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tiff" ContentType="image/tiff"/>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8" r:id="rId4"/>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257" r:id="rId5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BC6E02D0-BF2E-46F1-BA65-2EE13AE5D2AF}" type="doc">
      <dgm:prSet loTypeId="urn:microsoft.com/office/officeart/2005/8/layout/radial4" loCatId="relationship" qsTypeId="urn:microsoft.com/office/officeart/2005/8/quickstyle/3d2#1" qsCatId="3D" csTypeId="urn:microsoft.com/office/officeart/2005/8/colors/accent1_2" csCatId="accent1" phldr="1"/>
      <dgm:spPr/>
      <dgm:t>
        <a:bodyPr/>
        <a:lstStyle/>
        <a:p>
          <a:endParaRPr lang="zh-CN" altLang="en-US"/>
        </a:p>
      </dgm:t>
    </dgm:pt>
    <dgm:pt modelId="{7C150777-050C-4C1A-A046-C5D5F3EF3250}">
      <dgm:prSet phldrT="[文本]"/>
      <dgm:spPr>
        <a:solidFill>
          <a:schemeClr val="accent5">
            <a:lumMod val="50000"/>
          </a:schemeClr>
        </a:solidFill>
        <a:scene3d>
          <a:camera prst="orthographicFront"/>
          <a:lightRig rig="threePt" dir="t">
            <a:rot lat="0" lon="0" rev="7500000"/>
          </a:lightRig>
        </a:scene3d>
        <a:sp3d prstMaterial="plastic"/>
      </dgm:spPr>
      <dgm:t>
        <a:bodyPr/>
        <a:lstStyle/>
        <a:p>
          <a:r>
            <a:rPr lang="zh-CN" altLang="en-US" dirty="0"/>
            <a:t>程序</a:t>
          </a:r>
        </a:p>
      </dgm:t>
    </dgm:pt>
    <dgm:pt modelId="{8C61C66F-E88C-48A9-BE46-70D9E271566F}" cxnId="{2E39AC15-4A30-461F-AB2F-818D45B7C86D}" type="parTrans">
      <dgm:prSet/>
      <dgm:spPr/>
      <dgm:t>
        <a:bodyPr/>
        <a:lstStyle/>
        <a:p>
          <a:endParaRPr lang="zh-CN" altLang="en-US"/>
        </a:p>
      </dgm:t>
    </dgm:pt>
    <dgm:pt modelId="{48AE9FED-1DD0-4CD4-BF1B-4D4AC29276F6}" cxnId="{2E39AC15-4A30-461F-AB2F-818D45B7C86D}" type="sibTrans">
      <dgm:prSet/>
      <dgm:spPr/>
      <dgm:t>
        <a:bodyPr/>
        <a:lstStyle/>
        <a:p>
          <a:endParaRPr lang="zh-CN" altLang="en-US"/>
        </a:p>
      </dgm:t>
    </dgm:pt>
    <dgm:pt modelId="{758ABAA9-8CEF-4889-BC2D-78A47E80BA9E}">
      <dgm:prSet phldrT="[文本]"/>
      <dgm:spPr>
        <a:solidFill>
          <a:schemeClr val="accent5">
            <a:lumMod val="50000"/>
          </a:schemeClr>
        </a:solidFill>
        <a:scene3d>
          <a:camera prst="orthographicFront"/>
          <a:lightRig rig="threePt" dir="t">
            <a:rot lat="0" lon="0" rev="7500000"/>
          </a:lightRig>
        </a:scene3d>
        <a:sp3d prstMaterial="plastic"/>
      </dgm:spPr>
      <dgm:t>
        <a:bodyPr/>
        <a:lstStyle/>
        <a:p>
          <a:pPr rtl="0"/>
          <a:r>
            <a:rPr lang="zh-CN" altLang="en-US" b="1" dirty="0"/>
            <a:t>程序一词来自生活，通常指完成某些事情的一种既定方式和过程</a:t>
          </a:r>
        </a:p>
      </dgm:t>
    </dgm:pt>
    <dgm:pt modelId="{06040516-DE20-4399-B700-8677827AD279}" cxnId="{00689025-D57E-4612-80FE-2A312E5DC7DC}" type="parTrans">
      <dgm:prSet/>
      <dgm:spPr>
        <a:solidFill>
          <a:srgbClr val="00B0F0"/>
        </a:solidFill>
        <a:scene3d>
          <a:camera prst="orthographicFront"/>
          <a:lightRig rig="threePt" dir="t">
            <a:rot lat="0" lon="0" rev="7500000"/>
          </a:lightRig>
        </a:scene3d>
        <a:sp3d z="-152400" extrusionH="63500" prstMaterial="matte">
          <a:bevelT w="25400" h="6350"/>
          <a:contourClr>
            <a:schemeClr val="bg1"/>
          </a:contourClr>
        </a:sp3d>
      </dgm:spPr>
      <dgm:t>
        <a:bodyPr/>
        <a:lstStyle/>
        <a:p>
          <a:endParaRPr lang="zh-CN" altLang="en-US"/>
        </a:p>
      </dgm:t>
    </dgm:pt>
    <dgm:pt modelId="{B5F03A3F-4D9B-4359-9613-493158AB36CC}" cxnId="{00689025-D57E-4612-80FE-2A312E5DC7DC}" type="sibTrans">
      <dgm:prSet/>
      <dgm:spPr/>
      <dgm:t>
        <a:bodyPr/>
        <a:lstStyle/>
        <a:p>
          <a:endParaRPr lang="zh-CN" altLang="en-US"/>
        </a:p>
      </dgm:t>
    </dgm:pt>
    <dgm:pt modelId="{82E16DD6-A60B-4192-B74F-DF6BD6319BF9}">
      <dgm:prSet/>
      <dgm:spPr>
        <a:solidFill>
          <a:schemeClr val="accent5">
            <a:lumMod val="50000"/>
          </a:schemeClr>
        </a:solidFill>
        <a:scene3d>
          <a:camera prst="orthographicFront"/>
          <a:lightRig rig="threePt" dir="t">
            <a:rot lat="0" lon="0" rev="7500000"/>
          </a:lightRig>
        </a:scene3d>
        <a:sp3d prstMaterial="plastic"/>
      </dgm:spPr>
      <dgm:t>
        <a:bodyPr/>
        <a:lstStyle/>
        <a:p>
          <a:pPr rtl="0"/>
          <a:r>
            <a:rPr lang="zh-CN" altLang="en-US" b="1" dirty="0"/>
            <a:t>可以将程序看成对一系列动作的执行过程的描述 </a:t>
          </a:r>
          <a:endParaRPr lang="en-US" b="1" dirty="0"/>
        </a:p>
      </dgm:t>
    </dgm:pt>
    <dgm:pt modelId="{71B26884-7CED-4905-B402-58B000CE47EA}" cxnId="{BBF84D65-3852-4A57-8E8C-394301C7D252}" type="parTrans">
      <dgm:prSet/>
      <dgm:spPr>
        <a:solidFill>
          <a:srgbClr val="00B0F0"/>
        </a:solidFill>
        <a:scene3d>
          <a:camera prst="orthographicFront"/>
          <a:lightRig rig="threePt" dir="t">
            <a:rot lat="0" lon="0" rev="7500000"/>
          </a:lightRig>
        </a:scene3d>
        <a:sp3d z="-152400" extrusionH="63500" prstMaterial="matte">
          <a:bevelT w="25400" h="6350"/>
          <a:contourClr>
            <a:schemeClr val="bg1"/>
          </a:contourClr>
        </a:sp3d>
      </dgm:spPr>
      <dgm:t>
        <a:bodyPr/>
        <a:lstStyle/>
        <a:p>
          <a:endParaRPr lang="zh-CN" altLang="en-US"/>
        </a:p>
      </dgm:t>
    </dgm:pt>
    <dgm:pt modelId="{1985646C-93AE-4CE0-B97F-AE47CBAE33D7}" cxnId="{BBF84D65-3852-4A57-8E8C-394301C7D252}" type="sibTrans">
      <dgm:prSet/>
      <dgm:spPr/>
      <dgm:t>
        <a:bodyPr/>
        <a:lstStyle/>
        <a:p>
          <a:endParaRPr lang="zh-CN" altLang="en-US"/>
        </a:p>
      </dgm:t>
    </dgm:pt>
    <dgm:pt modelId="{B62FDB3B-2127-4150-BEC7-09C86B2F7B4D}" type="pres">
      <dgm:prSet presAssocID="{BC6E02D0-BF2E-46F1-BA65-2EE13AE5D2AF}" presName="cycle" presStyleCnt="0">
        <dgm:presLayoutVars>
          <dgm:chMax val="1"/>
          <dgm:dir/>
          <dgm:animLvl val="ctr"/>
          <dgm:resizeHandles val="exact"/>
        </dgm:presLayoutVars>
      </dgm:prSet>
      <dgm:spPr/>
    </dgm:pt>
    <dgm:pt modelId="{B949CBCD-8221-4472-A98F-444C19410FE4}" type="pres">
      <dgm:prSet presAssocID="{7C150777-050C-4C1A-A046-C5D5F3EF3250}" presName="centerShape" presStyleLbl="node0" presStyleIdx="0" presStyleCnt="1" custScaleX="61298" custScaleY="57423" custLinFactNeighborY="-28143"/>
      <dgm:spPr/>
    </dgm:pt>
    <dgm:pt modelId="{DA4E525F-2D46-45C0-B24F-2A0D3AAE3EF4}" type="pres">
      <dgm:prSet presAssocID="{06040516-DE20-4399-B700-8677827AD279}" presName="parTrans" presStyleLbl="bgSibTrans2D1" presStyleIdx="0" presStyleCnt="2" custAng="10755029" custScaleX="29549" custLinFactNeighborX="40189"/>
      <dgm:spPr>
        <a:prstGeom prst="chevron">
          <a:avLst/>
        </a:prstGeom>
      </dgm:spPr>
    </dgm:pt>
    <dgm:pt modelId="{49D6756A-51DE-4170-B1D1-B0DF7D6BD6C2}" type="pres">
      <dgm:prSet presAssocID="{758ABAA9-8CEF-4889-BC2D-78A47E80BA9E}" presName="node" presStyleLbl="node1" presStyleIdx="0" presStyleCnt="2" custScaleX="125680" custScaleY="126481" custRadScaleRad="98767" custRadScaleInc="255">
        <dgm:presLayoutVars>
          <dgm:bulletEnabled val="1"/>
        </dgm:presLayoutVars>
      </dgm:prSet>
      <dgm:spPr/>
    </dgm:pt>
    <dgm:pt modelId="{B86E17A1-0A45-4748-8F0C-B5F244085820}" type="pres">
      <dgm:prSet presAssocID="{71B26884-7CED-4905-B402-58B000CE47EA}" presName="parTrans" presStyleLbl="bgSibTrans2D1" presStyleIdx="1" presStyleCnt="2" custFlipHor="1" custScaleX="29095" custLinFactNeighborX="-40130"/>
      <dgm:spPr>
        <a:prstGeom prst="chevron">
          <a:avLst/>
        </a:prstGeom>
      </dgm:spPr>
    </dgm:pt>
    <dgm:pt modelId="{C96F075B-2C08-4F59-B92F-F36A8928695C}" type="pres">
      <dgm:prSet presAssocID="{82E16DD6-A60B-4192-B74F-DF6BD6319BF9}" presName="node" presStyleLbl="node1" presStyleIdx="1" presStyleCnt="2" custScaleX="125643" custScaleY="126554">
        <dgm:presLayoutVars>
          <dgm:bulletEnabled val="1"/>
        </dgm:presLayoutVars>
      </dgm:prSet>
      <dgm:spPr/>
    </dgm:pt>
  </dgm:ptLst>
  <dgm:cxnLst>
    <dgm:cxn modelId="{2E39AC15-4A30-461F-AB2F-818D45B7C86D}" srcId="{BC6E02D0-BF2E-46F1-BA65-2EE13AE5D2AF}" destId="{7C150777-050C-4C1A-A046-C5D5F3EF3250}" srcOrd="0" destOrd="0" parTransId="{8C61C66F-E88C-48A9-BE46-70D9E271566F}" sibTransId="{48AE9FED-1DD0-4CD4-BF1B-4D4AC29276F6}"/>
    <dgm:cxn modelId="{4AD10524-63EB-43C2-AB3C-A14DC31065E1}" type="presOf" srcId="{BC6E02D0-BF2E-46F1-BA65-2EE13AE5D2AF}" destId="{B62FDB3B-2127-4150-BEC7-09C86B2F7B4D}" srcOrd="0" destOrd="0" presId="urn:microsoft.com/office/officeart/2005/8/layout/radial4"/>
    <dgm:cxn modelId="{00689025-D57E-4612-80FE-2A312E5DC7DC}" srcId="{7C150777-050C-4C1A-A046-C5D5F3EF3250}" destId="{758ABAA9-8CEF-4889-BC2D-78A47E80BA9E}" srcOrd="0" destOrd="0" parTransId="{06040516-DE20-4399-B700-8677827AD279}" sibTransId="{B5F03A3F-4D9B-4359-9613-493158AB36CC}"/>
    <dgm:cxn modelId="{2EF3B33B-3B03-46F2-8C4D-BA374FB5352E}" type="presOf" srcId="{71B26884-7CED-4905-B402-58B000CE47EA}" destId="{B86E17A1-0A45-4748-8F0C-B5F244085820}" srcOrd="0" destOrd="0" presId="urn:microsoft.com/office/officeart/2005/8/layout/radial4"/>
    <dgm:cxn modelId="{269B713E-8429-421A-8A65-6FE0A2128814}" type="presOf" srcId="{7C150777-050C-4C1A-A046-C5D5F3EF3250}" destId="{B949CBCD-8221-4472-A98F-444C19410FE4}" srcOrd="0" destOrd="0" presId="urn:microsoft.com/office/officeart/2005/8/layout/radial4"/>
    <dgm:cxn modelId="{BBF84D65-3852-4A57-8E8C-394301C7D252}" srcId="{7C150777-050C-4C1A-A046-C5D5F3EF3250}" destId="{82E16DD6-A60B-4192-B74F-DF6BD6319BF9}" srcOrd="1" destOrd="0" parTransId="{71B26884-7CED-4905-B402-58B000CE47EA}" sibTransId="{1985646C-93AE-4CE0-B97F-AE47CBAE33D7}"/>
    <dgm:cxn modelId="{D808DF49-CBE0-47FA-9672-435F986A9FAD}" type="presOf" srcId="{758ABAA9-8CEF-4889-BC2D-78A47E80BA9E}" destId="{49D6756A-51DE-4170-B1D1-B0DF7D6BD6C2}" srcOrd="0" destOrd="0" presId="urn:microsoft.com/office/officeart/2005/8/layout/radial4"/>
    <dgm:cxn modelId="{AD35E882-E8E4-440B-995C-9B00E1503592}" type="presOf" srcId="{06040516-DE20-4399-B700-8677827AD279}" destId="{DA4E525F-2D46-45C0-B24F-2A0D3AAE3EF4}" srcOrd="0" destOrd="0" presId="urn:microsoft.com/office/officeart/2005/8/layout/radial4"/>
    <dgm:cxn modelId="{7B1DE49C-B017-41D8-AC07-3148CE53B113}" type="presOf" srcId="{82E16DD6-A60B-4192-B74F-DF6BD6319BF9}" destId="{C96F075B-2C08-4F59-B92F-F36A8928695C}" srcOrd="0" destOrd="0" presId="urn:microsoft.com/office/officeart/2005/8/layout/radial4"/>
    <dgm:cxn modelId="{5BF5DF9C-C168-43A5-B720-923C4694A01C}" type="presParOf" srcId="{B62FDB3B-2127-4150-BEC7-09C86B2F7B4D}" destId="{B949CBCD-8221-4472-A98F-444C19410FE4}" srcOrd="0" destOrd="0" presId="urn:microsoft.com/office/officeart/2005/8/layout/radial4"/>
    <dgm:cxn modelId="{125404DF-6AA7-4F95-8B7B-CC875CEF5195}" type="presParOf" srcId="{B62FDB3B-2127-4150-BEC7-09C86B2F7B4D}" destId="{DA4E525F-2D46-45C0-B24F-2A0D3AAE3EF4}" srcOrd="1" destOrd="0" presId="urn:microsoft.com/office/officeart/2005/8/layout/radial4"/>
    <dgm:cxn modelId="{DBC9BA8A-E969-4DDD-A1C7-B138A9FDA88D}" type="presParOf" srcId="{B62FDB3B-2127-4150-BEC7-09C86B2F7B4D}" destId="{49D6756A-51DE-4170-B1D1-B0DF7D6BD6C2}" srcOrd="2" destOrd="0" presId="urn:microsoft.com/office/officeart/2005/8/layout/radial4"/>
    <dgm:cxn modelId="{41E1D861-2FEE-4EB1-BFEA-AF2C73E2113C}" type="presParOf" srcId="{B62FDB3B-2127-4150-BEC7-09C86B2F7B4D}" destId="{B86E17A1-0A45-4748-8F0C-B5F244085820}" srcOrd="3" destOrd="0" presId="urn:microsoft.com/office/officeart/2005/8/layout/radial4"/>
    <dgm:cxn modelId="{621445F2-60E3-44C3-9CFA-40373EBD7A86}" type="presParOf" srcId="{B62FDB3B-2127-4150-BEC7-09C86B2F7B4D}" destId="{C96F075B-2C08-4F59-B92F-F36A8928695C}" srcOrd="4"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E1AD12-5113-4DC1-820E-CDC2995E8A6F}" type="doc">
      <dgm:prSet loTypeId="urn:microsoft.com/office/officeart/2005/8/layout/process4" loCatId="process" qsTypeId="urn:microsoft.com/office/officeart/2005/8/quickstyle/simple5" qsCatId="simple" csTypeId="urn:microsoft.com/office/officeart/2005/8/colors/accent1_2" csCatId="accent1" phldr="1"/>
      <dgm:spPr/>
      <dgm:t>
        <a:bodyPr/>
        <a:lstStyle/>
        <a:p>
          <a:endParaRPr lang="zh-CN" altLang="en-US"/>
        </a:p>
      </dgm:t>
    </dgm:pt>
    <dgm:pt modelId="{23F9A359-6017-4A8A-8A71-439965ED72D2}">
      <dgm:prSet/>
      <dgm:spPr>
        <a:solidFill>
          <a:schemeClr val="accent5">
            <a:lumMod val="50000"/>
          </a:schemeClr>
        </a:solidFill>
        <a:scene3d>
          <a:camera prst="orthographicFront">
            <a:rot lat="0" lon="0" rev="0"/>
          </a:camera>
          <a:lightRig rig="threePt" dir="t">
            <a:rot lat="0" lon="0" rev="1200000"/>
          </a:lightRig>
        </a:scene3d>
      </dgm:spPr>
      <dgm:t>
        <a:bodyPr/>
        <a:lstStyle/>
        <a:p>
          <a:pPr rtl="0"/>
          <a:r>
            <a:rPr lang="zh-CN" b="1" dirty="0"/>
            <a:t>使用记事本编辑源程序，以</a:t>
          </a:r>
          <a:r>
            <a:rPr lang="en-US" b="1" dirty="0"/>
            <a:t>.java</a:t>
          </a:r>
          <a:r>
            <a:rPr lang="zh-CN" b="1" dirty="0"/>
            <a:t>为后缀名保存</a:t>
          </a:r>
          <a:endParaRPr lang="en-US" b="1" dirty="0"/>
        </a:p>
      </dgm:t>
    </dgm:pt>
    <dgm:pt modelId="{94A4930B-82CA-469A-859E-1662DFD2221B}" cxnId="{FFB0AD5B-95BD-44B0-9922-E4159EABDFCB}" type="parTrans">
      <dgm:prSet/>
      <dgm:spPr/>
      <dgm:t>
        <a:bodyPr/>
        <a:lstStyle/>
        <a:p>
          <a:endParaRPr lang="zh-CN" altLang="en-US"/>
        </a:p>
      </dgm:t>
    </dgm:pt>
    <dgm:pt modelId="{E2AF1A64-DAD2-463C-A30E-3BDEAF19CA82}" cxnId="{FFB0AD5B-95BD-44B0-9922-E4159EABDFCB}" type="sibTrans">
      <dgm:prSet/>
      <dgm:spPr>
        <a:solidFill>
          <a:srgbClr val="0070C0"/>
        </a:solidFill>
      </dgm:spPr>
      <dgm:t>
        <a:bodyPr/>
        <a:lstStyle/>
        <a:p>
          <a:endParaRPr lang="zh-CN" altLang="en-US"/>
        </a:p>
      </dgm:t>
    </dgm:pt>
    <dgm:pt modelId="{60B7A184-E85E-42F2-8DD9-745FDE2F7A38}">
      <dgm:prSet/>
      <dgm:spPr>
        <a:solidFill>
          <a:schemeClr val="accent5">
            <a:lumMod val="50000"/>
          </a:schemeClr>
        </a:solidFill>
        <a:scene3d>
          <a:camera prst="orthographicFront">
            <a:rot lat="0" lon="0" rev="0"/>
          </a:camera>
          <a:lightRig rig="threePt" dir="t">
            <a:rot lat="0" lon="0" rev="1200000"/>
          </a:lightRig>
        </a:scene3d>
      </dgm:spPr>
      <dgm:t>
        <a:bodyPr/>
        <a:lstStyle/>
        <a:p>
          <a:pPr rtl="0"/>
          <a:r>
            <a:rPr lang="zh-CN" b="1" dirty="0"/>
            <a:t>使用</a:t>
          </a:r>
          <a:r>
            <a:rPr lang="en-US" b="1" dirty="0" err="1"/>
            <a:t>javac</a:t>
          </a:r>
          <a:r>
            <a:rPr lang="zh-CN" b="1" dirty="0"/>
            <a:t>命令编译</a:t>
          </a:r>
          <a:r>
            <a:rPr lang="en-US" b="1" dirty="0"/>
            <a:t>.java</a:t>
          </a:r>
          <a:r>
            <a:rPr lang="zh-CN" b="1" dirty="0"/>
            <a:t>文件，生成</a:t>
          </a:r>
          <a:r>
            <a:rPr lang="en-US" b="1" dirty="0"/>
            <a:t>.class</a:t>
          </a:r>
          <a:r>
            <a:rPr lang="zh-CN" b="1" dirty="0"/>
            <a:t>文件</a:t>
          </a:r>
          <a:endParaRPr lang="en-US" b="1" dirty="0"/>
        </a:p>
      </dgm:t>
    </dgm:pt>
    <dgm:pt modelId="{97B743D5-2D3C-44C6-BE00-E72D8908A3B5}" cxnId="{622E0605-AD38-4D78-9034-0A12BD6BEB7C}" type="parTrans">
      <dgm:prSet/>
      <dgm:spPr/>
      <dgm:t>
        <a:bodyPr/>
        <a:lstStyle/>
        <a:p>
          <a:endParaRPr lang="zh-CN" altLang="en-US"/>
        </a:p>
      </dgm:t>
    </dgm:pt>
    <dgm:pt modelId="{62D3E85F-315A-4119-AE6E-AA15CAC4B4B6}" cxnId="{622E0605-AD38-4D78-9034-0A12BD6BEB7C}" type="sibTrans">
      <dgm:prSet/>
      <dgm:spPr>
        <a:solidFill>
          <a:srgbClr val="0070C0"/>
        </a:solidFill>
      </dgm:spPr>
      <dgm:t>
        <a:bodyPr/>
        <a:lstStyle/>
        <a:p>
          <a:endParaRPr lang="zh-CN" altLang="en-US"/>
        </a:p>
      </dgm:t>
    </dgm:pt>
    <dgm:pt modelId="{9BB3CAC4-96F1-4309-8F30-61051E5E48C2}">
      <dgm:prSet/>
      <dgm:spPr>
        <a:solidFill>
          <a:schemeClr val="accent5">
            <a:lumMod val="50000"/>
          </a:schemeClr>
        </a:solidFill>
        <a:scene3d>
          <a:camera prst="orthographicFront">
            <a:rot lat="0" lon="0" rev="0"/>
          </a:camera>
          <a:lightRig rig="threePt" dir="t">
            <a:rot lat="0" lon="0" rev="1200000"/>
          </a:lightRig>
        </a:scene3d>
      </dgm:spPr>
      <dgm:t>
        <a:bodyPr/>
        <a:lstStyle/>
        <a:p>
          <a:pPr rtl="0"/>
          <a:r>
            <a:rPr lang="zh-CN" b="1" dirty="0"/>
            <a:t>使用</a:t>
          </a:r>
          <a:r>
            <a:rPr lang="en-US" b="1" dirty="0"/>
            <a:t>java</a:t>
          </a:r>
          <a:r>
            <a:rPr lang="zh-CN" b="1" dirty="0"/>
            <a:t>命令运行</a:t>
          </a:r>
          <a:r>
            <a:rPr lang="en-US" b="1" dirty="0"/>
            <a:t>.class</a:t>
          </a:r>
          <a:r>
            <a:rPr lang="zh-CN" b="1" dirty="0"/>
            <a:t>文件，输出程序结果 </a:t>
          </a:r>
        </a:p>
      </dgm:t>
    </dgm:pt>
    <dgm:pt modelId="{11CB40CC-83F4-472A-9CF3-0D01D523FD8A}" cxnId="{0EC969A3-FE85-4CF5-8E67-F9A639C3F266}" type="parTrans">
      <dgm:prSet/>
      <dgm:spPr/>
      <dgm:t>
        <a:bodyPr/>
        <a:lstStyle/>
        <a:p>
          <a:endParaRPr lang="zh-CN" altLang="en-US"/>
        </a:p>
      </dgm:t>
    </dgm:pt>
    <dgm:pt modelId="{33C85A28-2F02-4EFE-BC88-9B316DF94195}" cxnId="{0EC969A3-FE85-4CF5-8E67-F9A639C3F266}" type="sibTrans">
      <dgm:prSet/>
      <dgm:spPr/>
      <dgm:t>
        <a:bodyPr/>
        <a:lstStyle/>
        <a:p>
          <a:endParaRPr lang="zh-CN" altLang="en-US"/>
        </a:p>
      </dgm:t>
    </dgm:pt>
    <dgm:pt modelId="{1A5D7D04-3B15-47F2-BCE5-8DE4C091CA6C}" type="pres">
      <dgm:prSet presAssocID="{E3E1AD12-5113-4DC1-820E-CDC2995E8A6F}" presName="Name0" presStyleCnt="0">
        <dgm:presLayoutVars>
          <dgm:dir/>
          <dgm:animLvl val="lvl"/>
          <dgm:resizeHandles val="exact"/>
        </dgm:presLayoutVars>
      </dgm:prSet>
      <dgm:spPr/>
    </dgm:pt>
    <dgm:pt modelId="{5F5B323F-9E5B-4273-9855-7AD9C2708D47}" type="pres">
      <dgm:prSet presAssocID="{9BB3CAC4-96F1-4309-8F30-61051E5E48C2}" presName="boxAndChildren" presStyleCnt="0"/>
      <dgm:spPr/>
    </dgm:pt>
    <dgm:pt modelId="{17B93FE7-8B50-4F1B-B6F3-D69DE033801E}" type="pres">
      <dgm:prSet presAssocID="{9BB3CAC4-96F1-4309-8F30-61051E5E48C2}" presName="parentTextBox" presStyleLbl="node1" presStyleIdx="0" presStyleCnt="3"/>
      <dgm:spPr/>
    </dgm:pt>
    <dgm:pt modelId="{DE6F81A6-1782-4939-B5F5-10DD7E144FAB}" type="pres">
      <dgm:prSet presAssocID="{62D3E85F-315A-4119-AE6E-AA15CAC4B4B6}" presName="sp" presStyleCnt="0"/>
      <dgm:spPr/>
    </dgm:pt>
    <dgm:pt modelId="{DCC72CC0-47A7-418D-A792-B8F80BFEB1A4}" type="pres">
      <dgm:prSet presAssocID="{60B7A184-E85E-42F2-8DD9-745FDE2F7A38}" presName="arrowAndChildren" presStyleCnt="0"/>
      <dgm:spPr/>
    </dgm:pt>
    <dgm:pt modelId="{9A40093F-E088-4874-9E2C-7048AC36AE95}" type="pres">
      <dgm:prSet presAssocID="{60B7A184-E85E-42F2-8DD9-745FDE2F7A38}" presName="parentTextArrow" presStyleLbl="node1" presStyleIdx="1" presStyleCnt="3" custLinFactNeighborX="-34442" custLinFactNeighborY="-1501"/>
      <dgm:spPr/>
    </dgm:pt>
    <dgm:pt modelId="{1BA5F120-D70C-4798-9300-5C09BA311D4A}" type="pres">
      <dgm:prSet presAssocID="{E2AF1A64-DAD2-463C-A30E-3BDEAF19CA82}" presName="sp" presStyleCnt="0"/>
      <dgm:spPr/>
    </dgm:pt>
    <dgm:pt modelId="{59A1CAC1-73A1-4A33-99E6-508A772CE34B}" type="pres">
      <dgm:prSet presAssocID="{23F9A359-6017-4A8A-8A71-439965ED72D2}" presName="arrowAndChildren" presStyleCnt="0"/>
      <dgm:spPr/>
    </dgm:pt>
    <dgm:pt modelId="{5BDD4184-434D-4FD5-8459-72293944392D}" type="pres">
      <dgm:prSet presAssocID="{23F9A359-6017-4A8A-8A71-439965ED72D2}" presName="parentTextArrow" presStyleLbl="node1" presStyleIdx="2" presStyleCnt="3"/>
      <dgm:spPr/>
    </dgm:pt>
  </dgm:ptLst>
  <dgm:cxnLst>
    <dgm:cxn modelId="{622E0605-AD38-4D78-9034-0A12BD6BEB7C}" srcId="{E3E1AD12-5113-4DC1-820E-CDC2995E8A6F}" destId="{60B7A184-E85E-42F2-8DD9-745FDE2F7A38}" srcOrd="1" destOrd="0" parTransId="{97B743D5-2D3C-44C6-BE00-E72D8908A3B5}" sibTransId="{62D3E85F-315A-4119-AE6E-AA15CAC4B4B6}"/>
    <dgm:cxn modelId="{FFB0AD5B-95BD-44B0-9922-E4159EABDFCB}" srcId="{E3E1AD12-5113-4DC1-820E-CDC2995E8A6F}" destId="{23F9A359-6017-4A8A-8A71-439965ED72D2}" srcOrd="0" destOrd="0" parTransId="{94A4930B-82CA-469A-859E-1662DFD2221B}" sibTransId="{E2AF1A64-DAD2-463C-A30E-3BDEAF19CA82}"/>
    <dgm:cxn modelId="{85EA9170-6DEA-4ADE-AF80-0DB70549A5C0}" type="presOf" srcId="{60B7A184-E85E-42F2-8DD9-745FDE2F7A38}" destId="{9A40093F-E088-4874-9E2C-7048AC36AE95}" srcOrd="0" destOrd="0" presId="urn:microsoft.com/office/officeart/2005/8/layout/process4"/>
    <dgm:cxn modelId="{1A61C879-F651-4A69-9554-21DC965A9070}" type="presOf" srcId="{E3E1AD12-5113-4DC1-820E-CDC2995E8A6F}" destId="{1A5D7D04-3B15-47F2-BCE5-8DE4C091CA6C}" srcOrd="0" destOrd="0" presId="urn:microsoft.com/office/officeart/2005/8/layout/process4"/>
    <dgm:cxn modelId="{0EC969A3-FE85-4CF5-8E67-F9A639C3F266}" srcId="{E3E1AD12-5113-4DC1-820E-CDC2995E8A6F}" destId="{9BB3CAC4-96F1-4309-8F30-61051E5E48C2}" srcOrd="2" destOrd="0" parTransId="{11CB40CC-83F4-472A-9CF3-0D01D523FD8A}" sibTransId="{33C85A28-2F02-4EFE-BC88-9B316DF94195}"/>
    <dgm:cxn modelId="{8A84E7AF-F33E-40AA-969D-FCEE8A60C5F0}" type="presOf" srcId="{9BB3CAC4-96F1-4309-8F30-61051E5E48C2}" destId="{17B93FE7-8B50-4F1B-B6F3-D69DE033801E}" srcOrd="0" destOrd="0" presId="urn:microsoft.com/office/officeart/2005/8/layout/process4"/>
    <dgm:cxn modelId="{DD91AABA-E07C-4662-AC98-26DFC68BE687}" type="presOf" srcId="{23F9A359-6017-4A8A-8A71-439965ED72D2}" destId="{5BDD4184-434D-4FD5-8459-72293944392D}" srcOrd="0" destOrd="0" presId="urn:microsoft.com/office/officeart/2005/8/layout/process4"/>
    <dgm:cxn modelId="{BAA83530-D9DA-41EB-BB56-3D5903F98F81}" type="presParOf" srcId="{1A5D7D04-3B15-47F2-BCE5-8DE4C091CA6C}" destId="{5F5B323F-9E5B-4273-9855-7AD9C2708D47}" srcOrd="0" destOrd="0" presId="urn:microsoft.com/office/officeart/2005/8/layout/process4"/>
    <dgm:cxn modelId="{2853EA57-8ED4-4542-B944-867143EA9223}" type="presParOf" srcId="{5F5B323F-9E5B-4273-9855-7AD9C2708D47}" destId="{17B93FE7-8B50-4F1B-B6F3-D69DE033801E}" srcOrd="0" destOrd="0" presId="urn:microsoft.com/office/officeart/2005/8/layout/process4"/>
    <dgm:cxn modelId="{F228A87B-D10A-4D0E-A742-025AB245A031}" type="presParOf" srcId="{1A5D7D04-3B15-47F2-BCE5-8DE4C091CA6C}" destId="{DE6F81A6-1782-4939-B5F5-10DD7E144FAB}" srcOrd="1" destOrd="0" presId="urn:microsoft.com/office/officeart/2005/8/layout/process4"/>
    <dgm:cxn modelId="{3E850539-91D4-4E6B-BEEF-36D4FA49CBA4}" type="presParOf" srcId="{1A5D7D04-3B15-47F2-BCE5-8DE4C091CA6C}" destId="{DCC72CC0-47A7-418D-A792-B8F80BFEB1A4}" srcOrd="2" destOrd="0" presId="urn:microsoft.com/office/officeart/2005/8/layout/process4"/>
    <dgm:cxn modelId="{6FC888D4-740C-47B0-A379-9B05855B1AD5}" type="presParOf" srcId="{DCC72CC0-47A7-418D-A792-B8F80BFEB1A4}" destId="{9A40093F-E088-4874-9E2C-7048AC36AE95}" srcOrd="0" destOrd="0" presId="urn:microsoft.com/office/officeart/2005/8/layout/process4"/>
    <dgm:cxn modelId="{A5AEF90C-9FBB-428A-981E-C182EC02D63E}" type="presParOf" srcId="{1A5D7D04-3B15-47F2-BCE5-8DE4C091CA6C}" destId="{1BA5F120-D70C-4798-9300-5C09BA311D4A}" srcOrd="3" destOrd="0" presId="urn:microsoft.com/office/officeart/2005/8/layout/process4"/>
    <dgm:cxn modelId="{A3B280B4-0FD4-43E5-8778-1E7BD525752E}" type="presParOf" srcId="{1A5D7D04-3B15-47F2-BCE5-8DE4C091CA6C}" destId="{59A1CAC1-73A1-4A33-99E6-508A772CE34B}" srcOrd="4" destOrd="0" presId="urn:microsoft.com/office/officeart/2005/8/layout/process4"/>
    <dgm:cxn modelId="{E3513D19-47AF-4002-98CE-CDD837DCC108}" type="presParOf" srcId="{59A1CAC1-73A1-4A33-99E6-508A772CE34B}" destId="{5BDD4184-434D-4FD5-8459-72293944392D}" srcOrd="0" destOrd="0" presId="urn:microsoft.com/office/officeart/2005/8/layout/process4"/>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27FDA20-5FEB-40B0-9085-08FCE7192649}" type="doc">
      <dgm:prSet loTypeId="urn:microsoft.com/office/officeart/2005/8/layout/hChevron3" loCatId="process" qsTypeId="urn:microsoft.com/office/officeart/2005/8/quickstyle/simple1" qsCatId="simple" csTypeId="urn:microsoft.com/office/officeart/2005/8/colors/accent1_2" csCatId="accent1" phldr="1"/>
      <dgm:spPr/>
    </dgm:pt>
    <dgm:pt modelId="{1A2E6AC9-8376-43BB-ABC9-EE6E59C57037}">
      <dgm:prSet phldrT="[文本]" custT="1"/>
      <dgm:spPr>
        <a:solidFill>
          <a:srgbClr val="0070C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dgm:spPr>
      <dgm:t>
        <a:bodyPr/>
        <a:lstStyle/>
        <a:p>
          <a:pPr algn="l"/>
          <a:r>
            <a:rPr lang="zh-CN" altLang="en-US" sz="2400" b="1" dirty="0"/>
            <a:t>      一行只写一条语句</a:t>
          </a:r>
        </a:p>
      </dgm:t>
    </dgm:pt>
    <dgm:pt modelId="{61EB136B-22C3-4EC3-B21D-C6354F671EC5}" cxnId="{C757B789-E4B2-4BD1-8CE1-257CE501563E}" type="sibTrans">
      <dgm:prSet/>
      <dgm:spPr/>
      <dgm:t>
        <a:bodyPr/>
        <a:lstStyle/>
        <a:p>
          <a:endParaRPr lang="zh-CN" altLang="en-US" b="1"/>
        </a:p>
      </dgm:t>
    </dgm:pt>
    <dgm:pt modelId="{FDDB8B70-BFB8-41A6-9AB3-6E26F073E03C}" cxnId="{C757B789-E4B2-4BD1-8CE1-257CE501563E}" type="parTrans">
      <dgm:prSet/>
      <dgm:spPr/>
      <dgm:t>
        <a:bodyPr/>
        <a:lstStyle/>
        <a:p>
          <a:endParaRPr lang="zh-CN" altLang="en-US" b="1"/>
        </a:p>
      </dgm:t>
    </dgm:pt>
    <dgm:pt modelId="{5E3D27E7-5169-496E-98D0-82569438029E}" type="pres">
      <dgm:prSet presAssocID="{A27FDA20-5FEB-40B0-9085-08FCE7192649}" presName="Name0" presStyleCnt="0">
        <dgm:presLayoutVars>
          <dgm:dir/>
          <dgm:resizeHandles val="exact"/>
        </dgm:presLayoutVars>
      </dgm:prSet>
      <dgm:spPr/>
    </dgm:pt>
    <dgm:pt modelId="{09B5AA69-B89D-42A7-83BE-C70679FA2039}" type="pres">
      <dgm:prSet presAssocID="{1A2E6AC9-8376-43BB-ABC9-EE6E59C57037}" presName="parTxOnly" presStyleLbl="node1" presStyleIdx="0" presStyleCnt="1" custScaleX="100098" custLinFactY="25000" custLinFactNeighborX="3406" custLinFactNeighborY="100000">
        <dgm:presLayoutVars>
          <dgm:bulletEnabled val="1"/>
        </dgm:presLayoutVars>
      </dgm:prSet>
      <dgm:spPr/>
    </dgm:pt>
  </dgm:ptLst>
  <dgm:cxnLst>
    <dgm:cxn modelId="{C7E0760D-0FF2-4ABC-91FE-38F17788E98A}" type="presOf" srcId="{A27FDA20-5FEB-40B0-9085-08FCE7192649}" destId="{5E3D27E7-5169-496E-98D0-82569438029E}" srcOrd="0" destOrd="0" presId="urn:microsoft.com/office/officeart/2005/8/layout/hChevron3"/>
    <dgm:cxn modelId="{29DBEB70-0B3B-41AE-974C-80D2A20C60F8}" type="presOf" srcId="{1A2E6AC9-8376-43BB-ABC9-EE6E59C57037}" destId="{09B5AA69-B89D-42A7-83BE-C70679FA2039}" srcOrd="0" destOrd="0" presId="urn:microsoft.com/office/officeart/2005/8/layout/hChevron3"/>
    <dgm:cxn modelId="{C757B789-E4B2-4BD1-8CE1-257CE501563E}" srcId="{A27FDA20-5FEB-40B0-9085-08FCE7192649}" destId="{1A2E6AC9-8376-43BB-ABC9-EE6E59C57037}" srcOrd="0" destOrd="0" parTransId="{FDDB8B70-BFB8-41A6-9AB3-6E26F073E03C}" sibTransId="{61EB136B-22C3-4EC3-B21D-C6354F671EC5}"/>
    <dgm:cxn modelId="{AF26C720-9A06-47EF-922D-05A03912A62F}" type="presParOf" srcId="{5E3D27E7-5169-496E-98D0-82569438029E}" destId="{09B5AA69-B89D-42A7-83BE-C70679FA2039}" srcOrd="0" destOrd="0" presId="urn:microsoft.com/office/officeart/2005/8/layout/hChevron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27FDA20-5FEB-40B0-9085-08FCE7192649}" type="doc">
      <dgm:prSet loTypeId="urn:microsoft.com/office/officeart/2005/8/layout/hChevron3" loCatId="process" qsTypeId="urn:microsoft.com/office/officeart/2005/8/quickstyle/simple1" qsCatId="simple" csTypeId="urn:microsoft.com/office/officeart/2005/8/colors/accent1_2" csCatId="accent1" phldr="1"/>
      <dgm:spPr/>
    </dgm:pt>
    <dgm:pt modelId="{1A2E6AC9-8376-43BB-ABC9-EE6E59C57037}">
      <dgm:prSet phldrT="[文本]" custT="1"/>
      <dgm:spPr>
        <a:solidFill>
          <a:srgbClr val="0070C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dgm:spPr>
      <dgm:t>
        <a:bodyPr/>
        <a:lstStyle/>
        <a:p>
          <a:pPr algn="l"/>
          <a:r>
            <a:rPr lang="zh-CN" altLang="en-US" sz="2400" b="1" dirty="0"/>
            <a:t>      类名使用</a:t>
          </a:r>
          <a:r>
            <a:rPr lang="en-US" altLang="en-US" sz="2400" b="1" dirty="0"/>
            <a:t>public</a:t>
          </a:r>
          <a:r>
            <a:rPr lang="zh-CN" altLang="en-US" sz="2400" b="1" dirty="0"/>
            <a:t>修饰</a:t>
          </a:r>
        </a:p>
      </dgm:t>
    </dgm:pt>
    <dgm:pt modelId="{61EB136B-22C3-4EC3-B21D-C6354F671EC5}" cxnId="{C757B789-E4B2-4BD1-8CE1-257CE501563E}" type="sibTrans">
      <dgm:prSet/>
      <dgm:spPr/>
      <dgm:t>
        <a:bodyPr/>
        <a:lstStyle/>
        <a:p>
          <a:endParaRPr lang="zh-CN" altLang="en-US" b="1"/>
        </a:p>
      </dgm:t>
    </dgm:pt>
    <dgm:pt modelId="{FDDB8B70-BFB8-41A6-9AB3-6E26F073E03C}" cxnId="{C757B789-E4B2-4BD1-8CE1-257CE501563E}" type="parTrans">
      <dgm:prSet/>
      <dgm:spPr/>
      <dgm:t>
        <a:bodyPr/>
        <a:lstStyle/>
        <a:p>
          <a:endParaRPr lang="zh-CN" altLang="en-US" b="1"/>
        </a:p>
      </dgm:t>
    </dgm:pt>
    <dgm:pt modelId="{5E3D27E7-5169-496E-98D0-82569438029E}" type="pres">
      <dgm:prSet presAssocID="{A27FDA20-5FEB-40B0-9085-08FCE7192649}" presName="Name0" presStyleCnt="0">
        <dgm:presLayoutVars>
          <dgm:dir/>
          <dgm:resizeHandles val="exact"/>
        </dgm:presLayoutVars>
      </dgm:prSet>
      <dgm:spPr/>
    </dgm:pt>
    <dgm:pt modelId="{09B5AA69-B89D-42A7-83BE-C70679FA2039}" type="pres">
      <dgm:prSet presAssocID="{1A2E6AC9-8376-43BB-ABC9-EE6E59C57037}" presName="parTxOnly" presStyleLbl="node1" presStyleIdx="0" presStyleCnt="1" custScaleX="100098" custLinFactY="-51666" custLinFactNeighborX="-279" custLinFactNeighborY="-100000">
        <dgm:presLayoutVars>
          <dgm:bulletEnabled val="1"/>
        </dgm:presLayoutVars>
      </dgm:prSet>
      <dgm:spPr/>
    </dgm:pt>
  </dgm:ptLst>
  <dgm:cxnLst>
    <dgm:cxn modelId="{A7532204-74AB-42A3-85E3-50DEDEB45C98}" type="presOf" srcId="{A27FDA20-5FEB-40B0-9085-08FCE7192649}" destId="{5E3D27E7-5169-496E-98D0-82569438029E}" srcOrd="0" destOrd="0" presId="urn:microsoft.com/office/officeart/2005/8/layout/hChevron3"/>
    <dgm:cxn modelId="{5A9D646B-EB88-48AA-8B68-6A3C15B68BD6}" type="presOf" srcId="{1A2E6AC9-8376-43BB-ABC9-EE6E59C57037}" destId="{09B5AA69-B89D-42A7-83BE-C70679FA2039}" srcOrd="0" destOrd="0" presId="urn:microsoft.com/office/officeart/2005/8/layout/hChevron3"/>
    <dgm:cxn modelId="{C757B789-E4B2-4BD1-8CE1-257CE501563E}" srcId="{A27FDA20-5FEB-40B0-9085-08FCE7192649}" destId="{1A2E6AC9-8376-43BB-ABC9-EE6E59C57037}" srcOrd="0" destOrd="0" parTransId="{FDDB8B70-BFB8-41A6-9AB3-6E26F073E03C}" sibTransId="{61EB136B-22C3-4EC3-B21D-C6354F671EC5}"/>
    <dgm:cxn modelId="{C19F303A-813C-4639-85D0-F66AB2BF5944}" type="presParOf" srcId="{5E3D27E7-5169-496E-98D0-82569438029E}" destId="{09B5AA69-B89D-42A7-83BE-C70679FA2039}" srcOrd="0"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27FDA20-5FEB-40B0-9085-08FCE7192649}" type="doc">
      <dgm:prSet loTypeId="urn:microsoft.com/office/officeart/2005/8/layout/hChevron3" loCatId="process" qsTypeId="urn:microsoft.com/office/officeart/2005/8/quickstyle/simple1" qsCatId="simple" csTypeId="urn:microsoft.com/office/officeart/2005/8/colors/accent1_2" csCatId="accent1" phldr="1"/>
      <dgm:spPr/>
    </dgm:pt>
    <dgm:pt modelId="{1A2E6AC9-8376-43BB-ABC9-EE6E59C57037}">
      <dgm:prSet phldrT="[文本]" custT="1"/>
      <dgm:spPr>
        <a:solidFill>
          <a:srgbClr val="0070C0"/>
        </a:solidFill>
        <a:ln>
          <a:noFill/>
        </a:ln>
        <a:effectLst>
          <a:outerShdw blurRad="44450" dist="27940" dir="5400000" algn="ctr">
            <a:srgbClr val="000000">
              <a:alpha val="32000"/>
            </a:srgbClr>
          </a:outerShdw>
        </a:effectLst>
      </dgm:spPr>
      <dgm:t>
        <a:bodyPr/>
        <a:lstStyle/>
        <a:p>
          <a:pPr algn="l"/>
          <a:r>
            <a:rPr lang="zh-CN" altLang="en-US" sz="2400" b="1" dirty="0"/>
            <a:t>      代码缩进</a:t>
          </a:r>
        </a:p>
      </dgm:t>
    </dgm:pt>
    <dgm:pt modelId="{61EB136B-22C3-4EC3-B21D-C6354F671EC5}" cxnId="{C757B789-E4B2-4BD1-8CE1-257CE501563E}" type="sibTrans">
      <dgm:prSet/>
      <dgm:spPr/>
      <dgm:t>
        <a:bodyPr/>
        <a:lstStyle/>
        <a:p>
          <a:endParaRPr lang="zh-CN" altLang="en-US" b="1"/>
        </a:p>
      </dgm:t>
    </dgm:pt>
    <dgm:pt modelId="{FDDB8B70-BFB8-41A6-9AB3-6E26F073E03C}" cxnId="{C757B789-E4B2-4BD1-8CE1-257CE501563E}" type="parTrans">
      <dgm:prSet/>
      <dgm:spPr/>
      <dgm:t>
        <a:bodyPr/>
        <a:lstStyle/>
        <a:p>
          <a:endParaRPr lang="zh-CN" altLang="en-US" b="1"/>
        </a:p>
      </dgm:t>
    </dgm:pt>
    <dgm:pt modelId="{5E3D27E7-5169-496E-98D0-82569438029E}" type="pres">
      <dgm:prSet presAssocID="{A27FDA20-5FEB-40B0-9085-08FCE7192649}" presName="Name0" presStyleCnt="0">
        <dgm:presLayoutVars>
          <dgm:dir/>
          <dgm:resizeHandles val="exact"/>
        </dgm:presLayoutVars>
      </dgm:prSet>
      <dgm:spPr/>
    </dgm:pt>
    <dgm:pt modelId="{09B5AA69-B89D-42A7-83BE-C70679FA2039}" type="pres">
      <dgm:prSet presAssocID="{1A2E6AC9-8376-43BB-ABC9-EE6E59C57037}" presName="parTxOnly" presStyleLbl="node1" presStyleIdx="0" presStyleCnt="1" custScaleX="100098" custLinFactY="25000" custLinFactNeighborX="3406" custLinFactNeighborY="100000">
        <dgm:presLayoutVars>
          <dgm:bulletEnabled val="1"/>
        </dgm:presLayoutVars>
      </dgm:prSet>
      <dgm:spPr/>
    </dgm:pt>
  </dgm:ptLst>
  <dgm:cxnLst>
    <dgm:cxn modelId="{96767529-001B-4129-A740-D55CC2B5CAD8}" type="presOf" srcId="{1A2E6AC9-8376-43BB-ABC9-EE6E59C57037}" destId="{09B5AA69-B89D-42A7-83BE-C70679FA2039}" srcOrd="0" destOrd="0" presId="urn:microsoft.com/office/officeart/2005/8/layout/hChevron3"/>
    <dgm:cxn modelId="{7653723D-344B-4E9A-B058-4A7C4498581B}" type="presOf" srcId="{A27FDA20-5FEB-40B0-9085-08FCE7192649}" destId="{5E3D27E7-5169-496E-98D0-82569438029E}" srcOrd="0" destOrd="0" presId="urn:microsoft.com/office/officeart/2005/8/layout/hChevron3"/>
    <dgm:cxn modelId="{C757B789-E4B2-4BD1-8CE1-257CE501563E}" srcId="{A27FDA20-5FEB-40B0-9085-08FCE7192649}" destId="{1A2E6AC9-8376-43BB-ABC9-EE6E59C57037}" srcOrd="0" destOrd="0" parTransId="{FDDB8B70-BFB8-41A6-9AB3-6E26F073E03C}" sibTransId="{61EB136B-22C3-4EC3-B21D-C6354F671EC5}"/>
    <dgm:cxn modelId="{AB92FC6C-01F9-40EB-B192-24529ACFEF89}" type="presParOf" srcId="{5E3D27E7-5169-496E-98D0-82569438029E}" destId="{09B5AA69-B89D-42A7-83BE-C70679FA2039}" srcOrd="0" destOrd="0" presId="urn:microsoft.com/office/officeart/2005/8/layout/hChevron3"/>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27FDA20-5FEB-40B0-9085-08FCE7192649}" type="doc">
      <dgm:prSet loTypeId="urn:microsoft.com/office/officeart/2005/8/layout/hChevron3" loCatId="process" qsTypeId="urn:microsoft.com/office/officeart/2005/8/quickstyle/simple1" qsCatId="simple" csTypeId="urn:microsoft.com/office/officeart/2005/8/colors/accent1_2" csCatId="accent1" phldr="1"/>
      <dgm:spPr/>
    </dgm:pt>
    <dgm:pt modelId="{1A2E6AC9-8376-43BB-ABC9-EE6E59C57037}">
      <dgm:prSet phldrT="[文本]" custT="1"/>
      <dgm:spPr>
        <a:solidFill>
          <a:srgbClr val="0070C0"/>
        </a:solidFill>
        <a:ln>
          <a:noFill/>
        </a:ln>
        <a:effectLst>
          <a:outerShdw blurRad="44450" dist="27940" dir="5400000" algn="ctr">
            <a:srgbClr val="000000">
              <a:alpha val="32000"/>
            </a:srgbClr>
          </a:outerShdw>
        </a:effectLst>
      </dgm:spPr>
      <dgm:t>
        <a:bodyPr/>
        <a:lstStyle/>
        <a:p>
          <a:pPr algn="l"/>
          <a:r>
            <a:rPr lang="zh-CN" altLang="en-US" sz="2400" b="1" dirty="0"/>
            <a:t>      </a:t>
          </a:r>
          <a:r>
            <a:rPr lang="en-US" altLang="zh-CN" sz="2400" b="1" dirty="0"/>
            <a:t>{ }</a:t>
          </a:r>
          <a:r>
            <a:rPr lang="zh-CN" altLang="en-US" sz="2400" b="1" dirty="0"/>
            <a:t>的使用及位置</a:t>
          </a:r>
        </a:p>
      </dgm:t>
    </dgm:pt>
    <dgm:pt modelId="{61EB136B-22C3-4EC3-B21D-C6354F671EC5}" cxnId="{C757B789-E4B2-4BD1-8CE1-257CE501563E}" type="sibTrans">
      <dgm:prSet/>
      <dgm:spPr/>
      <dgm:t>
        <a:bodyPr/>
        <a:lstStyle/>
        <a:p>
          <a:endParaRPr lang="zh-CN" altLang="en-US" b="1"/>
        </a:p>
      </dgm:t>
    </dgm:pt>
    <dgm:pt modelId="{FDDB8B70-BFB8-41A6-9AB3-6E26F073E03C}" cxnId="{C757B789-E4B2-4BD1-8CE1-257CE501563E}" type="parTrans">
      <dgm:prSet/>
      <dgm:spPr/>
      <dgm:t>
        <a:bodyPr/>
        <a:lstStyle/>
        <a:p>
          <a:endParaRPr lang="zh-CN" altLang="en-US" b="1"/>
        </a:p>
      </dgm:t>
    </dgm:pt>
    <dgm:pt modelId="{5E3D27E7-5169-496E-98D0-82569438029E}" type="pres">
      <dgm:prSet presAssocID="{A27FDA20-5FEB-40B0-9085-08FCE7192649}" presName="Name0" presStyleCnt="0">
        <dgm:presLayoutVars>
          <dgm:dir/>
          <dgm:resizeHandles val="exact"/>
        </dgm:presLayoutVars>
      </dgm:prSet>
      <dgm:spPr/>
    </dgm:pt>
    <dgm:pt modelId="{09B5AA69-B89D-42A7-83BE-C70679FA2039}" type="pres">
      <dgm:prSet presAssocID="{1A2E6AC9-8376-43BB-ABC9-EE6E59C57037}" presName="parTxOnly" presStyleLbl="node1" presStyleIdx="0" presStyleCnt="1" custScaleX="100098" custLinFactY="-51666" custLinFactNeighborX="-279" custLinFactNeighborY="-100000">
        <dgm:presLayoutVars>
          <dgm:bulletEnabled val="1"/>
        </dgm:presLayoutVars>
      </dgm:prSet>
      <dgm:spPr/>
    </dgm:pt>
  </dgm:ptLst>
  <dgm:cxnLst>
    <dgm:cxn modelId="{7F47802E-7986-4FAE-AF79-97B5601982A5}" type="presOf" srcId="{A27FDA20-5FEB-40B0-9085-08FCE7192649}" destId="{5E3D27E7-5169-496E-98D0-82569438029E}" srcOrd="0" destOrd="0" presId="urn:microsoft.com/office/officeart/2005/8/layout/hChevron3"/>
    <dgm:cxn modelId="{35C2417D-D796-4901-9744-F16AE2795286}" type="presOf" srcId="{1A2E6AC9-8376-43BB-ABC9-EE6E59C57037}" destId="{09B5AA69-B89D-42A7-83BE-C70679FA2039}" srcOrd="0" destOrd="0" presId="urn:microsoft.com/office/officeart/2005/8/layout/hChevron3"/>
    <dgm:cxn modelId="{C757B789-E4B2-4BD1-8CE1-257CE501563E}" srcId="{A27FDA20-5FEB-40B0-9085-08FCE7192649}" destId="{1A2E6AC9-8376-43BB-ABC9-EE6E59C57037}" srcOrd="0" destOrd="0" parTransId="{FDDB8B70-BFB8-41A6-9AB3-6E26F073E03C}" sibTransId="{61EB136B-22C3-4EC3-B21D-C6354F671EC5}"/>
    <dgm:cxn modelId="{E5446952-ED1F-4902-A610-FD66F62BE565}" type="presParOf" srcId="{5E3D27E7-5169-496E-98D0-82569438029E}" destId="{09B5AA69-B89D-42A7-83BE-C70679FA2039}" srcOrd="0" destOrd="0" presId="urn:microsoft.com/office/officeart/2005/8/layout/hChevron3"/>
  </dgm:cxnLst>
  <dgm:bg/>
  <dgm:whole/>
  <dgm:extLst>
    <a:ext uri="http://schemas.microsoft.com/office/drawing/2008/diagram">
      <dsp:dataModelExt xmlns:dsp="http://schemas.microsoft.com/office/drawing/2008/diagram" relId="rId2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49CBCD-8221-4472-A98F-444C19410FE4}">
      <dsp:nvSpPr>
        <dsp:cNvPr id="0" name=""/>
        <dsp:cNvSpPr/>
      </dsp:nvSpPr>
      <dsp:spPr>
        <a:xfrm>
          <a:off x="3696320" y="636397"/>
          <a:ext cx="1466091" cy="1373411"/>
        </a:xfrm>
        <a:prstGeom prst="ellipse">
          <a:avLst/>
        </a:prstGeom>
        <a:solidFill>
          <a:schemeClr val="accent5">
            <a:lumMod val="5000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zh-CN" altLang="en-US" sz="3800" kern="1200" dirty="0"/>
            <a:t>程序</a:t>
          </a:r>
        </a:p>
      </dsp:txBody>
      <dsp:txXfrm>
        <a:off x="3911024" y="837528"/>
        <a:ext cx="1036683" cy="971149"/>
      </dsp:txXfrm>
    </dsp:sp>
    <dsp:sp modelId="{DA4E525F-2D46-45C0-B24F-2A0D3AAE3EF4}">
      <dsp:nvSpPr>
        <dsp:cNvPr id="0" name=""/>
        <dsp:cNvSpPr/>
      </dsp:nvSpPr>
      <dsp:spPr>
        <a:xfrm rot="21584346">
          <a:off x="3117141" y="966959"/>
          <a:ext cx="562928" cy="681647"/>
        </a:xfrm>
        <a:prstGeom prst="chevron">
          <a:avLst/>
        </a:prstGeom>
        <a:solidFill>
          <a:srgbClr val="00B0F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matte">
          <a:bevelT w="25400" h="6350"/>
          <a:contourClr>
            <a:schemeClr val="bg1"/>
          </a:contourClr>
        </a:sp3d>
      </dsp:spPr>
      <dsp:style>
        <a:lnRef idx="0">
          <a:scrgbClr r="0" g="0" b="0"/>
        </a:lnRef>
        <a:fillRef idx="1">
          <a:scrgbClr r="0" g="0" b="0"/>
        </a:fillRef>
        <a:effectRef idx="2">
          <a:scrgbClr r="0" g="0" b="0"/>
        </a:effectRef>
        <a:fontRef idx="minor">
          <a:schemeClr val="lt1"/>
        </a:fontRef>
      </dsp:style>
    </dsp:sp>
    <dsp:sp modelId="{49D6756A-51DE-4170-B1D1-B0DF7D6BD6C2}">
      <dsp:nvSpPr>
        <dsp:cNvPr id="0" name=""/>
        <dsp:cNvSpPr/>
      </dsp:nvSpPr>
      <dsp:spPr>
        <a:xfrm>
          <a:off x="252654" y="150120"/>
          <a:ext cx="2855646" cy="2299077"/>
        </a:xfrm>
        <a:prstGeom prst="roundRect">
          <a:avLst>
            <a:gd name="adj" fmla="val 10000"/>
          </a:avLst>
        </a:prstGeom>
        <a:solidFill>
          <a:schemeClr val="accent5">
            <a:lumMod val="5000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1244600" rtl="0">
            <a:lnSpc>
              <a:spcPct val="90000"/>
            </a:lnSpc>
            <a:spcBef>
              <a:spcPct val="0"/>
            </a:spcBef>
            <a:spcAft>
              <a:spcPct val="35000"/>
            </a:spcAft>
            <a:buNone/>
          </a:pPr>
          <a:r>
            <a:rPr lang="zh-CN" altLang="en-US" sz="2800" b="1" kern="1200" dirty="0"/>
            <a:t>程序一词来自生活，通常指完成某些事情的一种既定方式和过程</a:t>
          </a:r>
        </a:p>
      </dsp:txBody>
      <dsp:txXfrm>
        <a:off x="319992" y="217458"/>
        <a:ext cx="2720970" cy="2164401"/>
      </dsp:txXfrm>
    </dsp:sp>
    <dsp:sp modelId="{B86E17A1-0A45-4748-8F0C-B5F244085820}">
      <dsp:nvSpPr>
        <dsp:cNvPr id="0" name=""/>
        <dsp:cNvSpPr/>
      </dsp:nvSpPr>
      <dsp:spPr>
        <a:xfrm rot="44971" flipH="1">
          <a:off x="5184471" y="958487"/>
          <a:ext cx="565913" cy="681647"/>
        </a:xfrm>
        <a:prstGeom prst="chevron">
          <a:avLst/>
        </a:prstGeom>
        <a:solidFill>
          <a:srgbClr val="00B0F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matte">
          <a:bevelT w="25400" h="6350"/>
          <a:contourClr>
            <a:schemeClr val="bg1"/>
          </a:contourClr>
        </a:sp3d>
      </dsp:spPr>
      <dsp:style>
        <a:lnRef idx="0">
          <a:scrgbClr r="0" g="0" b="0"/>
        </a:lnRef>
        <a:fillRef idx="1">
          <a:scrgbClr r="0" g="0" b="0"/>
        </a:fillRef>
        <a:effectRef idx="2">
          <a:scrgbClr r="0" g="0" b="0"/>
        </a:effectRef>
        <a:fontRef idx="minor">
          <a:schemeClr val="lt1"/>
        </a:fontRef>
      </dsp:style>
    </dsp:sp>
    <dsp:sp modelId="{C96F075B-2C08-4F59-B92F-F36A8928695C}">
      <dsp:nvSpPr>
        <dsp:cNvPr id="0" name=""/>
        <dsp:cNvSpPr/>
      </dsp:nvSpPr>
      <dsp:spPr>
        <a:xfrm>
          <a:off x="5793019" y="136386"/>
          <a:ext cx="2854806" cy="2300404"/>
        </a:xfrm>
        <a:prstGeom prst="roundRect">
          <a:avLst>
            <a:gd name="adj" fmla="val 10000"/>
          </a:avLst>
        </a:prstGeom>
        <a:solidFill>
          <a:schemeClr val="accent5">
            <a:lumMod val="5000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dsp:spPr>
      <dsp:style>
        <a:lnRef idx="0">
          <a:scrgbClr r="0" g="0" b="0"/>
        </a:lnRef>
        <a:fillRef idx="3">
          <a:scrgbClr r="0" g="0" b="0"/>
        </a:fillRef>
        <a:effectRef idx="2">
          <a:scrgbClr r="0" g="0" b="0"/>
        </a:effectRef>
        <a:fontRef idx="minor">
          <a:schemeClr val="lt1"/>
        </a:fontRef>
      </dsp:style>
      <dsp:txBody>
        <a:bodyPr spcFirstLastPara="0" vert="horz" wrap="square" lIns="51435" tIns="51435" rIns="51435" bIns="51435" numCol="1" spcCol="1270" anchor="ctr" anchorCtr="0">
          <a:noAutofit/>
        </a:bodyPr>
        <a:lstStyle/>
        <a:p>
          <a:pPr marL="0" lvl="0" indent="0" algn="ctr" defTabSz="1200150" rtl="0">
            <a:lnSpc>
              <a:spcPct val="90000"/>
            </a:lnSpc>
            <a:spcBef>
              <a:spcPct val="0"/>
            </a:spcBef>
            <a:spcAft>
              <a:spcPct val="35000"/>
            </a:spcAft>
            <a:buNone/>
          </a:pPr>
          <a:r>
            <a:rPr lang="zh-CN" altLang="en-US" sz="2700" b="1" kern="1200" dirty="0"/>
            <a:t>可以将程序看成对一系列动作的执行过程的描述 </a:t>
          </a:r>
          <a:endParaRPr lang="en-US" sz="2700" b="1" kern="1200" dirty="0"/>
        </a:p>
      </dsp:txBody>
      <dsp:txXfrm>
        <a:off x="5860396" y="203763"/>
        <a:ext cx="2720052" cy="21656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B93FE7-8B50-4F1B-B6F3-D69DE033801E}">
      <dsp:nvSpPr>
        <dsp:cNvPr id="0" name=""/>
        <dsp:cNvSpPr/>
      </dsp:nvSpPr>
      <dsp:spPr>
        <a:xfrm>
          <a:off x="0" y="1720805"/>
          <a:ext cx="6858048" cy="564806"/>
        </a:xfrm>
        <a:prstGeom prst="rect">
          <a:avLst/>
        </a:prstGeom>
        <a:solidFill>
          <a:schemeClr val="accent5">
            <a:lumMod val="5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dsp:spPr>
      <dsp:style>
        <a:lnRef idx="0">
          <a:scrgbClr r="0" g="0" b="0"/>
        </a:lnRef>
        <a:fillRef idx="3">
          <a:scrgbClr r="0" g="0" b="0"/>
        </a:fillRef>
        <a:effectRef idx="3">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rtl="0">
            <a:lnSpc>
              <a:spcPct val="90000"/>
            </a:lnSpc>
            <a:spcBef>
              <a:spcPct val="0"/>
            </a:spcBef>
            <a:spcAft>
              <a:spcPct val="35000"/>
            </a:spcAft>
            <a:buNone/>
          </a:pPr>
          <a:r>
            <a:rPr lang="zh-CN" sz="1900" b="1" kern="1200" dirty="0"/>
            <a:t>使用</a:t>
          </a:r>
          <a:r>
            <a:rPr lang="en-US" sz="1900" b="1" kern="1200" dirty="0"/>
            <a:t>java</a:t>
          </a:r>
          <a:r>
            <a:rPr lang="zh-CN" sz="1900" b="1" kern="1200" dirty="0"/>
            <a:t>命令运行</a:t>
          </a:r>
          <a:r>
            <a:rPr lang="en-US" sz="1900" b="1" kern="1200" dirty="0"/>
            <a:t>.class</a:t>
          </a:r>
          <a:r>
            <a:rPr lang="zh-CN" sz="1900" b="1" kern="1200" dirty="0"/>
            <a:t>文件，输出程序结果 </a:t>
          </a:r>
        </a:p>
      </dsp:txBody>
      <dsp:txXfrm>
        <a:off x="0" y="1720805"/>
        <a:ext cx="6858048" cy="564806"/>
      </dsp:txXfrm>
    </dsp:sp>
    <dsp:sp modelId="{9A40093F-E088-4874-9E2C-7048AC36AE95}">
      <dsp:nvSpPr>
        <dsp:cNvPr id="0" name=""/>
        <dsp:cNvSpPr/>
      </dsp:nvSpPr>
      <dsp:spPr>
        <a:xfrm rot="10800000">
          <a:off x="0" y="847565"/>
          <a:ext cx="6858048" cy="868672"/>
        </a:xfrm>
        <a:prstGeom prst="upArrowCallout">
          <a:avLst/>
        </a:prstGeom>
        <a:solidFill>
          <a:schemeClr val="accent5">
            <a:lumMod val="5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dsp:spPr>
      <dsp:style>
        <a:lnRef idx="0">
          <a:scrgbClr r="0" g="0" b="0"/>
        </a:lnRef>
        <a:fillRef idx="3">
          <a:scrgbClr r="0" g="0" b="0"/>
        </a:fillRef>
        <a:effectRef idx="3">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rtl="0">
            <a:lnSpc>
              <a:spcPct val="90000"/>
            </a:lnSpc>
            <a:spcBef>
              <a:spcPct val="0"/>
            </a:spcBef>
            <a:spcAft>
              <a:spcPct val="35000"/>
            </a:spcAft>
            <a:buNone/>
          </a:pPr>
          <a:r>
            <a:rPr lang="zh-CN" sz="1900" b="1" kern="1200" dirty="0"/>
            <a:t>使用</a:t>
          </a:r>
          <a:r>
            <a:rPr lang="en-US" sz="1900" b="1" kern="1200" dirty="0" err="1"/>
            <a:t>javac</a:t>
          </a:r>
          <a:r>
            <a:rPr lang="zh-CN" sz="1900" b="1" kern="1200" dirty="0"/>
            <a:t>命令编译</a:t>
          </a:r>
          <a:r>
            <a:rPr lang="en-US" sz="1900" b="1" kern="1200" dirty="0"/>
            <a:t>.java</a:t>
          </a:r>
          <a:r>
            <a:rPr lang="zh-CN" sz="1900" b="1" kern="1200" dirty="0"/>
            <a:t>文件，生成</a:t>
          </a:r>
          <a:r>
            <a:rPr lang="en-US" sz="1900" b="1" kern="1200" dirty="0"/>
            <a:t>.class</a:t>
          </a:r>
          <a:r>
            <a:rPr lang="zh-CN" sz="1900" b="1" kern="1200" dirty="0"/>
            <a:t>文件</a:t>
          </a:r>
          <a:endParaRPr lang="en-US" sz="1900" b="1" kern="1200" dirty="0"/>
        </a:p>
      </dsp:txBody>
      <dsp:txXfrm rot="10800000">
        <a:off x="0" y="847565"/>
        <a:ext cx="6858048" cy="564437"/>
      </dsp:txXfrm>
    </dsp:sp>
    <dsp:sp modelId="{5BDD4184-434D-4FD5-8459-72293944392D}">
      <dsp:nvSpPr>
        <dsp:cNvPr id="0" name=""/>
        <dsp:cNvSpPr/>
      </dsp:nvSpPr>
      <dsp:spPr>
        <a:xfrm rot="10800000">
          <a:off x="0" y="404"/>
          <a:ext cx="6858048" cy="868672"/>
        </a:xfrm>
        <a:prstGeom prst="upArrowCallout">
          <a:avLst/>
        </a:prstGeom>
        <a:solidFill>
          <a:schemeClr val="accent5">
            <a:lumMod val="5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dsp:spPr>
      <dsp:style>
        <a:lnRef idx="0">
          <a:scrgbClr r="0" g="0" b="0"/>
        </a:lnRef>
        <a:fillRef idx="3">
          <a:scrgbClr r="0" g="0" b="0"/>
        </a:fillRef>
        <a:effectRef idx="3">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rtl="0">
            <a:lnSpc>
              <a:spcPct val="90000"/>
            </a:lnSpc>
            <a:spcBef>
              <a:spcPct val="0"/>
            </a:spcBef>
            <a:spcAft>
              <a:spcPct val="35000"/>
            </a:spcAft>
            <a:buNone/>
          </a:pPr>
          <a:r>
            <a:rPr lang="zh-CN" sz="1900" b="1" kern="1200" dirty="0"/>
            <a:t>使用记事本编辑源程序，以</a:t>
          </a:r>
          <a:r>
            <a:rPr lang="en-US" sz="1900" b="1" kern="1200" dirty="0"/>
            <a:t>.java</a:t>
          </a:r>
          <a:r>
            <a:rPr lang="zh-CN" sz="1900" b="1" kern="1200" dirty="0"/>
            <a:t>为后缀名保存</a:t>
          </a:r>
          <a:endParaRPr lang="en-US" sz="1900" b="1" kern="1200" dirty="0"/>
        </a:p>
      </dsp:txBody>
      <dsp:txXfrm rot="10800000">
        <a:off x="0" y="404"/>
        <a:ext cx="6858048" cy="5644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B5AA69-B89D-42A7-83BE-C70679FA2039}">
      <dsp:nvSpPr>
        <dsp:cNvPr id="0" name=""/>
        <dsp:cNvSpPr/>
      </dsp:nvSpPr>
      <dsp:spPr>
        <a:xfrm>
          <a:off x="4039" y="0"/>
          <a:ext cx="4139364" cy="571504"/>
        </a:xfrm>
        <a:prstGeom prst="homePlate">
          <a:avLst/>
        </a:prstGeom>
        <a:solidFill>
          <a:srgbClr val="0070C0"/>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dsp:spPr>
      <dsp:style>
        <a:lnRef idx="2">
          <a:scrgbClr r="0" g="0" b="0"/>
        </a:lnRef>
        <a:fillRef idx="1">
          <a:scrgbClr r="0" g="0" b="0"/>
        </a:fillRef>
        <a:effectRef idx="0">
          <a:scrgbClr r="0" g="0" b="0"/>
        </a:effectRef>
        <a:fontRef idx="minor">
          <a:schemeClr val="lt1"/>
        </a:fontRef>
      </dsp:style>
      <dsp:txBody>
        <a:bodyPr spcFirstLastPara="0" vert="horz" wrap="square" lIns="128016" tIns="64008" rIns="32004" bIns="64008" numCol="1" spcCol="1270" anchor="ctr" anchorCtr="0">
          <a:noAutofit/>
        </a:bodyPr>
        <a:lstStyle/>
        <a:p>
          <a:pPr marL="0" lvl="0" indent="0" algn="l" defTabSz="1066800">
            <a:lnSpc>
              <a:spcPct val="90000"/>
            </a:lnSpc>
            <a:spcBef>
              <a:spcPct val="0"/>
            </a:spcBef>
            <a:spcAft>
              <a:spcPct val="35000"/>
            </a:spcAft>
            <a:buNone/>
          </a:pPr>
          <a:r>
            <a:rPr lang="zh-CN" altLang="en-US" sz="2400" b="1" kern="1200" dirty="0"/>
            <a:t>      一行只写一条语句</a:t>
          </a:r>
        </a:p>
      </dsp:txBody>
      <dsp:txXfrm>
        <a:off x="4039" y="0"/>
        <a:ext cx="3996488" cy="57150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B5AA69-B89D-42A7-83BE-C70679FA2039}">
      <dsp:nvSpPr>
        <dsp:cNvPr id="0" name=""/>
        <dsp:cNvSpPr/>
      </dsp:nvSpPr>
      <dsp:spPr>
        <a:xfrm>
          <a:off x="0" y="0"/>
          <a:ext cx="4139364" cy="571504"/>
        </a:xfrm>
        <a:prstGeom prst="homePlate">
          <a:avLst/>
        </a:prstGeom>
        <a:solidFill>
          <a:srgbClr val="0070C0"/>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dsp:spPr>
      <dsp:style>
        <a:lnRef idx="2">
          <a:scrgbClr r="0" g="0" b="0"/>
        </a:lnRef>
        <a:fillRef idx="1">
          <a:scrgbClr r="0" g="0" b="0"/>
        </a:fillRef>
        <a:effectRef idx="0">
          <a:scrgbClr r="0" g="0" b="0"/>
        </a:effectRef>
        <a:fontRef idx="minor">
          <a:schemeClr val="lt1"/>
        </a:fontRef>
      </dsp:style>
      <dsp:txBody>
        <a:bodyPr spcFirstLastPara="0" vert="horz" wrap="square" lIns="128016" tIns="64008" rIns="32004" bIns="64008" numCol="1" spcCol="1270" anchor="ctr" anchorCtr="0">
          <a:noAutofit/>
        </a:bodyPr>
        <a:lstStyle/>
        <a:p>
          <a:pPr marL="0" lvl="0" indent="0" algn="l" defTabSz="1066800">
            <a:lnSpc>
              <a:spcPct val="90000"/>
            </a:lnSpc>
            <a:spcBef>
              <a:spcPct val="0"/>
            </a:spcBef>
            <a:spcAft>
              <a:spcPct val="35000"/>
            </a:spcAft>
            <a:buNone/>
          </a:pPr>
          <a:r>
            <a:rPr lang="zh-CN" altLang="en-US" sz="2400" b="1" kern="1200" dirty="0"/>
            <a:t>      类名使用</a:t>
          </a:r>
          <a:r>
            <a:rPr lang="en-US" altLang="en-US" sz="2400" b="1" kern="1200" dirty="0"/>
            <a:t>public</a:t>
          </a:r>
          <a:r>
            <a:rPr lang="zh-CN" altLang="en-US" sz="2400" b="1" kern="1200" dirty="0"/>
            <a:t>修饰</a:t>
          </a:r>
        </a:p>
      </dsp:txBody>
      <dsp:txXfrm>
        <a:off x="0" y="0"/>
        <a:ext cx="3996488" cy="57150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B5AA69-B89D-42A7-83BE-C70679FA2039}">
      <dsp:nvSpPr>
        <dsp:cNvPr id="0" name=""/>
        <dsp:cNvSpPr/>
      </dsp:nvSpPr>
      <dsp:spPr>
        <a:xfrm>
          <a:off x="4039" y="0"/>
          <a:ext cx="4139364" cy="571504"/>
        </a:xfrm>
        <a:prstGeom prst="homePlate">
          <a:avLst/>
        </a:prstGeom>
        <a:solidFill>
          <a:srgbClr val="0070C0"/>
        </a:solidFill>
        <a:ln w="25400" cap="flat" cmpd="sng" algn="ctr">
          <a:noFill/>
          <a:prstDash val="solid"/>
        </a:ln>
        <a:effectLst>
          <a:outerShdw blurRad="44450" dist="27940" dir="5400000" algn="ctr" rotWithShape="0">
            <a:srgbClr val="000000">
              <a:alpha val="32000"/>
            </a:srgb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64008" rIns="32004" bIns="64008" numCol="1" spcCol="1270" anchor="ctr" anchorCtr="0">
          <a:noAutofit/>
        </a:bodyPr>
        <a:lstStyle/>
        <a:p>
          <a:pPr marL="0" lvl="0" indent="0" algn="l" defTabSz="1066800">
            <a:lnSpc>
              <a:spcPct val="90000"/>
            </a:lnSpc>
            <a:spcBef>
              <a:spcPct val="0"/>
            </a:spcBef>
            <a:spcAft>
              <a:spcPct val="35000"/>
            </a:spcAft>
            <a:buNone/>
          </a:pPr>
          <a:r>
            <a:rPr lang="zh-CN" altLang="en-US" sz="2400" b="1" kern="1200" dirty="0"/>
            <a:t>      代码缩进</a:t>
          </a:r>
        </a:p>
      </dsp:txBody>
      <dsp:txXfrm>
        <a:off x="4039" y="0"/>
        <a:ext cx="3996488" cy="57150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B5AA69-B89D-42A7-83BE-C70679FA2039}">
      <dsp:nvSpPr>
        <dsp:cNvPr id="0" name=""/>
        <dsp:cNvSpPr/>
      </dsp:nvSpPr>
      <dsp:spPr>
        <a:xfrm>
          <a:off x="0" y="0"/>
          <a:ext cx="4139364" cy="571504"/>
        </a:xfrm>
        <a:prstGeom prst="homePlate">
          <a:avLst/>
        </a:prstGeom>
        <a:solidFill>
          <a:srgbClr val="0070C0"/>
        </a:solidFill>
        <a:ln w="25400" cap="flat" cmpd="sng" algn="ctr">
          <a:noFill/>
          <a:prstDash val="solid"/>
        </a:ln>
        <a:effectLst>
          <a:outerShdw blurRad="44450" dist="27940" dir="5400000" algn="ctr" rotWithShape="0">
            <a:srgbClr val="000000">
              <a:alpha val="32000"/>
            </a:srgb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64008" rIns="32004" bIns="64008" numCol="1" spcCol="1270" anchor="ctr" anchorCtr="0">
          <a:noAutofit/>
        </a:bodyPr>
        <a:lstStyle/>
        <a:p>
          <a:pPr marL="0" lvl="0" indent="0" algn="l" defTabSz="1066800">
            <a:lnSpc>
              <a:spcPct val="90000"/>
            </a:lnSpc>
            <a:spcBef>
              <a:spcPct val="0"/>
            </a:spcBef>
            <a:spcAft>
              <a:spcPct val="35000"/>
            </a:spcAft>
            <a:buNone/>
          </a:pPr>
          <a:r>
            <a:rPr lang="zh-CN" altLang="en-US" sz="2400" b="1" kern="1200" dirty="0"/>
            <a:t>      </a:t>
          </a:r>
          <a:r>
            <a:rPr lang="en-US" altLang="zh-CN" sz="2400" b="1" kern="1200" dirty="0"/>
            <a:t>{ }</a:t>
          </a:r>
          <a:r>
            <a:rPr lang="zh-CN" altLang="en-US" sz="2400" b="1" kern="1200" dirty="0"/>
            <a:t>的使用及位置</a:t>
          </a:r>
        </a:p>
      </dsp:txBody>
      <dsp:txXfrm>
        <a:off x="0" y="0"/>
        <a:ext cx="3996488" cy="571504"/>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rSet qsTypeId="urn:microsoft.com/office/officeart/2005/8/quickstyle/simple5"/>
        </dgm:pt>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Sty" val="arr"/>
              <dgm:param type="endSty" val="noArr"/>
              <dgm:param type="begPts" val="auto"/>
              <dgm:param type="endPts" val="ct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type="upArrowCallout" r:blip="" rot="180">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type="upArrowCallout" r:blip="" rot="180">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type="homePlate" r:blip="" rot="180">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type="chevron" r:blip="" rot="180">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type="homePlate" r:blip="" rot="180">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type="chevron" r:blip="" rot="180">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type="homePlate" r:blip="" rot="180">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type="chevron" r:blip="" rot="180">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type="homePlate" r:blip="" rot="180">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type="chevron" r:blip="" rot="180">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type="homePlate" r:blip="" rot="180">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type="chevron" r:blip="" rot="180">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type="homePlate" r:blip="" rot="180">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type="chevron" r:blip="" rot="180">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type="homePlate" r:blip="" rot="180">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type="chevron" r:blip="" rot="180">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type="homePlate" r:blip="" rot="180">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type="chevron" r:blip="" rot="180">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1">
  <dgm:title val=""/>
  <dgm:desc val=""/>
  <dgm:catLst>
    <dgm:cat type="3D" pri="11200"/>
  </dgm:catLst>
  <dgm:scene3d>
    <a:camera prst="orthographicFront"/>
    <a:lightRig rig="threePt" dir="t"/>
  </dgm:scene3d>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5" Type="http://schemas.openxmlformats.org/officeDocument/2006/relationships/image" Target="../media/image18.emf"/><Relationship Id="rId4" Type="http://schemas.openxmlformats.org/officeDocument/2006/relationships/image" Target="../media/image17.emf"/><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9FA3174-20BC-4601-93F1-116CDB790AAF}" type="slidenum">
              <a:rPr lang="zh-CN" altLang="en-US"/>
            </a:fld>
            <a:endParaRPr lang="en-US" altLang="zh-CN"/>
          </a:p>
        </p:txBody>
      </p:sp>
      <p:sp>
        <p:nvSpPr>
          <p:cNvPr id="77827" name="Rectangle 2"/>
          <p:cNvSpPr>
            <a:spLocks noGrp="1" noRot="1" noChangeAspect="1" noChangeArrowheads="1" noTextEdit="1"/>
          </p:cNvSpPr>
          <p:nvPr>
            <p:ph type="sldImg"/>
          </p:nvPr>
        </p:nvSpPr>
        <p:spPr/>
      </p:sp>
      <p:sp>
        <p:nvSpPr>
          <p:cNvPr id="77828" name="Rectangle 3"/>
          <p:cNvSpPr>
            <a:spLocks noGrp="1" noChangeArrowheads="1"/>
          </p:cNvSpPr>
          <p:nvPr>
            <p:ph type="body" idx="1"/>
          </p:nvPr>
        </p:nvSpPr>
        <p:spPr>
          <a:xfrm>
            <a:off x="685800" y="4343400"/>
            <a:ext cx="5486400" cy="4114800"/>
          </a:xfrm>
          <a:noFill/>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TextEdit="1"/>
          </p:cNvSpPr>
          <p:nvPr>
            <p:ph type="sldImg"/>
          </p:nvPr>
        </p:nvSpPr>
        <p:spPr/>
      </p:sp>
      <p:sp>
        <p:nvSpPr>
          <p:cNvPr id="78851" name="备注占位符 2"/>
          <p:cNvSpPr>
            <a:spLocks noGrp="1"/>
          </p:cNvSpPr>
          <p:nvPr>
            <p:ph type="body" idx="1"/>
          </p:nvPr>
        </p:nvSpPr>
        <p:spPr>
          <a:noFill/>
        </p:spPr>
        <p:txBody>
          <a:bodyPr/>
          <a:lstStyle/>
          <a:p>
            <a:endParaRPr lang="zh-CN" altLang="en-US"/>
          </a:p>
        </p:txBody>
      </p:sp>
      <p:sp>
        <p:nvSpPr>
          <p:cNvPr id="4" name="灯片编号占位符 3"/>
          <p:cNvSpPr>
            <a:spLocks noGrp="1"/>
          </p:cNvSpPr>
          <p:nvPr>
            <p:ph type="sldNum" sz="quarter" idx="5"/>
          </p:nvPr>
        </p:nvSpPr>
        <p:spPr/>
        <p:txBody>
          <a:bodyPr/>
          <a:lstStyle/>
          <a:p>
            <a:pPr>
              <a:defRPr/>
            </a:pPr>
            <a:fld id="{05251C2E-A084-43A8-B15B-9A1688D7FE30}" type="slidenum">
              <a:rPr lang="zh-CN" altLang="en-US" smtClean="0"/>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7FE8627-E78D-4033-B25B-4BD772090628}" type="slidenum">
              <a:rPr lang="zh-CN" altLang="en-US"/>
            </a:fld>
            <a:endParaRPr lang="en-US" altLang="zh-CN"/>
          </a:p>
        </p:txBody>
      </p:sp>
      <p:sp>
        <p:nvSpPr>
          <p:cNvPr id="79875" name="Rectangle 2"/>
          <p:cNvSpPr>
            <a:spLocks noGrp="1" noRot="1" noChangeAspect="1" noChangeArrowheads="1" noTextEdit="1"/>
          </p:cNvSpPr>
          <p:nvPr>
            <p:ph type="sldImg"/>
          </p:nvPr>
        </p:nvSpPr>
        <p:spPr/>
      </p:sp>
      <p:sp>
        <p:nvSpPr>
          <p:cNvPr id="79876" name="Rectangle 3"/>
          <p:cNvSpPr>
            <a:spLocks noGrp="1" noChangeArrowheads="1"/>
          </p:cNvSpPr>
          <p:nvPr>
            <p:ph type="body" idx="1"/>
          </p:nvPr>
        </p:nvSpPr>
        <p:spPr>
          <a:xfrm>
            <a:off x="685800" y="4343400"/>
            <a:ext cx="5486400" cy="4114800"/>
          </a:xfrm>
          <a:noFill/>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C3DF5FF-D16C-49B5-BEB6-44AA44343C45}" type="slidenum">
              <a:rPr lang="zh-CN" altLang="en-US"/>
            </a:fld>
            <a:endParaRPr lang="en-US" altLang="zh-CN"/>
          </a:p>
        </p:txBody>
      </p:sp>
      <p:sp>
        <p:nvSpPr>
          <p:cNvPr id="80899" name="Rectangle 2"/>
          <p:cNvSpPr>
            <a:spLocks noGrp="1" noRot="1" noChangeAspect="1" noChangeArrowheads="1" noTextEdit="1"/>
          </p:cNvSpPr>
          <p:nvPr>
            <p:ph type="sldImg"/>
          </p:nvPr>
        </p:nvSpPr>
        <p:spPr/>
      </p:sp>
      <p:sp>
        <p:nvSpPr>
          <p:cNvPr id="80900" name="Rectangle 3"/>
          <p:cNvSpPr>
            <a:spLocks noGrp="1" noChangeArrowheads="1"/>
          </p:cNvSpPr>
          <p:nvPr>
            <p:ph type="body" idx="1"/>
          </p:nvPr>
        </p:nvSpPr>
        <p:spPr>
          <a:xfrm>
            <a:off x="685800" y="4343400"/>
            <a:ext cx="5486400" cy="4114800"/>
          </a:xfrm>
          <a:noFill/>
        </p:spPr>
        <p:txBody>
          <a:bodyPr/>
          <a:lstStyle/>
          <a:p>
            <a:pPr>
              <a:lnSpc>
                <a:spcPct val="115000"/>
              </a:lnSpc>
              <a:spcBef>
                <a:spcPct val="40000"/>
              </a:spcBef>
            </a:pPr>
            <a:endParaRPr lang="zh-CN" altLang="en-US"/>
          </a:p>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36E9266-A57A-4B3F-BB65-0570FE6B4F38}" type="slidenum">
              <a:rPr lang="zh-CN" altLang="en-US"/>
            </a:fld>
            <a:endParaRPr lang="en-US" altLang="zh-CN"/>
          </a:p>
        </p:txBody>
      </p:sp>
      <p:sp>
        <p:nvSpPr>
          <p:cNvPr id="81923" name="Rectangle 2"/>
          <p:cNvSpPr>
            <a:spLocks noGrp="1" noRot="1" noChangeAspect="1" noChangeArrowheads="1" noTextEdit="1"/>
          </p:cNvSpPr>
          <p:nvPr>
            <p:ph type="sldImg"/>
          </p:nvPr>
        </p:nvSpPr>
        <p:spPr/>
      </p:sp>
      <p:sp>
        <p:nvSpPr>
          <p:cNvPr id="81924" name="Rectangle 3"/>
          <p:cNvSpPr>
            <a:spLocks noGrp="1" noChangeArrowheads="1"/>
          </p:cNvSpPr>
          <p:nvPr>
            <p:ph type="body" idx="1"/>
          </p:nvPr>
        </p:nvSpPr>
        <p:spPr>
          <a:xfrm>
            <a:off x="685800" y="4343400"/>
            <a:ext cx="5486400" cy="4114800"/>
          </a:xfrm>
          <a:noFill/>
        </p:spPr>
        <p:txBody>
          <a:bodyPr/>
          <a:lstStyle/>
          <a:p>
            <a:r>
              <a:rPr lang="zh-CN" altLang="en-US"/>
              <a:t>教学指导：</a:t>
            </a:r>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TextEdit="1"/>
          </p:cNvSpPr>
          <p:nvPr>
            <p:ph type="sldImg"/>
          </p:nvPr>
        </p:nvSpPr>
        <p:spPr/>
      </p:sp>
      <p:sp>
        <p:nvSpPr>
          <p:cNvPr id="82947" name="备注占位符 2"/>
          <p:cNvSpPr>
            <a:spLocks noGrp="1"/>
          </p:cNvSpPr>
          <p:nvPr>
            <p:ph type="body" idx="1"/>
          </p:nvPr>
        </p:nvSpPr>
        <p:spPr>
          <a:noFill/>
        </p:spPr>
        <p:txBody>
          <a:bodyPr/>
          <a:lstStyle/>
          <a:p>
            <a:endParaRPr lang="zh-CN" altLang="en-US"/>
          </a:p>
        </p:txBody>
      </p:sp>
      <p:sp>
        <p:nvSpPr>
          <p:cNvPr id="4" name="灯片编号占位符 3"/>
          <p:cNvSpPr>
            <a:spLocks noGrp="1"/>
          </p:cNvSpPr>
          <p:nvPr>
            <p:ph type="sldNum" sz="quarter" idx="5"/>
          </p:nvPr>
        </p:nvSpPr>
        <p:spPr/>
        <p:txBody>
          <a:bodyPr/>
          <a:lstStyle/>
          <a:p>
            <a:pPr>
              <a:defRPr/>
            </a:pPr>
            <a:fld id="{AD54E5F0-4183-49A8-A83D-5E42F7AEF38C}" type="slidenum">
              <a:rPr lang="zh-CN" altLang="en-US" smtClean="0"/>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p:cNvSpPr>
            <a:spLocks noGrp="1" noRot="1" noChangeAspect="1" noTextEdit="1"/>
          </p:cNvSpPr>
          <p:nvPr>
            <p:ph type="sldImg"/>
          </p:nvPr>
        </p:nvSpPr>
        <p:spPr/>
      </p:sp>
      <p:sp>
        <p:nvSpPr>
          <p:cNvPr id="83971" name="备注占位符 2"/>
          <p:cNvSpPr>
            <a:spLocks noGrp="1"/>
          </p:cNvSpPr>
          <p:nvPr>
            <p:ph type="body" idx="1"/>
          </p:nvPr>
        </p:nvSpPr>
        <p:spPr>
          <a:noFill/>
        </p:spPr>
        <p:txBody>
          <a:bodyPr/>
          <a:lstStyle/>
          <a:p>
            <a:endParaRPr lang="zh-CN" altLang="en-US"/>
          </a:p>
        </p:txBody>
      </p:sp>
      <p:sp>
        <p:nvSpPr>
          <p:cNvPr id="4" name="灯片编号占位符 3"/>
          <p:cNvSpPr>
            <a:spLocks noGrp="1"/>
          </p:cNvSpPr>
          <p:nvPr>
            <p:ph type="sldNum" sz="quarter" idx="5"/>
          </p:nvPr>
        </p:nvSpPr>
        <p:spPr/>
        <p:txBody>
          <a:bodyPr/>
          <a:lstStyle/>
          <a:p>
            <a:pPr>
              <a:defRPr/>
            </a:pPr>
            <a:fld id="{DFCD4C56-8D6C-4440-9E20-1BB4352179F6}" type="slidenum">
              <a:rPr lang="zh-CN" altLang="en-US" smtClean="0"/>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p:sp>
      <p:sp>
        <p:nvSpPr>
          <p:cNvPr id="84995" name="备注占位符 2"/>
          <p:cNvSpPr>
            <a:spLocks noGrp="1"/>
          </p:cNvSpPr>
          <p:nvPr>
            <p:ph type="body" idx="1"/>
          </p:nvPr>
        </p:nvSpPr>
        <p:spPr>
          <a:noFill/>
        </p:spPr>
        <p:txBody>
          <a:bodyPr/>
          <a:lstStyle/>
          <a:p>
            <a:endParaRPr lang="zh-CN" altLang="en-US"/>
          </a:p>
        </p:txBody>
      </p:sp>
      <p:sp>
        <p:nvSpPr>
          <p:cNvPr id="4" name="灯片编号占位符 3"/>
          <p:cNvSpPr>
            <a:spLocks noGrp="1"/>
          </p:cNvSpPr>
          <p:nvPr>
            <p:ph type="sldNum" sz="quarter" idx="5"/>
          </p:nvPr>
        </p:nvSpPr>
        <p:spPr/>
        <p:txBody>
          <a:bodyPr/>
          <a:lstStyle/>
          <a:p>
            <a:pPr>
              <a:defRPr/>
            </a:pPr>
            <a:fld id="{17C703AE-928D-4E90-B24A-B243D3510A74}" type="slidenum">
              <a:rPr lang="zh-CN" altLang="en-US" smtClean="0"/>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p:sp>
      <p:sp>
        <p:nvSpPr>
          <p:cNvPr id="86019" name="备注占位符 2"/>
          <p:cNvSpPr>
            <a:spLocks noGrp="1"/>
          </p:cNvSpPr>
          <p:nvPr>
            <p:ph type="body" idx="1"/>
          </p:nvPr>
        </p:nvSpPr>
        <p:spPr>
          <a:noFill/>
        </p:spPr>
        <p:txBody>
          <a:bodyPr/>
          <a:lstStyle/>
          <a:p>
            <a:r>
              <a:rPr lang="zh-CN" altLang="en-US" dirty="0"/>
              <a:t>教学指导：</a:t>
            </a:r>
            <a:endParaRPr lang="en-US" altLang="zh-CN" dirty="0"/>
          </a:p>
          <a:p>
            <a:r>
              <a:rPr lang="zh-CN" altLang="en-US" dirty="0"/>
              <a:t>技术顾问演示如何在</a:t>
            </a:r>
            <a:r>
              <a:rPr lang="en-US" altLang="zh-CN" dirty="0" err="1"/>
              <a:t>MyEclipse</a:t>
            </a:r>
            <a:r>
              <a:rPr lang="zh-CN" altLang="en-US" dirty="0"/>
              <a:t>环境中做到代码规范</a:t>
            </a:r>
            <a:endParaRPr lang="en-US" altLang="zh-CN" dirty="0"/>
          </a:p>
          <a:p>
            <a:r>
              <a:rPr lang="zh-CN" altLang="en-US" dirty="0"/>
              <a:t>介绍使用快捷键格式化代码</a:t>
            </a:r>
            <a:r>
              <a:rPr lang="en-US" altLang="zh-CN" dirty="0" err="1"/>
              <a:t>Ctrl+Shift+F</a:t>
            </a:r>
            <a:endParaRPr lang="zh-CN" altLang="en-US" dirty="0"/>
          </a:p>
        </p:txBody>
      </p:sp>
      <p:sp>
        <p:nvSpPr>
          <p:cNvPr id="4" name="灯片编号占位符 3"/>
          <p:cNvSpPr>
            <a:spLocks noGrp="1"/>
          </p:cNvSpPr>
          <p:nvPr>
            <p:ph type="sldNum" sz="quarter" idx="5"/>
          </p:nvPr>
        </p:nvSpPr>
        <p:spPr/>
        <p:txBody>
          <a:bodyPr/>
          <a:lstStyle/>
          <a:p>
            <a:pPr>
              <a:defRPr/>
            </a:pPr>
            <a:fld id="{8D384D0D-0F20-41FA-826D-4AADCF47E9E8}" type="slidenum">
              <a:rPr lang="zh-CN" altLang="en-US" smtClean="0"/>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p:sp>
      <p:sp>
        <p:nvSpPr>
          <p:cNvPr id="87043" name="备注占位符 2"/>
          <p:cNvSpPr>
            <a:spLocks noGrp="1"/>
          </p:cNvSpPr>
          <p:nvPr>
            <p:ph type="body" idx="1"/>
          </p:nvPr>
        </p:nvSpPr>
        <p:spPr>
          <a:noFill/>
        </p:spPr>
        <p:txBody>
          <a:bodyPr/>
          <a:lstStyle/>
          <a:p>
            <a:endParaRPr lang="en-US" altLang="zh-CN"/>
          </a:p>
        </p:txBody>
      </p:sp>
      <p:sp>
        <p:nvSpPr>
          <p:cNvPr id="4" name="灯片编号占位符 3"/>
          <p:cNvSpPr>
            <a:spLocks noGrp="1"/>
          </p:cNvSpPr>
          <p:nvPr>
            <p:ph type="sldNum" sz="quarter" idx="5"/>
          </p:nvPr>
        </p:nvSpPr>
        <p:spPr/>
        <p:txBody>
          <a:bodyPr/>
          <a:lstStyle/>
          <a:p>
            <a:pPr>
              <a:defRPr/>
            </a:pPr>
            <a:fld id="{D43B0197-B910-4DC2-8D1A-DE4364888305}" type="slidenum">
              <a:rPr lang="zh-CN" altLang="en-US"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p:cNvSpPr>
            <a:spLocks noGrp="1" noRot="1" noChangeAspect="1" noTextEdit="1"/>
          </p:cNvSpPr>
          <p:nvPr>
            <p:ph type="sldImg"/>
          </p:nvPr>
        </p:nvSpPr>
        <p:spPr/>
      </p:sp>
      <p:sp>
        <p:nvSpPr>
          <p:cNvPr id="88067" name="备注占位符 2"/>
          <p:cNvSpPr>
            <a:spLocks noGrp="1"/>
          </p:cNvSpPr>
          <p:nvPr>
            <p:ph type="body" idx="1"/>
          </p:nvPr>
        </p:nvSpPr>
        <p:spPr>
          <a:noFill/>
        </p:spPr>
        <p:txBody>
          <a:bodyPr/>
          <a:lstStyle/>
          <a:p>
            <a:r>
              <a:rPr lang="zh-CN" altLang="en-US" dirty="0"/>
              <a:t>教学指导：技术顾问演示</a:t>
            </a:r>
            <a:r>
              <a:rPr lang="en-US" altLang="zh-CN" dirty="0" err="1"/>
              <a:t>MyEclipse</a:t>
            </a:r>
            <a:r>
              <a:rPr lang="zh-CN" altLang="en-US" dirty="0"/>
              <a:t>包资源管理器目录结构以及如何打开包资源管理器</a:t>
            </a:r>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4B2E717C-51D9-458E-971F-D0F356C0BAFF}" type="slidenum">
              <a:rPr lang="zh-CN" altLang="en-US" smtClean="0"/>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p:sp>
      <p:sp>
        <p:nvSpPr>
          <p:cNvPr id="89091" name="备注占位符 2"/>
          <p:cNvSpPr>
            <a:spLocks noGrp="1"/>
          </p:cNvSpPr>
          <p:nvPr>
            <p:ph type="body" idx="1"/>
          </p:nvPr>
        </p:nvSpPr>
        <p:spPr>
          <a:noFill/>
        </p:spPr>
        <p:txBody>
          <a:bodyPr/>
          <a:lstStyle/>
          <a:p>
            <a:r>
              <a:rPr lang="zh-CN" altLang="en-US" dirty="0"/>
              <a:t>教学指导：技术顾问演示</a:t>
            </a:r>
            <a:r>
              <a:rPr lang="en-US" altLang="zh-CN" dirty="0" err="1"/>
              <a:t>MyEclipse</a:t>
            </a:r>
            <a:r>
              <a:rPr lang="zh-CN" altLang="en-US" dirty="0"/>
              <a:t>导航器目录结构以及如何打开导航器</a:t>
            </a:r>
            <a:endParaRPr lang="en-US" altLang="zh-CN" dirty="0"/>
          </a:p>
        </p:txBody>
      </p:sp>
      <p:sp>
        <p:nvSpPr>
          <p:cNvPr id="4" name="灯片编号占位符 3"/>
          <p:cNvSpPr>
            <a:spLocks noGrp="1"/>
          </p:cNvSpPr>
          <p:nvPr>
            <p:ph type="sldNum" sz="quarter" idx="5"/>
          </p:nvPr>
        </p:nvSpPr>
        <p:spPr/>
        <p:txBody>
          <a:bodyPr/>
          <a:lstStyle/>
          <a:p>
            <a:pPr>
              <a:defRPr/>
            </a:pPr>
            <a:fld id="{7945381C-D41C-4410-9BA6-83A342B6CC77}" type="slidenum">
              <a:rPr lang="zh-CN" altLang="en-US" smtClean="0"/>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50A92DC-781B-4435-87F2-3A80A88BD5BC}" type="slidenum">
              <a:rPr lang="zh-CN" altLang="en-US"/>
            </a:fld>
            <a:endParaRPr lang="en-US" altLang="zh-CN"/>
          </a:p>
        </p:txBody>
      </p:sp>
      <p:sp>
        <p:nvSpPr>
          <p:cNvPr id="90115" name="Rectangle 2"/>
          <p:cNvSpPr>
            <a:spLocks noGrp="1" noRot="1" noChangeAspect="1" noChangeArrowheads="1" noTextEdit="1"/>
          </p:cNvSpPr>
          <p:nvPr>
            <p:ph type="sldImg"/>
          </p:nvPr>
        </p:nvSpPr>
        <p:spPr/>
      </p:sp>
      <p:sp>
        <p:nvSpPr>
          <p:cNvPr id="90116" name="Rectangle 3"/>
          <p:cNvSpPr>
            <a:spLocks noGrp="1" noChangeArrowheads="1"/>
          </p:cNvSpPr>
          <p:nvPr>
            <p:ph type="body" idx="1"/>
          </p:nvPr>
        </p:nvSpPr>
        <p:spPr>
          <a:xfrm>
            <a:off x="685800" y="4343400"/>
            <a:ext cx="5486400" cy="4114800"/>
          </a:xfrm>
          <a:noFill/>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p:cNvSpPr>
            <a:spLocks noGrp="1" noRot="1" noChangeAspect="1" noTextEdit="1"/>
          </p:cNvSpPr>
          <p:nvPr>
            <p:ph type="sldImg"/>
          </p:nvPr>
        </p:nvSpPr>
        <p:spPr/>
      </p:sp>
      <p:sp>
        <p:nvSpPr>
          <p:cNvPr id="91139" name="备注占位符 2"/>
          <p:cNvSpPr>
            <a:spLocks noGrp="1"/>
          </p:cNvSpPr>
          <p:nvPr>
            <p:ph type="body" idx="1"/>
          </p:nvPr>
        </p:nvSpPr>
        <p:spPr>
          <a:noFill/>
        </p:spPr>
        <p:txBody>
          <a:bodyPr/>
          <a:lstStyle/>
          <a:p>
            <a:r>
              <a:rPr lang="zh-CN" altLang="en-US"/>
              <a:t>教学指导：在</a:t>
            </a:r>
            <a:r>
              <a:rPr lang="en-US" altLang="zh-CN"/>
              <a:t>MyEclipse</a:t>
            </a:r>
            <a:r>
              <a:rPr lang="zh-CN" altLang="en-US"/>
              <a:t>环境中演示并讲解这几种常见错误</a:t>
            </a:r>
            <a:endParaRPr lang="zh-CN" altLang="en-US"/>
          </a:p>
          <a:p>
            <a:endParaRPr lang="zh-CN" altLang="en-US"/>
          </a:p>
        </p:txBody>
      </p:sp>
      <p:sp>
        <p:nvSpPr>
          <p:cNvPr id="4" name="灯片编号占位符 3"/>
          <p:cNvSpPr>
            <a:spLocks noGrp="1"/>
          </p:cNvSpPr>
          <p:nvPr>
            <p:ph type="sldNum" sz="quarter" idx="5"/>
          </p:nvPr>
        </p:nvSpPr>
        <p:spPr/>
        <p:txBody>
          <a:bodyPr/>
          <a:lstStyle/>
          <a:p>
            <a:pPr>
              <a:defRPr/>
            </a:pPr>
            <a:fld id="{9CC10BB2-6605-4757-9688-C72F50148F18}" type="slidenum">
              <a:rPr lang="zh-CN" altLang="en-US" smtClean="0"/>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p:sp>
      <p:sp>
        <p:nvSpPr>
          <p:cNvPr id="76803" name="备注占位符 2"/>
          <p:cNvSpPr>
            <a:spLocks noGrp="1"/>
          </p:cNvSpPr>
          <p:nvPr>
            <p:ph type="body" idx="1"/>
          </p:nvPr>
        </p:nvSpPr>
        <p:spPr>
          <a:noFill/>
        </p:spPr>
        <p:txBody>
          <a:bodyPr/>
          <a:lstStyle/>
          <a:p>
            <a:r>
              <a:rPr lang="zh-CN" altLang="en-US" dirty="0">
                <a:ea typeface="宋体" panose="02010600030101010101" pitchFamily="2" charset="-122"/>
              </a:rPr>
              <a:t>此图需要修改</a:t>
            </a:r>
            <a:endParaRPr lang="zh-CN" altLang="en-US" dirty="0">
              <a:ea typeface="宋体" panose="02010600030101010101" pitchFamily="2" charset="-122"/>
            </a:endParaRPr>
          </a:p>
        </p:txBody>
      </p:sp>
      <p:sp>
        <p:nvSpPr>
          <p:cNvPr id="76804" name="灯片编号占位符 3"/>
          <p:cNvSpPr>
            <a:spLocks noGrp="1"/>
          </p:cNvSpPr>
          <p:nvPr>
            <p:ph type="sldNum" sz="quarter" idx="5"/>
          </p:nvPr>
        </p:nvSpPr>
        <p:spPr/>
        <p:txBody>
          <a:bodyPr/>
          <a:lstStyle/>
          <a:p>
            <a:pPr>
              <a:defRPr/>
            </a:pPr>
            <a:fld id="{C42265B0-621A-457E-8323-5DBB0CB502BA}" type="slidenum">
              <a:rPr lang="zh-CN" altLang="en-US" smtClean="0"/>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p:sp>
      <p:sp>
        <p:nvSpPr>
          <p:cNvPr id="76803" name="备注占位符 2"/>
          <p:cNvSpPr>
            <a:spLocks noGrp="1"/>
          </p:cNvSpPr>
          <p:nvPr>
            <p:ph type="body" idx="1"/>
          </p:nvPr>
        </p:nvSpPr>
        <p:spPr>
          <a:noFill/>
        </p:spPr>
        <p:txBody>
          <a:bodyPr/>
          <a:lstStyle/>
          <a:p>
            <a:endParaRPr lang="zh-CN" altLang="en-US" dirty="0">
              <a:ea typeface="宋体" panose="02010600030101010101" pitchFamily="2" charset="-122"/>
            </a:endParaRPr>
          </a:p>
        </p:txBody>
      </p:sp>
      <p:sp>
        <p:nvSpPr>
          <p:cNvPr id="76804" name="灯片编号占位符 3"/>
          <p:cNvSpPr>
            <a:spLocks noGrp="1"/>
          </p:cNvSpPr>
          <p:nvPr>
            <p:ph type="sldNum" sz="quarter" idx="5"/>
          </p:nvPr>
        </p:nvSpPr>
        <p:spPr/>
        <p:txBody>
          <a:bodyPr/>
          <a:lstStyle/>
          <a:p>
            <a:pPr>
              <a:defRPr/>
            </a:pPr>
            <a:fld id="{C42265B0-621A-457E-8323-5DBB0CB502BA}" type="slidenum">
              <a:rPr lang="zh-CN" altLang="en-US" smtClean="0"/>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p:sp>
      <p:sp>
        <p:nvSpPr>
          <p:cNvPr id="92163" name="备注占位符 2"/>
          <p:cNvSpPr>
            <a:spLocks noGrp="1"/>
          </p:cNvSpPr>
          <p:nvPr>
            <p:ph type="body" idx="1"/>
          </p:nvPr>
        </p:nvSpPr>
        <p:spPr>
          <a:noFill/>
        </p:spPr>
        <p:txBody>
          <a:bodyPr/>
          <a:lstStyle/>
          <a:p>
            <a:r>
              <a:rPr lang="zh-CN" altLang="en-US" dirty="0"/>
              <a:t>教学指导：技术顾问演示如何定位错误行号及如何在错误窗口中查看错误信息</a:t>
            </a:r>
            <a:endParaRPr lang="zh-CN" altLang="en-US" dirty="0"/>
          </a:p>
        </p:txBody>
      </p:sp>
      <p:sp>
        <p:nvSpPr>
          <p:cNvPr id="4" name="灯片编号占位符 3"/>
          <p:cNvSpPr>
            <a:spLocks noGrp="1"/>
          </p:cNvSpPr>
          <p:nvPr>
            <p:ph type="sldNum" sz="quarter" idx="5"/>
          </p:nvPr>
        </p:nvSpPr>
        <p:spPr/>
        <p:txBody>
          <a:bodyPr/>
          <a:lstStyle/>
          <a:p>
            <a:pPr>
              <a:defRPr/>
            </a:pPr>
            <a:fld id="{3F10A5C7-6D9C-45DE-BF65-E54E71F72475}" type="slidenum">
              <a:rPr lang="zh-CN" altLang="en-US" smtClean="0"/>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p:sp>
      <p:sp>
        <p:nvSpPr>
          <p:cNvPr id="93187" name="备注占位符 2"/>
          <p:cNvSpPr>
            <a:spLocks noGrp="1"/>
          </p:cNvSpPr>
          <p:nvPr>
            <p:ph type="body" idx="1"/>
          </p:nvPr>
        </p:nvSpPr>
        <p:spPr>
          <a:noFill/>
        </p:spPr>
        <p:txBody>
          <a:bodyPr/>
          <a:lstStyle/>
          <a:p>
            <a:r>
              <a:rPr lang="zh-CN" altLang="en-US" dirty="0"/>
              <a:t>教学指导：</a:t>
            </a:r>
            <a:endParaRPr lang="en-US" altLang="zh-CN" dirty="0"/>
          </a:p>
          <a:p>
            <a:r>
              <a:rPr lang="zh-CN" altLang="en-US" dirty="0"/>
              <a:t>本次练习分为两步：</a:t>
            </a:r>
            <a:endParaRPr lang="en-US" altLang="zh-CN" dirty="0"/>
          </a:p>
          <a:p>
            <a:r>
              <a:rPr lang="zh-CN" altLang="en-US" dirty="0"/>
              <a:t>第一步，首先让学员完成实现从控制台输出多行信息的功能</a:t>
            </a:r>
            <a:endParaRPr lang="en-US" altLang="zh-CN" dirty="0"/>
          </a:p>
          <a:p>
            <a:r>
              <a:rPr lang="zh-CN" altLang="en-US" dirty="0"/>
              <a:t>第二步，练习</a:t>
            </a:r>
            <a:r>
              <a:rPr lang="en-US" altLang="zh-CN" dirty="0" err="1"/>
              <a:t>MyEclipse</a:t>
            </a:r>
            <a:r>
              <a:rPr lang="zh-CN" altLang="en-US" dirty="0"/>
              <a:t>相关操作，由于学员还不熟悉</a:t>
            </a:r>
            <a:r>
              <a:rPr lang="en-US" altLang="zh-CN" dirty="0" err="1"/>
              <a:t>MyEclipse</a:t>
            </a:r>
            <a:r>
              <a:rPr lang="zh-CN" altLang="en-US" dirty="0"/>
              <a:t>环境，这些操作最好由技术顾问先演示一遍，再由学员练习</a:t>
            </a:r>
            <a:endParaRPr lang="zh-CN" altLang="en-US" dirty="0"/>
          </a:p>
        </p:txBody>
      </p:sp>
      <p:sp>
        <p:nvSpPr>
          <p:cNvPr id="4" name="灯片编号占位符 3"/>
          <p:cNvSpPr>
            <a:spLocks noGrp="1"/>
          </p:cNvSpPr>
          <p:nvPr>
            <p:ph type="sldNum" sz="quarter" idx="5"/>
          </p:nvPr>
        </p:nvSpPr>
        <p:spPr/>
        <p:txBody>
          <a:bodyPr/>
          <a:lstStyle/>
          <a:p>
            <a:pPr>
              <a:defRPr/>
            </a:pPr>
            <a:fld id="{B1B732A0-2F35-4828-AFC4-775FC7256E16}" type="slidenum">
              <a:rPr lang="zh-CN" altLang="en-US" smtClean="0"/>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p:cNvSpPr>
            <a:spLocks noGrp="1" noRot="1" noChangeAspect="1" noTextEdit="1"/>
          </p:cNvSpPr>
          <p:nvPr>
            <p:ph type="sldImg"/>
          </p:nvPr>
        </p:nvSpPr>
        <p:spPr/>
      </p:sp>
      <p:sp>
        <p:nvSpPr>
          <p:cNvPr id="94211" name="备注占位符 2"/>
          <p:cNvSpPr>
            <a:spLocks noGrp="1"/>
          </p:cNvSpPr>
          <p:nvPr>
            <p:ph type="body" idx="1"/>
          </p:nvPr>
        </p:nvSpPr>
        <p:spPr>
          <a:noFill/>
        </p:spPr>
        <p:txBody>
          <a:bodyPr/>
          <a:lstStyle/>
          <a:p>
            <a:endParaRPr lang="zh-CN" altLang="en-US"/>
          </a:p>
        </p:txBody>
      </p:sp>
      <p:sp>
        <p:nvSpPr>
          <p:cNvPr id="4" name="灯片编号占位符 3"/>
          <p:cNvSpPr>
            <a:spLocks noGrp="1"/>
          </p:cNvSpPr>
          <p:nvPr>
            <p:ph type="sldNum" sz="quarter" idx="5"/>
          </p:nvPr>
        </p:nvSpPr>
        <p:spPr/>
        <p:txBody>
          <a:bodyPr/>
          <a:lstStyle/>
          <a:p>
            <a:pPr>
              <a:defRPr/>
            </a:pPr>
            <a:fld id="{4D2374C3-4642-46CC-AF2F-5C56837107FC}" type="slidenum">
              <a:rPr lang="zh-CN" altLang="en-US" smtClean="0"/>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TextEdit="1"/>
          </p:cNvSpPr>
          <p:nvPr>
            <p:ph type="sldImg"/>
          </p:nvPr>
        </p:nvSpPr>
        <p:spPr/>
      </p:sp>
      <p:sp>
        <p:nvSpPr>
          <p:cNvPr id="95235" name="备注占位符 2"/>
          <p:cNvSpPr>
            <a:spLocks noGrp="1"/>
          </p:cNvSpPr>
          <p:nvPr>
            <p:ph type="body" idx="1"/>
          </p:nvPr>
        </p:nvSpPr>
        <p:spPr>
          <a:noFill/>
        </p:spPr>
        <p:txBody>
          <a:bodyPr/>
          <a:lstStyle/>
          <a:p>
            <a:r>
              <a:rPr lang="zh-CN" altLang="en-US"/>
              <a:t>教学指导：</a:t>
            </a:r>
            <a:endParaRPr lang="en-US" altLang="zh-CN"/>
          </a:p>
          <a:p>
            <a:r>
              <a:rPr lang="en-US" altLang="zh-CN"/>
              <a:t>xxxxxxx</a:t>
            </a:r>
            <a:endParaRPr lang="zh-CN" altLang="en-US"/>
          </a:p>
          <a:p>
            <a:endParaRPr lang="zh-CN" altLang="en-US"/>
          </a:p>
        </p:txBody>
      </p:sp>
      <p:sp>
        <p:nvSpPr>
          <p:cNvPr id="4" name="灯片编号占位符 3"/>
          <p:cNvSpPr>
            <a:spLocks noGrp="1"/>
          </p:cNvSpPr>
          <p:nvPr>
            <p:ph type="sldNum" sz="quarter" idx="5"/>
          </p:nvPr>
        </p:nvSpPr>
        <p:spPr/>
        <p:txBody>
          <a:bodyPr/>
          <a:lstStyle/>
          <a:p>
            <a:pPr>
              <a:defRPr/>
            </a:pPr>
            <a:fld id="{D47C0C59-2BD0-47DF-B069-F73B6700F8D5}" type="slidenum">
              <a:rPr lang="zh-CN" altLang="en-US"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p:sp>
      <p:sp>
        <p:nvSpPr>
          <p:cNvPr id="71683" name="备注占位符 2"/>
          <p:cNvSpPr>
            <a:spLocks noGrp="1"/>
          </p:cNvSpPr>
          <p:nvPr>
            <p:ph type="body" idx="1"/>
          </p:nvPr>
        </p:nvSpPr>
        <p:spPr>
          <a:noFill/>
        </p:spPr>
        <p:txBody>
          <a:bodyPr/>
          <a:lstStyle/>
          <a:p>
            <a:endParaRPr lang="zh-CN" altLang="en-US"/>
          </a:p>
        </p:txBody>
      </p:sp>
      <p:sp>
        <p:nvSpPr>
          <p:cNvPr id="4" name="灯片编号占位符 3"/>
          <p:cNvSpPr>
            <a:spLocks noGrp="1"/>
          </p:cNvSpPr>
          <p:nvPr>
            <p:ph type="sldNum" sz="quarter" idx="5"/>
          </p:nvPr>
        </p:nvSpPr>
        <p:spPr/>
        <p:txBody>
          <a:bodyPr/>
          <a:lstStyle/>
          <a:p>
            <a:pPr>
              <a:defRPr/>
            </a:pPr>
            <a:fld id="{E6E48AF7-2972-41C6-95DF-B69C90023D7B}" type="slidenum">
              <a:rPr lang="zh-CN" altLang="en-US" smtClean="0"/>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p:cNvSpPr>
            <a:spLocks noGrp="1" noRot="1" noChangeAspect="1" noTextEdit="1"/>
          </p:cNvSpPr>
          <p:nvPr>
            <p:ph type="sldImg"/>
          </p:nvPr>
        </p:nvSpPr>
        <p:spPr/>
      </p:sp>
      <p:sp>
        <p:nvSpPr>
          <p:cNvPr id="97283" name="备注占位符 2"/>
          <p:cNvSpPr>
            <a:spLocks noGrp="1"/>
          </p:cNvSpPr>
          <p:nvPr>
            <p:ph type="body" idx="1"/>
          </p:nvPr>
        </p:nvSpPr>
        <p:spPr>
          <a:noFill/>
        </p:spPr>
        <p:txBody>
          <a:bodyPr/>
          <a:lstStyle/>
          <a:p>
            <a:r>
              <a:rPr lang="zh-CN" altLang="en-US"/>
              <a:t>教学指导；</a:t>
            </a:r>
            <a:endParaRPr lang="en-US" altLang="zh-CN"/>
          </a:p>
          <a:p>
            <a:r>
              <a:rPr lang="zh-CN" altLang="en-US"/>
              <a:t>总结部分</a:t>
            </a:r>
            <a:r>
              <a:rPr lang="zh-CN" altLang="zh-CN"/>
              <a:t>主要达到以下几个目的：</a:t>
            </a:r>
            <a:endParaRPr lang="en-US" altLang="zh-CN"/>
          </a:p>
          <a:p>
            <a:r>
              <a:rPr lang="en-US" altLang="zh-CN"/>
              <a:t>1</a:t>
            </a:r>
            <a:r>
              <a:rPr lang="zh-CN" altLang="en-US"/>
              <a:t>、</a:t>
            </a:r>
            <a:r>
              <a:rPr lang="zh-CN" altLang="zh-CN" b="1"/>
              <a:t>回顾内容</a:t>
            </a:r>
            <a:r>
              <a:rPr lang="zh-CN" altLang="en-US" b="1"/>
              <a:t>。</a:t>
            </a:r>
            <a:r>
              <a:rPr lang="zh-CN" altLang="en-US">
                <a:solidFill>
                  <a:srgbClr val="C00000"/>
                </a:solidFill>
              </a:rPr>
              <a:t>注意与</a:t>
            </a:r>
            <a:r>
              <a:rPr lang="zh-CN" altLang="zh-CN">
                <a:solidFill>
                  <a:srgbClr val="C00000"/>
                </a:solidFill>
              </a:rPr>
              <a:t>与</a:t>
            </a:r>
            <a:r>
              <a:rPr lang="zh-CN" altLang="en-US">
                <a:solidFill>
                  <a:srgbClr val="C00000"/>
                </a:solidFill>
              </a:rPr>
              <a:t>本章任务和目标</a:t>
            </a:r>
            <a:r>
              <a:rPr lang="zh-CN" altLang="zh-CN">
                <a:solidFill>
                  <a:srgbClr val="C00000"/>
                </a:solidFill>
              </a:rPr>
              <a:t>不一样。</a:t>
            </a:r>
            <a:r>
              <a:rPr lang="zh-CN" altLang="en-US">
                <a:solidFill>
                  <a:srgbClr val="C00000"/>
                </a:solidFill>
              </a:rPr>
              <a:t>本章任务和目标是</a:t>
            </a:r>
            <a:r>
              <a:rPr lang="zh-CN" altLang="zh-CN"/>
              <a:t>是强调</a:t>
            </a:r>
            <a:r>
              <a:rPr lang="zh-CN" altLang="en-US"/>
              <a:t>内容概貌，学到技术，告知要学习什么；总结时，</a:t>
            </a:r>
            <a:r>
              <a:rPr lang="zh-CN" altLang="zh-CN"/>
              <a:t>要格外强调观点，把每一</a:t>
            </a:r>
            <a:r>
              <a:rPr lang="zh-CN" altLang="en-US"/>
              <a:t>个知识点</a:t>
            </a:r>
            <a:r>
              <a:rPr lang="zh-CN" altLang="zh-CN"/>
              <a:t>的观点</a:t>
            </a:r>
            <a:r>
              <a:rPr lang="zh-CN" altLang="en-US"/>
              <a:t>结论</a:t>
            </a:r>
            <a:r>
              <a:rPr lang="zh-CN" altLang="zh-CN"/>
              <a:t>都尽量突出出来。</a:t>
            </a:r>
            <a:endParaRPr lang="en-US" altLang="zh-CN">
              <a:solidFill>
                <a:srgbClr val="C00000"/>
              </a:solidFill>
            </a:endParaRPr>
          </a:p>
          <a:p>
            <a:r>
              <a:rPr lang="en-US" altLang="zh-CN" b="1"/>
              <a:t>2</a:t>
            </a:r>
            <a:r>
              <a:rPr lang="zh-CN" altLang="en-US" b="1"/>
              <a:t>、</a:t>
            </a:r>
            <a:r>
              <a:rPr lang="zh-CN" altLang="zh-CN" b="1"/>
              <a:t>整理逻辑</a:t>
            </a:r>
            <a:r>
              <a:rPr lang="zh-CN" altLang="en-US" b="1"/>
              <a:t>。</a:t>
            </a:r>
            <a:r>
              <a:rPr lang="zh-CN" altLang="zh-CN"/>
              <a:t>还应该把观点之间的逻辑联系梳理出来</a:t>
            </a:r>
            <a:r>
              <a:rPr lang="zh-CN" altLang="en-US"/>
              <a:t>。</a:t>
            </a:r>
            <a:r>
              <a:rPr lang="zh-CN" altLang="zh-CN"/>
              <a:t>从而使</a:t>
            </a:r>
            <a:r>
              <a:rPr lang="zh-CN" altLang="en-US"/>
              <a:t>知识</a:t>
            </a:r>
            <a:r>
              <a:rPr lang="zh-CN" altLang="zh-CN"/>
              <a:t>系统化、逻辑化。要帮助</a:t>
            </a:r>
            <a:r>
              <a:rPr lang="zh-CN" altLang="en-US"/>
              <a:t>学员</a:t>
            </a:r>
            <a:r>
              <a:rPr lang="zh-CN" altLang="zh-CN"/>
              <a:t>整清逻辑是总结的一大任务</a:t>
            </a:r>
            <a:r>
              <a:rPr lang="zh-CN" altLang="en-US"/>
              <a:t>。</a:t>
            </a:r>
            <a:endParaRPr lang="en-US" altLang="zh-CN"/>
          </a:p>
        </p:txBody>
      </p:sp>
      <p:sp>
        <p:nvSpPr>
          <p:cNvPr id="4" name="灯片编号占位符 3"/>
          <p:cNvSpPr>
            <a:spLocks noGrp="1"/>
          </p:cNvSpPr>
          <p:nvPr>
            <p:ph type="sldNum" sz="quarter" idx="5"/>
          </p:nvPr>
        </p:nvSpPr>
        <p:spPr/>
        <p:txBody>
          <a:bodyPr/>
          <a:lstStyle/>
          <a:p>
            <a:pPr>
              <a:defRPr/>
            </a:pPr>
            <a:fld id="{856D997F-89BF-41DE-8393-715D2E0181EA}" type="slidenum">
              <a:rPr lang="zh-CN" altLang="en-US" smtClean="0"/>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幻灯片图像占位符 1"/>
          <p:cNvSpPr>
            <a:spLocks noGrp="1" noRot="1" noChangeAspect="1" noTextEdit="1"/>
          </p:cNvSpPr>
          <p:nvPr>
            <p:ph type="sldImg"/>
          </p:nvPr>
        </p:nvSpPr>
        <p:spPr/>
      </p:sp>
      <p:sp>
        <p:nvSpPr>
          <p:cNvPr id="98307" name="备注占位符 2"/>
          <p:cNvSpPr>
            <a:spLocks noGrp="1"/>
          </p:cNvSpPr>
          <p:nvPr>
            <p:ph type="body" idx="1"/>
          </p:nvPr>
        </p:nvSpPr>
        <p:spPr>
          <a:noFill/>
        </p:spPr>
        <p:txBody>
          <a:bodyPr/>
          <a:lstStyle/>
          <a:p>
            <a:r>
              <a:rPr lang="zh-CN" altLang="en-US" dirty="0"/>
              <a:t>教学指导：</a:t>
            </a:r>
            <a:endParaRPr lang="en-US" altLang="zh-CN" dirty="0"/>
          </a:p>
          <a:p>
            <a:pPr eaLnBrk="1" hangingPunct="1"/>
            <a:r>
              <a:rPr lang="zh-CN" altLang="en-US" dirty="0"/>
              <a:t>预习作业测试题用于下次上课前进行全班同学集中测试。因此技术顾问要在本次课布置下去。布置预习测试题的目的是要求学员进行预习，保障下次学员学习质量。</a:t>
            </a:r>
            <a:endParaRPr lang="en-US" altLang="zh-CN" dirty="0"/>
          </a:p>
          <a:p>
            <a:pPr eaLnBrk="1" hangingPunct="1"/>
            <a:r>
              <a:rPr lang="zh-CN" altLang="en-US" dirty="0"/>
              <a:t>不少于</a:t>
            </a:r>
            <a:r>
              <a:rPr lang="en-US" altLang="zh-CN" dirty="0"/>
              <a:t>4</a:t>
            </a:r>
            <a:r>
              <a:rPr lang="zh-CN" altLang="en-US" dirty="0"/>
              <a:t>道题，其中至少包含一道简述题，主要了解学员对重要知识点的理解程度</a:t>
            </a:r>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7904090E-D64E-40C3-B961-86ECD9067041}" type="slidenum">
              <a:rPr lang="zh-CN" altLang="en-US"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p:sp>
      <p:sp>
        <p:nvSpPr>
          <p:cNvPr id="72707" name="备注占位符 2"/>
          <p:cNvSpPr>
            <a:spLocks noGrp="1"/>
          </p:cNvSpPr>
          <p:nvPr>
            <p:ph type="body" idx="1"/>
          </p:nvPr>
        </p:nvSpPr>
        <p:spPr>
          <a:noFill/>
        </p:spPr>
        <p:txBody>
          <a:bodyPr/>
          <a:lstStyle/>
          <a:p>
            <a:r>
              <a:rPr lang="zh-CN" altLang="en-US"/>
              <a:t>教学指导：结合生活案例解释程序的概念</a:t>
            </a:r>
            <a:endParaRPr lang="zh-CN" altLang="en-US"/>
          </a:p>
        </p:txBody>
      </p:sp>
      <p:sp>
        <p:nvSpPr>
          <p:cNvPr id="4" name="灯片编号占位符 3"/>
          <p:cNvSpPr>
            <a:spLocks noGrp="1"/>
          </p:cNvSpPr>
          <p:nvPr>
            <p:ph type="sldNum" sz="quarter" idx="5"/>
          </p:nvPr>
        </p:nvSpPr>
        <p:spPr/>
        <p:txBody>
          <a:bodyPr/>
          <a:lstStyle/>
          <a:p>
            <a:pPr>
              <a:defRPr/>
            </a:pPr>
            <a:fld id="{7081219E-16CD-408D-84ED-EA3F206EF83F}" type="slidenum">
              <a:rPr lang="zh-CN" altLang="en-US"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99CBFC36-0E5A-4B40-A248-F88E4D0F9B81}" type="slidenum">
              <a:rPr lang="zh-CN" altLang="en-US"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p:cNvSpPr>
            <a:spLocks noGrp="1" noRot="1" noChangeAspect="1" noTextEdit="1"/>
          </p:cNvSpPr>
          <p:nvPr>
            <p:ph type="sldImg"/>
          </p:nvPr>
        </p:nvSpPr>
        <p:spPr/>
      </p:sp>
      <p:sp>
        <p:nvSpPr>
          <p:cNvPr id="73731" name="备注占位符 2"/>
          <p:cNvSpPr>
            <a:spLocks noGrp="1"/>
          </p:cNvSpPr>
          <p:nvPr>
            <p:ph type="body" idx="1"/>
          </p:nvPr>
        </p:nvSpPr>
        <p:spPr>
          <a:noFill/>
        </p:spPr>
        <p:txBody>
          <a:bodyPr/>
          <a:lstStyle/>
          <a:p>
            <a:r>
              <a:rPr lang="zh-CN" altLang="en-US"/>
              <a:t>教学指导：结合生活案例解释程序的概念</a:t>
            </a:r>
            <a:endParaRPr lang="zh-CN" altLang="en-US"/>
          </a:p>
          <a:p>
            <a:endParaRPr lang="zh-CN" altLang="en-US"/>
          </a:p>
        </p:txBody>
      </p:sp>
      <p:sp>
        <p:nvSpPr>
          <p:cNvPr id="4" name="灯片编号占位符 3"/>
          <p:cNvSpPr>
            <a:spLocks noGrp="1"/>
          </p:cNvSpPr>
          <p:nvPr>
            <p:ph type="sldNum" sz="quarter" idx="5"/>
          </p:nvPr>
        </p:nvSpPr>
        <p:spPr/>
        <p:txBody>
          <a:bodyPr/>
          <a:lstStyle/>
          <a:p>
            <a:pPr>
              <a:defRPr/>
            </a:pPr>
            <a:fld id="{D612A052-9ABE-4EFF-9B71-D3F21AB91B41}" type="slidenum">
              <a:rPr lang="zh-CN" altLang="en-US"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p:sp>
      <p:sp>
        <p:nvSpPr>
          <p:cNvPr id="74755" name="备注占位符 2"/>
          <p:cNvSpPr>
            <a:spLocks noGrp="1"/>
          </p:cNvSpPr>
          <p:nvPr>
            <p:ph type="body" idx="1"/>
          </p:nvPr>
        </p:nvSpPr>
        <p:spPr>
          <a:noFill/>
        </p:spPr>
        <p:txBody>
          <a:bodyPr/>
          <a:lstStyle/>
          <a:p>
            <a:r>
              <a:rPr lang="zh-CN" altLang="en-US"/>
              <a:t>教学指导：通过现实世界与计算机世界的指令作对比，理解计算机程序的概念</a:t>
            </a:r>
            <a:endParaRPr lang="en-US" altLang="zh-CN"/>
          </a:p>
        </p:txBody>
      </p:sp>
      <p:sp>
        <p:nvSpPr>
          <p:cNvPr id="4" name="灯片编号占位符 3"/>
          <p:cNvSpPr>
            <a:spLocks noGrp="1"/>
          </p:cNvSpPr>
          <p:nvPr>
            <p:ph type="sldNum" sz="quarter" idx="5"/>
          </p:nvPr>
        </p:nvSpPr>
        <p:spPr/>
        <p:txBody>
          <a:bodyPr/>
          <a:lstStyle/>
          <a:p>
            <a:pPr>
              <a:defRPr/>
            </a:pPr>
            <a:fld id="{7FB5889A-6B7E-4D7D-8263-8DB9FC3DA54D}" type="slidenum">
              <a:rPr lang="zh-CN" altLang="en-US"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6B140EA-7E08-417F-9F1F-BA79EC27D86E}" type="slidenum">
              <a:rPr lang="zh-CN" altLang="en-US"/>
            </a:fld>
            <a:endParaRPr lang="en-US" altLang="zh-CN"/>
          </a:p>
        </p:txBody>
      </p:sp>
      <p:sp>
        <p:nvSpPr>
          <p:cNvPr id="75779" name="Rectangle 2"/>
          <p:cNvSpPr>
            <a:spLocks noGrp="1" noRot="1" noChangeAspect="1" noChangeArrowheads="1" noTextEdit="1"/>
          </p:cNvSpPr>
          <p:nvPr>
            <p:ph type="sldImg"/>
          </p:nvPr>
        </p:nvSpPr>
        <p:spPr/>
      </p:sp>
      <p:sp>
        <p:nvSpPr>
          <p:cNvPr id="75780" name="Rectangle 3"/>
          <p:cNvSpPr>
            <a:spLocks noGrp="1" noChangeArrowheads="1"/>
          </p:cNvSpPr>
          <p:nvPr>
            <p:ph type="body" idx="1"/>
          </p:nvPr>
        </p:nvSpPr>
        <p:spPr>
          <a:xfrm>
            <a:off x="685800" y="4343400"/>
            <a:ext cx="5486400" cy="4114800"/>
          </a:xfrm>
          <a:noFill/>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p:sp>
      <p:sp>
        <p:nvSpPr>
          <p:cNvPr id="76803" name="备注占位符 2"/>
          <p:cNvSpPr>
            <a:spLocks noGrp="1"/>
          </p:cNvSpPr>
          <p:nvPr>
            <p:ph type="body" idx="1"/>
          </p:nvPr>
        </p:nvSpPr>
        <p:spPr>
          <a:noFill/>
        </p:spPr>
        <p:txBody>
          <a:bodyPr/>
          <a:lstStyle/>
          <a:p>
            <a:r>
              <a:rPr lang="zh-CN" altLang="en-US"/>
              <a:t>教学指导：</a:t>
            </a:r>
            <a:endParaRPr lang="en-US" altLang="zh-CN"/>
          </a:p>
          <a:p>
            <a:r>
              <a:rPr lang="zh-CN" altLang="en-US"/>
              <a:t>结合图介绍</a:t>
            </a:r>
            <a:r>
              <a:rPr lang="en-US" altLang="zh-CN"/>
              <a:t>JavaSE</a:t>
            </a:r>
            <a:r>
              <a:rPr lang="zh-CN" altLang="en-US"/>
              <a:t>、</a:t>
            </a:r>
            <a:r>
              <a:rPr lang="en-US" altLang="zh-CN"/>
              <a:t>JavaEE</a:t>
            </a:r>
            <a:r>
              <a:rPr lang="zh-CN" altLang="en-US"/>
              <a:t>及操作系统的关系：</a:t>
            </a:r>
            <a:endParaRPr lang="en-US" altLang="zh-CN"/>
          </a:p>
          <a:p>
            <a:r>
              <a:rPr lang="zh-CN" altLang="en-US"/>
              <a:t>任何</a:t>
            </a:r>
            <a:r>
              <a:rPr lang="en-US" altLang="zh-CN"/>
              <a:t>Java</a:t>
            </a:r>
            <a:r>
              <a:rPr lang="zh-CN" altLang="en-US"/>
              <a:t>学习者都要从</a:t>
            </a:r>
            <a:r>
              <a:rPr lang="en-US" altLang="zh-CN"/>
              <a:t>JavaSE</a:t>
            </a:r>
            <a:r>
              <a:rPr lang="zh-CN" altLang="en-US"/>
              <a:t>开始，</a:t>
            </a:r>
            <a:r>
              <a:rPr lang="en-US" altLang="zh-CN"/>
              <a:t>JavaSE</a:t>
            </a:r>
            <a:r>
              <a:rPr lang="zh-CN" altLang="en-US"/>
              <a:t>是</a:t>
            </a:r>
            <a:r>
              <a:rPr lang="en-US" altLang="zh-CN"/>
              <a:t>Java</a:t>
            </a:r>
            <a:r>
              <a:rPr lang="zh-CN" altLang="en-US"/>
              <a:t>语言的核心，而</a:t>
            </a:r>
            <a:r>
              <a:rPr lang="en-US" altLang="zh-CN"/>
              <a:t>JavaEE</a:t>
            </a:r>
            <a:r>
              <a:rPr lang="zh-CN" altLang="en-US"/>
              <a:t>是在</a:t>
            </a:r>
            <a:r>
              <a:rPr lang="en-US" altLang="zh-CN"/>
              <a:t>JavaSE</a:t>
            </a:r>
            <a:r>
              <a:rPr lang="zh-CN" altLang="en-US"/>
              <a:t>的基础上扩展的。</a:t>
            </a:r>
            <a:r>
              <a:rPr lang="en-US" altLang="zh-CN"/>
              <a:t>JavaSE</a:t>
            </a:r>
            <a:r>
              <a:rPr lang="zh-CN" altLang="en-US"/>
              <a:t>提供了</a:t>
            </a:r>
            <a:r>
              <a:rPr lang="en-US" altLang="zh-CN"/>
              <a:t>Java</a:t>
            </a:r>
            <a:r>
              <a:rPr lang="zh-CN" altLang="en-US"/>
              <a:t>的执行环境，使开发出的应用程序能够在操作系统上运行</a:t>
            </a:r>
            <a:endParaRPr lang="zh-CN" altLang="en-US"/>
          </a:p>
          <a:p>
            <a:endParaRPr lang="en-US" altLang="zh-CN"/>
          </a:p>
          <a:p>
            <a:endParaRPr lang="en-US" altLang="zh-CN"/>
          </a:p>
          <a:p>
            <a:endParaRPr lang="zh-CN" altLang="en-US"/>
          </a:p>
        </p:txBody>
      </p:sp>
      <p:sp>
        <p:nvSpPr>
          <p:cNvPr id="4" name="灯片编号占位符 3"/>
          <p:cNvSpPr>
            <a:spLocks noGrp="1"/>
          </p:cNvSpPr>
          <p:nvPr>
            <p:ph type="sldNum" sz="quarter" idx="5"/>
          </p:nvPr>
        </p:nvSpPr>
        <p:spPr/>
        <p:txBody>
          <a:bodyPr/>
          <a:lstStyle/>
          <a:p>
            <a:pPr>
              <a:defRPr/>
            </a:pPr>
            <a:fld id="{C1CC3306-FD81-493B-99B4-EA06E8617F53}" type="slidenum">
              <a:rPr lang="zh-CN" altLang="en-US"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标题幻灯片">
    <p:bg>
      <p:bgPr>
        <a:solidFill>
          <a:schemeClr val="bg1"/>
        </a:solidFill>
        <a:effectLst/>
      </p:bgPr>
    </p:bg>
    <p:spTree>
      <p:nvGrpSpPr>
        <p:cNvPr id="1" name=""/>
        <p:cNvGrpSpPr/>
        <p:nvPr/>
      </p:nvGrpSpPr>
      <p:grpSpPr>
        <a:xfrm>
          <a:off x="0" y="0"/>
          <a:ext cx="0" cy="0"/>
          <a:chOff x="0" y="0"/>
          <a:chExt cx="0" cy="0"/>
        </a:xfrm>
      </p:grpSpPr>
      <p:pic>
        <p:nvPicPr>
          <p:cNvPr id="4" name="图片 6" descr="ppt01-01.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 descr="课工场 33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82018" y="4868333"/>
            <a:ext cx="3627967" cy="772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userDrawn="1"/>
        </p:nvSpPr>
        <p:spPr>
          <a:xfrm>
            <a:off x="6000751" y="4773084"/>
            <a:ext cx="2207683" cy="2878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sz="2400" noProof="1"/>
          </a:p>
        </p:txBody>
      </p:sp>
      <p:sp>
        <p:nvSpPr>
          <p:cNvPr id="2051" name="标题 1"/>
          <p:cNvSpPr>
            <a:spLocks noGrp="1"/>
          </p:cNvSpPr>
          <p:nvPr>
            <p:ph type="ctrTitle"/>
          </p:nvPr>
        </p:nvSpPr>
        <p:spPr>
          <a:xfrm>
            <a:off x="914400" y="1458807"/>
            <a:ext cx="10363200" cy="1473200"/>
          </a:xfrm>
          <a:prstGeom prst="rect">
            <a:avLst/>
          </a:prstGeom>
          <a:noFill/>
          <a:ln w="9525">
            <a:noFill/>
            <a:miter/>
          </a:ln>
        </p:spPr>
        <p:txBody>
          <a:bodyPr>
            <a:normAutofit/>
          </a:bodyPr>
          <a:lstStyle>
            <a:lvl1pPr lvl="0" algn="ctr">
              <a:defRPr sz="6135" b="1" kern="1200">
                <a:solidFill>
                  <a:srgbClr val="009E64"/>
                </a:solidFill>
              </a:defRPr>
            </a:lvl1pPr>
          </a:lstStyle>
          <a:p>
            <a:pPr lvl="0"/>
            <a:r>
              <a:rPr lang="zh-CN" altLang="en-US" noProof="1"/>
              <a:t>单击此处编辑母版标题样式</a:t>
            </a:r>
            <a:endParaRPr lang="zh-CN" altLang="en-US" noProof="1"/>
          </a:p>
        </p:txBody>
      </p:sp>
      <p:sp>
        <p:nvSpPr>
          <p:cNvPr id="2052" name="副标题 2"/>
          <p:cNvSpPr>
            <a:spLocks noGrp="1"/>
          </p:cNvSpPr>
          <p:nvPr>
            <p:ph type="subTitle" idx="1"/>
          </p:nvPr>
        </p:nvSpPr>
        <p:spPr>
          <a:xfrm>
            <a:off x="1828800" y="2914227"/>
            <a:ext cx="8534400" cy="637540"/>
          </a:xfrm>
          <a:prstGeom prst="rect">
            <a:avLst/>
          </a:prstGeom>
          <a:noFill/>
          <a:ln w="9525">
            <a:noFill/>
            <a:miter/>
          </a:ln>
        </p:spPr>
        <p:txBody>
          <a:bodyPr>
            <a:normAutofit/>
          </a:bodyPr>
          <a:lstStyle>
            <a:lvl1pPr marL="0" lvl="0" indent="0" algn="ctr">
              <a:buNone/>
              <a:defRPr sz="2665" b="1" kern="1200">
                <a:solidFill>
                  <a:srgbClr val="009E64"/>
                </a:solidFill>
              </a:defRPr>
            </a:lvl1pPr>
            <a:lvl2pPr marL="0" lvl="1" indent="609600" algn="l">
              <a:buNone/>
              <a:defRPr sz="3200" kern="1200">
                <a:solidFill>
                  <a:schemeClr val="tx1"/>
                </a:solidFill>
              </a:defRPr>
            </a:lvl2pPr>
            <a:lvl3pPr marL="0" lvl="2" indent="609600" algn="l">
              <a:buNone/>
              <a:defRPr sz="3200" kern="1200">
                <a:solidFill>
                  <a:schemeClr val="tx1"/>
                </a:solidFill>
              </a:defRPr>
            </a:lvl3pPr>
            <a:lvl4pPr marL="0" lvl="3" indent="609600" algn="l">
              <a:buNone/>
              <a:defRPr sz="3200" kern="1200">
                <a:solidFill>
                  <a:schemeClr val="tx1"/>
                </a:solidFill>
              </a:defRPr>
            </a:lvl4pPr>
            <a:lvl5pPr marL="0" lvl="4" indent="609600" algn="l">
              <a:buNone/>
              <a:defRPr sz="3200" kern="1200">
                <a:solidFill>
                  <a:schemeClr val="tx1"/>
                </a:solidFill>
              </a:defRPr>
            </a:lvl5pPr>
          </a:lstStyle>
          <a:p>
            <a:pPr lvl="0"/>
            <a:r>
              <a:rPr lang="zh-CN" altLang="en-US" noProof="1"/>
              <a:t>单击此处编辑母版副标题样式</a:t>
            </a:r>
            <a:endParaRPr lang="zh-CN" altLang="en-US"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6014"/>
            <a:ext cx="10972800" cy="942340"/>
          </a:xfrm>
        </p:spPr>
        <p:txBody>
          <a:bodyPr/>
          <a:lstStyle>
            <a:lvl1pPr>
              <a:defRPr sz="3735"/>
            </a:lvl1p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lvl1pPr marL="609600" indent="-609600">
              <a:buClr>
                <a:srgbClr val="009E64"/>
              </a:buClr>
              <a:buFont typeface="Wingdings" panose="05000000000000000000" charset="0"/>
              <a:buChar char="n"/>
              <a:defRPr sz="3200" b="1"/>
            </a:lvl1pPr>
            <a:lvl2pPr marL="1066800" indent="-457200">
              <a:buClr>
                <a:srgbClr val="009E64"/>
              </a:buClr>
              <a:buSzPct val="90000"/>
              <a:buFont typeface="Wingdings" panose="05000000000000000000" charset="0"/>
              <a:buChar char="n"/>
              <a:defRPr sz="2935"/>
            </a:lvl2pPr>
            <a:lvl3pPr marL="1600200" indent="-381000">
              <a:buClr>
                <a:srgbClr val="009E64"/>
              </a:buClr>
              <a:buSzPct val="85000"/>
              <a:buFont typeface="Wingdings" panose="05000000000000000000" charset="0"/>
              <a:buChar char="u"/>
              <a:defRPr sz="2665"/>
            </a:lvl3pPr>
            <a:lvl4pPr marL="2209800" indent="-381000">
              <a:defRPr/>
            </a:lvl4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endParaRPr lang="zh-CN" altLang="en-US" noProof="1"/>
          </a:p>
        </p:txBody>
      </p:sp>
      <p:sp>
        <p:nvSpPr>
          <p:cNvPr id="4" name="页脚占位符 4"/>
          <p:cNvSpPr>
            <a:spLocks noGrp="1"/>
          </p:cNvSpPr>
          <p:nvPr>
            <p:ph type="ftr" sz="quarter" idx="10"/>
          </p:nvPr>
        </p:nvSpPr>
        <p:spPr/>
        <p:txBody>
          <a:bodyPr/>
          <a:lstStyle>
            <a:lvl1pPr>
              <a:defRPr/>
            </a:lvl1pPr>
          </a:lstStyle>
          <a:p>
            <a:pPr>
              <a:defRPr/>
            </a:pPr>
          </a:p>
        </p:txBody>
      </p:sp>
      <p:sp>
        <p:nvSpPr>
          <p:cNvPr id="5" name="灯片编号占位符 5"/>
          <p:cNvSpPr>
            <a:spLocks noGrp="1"/>
          </p:cNvSpPr>
          <p:nvPr>
            <p:ph type="sldNum" sz="quarter" idx="11"/>
          </p:nvPr>
        </p:nvSpPr>
        <p:spPr/>
        <p:txBody>
          <a:bodyPr/>
          <a:lstStyle>
            <a:lvl1pPr>
              <a:defRPr dirty="0"/>
            </a:lvl1pPr>
          </a:lstStyle>
          <a:p>
            <a:pPr>
              <a:defRPr/>
            </a:pPr>
            <a:fld id="{6D227809-0862-4D29-8485-DF600EBCCA6B}"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自定义版式">
    <p:bg>
      <p:bgPr>
        <a:solidFill>
          <a:schemeClr val="bg1"/>
        </a:solidFill>
        <a:effectLst/>
      </p:bgPr>
    </p:bg>
    <p:spTree>
      <p:nvGrpSpPr>
        <p:cNvPr id="1" name=""/>
        <p:cNvGrpSpPr/>
        <p:nvPr/>
      </p:nvGrpSpPr>
      <p:grpSpPr>
        <a:xfrm>
          <a:off x="0" y="0"/>
          <a:ext cx="0" cy="0"/>
          <a:chOff x="0" y="0"/>
          <a:chExt cx="0" cy="0"/>
        </a:xfrm>
      </p:grpSpPr>
      <p:sp>
        <p:nvSpPr>
          <p:cNvPr id="2" name="Text Box 5"/>
          <p:cNvSpPr txBox="1">
            <a:spLocks noChangeArrowheads="1"/>
          </p:cNvSpPr>
          <p:nvPr userDrawn="1"/>
        </p:nvSpPr>
        <p:spPr bwMode="auto">
          <a:xfrm>
            <a:off x="3312584" y="1123951"/>
            <a:ext cx="5843266" cy="74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 typeface="Arial" panose="020B0604020202020204" pitchFamily="34" charset="0"/>
              <a:buChar char="•"/>
            </a:pPr>
            <a:r>
              <a:rPr lang="zh-CN" altLang="en-US" sz="4265">
                <a:latin typeface="微软雅黑" panose="020B0503020204020204" pitchFamily="2" charset="-122"/>
                <a:ea typeface="微软雅黑" panose="020B0503020204020204" pitchFamily="2" charset="-122"/>
              </a:rPr>
              <a:t>扫我有更多精彩课程呦</a:t>
            </a:r>
            <a:endParaRPr lang="zh-CN" altLang="en-US" sz="4265">
              <a:latin typeface="微软雅黑" panose="020B0503020204020204" pitchFamily="2" charset="-122"/>
              <a:ea typeface="微软雅黑" panose="020B0503020204020204" pitchFamily="2" charset="-122"/>
            </a:endParaRPr>
          </a:p>
        </p:txBody>
      </p:sp>
      <p:pic>
        <p:nvPicPr>
          <p:cNvPr id="3" name="图片 1" descr="课工场最终蓝绿色v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223500" y="165101"/>
            <a:ext cx="1608667" cy="692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6" descr="ppt01-01.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页脚占位符 3"/>
          <p:cNvSpPr>
            <a:spLocks noGrp="1"/>
          </p:cNvSpPr>
          <p:nvPr>
            <p:ph type="ftr" sz="quarter" idx="10"/>
          </p:nvPr>
        </p:nvSpPr>
        <p:spPr/>
        <p:txBody>
          <a:bodyPr/>
          <a:lstStyle>
            <a:lvl1pPr>
              <a:defRPr/>
            </a:lvl1pPr>
          </a:lstStyle>
          <a:p>
            <a:pPr>
              <a:defRPr/>
            </a:pPr>
          </a:p>
        </p:txBody>
      </p:sp>
      <p:sp>
        <p:nvSpPr>
          <p:cNvPr id="6" name="灯片编号占位符 4"/>
          <p:cNvSpPr>
            <a:spLocks noGrp="1"/>
          </p:cNvSpPr>
          <p:nvPr>
            <p:ph type="sldNum" sz="quarter" idx="11"/>
          </p:nvPr>
        </p:nvSpPr>
        <p:spPr/>
        <p:txBody>
          <a:bodyPr/>
          <a:lstStyle>
            <a:lvl1pPr>
              <a:defRPr dirty="0"/>
            </a:lvl1pPr>
          </a:lstStyle>
          <a:p>
            <a:pPr>
              <a:defRPr/>
            </a:pPr>
            <a:fld id="{8454C5C0-194E-48CB-ADD7-F29504E55364}" type="slidenum">
              <a:rPr lang="zh-CN" altLang="en-US"/>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4"/>
          <p:cNvSpPr>
            <a:spLocks noGrp="1"/>
          </p:cNvSpPr>
          <p:nvPr>
            <p:ph type="ftr" sz="quarter" idx="10"/>
          </p:nvPr>
        </p:nvSpPr>
        <p:spPr/>
        <p:txBody>
          <a:bodyPr/>
          <a:lstStyle>
            <a:lvl1pPr>
              <a:defRPr/>
            </a:lvl1pPr>
          </a:lstStyle>
          <a:p>
            <a:pPr>
              <a:defRPr/>
            </a:pPr>
          </a:p>
        </p:txBody>
      </p:sp>
      <p:sp>
        <p:nvSpPr>
          <p:cNvPr id="3" name="灯片编号占位符 5"/>
          <p:cNvSpPr>
            <a:spLocks noGrp="1"/>
          </p:cNvSpPr>
          <p:nvPr>
            <p:ph type="sldNum" sz="quarter" idx="11"/>
          </p:nvPr>
        </p:nvSpPr>
        <p:spPr/>
        <p:txBody>
          <a:bodyPr/>
          <a:lstStyle>
            <a:lvl1pPr>
              <a:defRPr dirty="0"/>
            </a:lvl1pPr>
          </a:lstStyle>
          <a:p>
            <a:pPr>
              <a:defRPr/>
            </a:pPr>
            <a:fld id="{C8FEE07A-67DC-4145-9590-2B346210C7BC}"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1007533" y="1276350"/>
            <a:ext cx="5185833" cy="524827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quarter" idx="2"/>
          </p:nvPr>
        </p:nvSpPr>
        <p:spPr>
          <a:xfrm>
            <a:off x="6396567" y="1276350"/>
            <a:ext cx="5185833" cy="25479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内容占位符 4"/>
          <p:cNvSpPr>
            <a:spLocks noGrp="1"/>
          </p:cNvSpPr>
          <p:nvPr>
            <p:ph sz="quarter" idx="3"/>
          </p:nvPr>
        </p:nvSpPr>
        <p:spPr>
          <a:xfrm>
            <a:off x="6396567" y="3976688"/>
            <a:ext cx="5185833" cy="2547937"/>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3.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09600" y="275167"/>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sym typeface="Calibri" panose="020F0502020204030204" pitchFamily="34" charset="0"/>
              </a:rPr>
              <a:t>单击此处编辑母版标题样式</a:t>
            </a:r>
            <a:endParaRPr lang="zh-CN" altLang="en-US">
              <a:sym typeface="Calibri" panose="020F0502020204030204" pitchFamily="34" charset="0"/>
            </a:endParaRPr>
          </a:p>
        </p:txBody>
      </p:sp>
      <p:sp>
        <p:nvSpPr>
          <p:cNvPr id="1027" name="文本占位符 2"/>
          <p:cNvSpPr>
            <a:spLocks noGrp="1" noChangeArrowheads="1"/>
          </p:cNvSpPr>
          <p:nvPr>
            <p:ph type="body" idx="9"/>
          </p:nvPr>
        </p:nvSpPr>
        <p:spPr bwMode="auto">
          <a:xfrm>
            <a:off x="609600" y="1308100"/>
            <a:ext cx="10972800" cy="4817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sym typeface="Calibri" panose="020F0502020204030204" pitchFamily="34" charset="0"/>
              </a:rPr>
              <a:t>单击此处编辑母版文本样式</a:t>
            </a:r>
            <a:endParaRPr lang="zh-CN" altLang="en-US">
              <a:sym typeface="Calibri" panose="020F0502020204030204" pitchFamily="34" charset="0"/>
            </a:endParaRPr>
          </a:p>
          <a:p>
            <a:pPr lvl="1"/>
            <a:r>
              <a:rPr lang="zh-CN" altLang="en-US">
                <a:sym typeface="Calibri" panose="020F0502020204030204" pitchFamily="34" charset="0"/>
              </a:rPr>
              <a:t>第二级</a:t>
            </a:r>
            <a:endParaRPr lang="zh-CN" altLang="en-US">
              <a:sym typeface="Calibri" panose="020F0502020204030204" pitchFamily="34" charset="0"/>
            </a:endParaRPr>
          </a:p>
          <a:p>
            <a:pPr lvl="2"/>
            <a:r>
              <a:rPr lang="zh-CN" altLang="en-US">
                <a:sym typeface="Calibri" panose="020F0502020204030204" pitchFamily="34" charset="0"/>
              </a:rPr>
              <a:t>第三级</a:t>
            </a:r>
            <a:endParaRPr lang="zh-CN" altLang="en-US">
              <a:sym typeface="Calibri" panose="020F0502020204030204" pitchFamily="34" charset="0"/>
            </a:endParaRPr>
          </a:p>
          <a:p>
            <a:pPr lvl="3"/>
            <a:r>
              <a:rPr lang="zh-CN" altLang="en-US">
                <a:sym typeface="Calibri" panose="020F0502020204030204" pitchFamily="34" charset="0"/>
              </a:rPr>
              <a:t>第四级</a:t>
            </a:r>
            <a:endParaRPr lang="zh-CN" altLang="en-US">
              <a:sym typeface="Calibri" panose="020F0502020204030204" pitchFamily="34" charset="0"/>
            </a:endParaRPr>
          </a:p>
          <a:p>
            <a:pPr lvl="4"/>
            <a:r>
              <a:rPr lang="zh-CN" altLang="en-US">
                <a:sym typeface="Calibri" panose="020F0502020204030204" pitchFamily="34" charset="0"/>
              </a:rPr>
              <a:t>第五级</a:t>
            </a:r>
            <a:endParaRPr lang="zh-CN" altLang="en-US">
              <a:sym typeface="Calibri" panose="020F0502020204030204" pitchFamily="34" charset="0"/>
            </a:endParaRPr>
          </a:p>
        </p:txBody>
      </p:sp>
      <p:sp>
        <p:nvSpPr>
          <p:cNvPr id="1028" name="页脚占位符 4"/>
          <p:cNvSpPr>
            <a:spLocks noGrp="1"/>
          </p:cNvSpPr>
          <p:nvPr>
            <p:ph type="ftr" sz="quarter" idx="3"/>
          </p:nvPr>
        </p:nvSpPr>
        <p:spPr>
          <a:xfrm>
            <a:off x="4165600" y="6356351"/>
            <a:ext cx="3860800" cy="366183"/>
          </a:xfrm>
          <a:prstGeom prst="rect">
            <a:avLst/>
          </a:prstGeom>
          <a:noFill/>
          <a:ln w="9525">
            <a:noFill/>
            <a:miter/>
          </a:ln>
        </p:spPr>
        <p:txBody>
          <a:bodyPr vert="horz" anchor="ctr"/>
          <a:lstStyle>
            <a:lvl1pPr algn="ctr" eaLnBrk="1" hangingPunct="1">
              <a:buFont typeface="Arial" panose="020B0604020202020204" pitchFamily="34" charset="0"/>
              <a:buNone/>
              <a:defRPr sz="1600" noProof="1">
                <a:solidFill>
                  <a:srgbClr val="898989"/>
                </a:solidFill>
                <a:latin typeface="微软雅黑" panose="020B0503020204020204" pitchFamily="2" charset="-122"/>
                <a:ea typeface="微软雅黑" panose="020B0503020204020204" pitchFamily="2" charset="-122"/>
                <a:sym typeface="微软雅黑" panose="020B0503020204020204" pitchFamily="2" charset="-122"/>
              </a:defRPr>
            </a:lvl1pPr>
          </a:lstStyle>
          <a:p>
            <a:pPr>
              <a:defRPr/>
            </a:pPr>
          </a:p>
        </p:txBody>
      </p:sp>
      <p:sp>
        <p:nvSpPr>
          <p:cNvPr id="1029" name="灯片编号占位符 5"/>
          <p:cNvSpPr>
            <a:spLocks noGrp="1"/>
          </p:cNvSpPr>
          <p:nvPr>
            <p:ph type="sldNum" sz="quarter" idx="4"/>
          </p:nvPr>
        </p:nvSpPr>
        <p:spPr>
          <a:xfrm>
            <a:off x="8737600" y="6356351"/>
            <a:ext cx="2844800" cy="366183"/>
          </a:xfrm>
          <a:prstGeom prst="rect">
            <a:avLst/>
          </a:prstGeom>
          <a:noFill/>
          <a:ln w="9525">
            <a:noFill/>
            <a:miter/>
          </a:ln>
        </p:spPr>
        <p:txBody>
          <a:bodyPr vert="horz" anchor="ctr"/>
          <a:lstStyle>
            <a:lvl1pPr algn="r" eaLnBrk="1" hangingPunct="1">
              <a:buFont typeface="Arial" panose="020B0604020202020204" pitchFamily="34" charset="0"/>
              <a:buNone/>
              <a:defRPr sz="1600" noProof="1" dirty="0">
                <a:solidFill>
                  <a:srgbClr val="898989"/>
                </a:solidFill>
                <a:latin typeface="微软雅黑" panose="020B0503020204020204" pitchFamily="2" charset="-122"/>
                <a:ea typeface="微软雅黑" panose="020B0503020204020204" pitchFamily="2" charset="-122"/>
                <a:cs typeface="+mn-ea"/>
                <a:sym typeface="微软雅黑" panose="020B0503020204020204" pitchFamily="2" charset="-122"/>
              </a:defRPr>
            </a:lvl1pPr>
          </a:lstStyle>
          <a:p>
            <a:pPr>
              <a:defRPr/>
            </a:pPr>
            <a:fld id="{CF95A64F-6639-4A5B-87F3-0529C13E1CDB}" type="slidenum">
              <a:rPr lang="zh-CN" altLang="en-US"/>
            </a:fld>
            <a:endParaRPr lang="zh-CN" altLang="en-US">
              <a:cs typeface="+mn-cs"/>
            </a:endParaRPr>
          </a:p>
        </p:txBody>
      </p:sp>
      <p:sp>
        <p:nvSpPr>
          <p:cNvPr id="1030" name="等腰三角形 6"/>
          <p:cNvSpPr>
            <a:spLocks noChangeArrowheads="1"/>
          </p:cNvSpPr>
          <p:nvPr userDrawn="1"/>
        </p:nvSpPr>
        <p:spPr bwMode="auto">
          <a:xfrm rot="5400000">
            <a:off x="-45508" y="451909"/>
            <a:ext cx="662517" cy="571500"/>
          </a:xfrm>
          <a:prstGeom prst="triangle">
            <a:avLst>
              <a:gd name="adj" fmla="val 50000"/>
            </a:avLst>
          </a:prstGeom>
          <a:solidFill>
            <a:srgbClr val="00996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400">
              <a:solidFill>
                <a:srgbClr val="FFFFFF"/>
              </a:solidFill>
              <a:latin typeface="微软雅黑" panose="020B0503020204020204" pitchFamily="2" charset="-122"/>
              <a:ea typeface="微软雅黑" panose="020B0503020204020204" pitchFamily="2" charset="-122"/>
              <a:sym typeface="宋体" panose="02010600030101010101" pitchFamily="2" charset="-122"/>
            </a:endParaRPr>
          </a:p>
        </p:txBody>
      </p:sp>
      <p:pic>
        <p:nvPicPr>
          <p:cNvPr id="1031" name="图片 1" descr="课工场最终蓝绿色v1-3"/>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0606618" y="165100"/>
            <a:ext cx="1373716" cy="590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rtl="0" eaLnBrk="0" fontAlgn="base" hangingPunct="0">
        <a:spcBef>
          <a:spcPct val="0"/>
        </a:spcBef>
        <a:spcAft>
          <a:spcPct val="0"/>
        </a:spcAft>
        <a:defRPr sz="3735" b="1" kern="1200">
          <a:solidFill>
            <a:schemeClr val="tx1"/>
          </a:solidFill>
          <a:latin typeface="微软雅黑" panose="020B0503020204020204" pitchFamily="2" charset="-122"/>
          <a:ea typeface="微软雅黑" panose="020B0503020204020204" pitchFamily="2" charset="-122"/>
          <a:cs typeface="+mj-cs"/>
          <a:sym typeface="Calibri" panose="020F0502020204030204" pitchFamily="34" charset="0"/>
        </a:defRPr>
      </a:lvl1pPr>
      <a:lvl2pPr algn="l" rtl="0" eaLnBrk="0" fontAlgn="base" hangingPunct="0">
        <a:spcBef>
          <a:spcPct val="0"/>
        </a:spcBef>
        <a:spcAft>
          <a:spcPct val="0"/>
        </a:spcAft>
        <a:defRPr sz="3735" b="1">
          <a:solidFill>
            <a:schemeClr val="tx1"/>
          </a:solidFill>
          <a:latin typeface="微软雅黑" panose="020B0503020204020204" pitchFamily="2" charset="-122"/>
          <a:ea typeface="微软雅黑" panose="020B0503020204020204" pitchFamily="2" charset="-122"/>
          <a:sym typeface="Calibri" panose="020F0502020204030204" pitchFamily="34" charset="0"/>
        </a:defRPr>
      </a:lvl2pPr>
      <a:lvl3pPr algn="l" rtl="0" eaLnBrk="0" fontAlgn="base" hangingPunct="0">
        <a:spcBef>
          <a:spcPct val="0"/>
        </a:spcBef>
        <a:spcAft>
          <a:spcPct val="0"/>
        </a:spcAft>
        <a:defRPr sz="3735" b="1">
          <a:solidFill>
            <a:schemeClr val="tx1"/>
          </a:solidFill>
          <a:latin typeface="微软雅黑" panose="020B0503020204020204" pitchFamily="2" charset="-122"/>
          <a:ea typeface="微软雅黑" panose="020B0503020204020204" pitchFamily="2" charset="-122"/>
          <a:sym typeface="Calibri" panose="020F0502020204030204" pitchFamily="34" charset="0"/>
        </a:defRPr>
      </a:lvl3pPr>
      <a:lvl4pPr algn="l" rtl="0" eaLnBrk="0" fontAlgn="base" hangingPunct="0">
        <a:spcBef>
          <a:spcPct val="0"/>
        </a:spcBef>
        <a:spcAft>
          <a:spcPct val="0"/>
        </a:spcAft>
        <a:defRPr sz="3735" b="1">
          <a:solidFill>
            <a:schemeClr val="tx1"/>
          </a:solidFill>
          <a:latin typeface="微软雅黑" panose="020B0503020204020204" pitchFamily="2" charset="-122"/>
          <a:ea typeface="微软雅黑" panose="020B0503020204020204" pitchFamily="2" charset="-122"/>
          <a:sym typeface="Calibri" panose="020F0502020204030204" pitchFamily="34" charset="0"/>
        </a:defRPr>
      </a:lvl4pPr>
      <a:lvl5pPr algn="l" rtl="0" eaLnBrk="0" fontAlgn="base" hangingPunct="0">
        <a:spcBef>
          <a:spcPct val="0"/>
        </a:spcBef>
        <a:spcAft>
          <a:spcPct val="0"/>
        </a:spcAft>
        <a:defRPr sz="3735" b="1">
          <a:solidFill>
            <a:schemeClr val="tx1"/>
          </a:solidFill>
          <a:latin typeface="微软雅黑" panose="020B0503020204020204" pitchFamily="2" charset="-122"/>
          <a:ea typeface="微软雅黑" panose="020B0503020204020204" pitchFamily="2" charset="-122"/>
          <a:sym typeface="Calibri" panose="020F0502020204030204" pitchFamily="34" charset="0"/>
        </a:defRPr>
      </a:lvl5pPr>
      <a:lvl6pPr marL="609600" algn="l" rtl="0" fontAlgn="base">
        <a:spcBef>
          <a:spcPct val="0"/>
        </a:spcBef>
        <a:spcAft>
          <a:spcPct val="0"/>
        </a:spcAft>
        <a:defRPr sz="3735" b="1">
          <a:solidFill>
            <a:schemeClr val="tx1"/>
          </a:solidFill>
          <a:latin typeface="微软雅黑" panose="020B0503020204020204" pitchFamily="2" charset="-122"/>
          <a:ea typeface="微软雅黑" panose="020B0503020204020204" pitchFamily="2" charset="-122"/>
          <a:sym typeface="Calibri" panose="020F0502020204030204" pitchFamily="34" charset="0"/>
        </a:defRPr>
      </a:lvl6pPr>
      <a:lvl7pPr marL="1219200" algn="l" rtl="0" fontAlgn="base">
        <a:spcBef>
          <a:spcPct val="0"/>
        </a:spcBef>
        <a:spcAft>
          <a:spcPct val="0"/>
        </a:spcAft>
        <a:defRPr sz="3735" b="1">
          <a:solidFill>
            <a:schemeClr val="tx1"/>
          </a:solidFill>
          <a:latin typeface="微软雅黑" panose="020B0503020204020204" pitchFamily="2" charset="-122"/>
          <a:ea typeface="微软雅黑" panose="020B0503020204020204" pitchFamily="2" charset="-122"/>
          <a:sym typeface="Calibri" panose="020F0502020204030204" pitchFamily="34" charset="0"/>
        </a:defRPr>
      </a:lvl7pPr>
      <a:lvl8pPr marL="1828800" algn="l" rtl="0" fontAlgn="base">
        <a:spcBef>
          <a:spcPct val="0"/>
        </a:spcBef>
        <a:spcAft>
          <a:spcPct val="0"/>
        </a:spcAft>
        <a:defRPr sz="3735" b="1">
          <a:solidFill>
            <a:schemeClr val="tx1"/>
          </a:solidFill>
          <a:latin typeface="微软雅黑" panose="020B0503020204020204" pitchFamily="2" charset="-122"/>
          <a:ea typeface="微软雅黑" panose="020B0503020204020204" pitchFamily="2" charset="-122"/>
          <a:sym typeface="Calibri" panose="020F0502020204030204" pitchFamily="34" charset="0"/>
        </a:defRPr>
      </a:lvl8pPr>
      <a:lvl9pPr marL="2438400" algn="l" rtl="0" fontAlgn="base">
        <a:spcBef>
          <a:spcPct val="0"/>
        </a:spcBef>
        <a:spcAft>
          <a:spcPct val="0"/>
        </a:spcAft>
        <a:defRPr sz="3735" b="1">
          <a:solidFill>
            <a:schemeClr val="tx1"/>
          </a:solidFill>
          <a:latin typeface="微软雅黑" panose="020B0503020204020204" pitchFamily="2" charset="-122"/>
          <a:ea typeface="微软雅黑" panose="020B0503020204020204" pitchFamily="2" charset="-122"/>
          <a:sym typeface="Calibri" panose="020F0502020204030204" pitchFamily="34" charset="0"/>
        </a:defRPr>
      </a:lvl9pPr>
    </p:titleStyle>
    <p:bodyStyle>
      <a:lvl1pPr marL="609600" indent="-609600" algn="l" rtl="0" eaLnBrk="0" fontAlgn="base" hangingPunct="0">
        <a:spcBef>
          <a:spcPct val="20000"/>
        </a:spcBef>
        <a:spcAft>
          <a:spcPct val="0"/>
        </a:spcAft>
        <a:buClr>
          <a:srgbClr val="009E64"/>
        </a:buClr>
        <a:buFont typeface="Wingdings" panose="05000000000000000000" pitchFamily="2" charset="2"/>
        <a:buChar char="n"/>
        <a:defRPr sz="3200" b="1" kern="1200">
          <a:solidFill>
            <a:schemeClr val="tx1"/>
          </a:solidFill>
          <a:latin typeface="微软雅黑" panose="020B0503020204020204" pitchFamily="2" charset="-122"/>
          <a:ea typeface="微软雅黑" panose="020B0503020204020204" pitchFamily="2" charset="-122"/>
          <a:cs typeface="+mn-cs"/>
          <a:sym typeface="Calibri" panose="020F0502020204030204" pitchFamily="34" charset="0"/>
        </a:defRPr>
      </a:lvl1pPr>
      <a:lvl2pPr marL="1143000" lvl="1" indent="-457200" algn="l" rtl="0" eaLnBrk="0" fontAlgn="base" hangingPunct="0">
        <a:spcBef>
          <a:spcPct val="20000"/>
        </a:spcBef>
        <a:spcAft>
          <a:spcPct val="0"/>
        </a:spcAft>
        <a:buClr>
          <a:srgbClr val="009E64"/>
        </a:buClr>
        <a:buSzPct val="90000"/>
        <a:buFont typeface="Wingdings" panose="05000000000000000000" pitchFamily="2" charset="2"/>
        <a:buChar char="n"/>
        <a:defRPr sz="2935" b="1" kern="1200">
          <a:solidFill>
            <a:schemeClr val="tx1"/>
          </a:solidFill>
          <a:latin typeface="微软雅黑" panose="020B0503020204020204" pitchFamily="2" charset="-122"/>
          <a:ea typeface="微软雅黑" panose="020B0503020204020204" pitchFamily="2" charset="-122"/>
          <a:cs typeface="+mn-cs"/>
          <a:sym typeface="Calibri" panose="020F0502020204030204" pitchFamily="34" charset="0"/>
        </a:defRPr>
      </a:lvl2pPr>
      <a:lvl3pPr marL="1828800" lvl="2" indent="-457200" algn="l" rtl="0" eaLnBrk="0" fontAlgn="base" hangingPunct="0">
        <a:spcBef>
          <a:spcPct val="20000"/>
        </a:spcBef>
        <a:spcAft>
          <a:spcPct val="0"/>
        </a:spcAft>
        <a:buClr>
          <a:srgbClr val="009E64"/>
        </a:buClr>
        <a:buSzPct val="85000"/>
        <a:buFont typeface="Wingdings" panose="05000000000000000000" pitchFamily="2" charset="2"/>
        <a:buChar char="u"/>
        <a:defRPr sz="2665" b="1" kern="1200">
          <a:solidFill>
            <a:schemeClr val="tx1"/>
          </a:solidFill>
          <a:latin typeface="微软雅黑" panose="020B0503020204020204" pitchFamily="2" charset="-122"/>
          <a:ea typeface="微软雅黑" panose="020B0503020204020204" pitchFamily="2" charset="-122"/>
          <a:cs typeface="+mn-cs"/>
          <a:sym typeface="Calibri" panose="020F0502020204030204" pitchFamily="34" charset="0"/>
        </a:defRPr>
      </a:lvl3pPr>
      <a:lvl4pPr marL="2209800" lvl="3" indent="-381000" algn="l" rtl="0" eaLnBrk="0" fontAlgn="base" hangingPunct="0">
        <a:spcBef>
          <a:spcPct val="20000"/>
        </a:spcBef>
        <a:spcAft>
          <a:spcPct val="0"/>
        </a:spcAft>
        <a:buFont typeface="Arial" panose="020B0604020202020204" pitchFamily="34" charset="0"/>
        <a:buChar char="–"/>
        <a:defRPr sz="2135" kern="1200">
          <a:solidFill>
            <a:schemeClr val="tx1"/>
          </a:solidFill>
          <a:latin typeface="微软雅黑" panose="020B0503020204020204" pitchFamily="2" charset="-122"/>
          <a:ea typeface="微软雅黑" panose="020B0503020204020204" pitchFamily="2" charset="-122"/>
          <a:cs typeface="+mn-cs"/>
          <a:sym typeface="Calibri" panose="020F0502020204030204" pitchFamily="34" charset="0"/>
        </a:defRPr>
      </a:lvl4pPr>
      <a:lvl5pPr marL="2743200" lvl="4" indent="-304800" algn="l" rtl="0" eaLnBrk="0" fontAlgn="base" hangingPunct="0">
        <a:spcBef>
          <a:spcPct val="20000"/>
        </a:spcBef>
        <a:spcAft>
          <a:spcPct val="0"/>
        </a:spcAft>
        <a:buFont typeface="Arial" panose="020B0604020202020204" pitchFamily="34" charset="0"/>
        <a:buChar char="»"/>
        <a:defRPr sz="2135" kern="1200">
          <a:solidFill>
            <a:schemeClr val="tx1"/>
          </a:solidFill>
          <a:latin typeface="微软雅黑" panose="020B0503020204020204" pitchFamily="2" charset="-122"/>
          <a:ea typeface="微软雅黑" panose="020B0503020204020204" pitchFamily="2" charset="-122"/>
          <a:cs typeface="+mn-cs"/>
          <a:sym typeface="Calibri" panose="020F0502020204030204" pitchFamily="34" charset="0"/>
        </a:defRPr>
      </a:lvl5pPr>
      <a:lvl6pPr marL="3352800" lvl="5" indent="-304800" algn="l" defTabSz="1218565" eaLnBrk="1" fontAlgn="base" latinLnBrk="0" hangingPunct="1">
        <a:spcBef>
          <a:spcPct val="20000"/>
        </a:spcBef>
        <a:buFont typeface="Arial" panose="020B0604020202020204" pitchFamily="34" charset="0"/>
        <a:buChar char="»"/>
        <a:defRPr sz="2135" kern="1200">
          <a:solidFill>
            <a:schemeClr val="tx1"/>
          </a:solidFill>
          <a:latin typeface="+mn-lt"/>
          <a:ea typeface="+mn-ea"/>
          <a:cs typeface="+mn-cs"/>
          <a:sym typeface="Calibri" panose="020F0502020204030204" pitchFamily="34" charset="0"/>
        </a:defRPr>
      </a:lvl6pPr>
      <a:lvl7pPr marL="3962400" lvl="6" indent="-304800" algn="l" defTabSz="1218565" eaLnBrk="1" fontAlgn="base" latinLnBrk="0" hangingPunct="1">
        <a:spcBef>
          <a:spcPct val="20000"/>
        </a:spcBef>
        <a:buFont typeface="Arial" panose="020B0604020202020204" pitchFamily="34" charset="0"/>
        <a:buChar char="»"/>
        <a:defRPr sz="2135" kern="1200">
          <a:solidFill>
            <a:schemeClr val="tx1"/>
          </a:solidFill>
          <a:latin typeface="+mn-lt"/>
          <a:ea typeface="+mn-ea"/>
          <a:cs typeface="+mn-cs"/>
          <a:sym typeface="Calibri" panose="020F0502020204030204" pitchFamily="34" charset="0"/>
        </a:defRPr>
      </a:lvl7pPr>
      <a:lvl8pPr marL="4572000" lvl="7" indent="-304800" algn="l" defTabSz="1218565" eaLnBrk="1" fontAlgn="base" latinLnBrk="0" hangingPunct="1">
        <a:spcBef>
          <a:spcPct val="20000"/>
        </a:spcBef>
        <a:buFont typeface="Arial" panose="020B0604020202020204" pitchFamily="34" charset="0"/>
        <a:buChar char="»"/>
        <a:defRPr sz="2135" kern="1200">
          <a:solidFill>
            <a:schemeClr val="tx1"/>
          </a:solidFill>
          <a:latin typeface="+mn-lt"/>
          <a:ea typeface="+mn-ea"/>
          <a:cs typeface="+mn-cs"/>
          <a:sym typeface="Calibri" panose="020F0502020204030204" pitchFamily="34" charset="0"/>
        </a:defRPr>
      </a:lvl8pPr>
      <a:lvl9pPr marL="5181600" lvl="8" indent="-304800" algn="l" defTabSz="1218565" eaLnBrk="1" fontAlgn="base" latinLnBrk="0" hangingPunct="1">
        <a:spcBef>
          <a:spcPct val="20000"/>
        </a:spcBef>
        <a:buFont typeface="Arial" panose="020B0604020202020204" pitchFamily="34" charset="0"/>
        <a:buChar char="»"/>
        <a:defRPr sz="2135" kern="1200">
          <a:solidFill>
            <a:schemeClr val="tx1"/>
          </a:solidFill>
          <a:latin typeface="+mn-lt"/>
          <a:ea typeface="+mn-ea"/>
          <a:cs typeface="+mn-cs"/>
          <a:sym typeface="Calibri" panose="020F0502020204030204" pitchFamily="34" charset="0"/>
        </a:defRPr>
      </a:lvl9pPr>
    </p:bodyStyle>
    <p:otherStyle>
      <a:lvl1pPr marL="0" lvl="0" indent="0" algn="l" defTabSz="1218565" eaLnBrk="1" fontAlgn="base" latinLnBrk="0" hangingPunct="1">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1pPr>
      <a:lvl2pPr marL="609600" lvl="1" indent="0" algn="l" defTabSz="1218565" eaLnBrk="1" fontAlgn="base" latinLnBrk="0" hangingPunct="1">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2pPr>
      <a:lvl3pPr marL="1219200" lvl="2" indent="0" algn="l" defTabSz="1218565" eaLnBrk="1" fontAlgn="base" latinLnBrk="0" hangingPunct="1">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3pPr>
      <a:lvl4pPr marL="1828800" lvl="3" indent="0" algn="l" defTabSz="1218565" eaLnBrk="1" fontAlgn="base" latinLnBrk="0" hangingPunct="1">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4pPr>
      <a:lvl5pPr marL="2438400" lvl="4" indent="0" algn="l" defTabSz="1218565" eaLnBrk="1" fontAlgn="base" latinLnBrk="0" hangingPunct="1">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5pPr>
      <a:lvl6pPr marL="3048000" lvl="5" indent="0" algn="l" defTabSz="1218565" eaLnBrk="1" fontAlgn="base" latinLnBrk="0" hangingPunct="1">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6pPr>
      <a:lvl7pPr marL="3657600" lvl="6" indent="0" algn="l" defTabSz="1218565" eaLnBrk="1" fontAlgn="base" latinLnBrk="0" hangingPunct="1">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7pPr>
      <a:lvl8pPr marL="4267200" lvl="7" indent="0" algn="l" defTabSz="1218565" eaLnBrk="1" fontAlgn="base" latinLnBrk="0" hangingPunct="1">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8pPr>
      <a:lvl9pPr marL="4876800" lvl="8" indent="0" algn="l" defTabSz="1218565" eaLnBrk="1" fontAlgn="base" latinLnBrk="0" hangingPunct="1">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vmlDrawing" Target="../drawings/vmlDrawing2.vml"/><Relationship Id="rId6"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oleObject" Target="../embeddings/oleObject7.bin"/></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image" Target="../media/image25.jpeg"/><Relationship Id="rId3" Type="http://schemas.openxmlformats.org/officeDocument/2006/relationships/image" Target="../media/image24.jpeg"/><Relationship Id="rId2" Type="http://schemas.openxmlformats.org/officeDocument/2006/relationships/image" Target="../media/image8.jpeg"/><Relationship Id="rId1" Type="http://schemas.openxmlformats.org/officeDocument/2006/relationships/image" Target="../media/image23.jpe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2.xml"/><Relationship Id="rId4" Type="http://schemas.openxmlformats.org/officeDocument/2006/relationships/image" Target="../media/image29.png"/><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30.emf"/><Relationship Id="rId1" Type="http://schemas.openxmlformats.org/officeDocument/2006/relationships/oleObject" Target="../embeddings/oleObject8.bin"/></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2.png"/><Relationship Id="rId1"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33.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jpeg"/></Relationships>
</file>

<file path=ppt/slides/_rels/slide17.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36.png"/><Relationship Id="rId7" Type="http://schemas.openxmlformats.org/officeDocument/2006/relationships/image" Target="../media/image35.png"/><Relationship Id="rId6" Type="http://schemas.openxmlformats.org/officeDocument/2006/relationships/image" Target="../media/image32.png"/><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0" Type="http://schemas.openxmlformats.org/officeDocument/2006/relationships/notesSlide" Target="../notesSlides/notesSlide11.xml"/><Relationship Id="rId1" Type="http://schemas.openxmlformats.org/officeDocument/2006/relationships/diagramData" Target="../diagrams/data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38.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32.png"/><Relationship Id="rId1" Type="http://schemas.openxmlformats.org/officeDocument/2006/relationships/image" Target="../media/image37.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32.png"/><Relationship Id="rId1" Type="http://schemas.openxmlformats.org/officeDocument/2006/relationships/image" Target="../media/image3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9" Type="http://schemas.openxmlformats.org/officeDocument/2006/relationships/diagramColors" Target="../diagrams/colors4.xml"/><Relationship Id="rId8" Type="http://schemas.openxmlformats.org/officeDocument/2006/relationships/diagramQuickStyle" Target="../diagrams/quickStyle4.xml"/><Relationship Id="rId7" Type="http://schemas.openxmlformats.org/officeDocument/2006/relationships/diagramLayout" Target="../diagrams/layout4.xml"/><Relationship Id="rId6" Type="http://schemas.openxmlformats.org/officeDocument/2006/relationships/diagramData" Target="../diagrams/data4.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3" Type="http://schemas.openxmlformats.org/officeDocument/2006/relationships/notesSlide" Target="../notesSlides/notesSlide18.xml"/><Relationship Id="rId22" Type="http://schemas.openxmlformats.org/officeDocument/2006/relationships/slideLayout" Target="../slideLayouts/slideLayout2.xml"/><Relationship Id="rId21" Type="http://schemas.openxmlformats.org/officeDocument/2006/relationships/image" Target="../media/image32.png"/><Relationship Id="rId20" Type="http://schemas.microsoft.com/office/2007/relationships/diagramDrawing" Target="../diagrams/drawing6.xml"/><Relationship Id="rId2" Type="http://schemas.openxmlformats.org/officeDocument/2006/relationships/diagramLayout" Target="../diagrams/layout3.xml"/><Relationship Id="rId19" Type="http://schemas.openxmlformats.org/officeDocument/2006/relationships/diagramColors" Target="../diagrams/colors6.xml"/><Relationship Id="rId18" Type="http://schemas.openxmlformats.org/officeDocument/2006/relationships/diagramQuickStyle" Target="../diagrams/quickStyle6.xml"/><Relationship Id="rId17" Type="http://schemas.openxmlformats.org/officeDocument/2006/relationships/diagramLayout" Target="../diagrams/layout6.xml"/><Relationship Id="rId16" Type="http://schemas.openxmlformats.org/officeDocument/2006/relationships/diagramData" Target="../diagrams/data6.xml"/><Relationship Id="rId15" Type="http://schemas.microsoft.com/office/2007/relationships/diagramDrawing" Target="../diagrams/drawing5.xml"/><Relationship Id="rId14" Type="http://schemas.openxmlformats.org/officeDocument/2006/relationships/diagramColors" Target="../diagrams/colors5.xml"/><Relationship Id="rId13" Type="http://schemas.openxmlformats.org/officeDocument/2006/relationships/diagramQuickStyle" Target="../diagrams/quickStyle5.xml"/><Relationship Id="rId12" Type="http://schemas.openxmlformats.org/officeDocument/2006/relationships/diagramLayout" Target="../diagrams/layout5.xml"/><Relationship Id="rId11" Type="http://schemas.openxmlformats.org/officeDocument/2006/relationships/diagramData" Target="../diagrams/data5.xml"/><Relationship Id="rId10" Type="http://schemas.microsoft.com/office/2007/relationships/diagramDrawing" Target="../diagrams/drawing4.xml"/><Relationship Id="rId1" Type="http://schemas.openxmlformats.org/officeDocument/2006/relationships/diagramData" Target="../diagrams/data3.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tiff"/><Relationship Id="rId1" Type="http://schemas.openxmlformats.org/officeDocument/2006/relationships/image" Target="../media/image42.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3.png"/><Relationship Id="rId1" Type="http://schemas.openxmlformats.org/officeDocument/2006/relationships/image" Target="../media/image42.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2.xml"/><Relationship Id="rId2" Type="http://schemas.openxmlformats.org/officeDocument/2006/relationships/image" Target="../media/image32.png"/><Relationship Id="rId1" Type="http://schemas.openxmlformats.org/officeDocument/2006/relationships/image" Target="../media/image44.pn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2.xml"/><Relationship Id="rId2" Type="http://schemas.openxmlformats.org/officeDocument/2006/relationships/image" Target="../media/image32.png"/><Relationship Id="rId1" Type="http://schemas.openxmlformats.org/officeDocument/2006/relationships/image" Target="../media/image45.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46.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6.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6.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6.png"/></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2.xml"/><Relationship Id="rId2" Type="http://schemas.openxmlformats.org/officeDocument/2006/relationships/image" Target="../media/image32.png"/><Relationship Id="rId1" Type="http://schemas.openxmlformats.org/officeDocument/2006/relationships/image" Target="../media/image46.png"/></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2.xml"/><Relationship Id="rId2" Type="http://schemas.openxmlformats.org/officeDocument/2006/relationships/image" Target="../media/image32.png"/><Relationship Id="rId1" Type="http://schemas.openxmlformats.org/officeDocument/2006/relationships/image" Target="../media/image47.jpe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46.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8.png"/><Relationship Id="rId1" Type="http://schemas.openxmlformats.org/officeDocument/2006/relationships/image" Target="../media/image42.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42.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2.xml"/><Relationship Id="rId3" Type="http://schemas.openxmlformats.org/officeDocument/2006/relationships/image" Target="../media/image43.png"/><Relationship Id="rId2" Type="http://schemas.openxmlformats.org/officeDocument/2006/relationships/image" Target="../media/image50.png"/><Relationship Id="rId1" Type="http://schemas.openxmlformats.org/officeDocument/2006/relationships/image" Target="../media/image49.png"/></Relationships>
</file>

<file path=ppt/slides/_rels/slide4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image" Target="../media/image50.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4.jpeg"/><Relationship Id="rId3" Type="http://schemas.openxmlformats.org/officeDocument/2006/relationships/image" Target="../media/image53.jpeg"/><Relationship Id="rId2" Type="http://schemas.openxmlformats.org/officeDocument/2006/relationships/image" Target="../media/image1.jpe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jpeg"/><Relationship Id="rId1"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image" Target="../media/image11.jpeg"/></Relationships>
</file>

<file path=ppt/slides/_rels/slide9.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17.emf"/><Relationship Id="rId7" Type="http://schemas.openxmlformats.org/officeDocument/2006/relationships/oleObject" Target="../embeddings/oleObject4.bin"/><Relationship Id="rId6" Type="http://schemas.openxmlformats.org/officeDocument/2006/relationships/image" Target="../media/image16.emf"/><Relationship Id="rId5" Type="http://schemas.openxmlformats.org/officeDocument/2006/relationships/oleObject" Target="../embeddings/oleObject3.bin"/><Relationship Id="rId4" Type="http://schemas.openxmlformats.org/officeDocument/2006/relationships/image" Target="../media/image15.emf"/><Relationship Id="rId3" Type="http://schemas.openxmlformats.org/officeDocument/2006/relationships/oleObject" Target="../embeddings/oleObject2.bin"/><Relationship Id="rId2" Type="http://schemas.openxmlformats.org/officeDocument/2006/relationships/image" Target="../media/image14.emf"/><Relationship Id="rId14" Type="http://schemas.openxmlformats.org/officeDocument/2006/relationships/notesSlide" Target="../notesSlides/notesSlide6.xml"/><Relationship Id="rId13" Type="http://schemas.openxmlformats.org/officeDocument/2006/relationships/vmlDrawing" Target="../drawings/vmlDrawing1.vml"/><Relationship Id="rId12" Type="http://schemas.openxmlformats.org/officeDocument/2006/relationships/slideLayout" Target="../slideLayouts/slideLayout2.xml"/><Relationship Id="rId11" Type="http://schemas.openxmlformats.org/officeDocument/2006/relationships/oleObject" Target="../embeddings/oleObject6.bin"/><Relationship Id="rId10" Type="http://schemas.openxmlformats.org/officeDocument/2006/relationships/image" Target="../media/image18.emf"/><Relationship Id="rId1"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6130" dirty="0">
                <a:solidFill>
                  <a:schemeClr val="tx2">
                    <a:lumMod val="75000"/>
                  </a:schemeClr>
                </a:solidFill>
                <a:cs typeface="+mn-cs"/>
                <a:sym typeface="+mn-ea"/>
              </a:rPr>
              <a:t>第一章  初识</a:t>
            </a:r>
            <a:r>
              <a:rPr lang="en-US" sz="6130" dirty="0">
                <a:solidFill>
                  <a:schemeClr val="tx2">
                    <a:lumMod val="75000"/>
                  </a:schemeClr>
                </a:solidFill>
                <a:cs typeface="+mn-cs"/>
                <a:sym typeface="+mn-ea"/>
              </a:rPr>
              <a:t>Java</a:t>
            </a:r>
            <a:endParaRPr lang="zh-CN" altLang="en-US"/>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7065963" y="2811463"/>
            <a:ext cx="1766887" cy="1603375"/>
            <a:chOff x="4372" y="2939"/>
            <a:chExt cx="1269" cy="1178"/>
          </a:xfrm>
        </p:grpSpPr>
        <p:graphicFrame>
          <p:nvGraphicFramePr>
            <p:cNvPr id="27675" name="Object 3"/>
            <p:cNvGraphicFramePr>
              <a:graphicFrameLocks noChangeAspect="1"/>
            </p:cNvGraphicFramePr>
            <p:nvPr/>
          </p:nvGraphicFramePr>
          <p:xfrm>
            <a:off x="4372" y="2939"/>
            <a:ext cx="941" cy="1155"/>
          </p:xfrm>
          <a:graphic>
            <a:graphicData uri="http://schemas.openxmlformats.org/presentationml/2006/ole">
              <mc:AlternateContent xmlns:mc="http://schemas.openxmlformats.org/markup-compatibility/2006">
                <mc:Choice xmlns:v="urn:schemas-microsoft-com:vml" Requires="v">
                  <p:oleObj spid="_x0000_s27688" name="Image" r:id="rId1" imgW="2616200" imgH="2667000" progId="">
                    <p:embed/>
                  </p:oleObj>
                </mc:Choice>
                <mc:Fallback>
                  <p:oleObj name="Image" r:id="rId1" imgW="2616200" imgH="2667000" progId="">
                    <p:embed/>
                    <p:pic>
                      <p:nvPicPr>
                        <p:cNvPr id="0" name="Picture 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2" y="2939"/>
                          <a:ext cx="941" cy="1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7676" name="Picture 4" descr="TowerCase"/>
            <p:cNvPicPr>
              <a:picLocks noChangeAspect="1" noChangeArrowheads="1"/>
            </p:cNvPicPr>
            <p:nvPr/>
          </p:nvPicPr>
          <p:blipFill>
            <a:blip r:embed="rId3"/>
            <a:srcRect/>
            <a:stretch>
              <a:fillRect/>
            </a:stretch>
          </p:blipFill>
          <p:spPr bwMode="auto">
            <a:xfrm>
              <a:off x="4967" y="3113"/>
              <a:ext cx="674" cy="1004"/>
            </a:xfrm>
            <a:prstGeom prst="rect">
              <a:avLst/>
            </a:prstGeom>
            <a:noFill/>
            <a:ln w="9525">
              <a:noFill/>
              <a:miter lim="800000"/>
              <a:headEnd/>
              <a:tailEnd/>
            </a:ln>
          </p:spPr>
        </p:pic>
      </p:grpSp>
      <p:sp>
        <p:nvSpPr>
          <p:cNvPr id="16387" name="WordArt 6"/>
          <p:cNvSpPr>
            <a:spLocks noChangeArrowheads="1" noChangeShapeType="1" noTextEdit="1"/>
          </p:cNvSpPr>
          <p:nvPr/>
        </p:nvSpPr>
        <p:spPr bwMode="auto">
          <a:xfrm>
            <a:off x="3881422" y="3284538"/>
            <a:ext cx="3028950" cy="504825"/>
          </a:xfrm>
          <a:prstGeom prst="rect">
            <a:avLst/>
          </a:prstGeom>
        </p:spPr>
        <p:txBody>
          <a:bodyPr wrap="none" fromWordArt="1">
            <a:prstTxWarp prst="textPlain">
              <a:avLst>
                <a:gd name="adj" fmla="val 50000"/>
              </a:avLst>
            </a:prstTxWarp>
          </a:bodyPr>
          <a:lstStyle/>
          <a:p>
            <a:pPr algn="ctr"/>
            <a:r>
              <a:rPr lang="zh-CN" altLang="en-US" sz="4400" b="1" kern="10" dirty="0">
                <a:ln w="9525">
                  <a:solidFill>
                    <a:srgbClr val="5E99E2">
                      <a:alpha val="45882"/>
                    </a:srgbClr>
                  </a:solidFill>
                  <a:round/>
                </a:ln>
                <a:gradFill rotWithShape="1">
                  <a:gsLst>
                    <a:gs pos="0">
                      <a:srgbClr val="03D4A8"/>
                    </a:gs>
                    <a:gs pos="25000">
                      <a:srgbClr val="21D6E0"/>
                    </a:gs>
                    <a:gs pos="75000">
                      <a:srgbClr val="0087E6"/>
                    </a:gs>
                    <a:gs pos="100000">
                      <a:srgbClr val="005CBF"/>
                    </a:gs>
                  </a:gsLst>
                  <a:lin ang="5400000"/>
                </a:gradFill>
                <a:latin typeface="黑体" panose="02010609060101010101" pitchFamily="49" charset="-122"/>
                <a:ea typeface="黑体" panose="02010609060101010101" pitchFamily="49" charset="-122"/>
              </a:rPr>
              <a:t>什么是指令？</a:t>
            </a:r>
            <a:endParaRPr lang="zh-CN" altLang="en-US" sz="4400" b="1" kern="10" dirty="0">
              <a:ln w="9525">
                <a:solidFill>
                  <a:srgbClr val="5E99E2">
                    <a:alpha val="45882"/>
                  </a:srgbClr>
                </a:solidFill>
                <a:round/>
              </a:ln>
              <a:gradFill rotWithShape="1">
                <a:gsLst>
                  <a:gs pos="0">
                    <a:srgbClr val="03D4A8"/>
                  </a:gs>
                  <a:gs pos="25000">
                    <a:srgbClr val="21D6E0"/>
                  </a:gs>
                  <a:gs pos="75000">
                    <a:srgbClr val="0087E6"/>
                  </a:gs>
                  <a:gs pos="100000">
                    <a:srgbClr val="005CBF"/>
                  </a:gs>
                </a:gsLst>
                <a:lin ang="5400000"/>
              </a:gradFill>
              <a:latin typeface="黑体" panose="02010609060101010101" pitchFamily="49" charset="-122"/>
              <a:ea typeface="黑体" panose="02010609060101010101" pitchFamily="49" charset="-122"/>
            </a:endParaRPr>
          </a:p>
        </p:txBody>
      </p:sp>
      <p:sp>
        <p:nvSpPr>
          <p:cNvPr id="561159" name="AutoShape 7"/>
          <p:cNvSpPr>
            <a:spLocks noChangeArrowheads="1"/>
          </p:cNvSpPr>
          <p:nvPr/>
        </p:nvSpPr>
        <p:spPr bwMode="auto">
          <a:xfrm>
            <a:off x="3987800" y="1595438"/>
            <a:ext cx="2735263" cy="1144587"/>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lstStyle/>
          <a:p>
            <a:pPr marL="0" lvl="1" indent="-285750" eaLnBrk="0" hangingPunct="0">
              <a:spcBef>
                <a:spcPct val="20000"/>
              </a:spcBef>
              <a:buClr>
                <a:srgbClr val="233DA9"/>
              </a:buClr>
              <a:buSzPct val="80000"/>
              <a:defRPr/>
            </a:pPr>
            <a:r>
              <a:rPr lang="en-US" altLang="zh-CN" b="1" kern="0">
                <a:solidFill>
                  <a:schemeClr val="bg1"/>
                </a:solidFill>
                <a:latin typeface="Arial" panose="020B0604020202020204"/>
                <a:ea typeface="黑体" panose="02010609060101010101" pitchFamily="49" charset="-122"/>
              </a:rPr>
              <a:t>1</a:t>
            </a:r>
            <a:r>
              <a:rPr lang="zh-CN" altLang="en-US" b="1" kern="0">
                <a:solidFill>
                  <a:schemeClr val="bg1"/>
                </a:solidFill>
                <a:latin typeface="Arial" panose="020B0604020202020204"/>
                <a:ea typeface="黑体" panose="02010609060101010101" pitchFamily="49" charset="-122"/>
              </a:rPr>
              <a:t>、做口述笔记</a:t>
            </a:r>
            <a:r>
              <a:rPr lang="en-US" altLang="zh-CN" b="1" kern="0">
                <a:solidFill>
                  <a:schemeClr val="bg1"/>
                </a:solidFill>
                <a:latin typeface="Arial" panose="020B0604020202020204"/>
                <a:ea typeface="黑体" panose="02010609060101010101" pitchFamily="49" charset="-122"/>
              </a:rPr>
              <a:t>……</a:t>
            </a:r>
            <a:endParaRPr lang="en-US" altLang="zh-CN" b="1" kern="0">
              <a:solidFill>
                <a:schemeClr val="bg1"/>
              </a:solidFill>
              <a:latin typeface="Arial" panose="020B0604020202020204"/>
              <a:ea typeface="黑体" panose="02010609060101010101" pitchFamily="49" charset="-122"/>
            </a:endParaRPr>
          </a:p>
          <a:p>
            <a:pPr marL="0" lvl="1" indent="-285750" eaLnBrk="0" hangingPunct="0">
              <a:spcBef>
                <a:spcPct val="20000"/>
              </a:spcBef>
              <a:buClr>
                <a:srgbClr val="233DA9"/>
              </a:buClr>
              <a:buSzPct val="80000"/>
              <a:defRPr/>
            </a:pPr>
            <a:r>
              <a:rPr lang="en-US" altLang="zh-CN" b="1" kern="0">
                <a:solidFill>
                  <a:schemeClr val="bg1"/>
                </a:solidFill>
                <a:latin typeface="Arial" panose="020B0604020202020204"/>
                <a:ea typeface="黑体" panose="02010609060101010101" pitchFamily="49" charset="-122"/>
              </a:rPr>
              <a:t>2</a:t>
            </a:r>
            <a:r>
              <a:rPr lang="zh-CN" altLang="en-US" b="1" kern="0">
                <a:solidFill>
                  <a:schemeClr val="bg1"/>
                </a:solidFill>
                <a:latin typeface="Arial" panose="020B0604020202020204"/>
                <a:ea typeface="黑体" panose="02010609060101010101" pitchFamily="49" charset="-122"/>
              </a:rPr>
              <a:t>、键入信函的内容</a:t>
            </a:r>
            <a:r>
              <a:rPr lang="en-US" altLang="zh-CN" b="1" kern="0">
                <a:solidFill>
                  <a:schemeClr val="bg1"/>
                </a:solidFill>
                <a:latin typeface="Arial" panose="020B0604020202020204"/>
                <a:ea typeface="黑体" panose="02010609060101010101" pitchFamily="49" charset="-122"/>
              </a:rPr>
              <a:t>……</a:t>
            </a:r>
            <a:endParaRPr lang="en-US" altLang="zh-CN" b="1" kern="0">
              <a:solidFill>
                <a:schemeClr val="bg1"/>
              </a:solidFill>
              <a:latin typeface="Arial" panose="020B0604020202020204"/>
              <a:ea typeface="黑体" panose="02010609060101010101" pitchFamily="49" charset="-122"/>
            </a:endParaRPr>
          </a:p>
          <a:p>
            <a:pPr marL="0" lvl="1" indent="-285750" eaLnBrk="0" hangingPunct="0">
              <a:spcBef>
                <a:spcPct val="20000"/>
              </a:spcBef>
              <a:buClr>
                <a:srgbClr val="233DA9"/>
              </a:buClr>
              <a:buSzPct val="80000"/>
              <a:defRPr/>
            </a:pPr>
            <a:r>
              <a:rPr lang="en-US" altLang="zh-CN" b="1" kern="0">
                <a:solidFill>
                  <a:schemeClr val="bg1"/>
                </a:solidFill>
                <a:latin typeface="Arial" panose="020B0604020202020204"/>
                <a:ea typeface="黑体" panose="02010609060101010101" pitchFamily="49" charset="-122"/>
              </a:rPr>
              <a:t>3</a:t>
            </a:r>
            <a:r>
              <a:rPr lang="zh-CN" altLang="en-US" b="1" kern="0">
                <a:solidFill>
                  <a:schemeClr val="bg1"/>
                </a:solidFill>
                <a:latin typeface="Arial" panose="020B0604020202020204"/>
                <a:ea typeface="黑体" panose="02010609060101010101" pitchFamily="49" charset="-122"/>
              </a:rPr>
              <a:t>、发送传真</a:t>
            </a:r>
            <a:r>
              <a:rPr lang="en-US" altLang="zh-CN" b="1" kern="0">
                <a:solidFill>
                  <a:schemeClr val="bg1"/>
                </a:solidFill>
                <a:latin typeface="Arial" panose="020B0604020202020204"/>
                <a:ea typeface="黑体" panose="02010609060101010101" pitchFamily="49" charset="-122"/>
              </a:rPr>
              <a:t>……</a:t>
            </a:r>
            <a:endParaRPr lang="en-US" altLang="zh-CN" b="1" kern="0">
              <a:solidFill>
                <a:schemeClr val="bg1"/>
              </a:solidFill>
              <a:latin typeface="Arial" panose="020B0604020202020204"/>
              <a:ea typeface="黑体" panose="02010609060101010101" pitchFamily="49" charset="-122"/>
            </a:endParaRPr>
          </a:p>
        </p:txBody>
      </p:sp>
      <p:sp>
        <p:nvSpPr>
          <p:cNvPr id="561161" name="AutoShape 9"/>
          <p:cNvSpPr>
            <a:spLocks noChangeArrowheads="1"/>
          </p:cNvSpPr>
          <p:nvPr/>
        </p:nvSpPr>
        <p:spPr bwMode="auto">
          <a:xfrm>
            <a:off x="8718550" y="1700213"/>
            <a:ext cx="1317625" cy="407987"/>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lstStyle/>
          <a:p>
            <a:pPr marL="0" lvl="1" indent="-285750" eaLnBrk="0" hangingPunct="0">
              <a:spcBef>
                <a:spcPct val="20000"/>
              </a:spcBef>
              <a:buClr>
                <a:srgbClr val="233DA9"/>
              </a:buClr>
              <a:buSzPct val="80000"/>
              <a:defRPr/>
            </a:pPr>
            <a:r>
              <a:rPr lang="en-US" altLang="zh-CN" b="1" kern="0" dirty="0">
                <a:solidFill>
                  <a:schemeClr val="bg1"/>
                </a:solidFill>
                <a:latin typeface="Arial" panose="020B0604020202020204"/>
                <a:ea typeface="黑体" panose="02010609060101010101" pitchFamily="49" charset="-122"/>
              </a:rPr>
              <a:t>1</a:t>
            </a:r>
            <a:r>
              <a:rPr lang="zh-CN" altLang="en-US" b="1" kern="0" dirty="0">
                <a:solidFill>
                  <a:schemeClr val="bg1"/>
                </a:solidFill>
                <a:latin typeface="Arial" panose="020B0604020202020204"/>
                <a:ea typeface="黑体" panose="02010609060101010101" pitchFamily="49" charset="-122"/>
              </a:rPr>
              <a:t>、口述</a:t>
            </a:r>
            <a:endParaRPr lang="zh-CN" altLang="en-US" b="1" kern="0" dirty="0">
              <a:solidFill>
                <a:schemeClr val="bg1"/>
              </a:solidFill>
              <a:latin typeface="Arial" panose="020B0604020202020204"/>
              <a:ea typeface="黑体" panose="02010609060101010101" pitchFamily="49" charset="-122"/>
            </a:endParaRPr>
          </a:p>
        </p:txBody>
      </p:sp>
      <p:sp>
        <p:nvSpPr>
          <p:cNvPr id="561165" name="AutoShape 13"/>
          <p:cNvSpPr>
            <a:spLocks noChangeArrowheads="1"/>
          </p:cNvSpPr>
          <p:nvPr/>
        </p:nvSpPr>
        <p:spPr bwMode="auto">
          <a:xfrm>
            <a:off x="8739188" y="2157413"/>
            <a:ext cx="1317625" cy="407987"/>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lstStyle/>
          <a:p>
            <a:pPr marL="0" lvl="1" indent="-285750" eaLnBrk="0" hangingPunct="0">
              <a:spcBef>
                <a:spcPct val="20000"/>
              </a:spcBef>
              <a:buClr>
                <a:srgbClr val="233DA9"/>
              </a:buClr>
              <a:buSzPct val="80000"/>
              <a:defRPr/>
            </a:pPr>
            <a:r>
              <a:rPr lang="en-US" altLang="zh-CN" b="1" kern="0" dirty="0">
                <a:solidFill>
                  <a:schemeClr val="bg1"/>
                </a:solidFill>
                <a:latin typeface="Arial" panose="020B0604020202020204"/>
                <a:ea typeface="黑体" panose="02010609060101010101" pitchFamily="49" charset="-122"/>
              </a:rPr>
              <a:t>2</a:t>
            </a:r>
            <a:r>
              <a:rPr lang="zh-CN" altLang="en-US" b="1" kern="0" dirty="0">
                <a:solidFill>
                  <a:schemeClr val="bg1"/>
                </a:solidFill>
                <a:latin typeface="Arial" panose="020B0604020202020204"/>
                <a:ea typeface="黑体" panose="02010609060101010101" pitchFamily="49" charset="-122"/>
              </a:rPr>
              <a:t>、信函</a:t>
            </a:r>
            <a:endParaRPr lang="zh-CN" altLang="en-US" b="1" kern="0" dirty="0">
              <a:solidFill>
                <a:schemeClr val="bg1"/>
              </a:solidFill>
              <a:latin typeface="Arial" panose="020B0604020202020204"/>
              <a:ea typeface="黑体" panose="02010609060101010101" pitchFamily="49" charset="-122"/>
            </a:endParaRPr>
          </a:p>
        </p:txBody>
      </p:sp>
      <p:cxnSp>
        <p:nvCxnSpPr>
          <p:cNvPr id="561168" name="AutoShape 16"/>
          <p:cNvCxnSpPr>
            <a:cxnSpLocks noChangeShapeType="1"/>
          </p:cNvCxnSpPr>
          <p:nvPr/>
        </p:nvCxnSpPr>
        <p:spPr bwMode="auto">
          <a:xfrm rot="16200000">
            <a:off x="2947194" y="1753394"/>
            <a:ext cx="744537" cy="1216025"/>
          </a:xfrm>
          <a:prstGeom prst="curvedConnector2">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561170" name="AutoShape 18"/>
          <p:cNvSpPr>
            <a:spLocks noChangeArrowheads="1"/>
          </p:cNvSpPr>
          <p:nvPr/>
        </p:nvSpPr>
        <p:spPr bwMode="auto">
          <a:xfrm>
            <a:off x="3381375" y="1571625"/>
            <a:ext cx="3970338" cy="1173163"/>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lvl="1" indent="-457200" defTabSz="381000">
              <a:lnSpc>
                <a:spcPct val="130000"/>
              </a:lnSpc>
              <a:buClr>
                <a:schemeClr val="folHlink"/>
              </a:buClr>
              <a:buSzPct val="60000"/>
              <a:tabLst>
                <a:tab pos="444500" algn="l"/>
              </a:tabLst>
              <a:defRPr/>
            </a:pPr>
            <a:r>
              <a:rPr lang="en-US" altLang="zh-CN" b="1">
                <a:solidFill>
                  <a:schemeClr val="accent5">
                    <a:lumMod val="10000"/>
                  </a:schemeClr>
                </a:solidFill>
                <a:latin typeface="+mn-lt"/>
                <a:ea typeface="黑体" panose="02010609060101010101" pitchFamily="49" charset="-122"/>
              </a:rPr>
              <a:t>System.out.println("</a:t>
            </a:r>
            <a:r>
              <a:rPr lang="zh-CN" altLang="en-US" b="1">
                <a:solidFill>
                  <a:schemeClr val="accent5">
                    <a:lumMod val="10000"/>
                  </a:schemeClr>
                </a:solidFill>
                <a:latin typeface="+mn-lt"/>
                <a:ea typeface="黑体" panose="02010609060101010101" pitchFamily="49" charset="-122"/>
              </a:rPr>
              <a:t>口述</a:t>
            </a:r>
            <a:r>
              <a:rPr lang="en-US" altLang="zh-CN" b="1">
                <a:solidFill>
                  <a:schemeClr val="accent5">
                    <a:lumMod val="10000"/>
                  </a:schemeClr>
                </a:solidFill>
                <a:latin typeface="+mn-lt"/>
                <a:ea typeface="黑体" panose="02010609060101010101" pitchFamily="49" charset="-122"/>
              </a:rPr>
              <a:t>");</a:t>
            </a:r>
            <a:endParaRPr lang="en-US" altLang="zh-CN" b="1">
              <a:solidFill>
                <a:schemeClr val="accent5">
                  <a:lumMod val="10000"/>
                </a:schemeClr>
              </a:solidFill>
              <a:latin typeface="+mn-lt"/>
              <a:ea typeface="黑体" panose="02010609060101010101" pitchFamily="49" charset="-122"/>
            </a:endParaRPr>
          </a:p>
          <a:p>
            <a:pPr lvl="1" indent="-457200" defTabSz="381000">
              <a:lnSpc>
                <a:spcPct val="130000"/>
              </a:lnSpc>
              <a:buClr>
                <a:schemeClr val="folHlink"/>
              </a:buClr>
              <a:buSzPct val="60000"/>
              <a:tabLst>
                <a:tab pos="444500" algn="l"/>
              </a:tabLst>
              <a:defRPr/>
            </a:pPr>
            <a:r>
              <a:rPr lang="en-US" altLang="zh-CN" b="1">
                <a:solidFill>
                  <a:schemeClr val="accent5">
                    <a:lumMod val="10000"/>
                  </a:schemeClr>
                </a:solidFill>
                <a:latin typeface="+mn-lt"/>
                <a:ea typeface="黑体" panose="02010609060101010101" pitchFamily="49" charset="-122"/>
              </a:rPr>
              <a:t>System.out.println("</a:t>
            </a:r>
            <a:r>
              <a:rPr lang="zh-CN" altLang="en-US" b="1">
                <a:solidFill>
                  <a:schemeClr val="accent5">
                    <a:lumMod val="10000"/>
                  </a:schemeClr>
                </a:solidFill>
                <a:latin typeface="+mn-lt"/>
                <a:ea typeface="黑体" panose="02010609060101010101" pitchFamily="49" charset="-122"/>
              </a:rPr>
              <a:t>信函</a:t>
            </a:r>
            <a:r>
              <a:rPr lang="en-US" altLang="zh-CN" b="1">
                <a:solidFill>
                  <a:schemeClr val="accent5">
                    <a:lumMod val="10000"/>
                  </a:schemeClr>
                </a:solidFill>
                <a:latin typeface="+mn-lt"/>
                <a:ea typeface="黑体" panose="02010609060101010101" pitchFamily="49" charset="-122"/>
              </a:rPr>
              <a:t>");</a:t>
            </a:r>
            <a:endParaRPr lang="en-US" altLang="zh-CN" b="1">
              <a:solidFill>
                <a:schemeClr val="accent5">
                  <a:lumMod val="10000"/>
                </a:schemeClr>
              </a:solidFill>
              <a:latin typeface="+mn-lt"/>
              <a:ea typeface="黑体" panose="02010609060101010101" pitchFamily="49" charset="-122"/>
            </a:endParaRPr>
          </a:p>
          <a:p>
            <a:pPr lvl="1" indent="-457200" defTabSz="381000">
              <a:lnSpc>
                <a:spcPct val="130000"/>
              </a:lnSpc>
              <a:buClr>
                <a:schemeClr val="folHlink"/>
              </a:buClr>
              <a:buSzPct val="60000"/>
              <a:tabLst>
                <a:tab pos="444500" algn="l"/>
              </a:tabLst>
              <a:defRPr/>
            </a:pPr>
            <a:r>
              <a:rPr lang="en-US" altLang="zh-CN" b="1">
                <a:solidFill>
                  <a:schemeClr val="accent5">
                    <a:lumMod val="10000"/>
                  </a:schemeClr>
                </a:solidFill>
                <a:latin typeface="+mn-lt"/>
                <a:ea typeface="黑体" panose="02010609060101010101" pitchFamily="49" charset="-122"/>
              </a:rPr>
              <a:t>System.out.println("</a:t>
            </a:r>
            <a:r>
              <a:rPr lang="zh-CN" altLang="en-US" b="1">
                <a:solidFill>
                  <a:schemeClr val="accent5">
                    <a:lumMod val="10000"/>
                  </a:schemeClr>
                </a:solidFill>
                <a:latin typeface="+mn-lt"/>
                <a:ea typeface="黑体" panose="02010609060101010101" pitchFamily="49" charset="-122"/>
              </a:rPr>
              <a:t>传真</a:t>
            </a:r>
            <a:r>
              <a:rPr lang="en-US" altLang="zh-CN" b="1">
                <a:solidFill>
                  <a:schemeClr val="accent5">
                    <a:lumMod val="10000"/>
                  </a:schemeClr>
                </a:solidFill>
                <a:latin typeface="+mn-lt"/>
                <a:ea typeface="黑体" panose="02010609060101010101" pitchFamily="49" charset="-122"/>
              </a:rPr>
              <a:t>");</a:t>
            </a:r>
            <a:endParaRPr lang="en-US" altLang="zh-CN" b="1">
              <a:solidFill>
                <a:schemeClr val="accent5">
                  <a:lumMod val="10000"/>
                </a:schemeClr>
              </a:solidFill>
              <a:latin typeface="+mn-lt"/>
              <a:ea typeface="黑体" panose="02010609060101010101" pitchFamily="49" charset="-122"/>
            </a:endParaRPr>
          </a:p>
        </p:txBody>
      </p:sp>
      <p:sp>
        <p:nvSpPr>
          <p:cNvPr id="561172" name="Text Box 20"/>
          <p:cNvSpPr txBox="1">
            <a:spLocks noChangeArrowheads="1"/>
          </p:cNvSpPr>
          <p:nvPr/>
        </p:nvSpPr>
        <p:spPr bwMode="auto">
          <a:xfrm>
            <a:off x="2135188" y="4527550"/>
            <a:ext cx="1358900" cy="368300"/>
          </a:xfrm>
          <a:prstGeom prst="rect">
            <a:avLst/>
          </a:prstGeom>
          <a:solidFill>
            <a:schemeClr val="bg1"/>
          </a:solidFill>
          <a:ln w="9525">
            <a:noFill/>
            <a:miter lim="800000"/>
          </a:ln>
        </p:spPr>
        <p:txBody>
          <a:bodyPr>
            <a:spAutoFit/>
          </a:bodyPr>
          <a:lstStyle/>
          <a:p>
            <a:pPr algn="ctr"/>
            <a:r>
              <a:rPr lang="zh-CN" altLang="en-US" b="1">
                <a:ea typeface="黑体" panose="02010609060101010101" pitchFamily="49" charset="-122"/>
              </a:rPr>
              <a:t>程序员</a:t>
            </a:r>
            <a:endParaRPr lang="zh-CN" altLang="en-US" b="1">
              <a:ea typeface="黑体" panose="02010609060101010101" pitchFamily="49" charset="-122"/>
            </a:endParaRPr>
          </a:p>
        </p:txBody>
      </p:sp>
      <p:sp>
        <p:nvSpPr>
          <p:cNvPr id="561173" name="Text Box 21"/>
          <p:cNvSpPr txBox="1">
            <a:spLocks noChangeArrowheads="1"/>
          </p:cNvSpPr>
          <p:nvPr/>
        </p:nvSpPr>
        <p:spPr bwMode="auto">
          <a:xfrm>
            <a:off x="2063750" y="4508500"/>
            <a:ext cx="1219200" cy="368300"/>
          </a:xfrm>
          <a:prstGeom prst="rect">
            <a:avLst/>
          </a:prstGeom>
          <a:solidFill>
            <a:schemeClr val="bg1"/>
          </a:solidFill>
          <a:ln w="9525">
            <a:noFill/>
            <a:miter lim="800000"/>
          </a:ln>
        </p:spPr>
        <p:txBody>
          <a:bodyPr>
            <a:spAutoFit/>
          </a:bodyPr>
          <a:lstStyle/>
          <a:p>
            <a:pPr algn="ctr"/>
            <a:r>
              <a:rPr lang="zh-CN" altLang="en-US" b="1">
                <a:ea typeface="黑体" panose="02010609060101010101" pitchFamily="49" charset="-122"/>
              </a:rPr>
              <a:t>老板</a:t>
            </a:r>
            <a:endParaRPr lang="zh-CN" altLang="en-US" b="1">
              <a:ea typeface="黑体" panose="02010609060101010101" pitchFamily="49" charset="-122"/>
            </a:endParaRPr>
          </a:p>
        </p:txBody>
      </p:sp>
      <p:sp>
        <p:nvSpPr>
          <p:cNvPr id="561174" name="Text Box 22"/>
          <p:cNvSpPr txBox="1">
            <a:spLocks noChangeArrowheads="1"/>
          </p:cNvSpPr>
          <p:nvPr/>
        </p:nvSpPr>
        <p:spPr bwMode="auto">
          <a:xfrm>
            <a:off x="7032625" y="4646613"/>
            <a:ext cx="1522413" cy="368300"/>
          </a:xfrm>
          <a:prstGeom prst="rect">
            <a:avLst/>
          </a:prstGeom>
          <a:noFill/>
          <a:ln w="9525">
            <a:noFill/>
            <a:miter lim="800000"/>
          </a:ln>
        </p:spPr>
        <p:txBody>
          <a:bodyPr>
            <a:spAutoFit/>
          </a:bodyPr>
          <a:lstStyle/>
          <a:p>
            <a:pPr algn="ctr"/>
            <a:r>
              <a:rPr lang="zh-CN" altLang="en-US" b="1">
                <a:ea typeface="黑体" panose="02010609060101010101" pitchFamily="49" charset="-122"/>
              </a:rPr>
              <a:t>秘书</a:t>
            </a:r>
            <a:endParaRPr lang="zh-CN" altLang="en-US" b="1">
              <a:ea typeface="黑体" panose="02010609060101010101" pitchFamily="49" charset="-122"/>
            </a:endParaRPr>
          </a:p>
        </p:txBody>
      </p:sp>
      <p:sp>
        <p:nvSpPr>
          <p:cNvPr id="561176" name="Text Box 24"/>
          <p:cNvSpPr txBox="1">
            <a:spLocks noChangeArrowheads="1"/>
          </p:cNvSpPr>
          <p:nvPr/>
        </p:nvSpPr>
        <p:spPr bwMode="auto">
          <a:xfrm>
            <a:off x="3548063" y="2708275"/>
            <a:ext cx="3124200" cy="368300"/>
          </a:xfrm>
          <a:prstGeom prst="rect">
            <a:avLst/>
          </a:prstGeom>
          <a:noFill/>
          <a:ln w="9525">
            <a:noFill/>
            <a:miter lim="800000"/>
          </a:ln>
        </p:spPr>
        <p:txBody>
          <a:bodyPr>
            <a:spAutoFit/>
          </a:bodyPr>
          <a:lstStyle/>
          <a:p>
            <a:pPr algn="ctr"/>
            <a:r>
              <a:rPr lang="zh-CN" altLang="en-US" b="1">
                <a:ea typeface="黑体" panose="02010609060101010101" pitchFamily="49" charset="-122"/>
              </a:rPr>
              <a:t>要执行的一组指令</a:t>
            </a:r>
            <a:endParaRPr lang="zh-CN" altLang="en-US" b="1">
              <a:ea typeface="黑体" panose="02010609060101010101" pitchFamily="49" charset="-122"/>
            </a:endParaRPr>
          </a:p>
        </p:txBody>
      </p:sp>
      <p:sp>
        <p:nvSpPr>
          <p:cNvPr id="561177" name="WordArt 25"/>
          <p:cNvSpPr>
            <a:spLocks noChangeArrowheads="1" noChangeShapeType="1" noTextEdit="1"/>
          </p:cNvSpPr>
          <p:nvPr/>
        </p:nvSpPr>
        <p:spPr bwMode="auto">
          <a:xfrm>
            <a:off x="4800600" y="1142984"/>
            <a:ext cx="1009650" cy="504825"/>
          </a:xfrm>
          <a:prstGeom prst="rect">
            <a:avLst/>
          </a:prstGeom>
        </p:spPr>
        <p:txBody>
          <a:bodyPr wrap="none" fromWordArt="1">
            <a:prstTxWarp prst="textPlain">
              <a:avLst>
                <a:gd name="adj" fmla="val 50000"/>
              </a:avLst>
            </a:prstTxWarp>
          </a:bodyPr>
          <a:lstStyle/>
          <a:p>
            <a:pPr algn="ctr"/>
            <a:r>
              <a:rPr lang="zh-CN" altLang="en-US" sz="4400" b="1" kern="10" dirty="0">
                <a:ln w="9525">
                  <a:solidFill>
                    <a:srgbClr val="5E99E2">
                      <a:alpha val="45882"/>
                    </a:srgbClr>
                  </a:solidFill>
                  <a:round/>
                </a:ln>
                <a:gradFill rotWithShape="1">
                  <a:gsLst>
                    <a:gs pos="0">
                      <a:srgbClr val="03D4A8"/>
                    </a:gs>
                    <a:gs pos="25000">
                      <a:srgbClr val="21D6E0"/>
                    </a:gs>
                    <a:gs pos="75000">
                      <a:srgbClr val="0087E6"/>
                    </a:gs>
                    <a:gs pos="100000">
                      <a:srgbClr val="005CBF"/>
                    </a:gs>
                  </a:gsLst>
                  <a:lin ang="5400000"/>
                </a:gradFill>
                <a:latin typeface="黑体" panose="02010609060101010101" pitchFamily="49" charset="-122"/>
                <a:ea typeface="黑体" panose="02010609060101010101" pitchFamily="49" charset="-122"/>
              </a:rPr>
              <a:t>程序</a:t>
            </a:r>
            <a:endParaRPr lang="zh-CN" altLang="en-US" sz="4400" b="1" kern="10" dirty="0">
              <a:ln w="9525">
                <a:solidFill>
                  <a:srgbClr val="5E99E2">
                    <a:alpha val="45882"/>
                  </a:srgbClr>
                </a:solidFill>
                <a:round/>
              </a:ln>
              <a:gradFill rotWithShape="1">
                <a:gsLst>
                  <a:gs pos="0">
                    <a:srgbClr val="03D4A8"/>
                  </a:gs>
                  <a:gs pos="25000">
                    <a:srgbClr val="21D6E0"/>
                  </a:gs>
                  <a:gs pos="75000">
                    <a:srgbClr val="0087E6"/>
                  </a:gs>
                  <a:gs pos="100000">
                    <a:srgbClr val="005CBF"/>
                  </a:gs>
                </a:gsLst>
                <a:lin ang="5400000"/>
              </a:gradFill>
              <a:latin typeface="黑体" panose="02010609060101010101" pitchFamily="49" charset="-122"/>
              <a:ea typeface="黑体" panose="02010609060101010101" pitchFamily="49" charset="-122"/>
            </a:endParaRPr>
          </a:p>
        </p:txBody>
      </p:sp>
      <p:sp>
        <p:nvSpPr>
          <p:cNvPr id="561179" name="AutoShape 27"/>
          <p:cNvSpPr>
            <a:spLocks noChangeArrowheads="1"/>
          </p:cNvSpPr>
          <p:nvPr/>
        </p:nvSpPr>
        <p:spPr bwMode="auto">
          <a:xfrm>
            <a:off x="8739188" y="2589213"/>
            <a:ext cx="1317625" cy="407987"/>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lstStyle/>
          <a:p>
            <a:pPr marL="0" lvl="1" indent="-285750" eaLnBrk="0" hangingPunct="0">
              <a:spcBef>
                <a:spcPct val="20000"/>
              </a:spcBef>
              <a:buClr>
                <a:srgbClr val="233DA9"/>
              </a:buClr>
              <a:buSzPct val="80000"/>
              <a:defRPr/>
            </a:pPr>
            <a:r>
              <a:rPr lang="en-US" altLang="zh-CN" b="1" kern="0" dirty="0">
                <a:solidFill>
                  <a:schemeClr val="bg1"/>
                </a:solidFill>
                <a:latin typeface="Arial" panose="020B0604020202020204"/>
                <a:ea typeface="黑体" panose="02010609060101010101" pitchFamily="49" charset="-122"/>
              </a:rPr>
              <a:t>3</a:t>
            </a:r>
            <a:r>
              <a:rPr lang="zh-CN" altLang="en-US" b="1" kern="0" dirty="0">
                <a:solidFill>
                  <a:schemeClr val="bg1"/>
                </a:solidFill>
                <a:latin typeface="Arial" panose="020B0604020202020204"/>
                <a:ea typeface="黑体" panose="02010609060101010101" pitchFamily="49" charset="-122"/>
              </a:rPr>
              <a:t>、传真</a:t>
            </a:r>
            <a:endParaRPr lang="zh-CN" altLang="en-US" b="1" kern="0" dirty="0">
              <a:solidFill>
                <a:schemeClr val="bg1"/>
              </a:solidFill>
              <a:latin typeface="Arial" panose="020B0604020202020204"/>
              <a:ea typeface="黑体" panose="02010609060101010101" pitchFamily="49" charset="-122"/>
            </a:endParaRPr>
          </a:p>
        </p:txBody>
      </p:sp>
      <p:pic>
        <p:nvPicPr>
          <p:cNvPr id="561181" name="Picture 29" descr="computerman"/>
          <p:cNvPicPr>
            <a:picLocks noChangeAspect="1" noChangeArrowheads="1"/>
          </p:cNvPicPr>
          <p:nvPr/>
        </p:nvPicPr>
        <p:blipFill>
          <a:blip r:embed="rId4"/>
          <a:srcRect/>
          <a:stretch>
            <a:fillRect/>
          </a:stretch>
        </p:blipFill>
        <p:spPr bwMode="auto">
          <a:xfrm>
            <a:off x="1947863" y="2708275"/>
            <a:ext cx="1700212" cy="1728788"/>
          </a:xfrm>
          <a:prstGeom prst="rect">
            <a:avLst/>
          </a:prstGeom>
          <a:noFill/>
          <a:ln w="9525">
            <a:noFill/>
            <a:miter lim="800000"/>
            <a:headEnd/>
            <a:tailEnd/>
          </a:ln>
        </p:spPr>
      </p:pic>
      <p:sp>
        <p:nvSpPr>
          <p:cNvPr id="27664" name="Rectangle 31"/>
          <p:cNvSpPr>
            <a:spLocks noGrp="1" noChangeArrowheads="1"/>
          </p:cNvSpPr>
          <p:nvPr>
            <p:ph type="title"/>
          </p:nvPr>
        </p:nvSpPr>
        <p:spPr>
          <a:xfrm>
            <a:off x="6910070" y="285750"/>
            <a:ext cx="3578860" cy="523875"/>
          </a:xfrm>
        </p:spPr>
        <p:txBody>
          <a:bodyPr/>
          <a:lstStyle/>
          <a:p>
            <a:pPr eaLnBrk="1" hangingPunct="1"/>
            <a:r>
              <a:rPr>
                <a:solidFill>
                  <a:srgbClr val="121F55"/>
                </a:solidFill>
              </a:rPr>
              <a:t>计算机中的程序</a:t>
            </a:r>
            <a:endParaRPr>
              <a:solidFill>
                <a:srgbClr val="121F55"/>
              </a:solidFill>
            </a:endParaRPr>
          </a:p>
        </p:txBody>
      </p:sp>
      <p:pic>
        <p:nvPicPr>
          <p:cNvPr id="561182" name="Picture 30" descr="客人1"/>
          <p:cNvPicPr>
            <a:picLocks noGrp="1" noChangeAspect="1" noChangeArrowheads="1"/>
          </p:cNvPicPr>
          <p:nvPr>
            <p:ph idx="1"/>
          </p:nvPr>
        </p:nvPicPr>
        <p:blipFill>
          <a:blip r:embed="rId5"/>
          <a:srcRect/>
          <a:stretch>
            <a:fillRect/>
          </a:stretch>
        </p:blipFill>
        <p:spPr>
          <a:xfrm>
            <a:off x="7091363" y="2586038"/>
            <a:ext cx="1463675" cy="2095500"/>
          </a:xfrm>
        </p:spPr>
      </p:pic>
      <p:cxnSp>
        <p:nvCxnSpPr>
          <p:cNvPr id="561169" name="AutoShape 17"/>
          <p:cNvCxnSpPr>
            <a:cxnSpLocks noChangeShapeType="1"/>
          </p:cNvCxnSpPr>
          <p:nvPr/>
        </p:nvCxnSpPr>
        <p:spPr bwMode="auto">
          <a:xfrm>
            <a:off x="6632575" y="2025644"/>
            <a:ext cx="1119188" cy="546100"/>
          </a:xfrm>
          <a:prstGeom prst="curvedConnector2">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561171" name="AutoShape 19"/>
          <p:cNvSpPr>
            <a:spLocks noChangeArrowheads="1"/>
          </p:cNvSpPr>
          <p:nvPr/>
        </p:nvSpPr>
        <p:spPr bwMode="auto">
          <a:xfrm>
            <a:off x="8543925" y="3411538"/>
            <a:ext cx="1873250" cy="407987"/>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lstStyle/>
          <a:p>
            <a:pPr marL="0" lvl="1"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49" charset="-122"/>
              </a:rPr>
              <a:t>指令被逐条执行</a:t>
            </a:r>
            <a:endParaRPr lang="zh-CN" altLang="en-US" b="1" kern="0" dirty="0">
              <a:solidFill>
                <a:schemeClr val="bg1"/>
              </a:solidFill>
              <a:latin typeface="Arial" panose="020B0604020202020204"/>
              <a:ea typeface="黑体" panose="02010609060101010101" pitchFamily="49" charset="-122"/>
            </a:endParaRPr>
          </a:p>
        </p:txBody>
      </p:sp>
      <p:grpSp>
        <p:nvGrpSpPr>
          <p:cNvPr id="5" name="组合 4"/>
          <p:cNvGrpSpPr/>
          <p:nvPr/>
        </p:nvGrpSpPr>
        <p:grpSpPr bwMode="auto">
          <a:xfrm>
            <a:off x="3071813" y="4797425"/>
            <a:ext cx="5954712" cy="1152525"/>
            <a:chOff x="1547664" y="4797152"/>
            <a:chExt cx="5954861" cy="1152128"/>
          </a:xfrm>
        </p:grpSpPr>
        <p:sp>
          <p:nvSpPr>
            <p:cNvPr id="25" name="AutoShape 32"/>
            <p:cNvSpPr>
              <a:spLocks noChangeArrowheads="1"/>
            </p:cNvSpPr>
            <p:nvPr/>
          </p:nvSpPr>
          <p:spPr bwMode="auto">
            <a:xfrm>
              <a:off x="1547664" y="5054238"/>
              <a:ext cx="5954861" cy="895042"/>
            </a:xfrm>
            <a:prstGeom prst="roundRect">
              <a:avLst>
                <a:gd name="adj" fmla="val 16667"/>
              </a:avLst>
            </a:prstGeom>
            <a:solidFill>
              <a:schemeClr val="accent1">
                <a:lumMod val="20000"/>
                <a:lumOff val="80000"/>
              </a:schemeClr>
            </a:solidFill>
          </p:spPr>
          <p:txBody>
            <a:bodyPr anchor="ctr"/>
            <a:lstStyle/>
            <a:p>
              <a:pPr>
                <a:defRPr/>
              </a:pPr>
              <a:r>
                <a:rPr lang="zh-CN" altLang="en-US" b="1" dirty="0">
                  <a:latin typeface="微软雅黑" panose="020B0503020204020204" pitchFamily="2" charset="-122"/>
                  <a:ea typeface="微软雅黑" panose="020B0503020204020204" pitchFamily="2" charset="-122"/>
                </a:rPr>
                <a:t>计算机程序：为了让计算机执行某些操作或解决某个问题而编写的一系列有序指令的集合 </a:t>
              </a:r>
              <a:endParaRPr lang="zh-CN" altLang="en-US" b="1" dirty="0">
                <a:latin typeface="微软雅黑" panose="020B0503020204020204" pitchFamily="2" charset="-122"/>
                <a:ea typeface="微软雅黑" panose="020B0503020204020204" pitchFamily="2" charset="-122"/>
              </a:endParaRPr>
            </a:p>
          </p:txBody>
        </p:sp>
        <p:sp>
          <p:nvSpPr>
            <p:cNvPr id="27674" name="AutoShape 4"/>
            <p:cNvSpPr>
              <a:spLocks noChangeArrowheads="1"/>
            </p:cNvSpPr>
            <p:nvPr/>
          </p:nvSpPr>
          <p:spPr bwMode="gray">
            <a:xfrm>
              <a:off x="6948264" y="4797152"/>
              <a:ext cx="357188" cy="360360"/>
            </a:xfrm>
            <a:prstGeom prst="ellipse">
              <a:avLst/>
            </a:prstGeom>
            <a:solidFill>
              <a:schemeClr val="bg1"/>
            </a:solidFill>
            <a:ln w="19050">
              <a:solidFill>
                <a:schemeClr val="accent1"/>
              </a:solidFill>
              <a:round/>
            </a:ln>
          </p:spPr>
          <p:txBody>
            <a:bodyPr anchor="ctr"/>
            <a:lstStyle/>
            <a:p>
              <a:pPr algn="ctr"/>
              <a:r>
                <a:rPr lang="en-US" altLang="zh-CN" sz="2000" b="1">
                  <a:solidFill>
                    <a:srgbClr val="0C83B8"/>
                  </a:solidFill>
                  <a:latin typeface="微软雅黑" panose="020B0503020204020204" pitchFamily="2" charset="-122"/>
                  <a:ea typeface="微软雅黑" panose="020B0503020204020204" pitchFamily="2" charset="-122"/>
                </a:rPr>
                <a:t>!</a:t>
              </a:r>
              <a:endParaRPr lang="en-US" altLang="zh-CN" sz="2000" b="1">
                <a:solidFill>
                  <a:srgbClr val="0C83B8"/>
                </a:solidFill>
                <a:latin typeface="微软雅黑" panose="020B0503020204020204" pitchFamily="2" charset="-122"/>
                <a:ea typeface="微软雅黑" panose="020B0503020204020204" pitchFamily="2" charset="-122"/>
              </a:endParaRPr>
            </a:p>
          </p:txBody>
        </p:sp>
      </p:grpSp>
      <p:grpSp>
        <p:nvGrpSpPr>
          <p:cNvPr id="6" name="组合 5"/>
          <p:cNvGrpSpPr/>
          <p:nvPr/>
        </p:nvGrpSpPr>
        <p:grpSpPr bwMode="auto">
          <a:xfrm>
            <a:off x="2873375" y="5805488"/>
            <a:ext cx="6534150" cy="792162"/>
            <a:chOff x="1349375" y="5804944"/>
            <a:chExt cx="6534150" cy="792408"/>
          </a:xfrm>
        </p:grpSpPr>
        <p:sp>
          <p:nvSpPr>
            <p:cNvPr id="561184" name="AutoShape 32"/>
            <p:cNvSpPr>
              <a:spLocks noChangeArrowheads="1"/>
            </p:cNvSpPr>
            <p:nvPr/>
          </p:nvSpPr>
          <p:spPr bwMode="auto">
            <a:xfrm>
              <a:off x="1349375" y="6022499"/>
              <a:ext cx="6534150" cy="574853"/>
            </a:xfrm>
            <a:prstGeom prst="roundRect">
              <a:avLst>
                <a:gd name="adj" fmla="val 16667"/>
              </a:avLst>
            </a:prstGeom>
            <a:solidFill>
              <a:schemeClr val="accent1">
                <a:lumMod val="20000"/>
                <a:lumOff val="80000"/>
              </a:schemeClr>
            </a:solidFill>
          </p:spPr>
          <p:txBody>
            <a:bodyPr anchor="ctr"/>
            <a:lstStyle/>
            <a:p>
              <a:pPr>
                <a:defRPr/>
              </a:pPr>
              <a:r>
                <a:rPr lang="zh-CN" altLang="en-US" b="1" dirty="0">
                  <a:latin typeface="微软雅黑" panose="020B0503020204020204" pitchFamily="2" charset="-122"/>
                  <a:ea typeface="微软雅黑" panose="020B0503020204020204" pitchFamily="2" charset="-122"/>
                </a:rPr>
                <a:t>编写程序的工具就是计算机语言，</a:t>
              </a:r>
              <a:r>
                <a:rPr lang="en-US" altLang="zh-CN" b="1" dirty="0">
                  <a:latin typeface="微软雅黑" panose="020B0503020204020204" pitchFamily="2" charset="-122"/>
                  <a:ea typeface="微软雅黑" panose="020B0503020204020204" pitchFamily="2" charset="-122"/>
                </a:rPr>
                <a:t>Java</a:t>
              </a:r>
              <a:r>
                <a:rPr lang="zh-CN" altLang="en-US" b="1" dirty="0">
                  <a:latin typeface="微软雅黑" panose="020B0503020204020204" pitchFamily="2" charset="-122"/>
                  <a:ea typeface="微软雅黑" panose="020B0503020204020204" pitchFamily="2" charset="-122"/>
                </a:rPr>
                <a:t>就是多种语言中的一种</a:t>
              </a:r>
              <a:endParaRPr lang="zh-CN" altLang="en-US" b="1" dirty="0">
                <a:latin typeface="微软雅黑" panose="020B0503020204020204" pitchFamily="2" charset="-122"/>
                <a:ea typeface="微软雅黑" panose="020B0503020204020204" pitchFamily="2" charset="-122"/>
              </a:endParaRPr>
            </a:p>
          </p:txBody>
        </p:sp>
        <p:sp>
          <p:nvSpPr>
            <p:cNvPr id="27672" name="AutoShape 4"/>
            <p:cNvSpPr>
              <a:spLocks noChangeArrowheads="1"/>
            </p:cNvSpPr>
            <p:nvPr/>
          </p:nvSpPr>
          <p:spPr bwMode="gray">
            <a:xfrm>
              <a:off x="7380312" y="5804944"/>
              <a:ext cx="357188" cy="360360"/>
            </a:xfrm>
            <a:prstGeom prst="ellipse">
              <a:avLst/>
            </a:prstGeom>
            <a:solidFill>
              <a:schemeClr val="bg1"/>
            </a:solidFill>
            <a:ln w="19050">
              <a:solidFill>
                <a:schemeClr val="accent1"/>
              </a:solidFill>
              <a:round/>
            </a:ln>
          </p:spPr>
          <p:txBody>
            <a:bodyPr anchor="ctr"/>
            <a:lstStyle/>
            <a:p>
              <a:pPr algn="ctr"/>
              <a:r>
                <a:rPr lang="en-US" altLang="zh-CN" sz="2000" b="1">
                  <a:solidFill>
                    <a:srgbClr val="0C83B8"/>
                  </a:solidFill>
                  <a:latin typeface="微软雅黑" panose="020B0503020204020204" pitchFamily="2" charset="-122"/>
                  <a:ea typeface="微软雅黑" panose="020B0503020204020204" pitchFamily="2" charset="-122"/>
                </a:rPr>
                <a:t>!</a:t>
              </a:r>
              <a:endParaRPr lang="en-US" altLang="zh-CN" sz="2000" b="1">
                <a:solidFill>
                  <a:srgbClr val="0C83B8"/>
                </a:solidFill>
                <a:latin typeface="微软雅黑" panose="020B0503020204020204" pitchFamily="2" charset="-122"/>
                <a:ea typeface="微软雅黑" panose="020B0503020204020204" pitchFamily="2" charset="-122"/>
              </a:endParaRPr>
            </a:p>
          </p:txBody>
        </p:sp>
      </p:grpSp>
      <p:sp>
        <p:nvSpPr>
          <p:cNvPr id="3" name="灯片编号占位符 2"/>
          <p:cNvSpPr>
            <a:spLocks noGrp="1"/>
          </p:cNvSpPr>
          <p:nvPr>
            <p:ph type="sldNum" sz="quarter" idx="10"/>
          </p:nvPr>
        </p:nvSpPr>
        <p:spPr/>
        <p:txBody>
          <a:bodyPr/>
          <a:lstStyle/>
          <a:p>
            <a:pPr>
              <a:defRPr/>
            </a:pPr>
            <a:fld id="{20A3C244-A2EA-421B-AA84-7941BACD046B}" type="slidenum">
              <a:rPr lang="zh-CN" altLang="en-US" smtClean="0"/>
            </a:fld>
            <a:r>
              <a:rPr lang="en-US" altLang="zh-CN" dirty="0"/>
              <a:t>/49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500"/>
                                        <p:tgtEl>
                                          <p:spTgt spid="16387"/>
                                        </p:tgtEl>
                                      </p:cBhvr>
                                    </p:animEffect>
                                    <p:set>
                                      <p:cBhvr>
                                        <p:cTn id="7" dur="1" fill="hold">
                                          <p:stCondLst>
                                            <p:cond delay="499"/>
                                          </p:stCondLst>
                                        </p:cTn>
                                        <p:tgtEl>
                                          <p:spTgt spid="16387"/>
                                        </p:tgtEl>
                                        <p:attrNameLst>
                                          <p:attrName>style.visibility</p:attrName>
                                        </p:attrNameLst>
                                      </p:cBhvr>
                                      <p:to>
                                        <p:strVal val="hidden"/>
                                      </p:to>
                                    </p:se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61181"/>
                                        </p:tgtEl>
                                        <p:attrNameLst>
                                          <p:attrName>style.visibility</p:attrName>
                                        </p:attrNameLst>
                                      </p:cBhvr>
                                      <p:to>
                                        <p:strVal val="visible"/>
                                      </p:to>
                                    </p:set>
                                    <p:animEffect transition="in" filter="wipe(left)">
                                      <p:cBhvr>
                                        <p:cTn id="11" dur="500"/>
                                        <p:tgtEl>
                                          <p:spTgt spid="561181"/>
                                        </p:tgtEl>
                                      </p:cBhvr>
                                    </p:animEffect>
                                  </p:childTnLst>
                                </p:cTn>
                              </p:par>
                              <p:par>
                                <p:cTn id="12" presetID="22" presetClass="entr" presetSubtype="8" fill="hold" nodeType="withEffect">
                                  <p:stCondLst>
                                    <p:cond delay="0"/>
                                  </p:stCondLst>
                                  <p:childTnLst>
                                    <p:set>
                                      <p:cBhvr>
                                        <p:cTn id="13" dur="1" fill="hold">
                                          <p:stCondLst>
                                            <p:cond delay="0"/>
                                          </p:stCondLst>
                                        </p:cTn>
                                        <p:tgtEl>
                                          <p:spTgt spid="561182"/>
                                        </p:tgtEl>
                                        <p:attrNameLst>
                                          <p:attrName>style.visibility</p:attrName>
                                        </p:attrNameLst>
                                      </p:cBhvr>
                                      <p:to>
                                        <p:strVal val="visible"/>
                                      </p:to>
                                    </p:set>
                                    <p:animEffect transition="in" filter="wipe(left)">
                                      <p:cBhvr>
                                        <p:cTn id="14" dur="500"/>
                                        <p:tgtEl>
                                          <p:spTgt spid="561182"/>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561174"/>
                                        </p:tgtEl>
                                        <p:attrNameLst>
                                          <p:attrName>style.visibility</p:attrName>
                                        </p:attrNameLst>
                                      </p:cBhvr>
                                      <p:to>
                                        <p:strVal val="visible"/>
                                      </p:to>
                                    </p:set>
                                    <p:animEffect transition="in" filter="wipe(left)">
                                      <p:cBhvr>
                                        <p:cTn id="17" dur="500"/>
                                        <p:tgtEl>
                                          <p:spTgt spid="561174"/>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561173"/>
                                        </p:tgtEl>
                                        <p:attrNameLst>
                                          <p:attrName>style.visibility</p:attrName>
                                        </p:attrNameLst>
                                      </p:cBhvr>
                                      <p:to>
                                        <p:strVal val="visible"/>
                                      </p:to>
                                    </p:set>
                                    <p:animEffect transition="in" filter="wipe(left)">
                                      <p:cBhvr>
                                        <p:cTn id="20" dur="500"/>
                                        <p:tgtEl>
                                          <p:spTgt spid="561173"/>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561168"/>
                                        </p:tgtEl>
                                        <p:attrNameLst>
                                          <p:attrName>style.visibility</p:attrName>
                                        </p:attrNameLst>
                                      </p:cBhvr>
                                      <p:to>
                                        <p:strVal val="visible"/>
                                      </p:to>
                                    </p:set>
                                    <p:animEffect transition="in" filter="wipe(left)">
                                      <p:cBhvr>
                                        <p:cTn id="24" dur="500"/>
                                        <p:tgtEl>
                                          <p:spTgt spid="561168"/>
                                        </p:tgtEl>
                                      </p:cBhvr>
                                    </p:animEffect>
                                  </p:childTnLst>
                                </p:cTn>
                              </p:par>
                            </p:childTnLst>
                          </p:cTn>
                        </p:par>
                        <p:par>
                          <p:cTn id="25" fill="hold">
                            <p:stCondLst>
                              <p:cond delay="1500"/>
                            </p:stCondLst>
                            <p:childTnLst>
                              <p:par>
                                <p:cTn id="26" presetID="22" presetClass="entr" presetSubtype="8" fill="hold" grpId="0" nodeType="afterEffect">
                                  <p:stCondLst>
                                    <p:cond delay="0"/>
                                  </p:stCondLst>
                                  <p:iterate type="lt">
                                    <p:tmPct val="0"/>
                                  </p:iterate>
                                  <p:childTnLst>
                                    <p:set>
                                      <p:cBhvr>
                                        <p:cTn id="27" dur="1" fill="hold">
                                          <p:stCondLst>
                                            <p:cond delay="0"/>
                                          </p:stCondLst>
                                        </p:cTn>
                                        <p:tgtEl>
                                          <p:spTgt spid="561159"/>
                                        </p:tgtEl>
                                        <p:attrNameLst>
                                          <p:attrName>style.visibility</p:attrName>
                                        </p:attrNameLst>
                                      </p:cBhvr>
                                      <p:to>
                                        <p:strVal val="visible"/>
                                      </p:to>
                                    </p:set>
                                    <p:animEffect transition="in" filter="wipe(left)">
                                      <p:cBhvr>
                                        <p:cTn id="28" dur="500"/>
                                        <p:tgtEl>
                                          <p:spTgt spid="561159"/>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561176"/>
                                        </p:tgtEl>
                                        <p:attrNameLst>
                                          <p:attrName>style.visibility</p:attrName>
                                        </p:attrNameLst>
                                      </p:cBhvr>
                                      <p:to>
                                        <p:strVal val="visible"/>
                                      </p:to>
                                    </p:set>
                                    <p:animEffect transition="in" filter="wipe(left)">
                                      <p:cBhvr>
                                        <p:cTn id="31" dur="500"/>
                                        <p:tgtEl>
                                          <p:spTgt spid="561176"/>
                                        </p:tgtEl>
                                      </p:cBhvr>
                                    </p:animEffect>
                                  </p:childTnLst>
                                </p:cTn>
                              </p:par>
                            </p:childTnLst>
                          </p:cTn>
                        </p:par>
                        <p:par>
                          <p:cTn id="32" fill="hold">
                            <p:stCondLst>
                              <p:cond delay="2000"/>
                            </p:stCondLst>
                            <p:childTnLst>
                              <p:par>
                                <p:cTn id="33" presetID="22" presetClass="entr" presetSubtype="8" fill="hold" nodeType="afterEffect">
                                  <p:stCondLst>
                                    <p:cond delay="0"/>
                                  </p:stCondLst>
                                  <p:childTnLst>
                                    <p:set>
                                      <p:cBhvr>
                                        <p:cTn id="34" dur="1" fill="hold">
                                          <p:stCondLst>
                                            <p:cond delay="0"/>
                                          </p:stCondLst>
                                        </p:cTn>
                                        <p:tgtEl>
                                          <p:spTgt spid="561169"/>
                                        </p:tgtEl>
                                        <p:attrNameLst>
                                          <p:attrName>style.visibility</p:attrName>
                                        </p:attrNameLst>
                                      </p:cBhvr>
                                      <p:to>
                                        <p:strVal val="visible"/>
                                      </p:to>
                                    </p:set>
                                    <p:animEffect transition="in" filter="wipe(left)">
                                      <p:cBhvr>
                                        <p:cTn id="35" dur="500"/>
                                        <p:tgtEl>
                                          <p:spTgt spid="561169"/>
                                        </p:tgtEl>
                                      </p:cBhvr>
                                    </p:animEffect>
                                  </p:childTnLst>
                                </p:cTn>
                              </p:par>
                            </p:childTnLst>
                          </p:cTn>
                        </p:par>
                        <p:par>
                          <p:cTn id="36" fill="hold">
                            <p:stCondLst>
                              <p:cond delay="2500"/>
                            </p:stCondLst>
                            <p:childTnLst>
                              <p:par>
                                <p:cTn id="37" presetID="22" presetClass="entr" presetSubtype="8" fill="hold" grpId="0" nodeType="afterEffect">
                                  <p:stCondLst>
                                    <p:cond delay="0"/>
                                  </p:stCondLst>
                                  <p:childTnLst>
                                    <p:set>
                                      <p:cBhvr>
                                        <p:cTn id="38" dur="1" fill="hold">
                                          <p:stCondLst>
                                            <p:cond delay="0"/>
                                          </p:stCondLst>
                                        </p:cTn>
                                        <p:tgtEl>
                                          <p:spTgt spid="561161"/>
                                        </p:tgtEl>
                                        <p:attrNameLst>
                                          <p:attrName>style.visibility</p:attrName>
                                        </p:attrNameLst>
                                      </p:cBhvr>
                                      <p:to>
                                        <p:strVal val="visible"/>
                                      </p:to>
                                    </p:set>
                                    <p:animEffect transition="in" filter="wipe(left)">
                                      <p:cBhvr>
                                        <p:cTn id="39" dur="500"/>
                                        <p:tgtEl>
                                          <p:spTgt spid="561161"/>
                                        </p:tgtEl>
                                      </p:cBhvr>
                                    </p:animEffect>
                                  </p:childTnLst>
                                </p:cTn>
                              </p:par>
                            </p:childTnLst>
                          </p:cTn>
                        </p:par>
                        <p:par>
                          <p:cTn id="40" fill="hold">
                            <p:stCondLst>
                              <p:cond delay="3000"/>
                            </p:stCondLst>
                            <p:childTnLst>
                              <p:par>
                                <p:cTn id="41" presetID="22" presetClass="entr" presetSubtype="8" fill="hold" grpId="0" nodeType="afterEffect">
                                  <p:stCondLst>
                                    <p:cond delay="0"/>
                                  </p:stCondLst>
                                  <p:childTnLst>
                                    <p:set>
                                      <p:cBhvr>
                                        <p:cTn id="42" dur="1" fill="hold">
                                          <p:stCondLst>
                                            <p:cond delay="0"/>
                                          </p:stCondLst>
                                        </p:cTn>
                                        <p:tgtEl>
                                          <p:spTgt spid="561165"/>
                                        </p:tgtEl>
                                        <p:attrNameLst>
                                          <p:attrName>style.visibility</p:attrName>
                                        </p:attrNameLst>
                                      </p:cBhvr>
                                      <p:to>
                                        <p:strVal val="visible"/>
                                      </p:to>
                                    </p:set>
                                    <p:animEffect transition="in" filter="wipe(left)">
                                      <p:cBhvr>
                                        <p:cTn id="43" dur="500"/>
                                        <p:tgtEl>
                                          <p:spTgt spid="561165"/>
                                        </p:tgtEl>
                                      </p:cBhvr>
                                    </p:animEffect>
                                  </p:childTnLst>
                                </p:cTn>
                              </p:par>
                            </p:childTnLst>
                          </p:cTn>
                        </p:par>
                        <p:par>
                          <p:cTn id="44" fill="hold">
                            <p:stCondLst>
                              <p:cond delay="3500"/>
                            </p:stCondLst>
                            <p:childTnLst>
                              <p:par>
                                <p:cTn id="45" presetID="22" presetClass="entr" presetSubtype="8" fill="hold" grpId="0" nodeType="afterEffect">
                                  <p:stCondLst>
                                    <p:cond delay="0"/>
                                  </p:stCondLst>
                                  <p:childTnLst>
                                    <p:set>
                                      <p:cBhvr>
                                        <p:cTn id="46" dur="1" fill="hold">
                                          <p:stCondLst>
                                            <p:cond delay="0"/>
                                          </p:stCondLst>
                                        </p:cTn>
                                        <p:tgtEl>
                                          <p:spTgt spid="561179"/>
                                        </p:tgtEl>
                                        <p:attrNameLst>
                                          <p:attrName>style.visibility</p:attrName>
                                        </p:attrNameLst>
                                      </p:cBhvr>
                                      <p:to>
                                        <p:strVal val="visible"/>
                                      </p:to>
                                    </p:set>
                                    <p:animEffect transition="in" filter="wipe(left)">
                                      <p:cBhvr>
                                        <p:cTn id="47" dur="500"/>
                                        <p:tgtEl>
                                          <p:spTgt spid="561179"/>
                                        </p:tgtEl>
                                      </p:cBhvr>
                                    </p:animEffect>
                                  </p:childTnLst>
                                </p:cTn>
                              </p:par>
                            </p:childTnLst>
                          </p:cTn>
                        </p:par>
                        <p:par>
                          <p:cTn id="48" fill="hold">
                            <p:stCondLst>
                              <p:cond delay="4000"/>
                            </p:stCondLst>
                            <p:childTnLst>
                              <p:par>
                                <p:cTn id="49" presetID="22" presetClass="entr" presetSubtype="8" fill="hold" grpId="0" nodeType="afterEffect">
                                  <p:stCondLst>
                                    <p:cond delay="0"/>
                                  </p:stCondLst>
                                  <p:childTnLst>
                                    <p:set>
                                      <p:cBhvr>
                                        <p:cTn id="50" dur="1" fill="hold">
                                          <p:stCondLst>
                                            <p:cond delay="0"/>
                                          </p:stCondLst>
                                        </p:cTn>
                                        <p:tgtEl>
                                          <p:spTgt spid="561171"/>
                                        </p:tgtEl>
                                        <p:attrNameLst>
                                          <p:attrName>style.visibility</p:attrName>
                                        </p:attrNameLst>
                                      </p:cBhvr>
                                      <p:to>
                                        <p:strVal val="visible"/>
                                      </p:to>
                                    </p:set>
                                    <p:animEffect transition="in" filter="wipe(left)">
                                      <p:cBhvr>
                                        <p:cTn id="51" dur="500"/>
                                        <p:tgtEl>
                                          <p:spTgt spid="561171"/>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xit" presetSubtype="8" fill="hold" grpId="1" nodeType="clickEffect">
                                  <p:stCondLst>
                                    <p:cond delay="0"/>
                                  </p:stCondLst>
                                  <p:childTnLst>
                                    <p:animEffect transition="out" filter="wipe(left)">
                                      <p:cBhvr>
                                        <p:cTn id="55" dur="500"/>
                                        <p:tgtEl>
                                          <p:spTgt spid="561174"/>
                                        </p:tgtEl>
                                      </p:cBhvr>
                                    </p:animEffect>
                                    <p:set>
                                      <p:cBhvr>
                                        <p:cTn id="56" dur="1" fill="hold">
                                          <p:stCondLst>
                                            <p:cond delay="499"/>
                                          </p:stCondLst>
                                        </p:cTn>
                                        <p:tgtEl>
                                          <p:spTgt spid="561174"/>
                                        </p:tgtEl>
                                        <p:attrNameLst>
                                          <p:attrName>style.visibility</p:attrName>
                                        </p:attrNameLst>
                                      </p:cBhvr>
                                      <p:to>
                                        <p:strVal val="hidden"/>
                                      </p:to>
                                    </p:set>
                                  </p:childTnLst>
                                </p:cTn>
                              </p:par>
                              <p:par>
                                <p:cTn id="57" presetID="22" presetClass="exit" presetSubtype="8" fill="hold" grpId="1" nodeType="withEffect">
                                  <p:stCondLst>
                                    <p:cond delay="0"/>
                                  </p:stCondLst>
                                  <p:childTnLst>
                                    <p:animEffect transition="out" filter="wipe(left)">
                                      <p:cBhvr>
                                        <p:cTn id="58" dur="500"/>
                                        <p:tgtEl>
                                          <p:spTgt spid="561173"/>
                                        </p:tgtEl>
                                      </p:cBhvr>
                                    </p:animEffect>
                                    <p:set>
                                      <p:cBhvr>
                                        <p:cTn id="59" dur="1" fill="hold">
                                          <p:stCondLst>
                                            <p:cond delay="499"/>
                                          </p:stCondLst>
                                        </p:cTn>
                                        <p:tgtEl>
                                          <p:spTgt spid="561173"/>
                                        </p:tgtEl>
                                        <p:attrNameLst>
                                          <p:attrName>style.visibility</p:attrName>
                                        </p:attrNameLst>
                                      </p:cBhvr>
                                      <p:to>
                                        <p:strVal val="hidden"/>
                                      </p:to>
                                    </p:set>
                                  </p:childTnLst>
                                </p:cTn>
                              </p:par>
                              <p:par>
                                <p:cTn id="60" presetID="22" presetClass="exit" presetSubtype="8" fill="hold" nodeType="withEffect">
                                  <p:stCondLst>
                                    <p:cond delay="0"/>
                                  </p:stCondLst>
                                  <p:childTnLst>
                                    <p:animEffect transition="out" filter="wipe(left)">
                                      <p:cBhvr>
                                        <p:cTn id="61" dur="500"/>
                                        <p:tgtEl>
                                          <p:spTgt spid="561182"/>
                                        </p:tgtEl>
                                      </p:cBhvr>
                                    </p:animEffect>
                                    <p:set>
                                      <p:cBhvr>
                                        <p:cTn id="62" dur="1" fill="hold">
                                          <p:stCondLst>
                                            <p:cond delay="499"/>
                                          </p:stCondLst>
                                        </p:cTn>
                                        <p:tgtEl>
                                          <p:spTgt spid="561182"/>
                                        </p:tgtEl>
                                        <p:attrNameLst>
                                          <p:attrName>style.visibility</p:attrName>
                                        </p:attrNameLst>
                                      </p:cBhvr>
                                      <p:to>
                                        <p:strVal val="hidden"/>
                                      </p:to>
                                    </p:set>
                                  </p:childTnLst>
                                </p:cTn>
                              </p:par>
                              <p:par>
                                <p:cTn id="63" presetID="22" presetClass="exit" presetSubtype="8" fill="hold" nodeType="withEffect">
                                  <p:stCondLst>
                                    <p:cond delay="0"/>
                                  </p:stCondLst>
                                  <p:childTnLst>
                                    <p:animEffect transition="out" filter="wipe(left)">
                                      <p:cBhvr>
                                        <p:cTn id="64" dur="500"/>
                                        <p:tgtEl>
                                          <p:spTgt spid="561168"/>
                                        </p:tgtEl>
                                      </p:cBhvr>
                                    </p:animEffect>
                                    <p:set>
                                      <p:cBhvr>
                                        <p:cTn id="65" dur="1" fill="hold">
                                          <p:stCondLst>
                                            <p:cond delay="499"/>
                                          </p:stCondLst>
                                        </p:cTn>
                                        <p:tgtEl>
                                          <p:spTgt spid="561168"/>
                                        </p:tgtEl>
                                        <p:attrNameLst>
                                          <p:attrName>style.visibility</p:attrName>
                                        </p:attrNameLst>
                                      </p:cBhvr>
                                      <p:to>
                                        <p:strVal val="hidden"/>
                                      </p:to>
                                    </p:set>
                                  </p:childTnLst>
                                </p:cTn>
                              </p:par>
                              <p:par>
                                <p:cTn id="66" presetID="22" presetClass="exit" presetSubtype="8" fill="hold" nodeType="withEffect">
                                  <p:stCondLst>
                                    <p:cond delay="0"/>
                                  </p:stCondLst>
                                  <p:childTnLst>
                                    <p:animEffect transition="out" filter="wipe(left)">
                                      <p:cBhvr>
                                        <p:cTn id="67" dur="500"/>
                                        <p:tgtEl>
                                          <p:spTgt spid="561169"/>
                                        </p:tgtEl>
                                      </p:cBhvr>
                                    </p:animEffect>
                                    <p:set>
                                      <p:cBhvr>
                                        <p:cTn id="68" dur="1" fill="hold">
                                          <p:stCondLst>
                                            <p:cond delay="499"/>
                                          </p:stCondLst>
                                        </p:cTn>
                                        <p:tgtEl>
                                          <p:spTgt spid="561169"/>
                                        </p:tgtEl>
                                        <p:attrNameLst>
                                          <p:attrName>style.visibility</p:attrName>
                                        </p:attrNameLst>
                                      </p:cBhvr>
                                      <p:to>
                                        <p:strVal val="hidden"/>
                                      </p:to>
                                    </p:set>
                                  </p:childTnLst>
                                </p:cTn>
                              </p:par>
                              <p:par>
                                <p:cTn id="69" presetID="22" presetClass="exit" presetSubtype="8" fill="hold" grpId="1" nodeType="withEffect">
                                  <p:stCondLst>
                                    <p:cond delay="0"/>
                                  </p:stCondLst>
                                  <p:iterate type="lt">
                                    <p:tmPct val="0"/>
                                  </p:iterate>
                                  <p:childTnLst>
                                    <p:animEffect transition="out" filter="wipe(left)">
                                      <p:cBhvr>
                                        <p:cTn id="70" dur="500"/>
                                        <p:tgtEl>
                                          <p:spTgt spid="561159"/>
                                        </p:tgtEl>
                                      </p:cBhvr>
                                    </p:animEffect>
                                    <p:set>
                                      <p:cBhvr>
                                        <p:cTn id="71" dur="1" fill="hold">
                                          <p:stCondLst>
                                            <p:cond delay="499"/>
                                          </p:stCondLst>
                                        </p:cTn>
                                        <p:tgtEl>
                                          <p:spTgt spid="561159"/>
                                        </p:tgtEl>
                                        <p:attrNameLst>
                                          <p:attrName>style.visibility</p:attrName>
                                        </p:attrNameLst>
                                      </p:cBhvr>
                                      <p:to>
                                        <p:strVal val="hidden"/>
                                      </p:to>
                                    </p:set>
                                  </p:childTnLst>
                                </p:cTn>
                              </p:par>
                              <p:par>
                                <p:cTn id="72" presetID="1" presetClass="exit" presetSubtype="0" fill="hold" grpId="1" nodeType="withEffect">
                                  <p:stCondLst>
                                    <p:cond delay="0"/>
                                  </p:stCondLst>
                                  <p:childTnLst>
                                    <p:set>
                                      <p:cBhvr>
                                        <p:cTn id="73" dur="1" fill="hold">
                                          <p:stCondLst>
                                            <p:cond delay="0"/>
                                          </p:stCondLst>
                                        </p:cTn>
                                        <p:tgtEl>
                                          <p:spTgt spid="561161"/>
                                        </p:tgtEl>
                                        <p:attrNameLst>
                                          <p:attrName>style.visibility</p:attrName>
                                        </p:attrNameLst>
                                      </p:cBhvr>
                                      <p:to>
                                        <p:strVal val="hidden"/>
                                      </p:to>
                                    </p:set>
                                  </p:childTnLst>
                                </p:cTn>
                              </p:par>
                              <p:par>
                                <p:cTn id="74" presetID="1" presetClass="exit" presetSubtype="0" fill="hold" grpId="1" nodeType="withEffect">
                                  <p:stCondLst>
                                    <p:cond delay="0"/>
                                  </p:stCondLst>
                                  <p:childTnLst>
                                    <p:set>
                                      <p:cBhvr>
                                        <p:cTn id="75" dur="1" fill="hold">
                                          <p:stCondLst>
                                            <p:cond delay="0"/>
                                          </p:stCondLst>
                                        </p:cTn>
                                        <p:tgtEl>
                                          <p:spTgt spid="561165"/>
                                        </p:tgtEl>
                                        <p:attrNameLst>
                                          <p:attrName>style.visibility</p:attrName>
                                        </p:attrNameLst>
                                      </p:cBhvr>
                                      <p:to>
                                        <p:strVal val="hidden"/>
                                      </p:to>
                                    </p:set>
                                  </p:childTnLst>
                                </p:cTn>
                              </p:par>
                              <p:par>
                                <p:cTn id="76" presetID="1" presetClass="exit" presetSubtype="0" fill="hold" grpId="1" nodeType="withEffect">
                                  <p:stCondLst>
                                    <p:cond delay="0"/>
                                  </p:stCondLst>
                                  <p:childTnLst>
                                    <p:set>
                                      <p:cBhvr>
                                        <p:cTn id="77" dur="1" fill="hold">
                                          <p:stCondLst>
                                            <p:cond delay="0"/>
                                          </p:stCondLst>
                                        </p:cTn>
                                        <p:tgtEl>
                                          <p:spTgt spid="561179"/>
                                        </p:tgtEl>
                                        <p:attrNameLst>
                                          <p:attrName>style.visibility</p:attrName>
                                        </p:attrNameLst>
                                      </p:cBhvr>
                                      <p:to>
                                        <p:strVal val="hidden"/>
                                      </p:to>
                                    </p:set>
                                  </p:childTnLst>
                                </p:cTn>
                              </p:par>
                            </p:childTnLst>
                          </p:cTn>
                        </p:par>
                        <p:par>
                          <p:cTn id="78" fill="hold">
                            <p:stCondLst>
                              <p:cond delay="500"/>
                            </p:stCondLst>
                            <p:childTnLst>
                              <p:par>
                                <p:cTn id="79" presetID="22" presetClass="entr" presetSubtype="8" fill="hold" nodeType="afterEffect">
                                  <p:stCondLst>
                                    <p:cond delay="0"/>
                                  </p:stCondLst>
                                  <p:childTnLst>
                                    <p:set>
                                      <p:cBhvr>
                                        <p:cTn id="80" dur="1" fill="hold">
                                          <p:stCondLst>
                                            <p:cond delay="0"/>
                                          </p:stCondLst>
                                        </p:cTn>
                                        <p:tgtEl>
                                          <p:spTgt spid="2"/>
                                        </p:tgtEl>
                                        <p:attrNameLst>
                                          <p:attrName>style.visibility</p:attrName>
                                        </p:attrNameLst>
                                      </p:cBhvr>
                                      <p:to>
                                        <p:strVal val="visible"/>
                                      </p:to>
                                    </p:set>
                                    <p:animEffect transition="in" filter="wipe(left)">
                                      <p:cBhvr>
                                        <p:cTn id="81" dur="500"/>
                                        <p:tgtEl>
                                          <p:spTgt spid="2"/>
                                        </p:tgtEl>
                                      </p:cBhvr>
                                    </p:animEffect>
                                  </p:childTnLst>
                                </p:cTn>
                              </p:par>
                              <p:par>
                                <p:cTn id="82" presetID="22" presetClass="entr" presetSubtype="8" fill="hold" grpId="0" nodeType="withEffect">
                                  <p:stCondLst>
                                    <p:cond delay="0"/>
                                  </p:stCondLst>
                                  <p:childTnLst>
                                    <p:set>
                                      <p:cBhvr>
                                        <p:cTn id="83" dur="1" fill="hold">
                                          <p:stCondLst>
                                            <p:cond delay="0"/>
                                          </p:stCondLst>
                                        </p:cTn>
                                        <p:tgtEl>
                                          <p:spTgt spid="561172"/>
                                        </p:tgtEl>
                                        <p:attrNameLst>
                                          <p:attrName>style.visibility</p:attrName>
                                        </p:attrNameLst>
                                      </p:cBhvr>
                                      <p:to>
                                        <p:strVal val="visible"/>
                                      </p:to>
                                    </p:set>
                                    <p:animEffect transition="in" filter="wipe(left)">
                                      <p:cBhvr>
                                        <p:cTn id="84" dur="500"/>
                                        <p:tgtEl>
                                          <p:spTgt spid="561172"/>
                                        </p:tgtEl>
                                      </p:cBhvr>
                                    </p:animEffect>
                                  </p:childTnLst>
                                </p:cTn>
                              </p:par>
                            </p:childTnLst>
                          </p:cTn>
                        </p:par>
                        <p:par>
                          <p:cTn id="85" fill="hold">
                            <p:stCondLst>
                              <p:cond delay="1000"/>
                            </p:stCondLst>
                            <p:childTnLst>
                              <p:par>
                                <p:cTn id="86" presetID="22" presetClass="entr" presetSubtype="8" fill="hold" nodeType="afterEffect">
                                  <p:stCondLst>
                                    <p:cond delay="0"/>
                                  </p:stCondLst>
                                  <p:childTnLst>
                                    <p:set>
                                      <p:cBhvr>
                                        <p:cTn id="87" dur="1" fill="hold">
                                          <p:stCondLst>
                                            <p:cond delay="0"/>
                                          </p:stCondLst>
                                        </p:cTn>
                                        <p:tgtEl>
                                          <p:spTgt spid="561168"/>
                                        </p:tgtEl>
                                        <p:attrNameLst>
                                          <p:attrName>style.visibility</p:attrName>
                                        </p:attrNameLst>
                                      </p:cBhvr>
                                      <p:to>
                                        <p:strVal val="visible"/>
                                      </p:to>
                                    </p:set>
                                    <p:animEffect transition="in" filter="wipe(left)">
                                      <p:cBhvr>
                                        <p:cTn id="88" dur="500"/>
                                        <p:tgtEl>
                                          <p:spTgt spid="561168"/>
                                        </p:tgtEl>
                                      </p:cBhvr>
                                    </p:animEffect>
                                  </p:childTnLst>
                                </p:cTn>
                              </p:par>
                              <p:par>
                                <p:cTn id="89" presetID="22" presetClass="entr" presetSubtype="8" fill="hold" grpId="0" nodeType="withEffect">
                                  <p:stCondLst>
                                    <p:cond delay="0"/>
                                  </p:stCondLst>
                                  <p:childTnLst>
                                    <p:set>
                                      <p:cBhvr>
                                        <p:cTn id="90" dur="1" fill="hold">
                                          <p:stCondLst>
                                            <p:cond delay="0"/>
                                          </p:stCondLst>
                                        </p:cTn>
                                        <p:tgtEl>
                                          <p:spTgt spid="561170"/>
                                        </p:tgtEl>
                                        <p:attrNameLst>
                                          <p:attrName>style.visibility</p:attrName>
                                        </p:attrNameLst>
                                      </p:cBhvr>
                                      <p:to>
                                        <p:strVal val="visible"/>
                                      </p:to>
                                    </p:set>
                                    <p:animEffect transition="in" filter="wipe(left)">
                                      <p:cBhvr>
                                        <p:cTn id="91" dur="500"/>
                                        <p:tgtEl>
                                          <p:spTgt spid="561170"/>
                                        </p:tgtEl>
                                      </p:cBhvr>
                                    </p:animEffect>
                                  </p:childTnLst>
                                </p:cTn>
                              </p:par>
                            </p:childTnLst>
                          </p:cTn>
                        </p:par>
                        <p:par>
                          <p:cTn id="92" fill="hold">
                            <p:stCondLst>
                              <p:cond delay="1500"/>
                            </p:stCondLst>
                            <p:childTnLst>
                              <p:par>
                                <p:cTn id="93" presetID="22" presetClass="entr" presetSubtype="8" fill="hold" nodeType="afterEffect">
                                  <p:stCondLst>
                                    <p:cond delay="0"/>
                                  </p:stCondLst>
                                  <p:childTnLst>
                                    <p:set>
                                      <p:cBhvr>
                                        <p:cTn id="94" dur="1" fill="hold">
                                          <p:stCondLst>
                                            <p:cond delay="0"/>
                                          </p:stCondLst>
                                        </p:cTn>
                                        <p:tgtEl>
                                          <p:spTgt spid="561169"/>
                                        </p:tgtEl>
                                        <p:attrNameLst>
                                          <p:attrName>style.visibility</p:attrName>
                                        </p:attrNameLst>
                                      </p:cBhvr>
                                      <p:to>
                                        <p:strVal val="visible"/>
                                      </p:to>
                                    </p:set>
                                    <p:animEffect transition="in" filter="wipe(left)">
                                      <p:cBhvr>
                                        <p:cTn id="95" dur="500"/>
                                        <p:tgtEl>
                                          <p:spTgt spid="561169"/>
                                        </p:tgtEl>
                                      </p:cBhvr>
                                    </p:animEffect>
                                  </p:childTnLst>
                                </p:cTn>
                              </p:par>
                              <p:par>
                                <p:cTn id="96" presetID="22" presetClass="entr" presetSubtype="8" fill="hold" grpId="0" nodeType="withEffect">
                                  <p:stCondLst>
                                    <p:cond delay="0"/>
                                  </p:stCondLst>
                                  <p:childTnLst>
                                    <p:set>
                                      <p:cBhvr>
                                        <p:cTn id="97" dur="1" fill="hold">
                                          <p:stCondLst>
                                            <p:cond delay="0"/>
                                          </p:stCondLst>
                                        </p:cTn>
                                        <p:tgtEl>
                                          <p:spTgt spid="561177"/>
                                        </p:tgtEl>
                                        <p:attrNameLst>
                                          <p:attrName>style.visibility</p:attrName>
                                        </p:attrNameLst>
                                      </p:cBhvr>
                                      <p:to>
                                        <p:strVal val="visible"/>
                                      </p:to>
                                    </p:set>
                                    <p:animEffect transition="in" filter="wipe(left)">
                                      <p:cBhvr>
                                        <p:cTn id="98" dur="500"/>
                                        <p:tgtEl>
                                          <p:spTgt spid="561177"/>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nodeType="clickEffect">
                                  <p:stCondLst>
                                    <p:cond delay="0"/>
                                  </p:stCondLst>
                                  <p:childTnLst>
                                    <p:set>
                                      <p:cBhvr>
                                        <p:cTn id="102" dur="1" fill="hold">
                                          <p:stCondLst>
                                            <p:cond delay="0"/>
                                          </p:stCondLst>
                                        </p:cTn>
                                        <p:tgtEl>
                                          <p:spTgt spid="5"/>
                                        </p:tgtEl>
                                        <p:attrNameLst>
                                          <p:attrName>style.visibility</p:attrName>
                                        </p:attrNameLst>
                                      </p:cBhvr>
                                      <p:to>
                                        <p:strVal val="visible"/>
                                      </p:to>
                                    </p:set>
                                    <p:animEffect transition="in" filter="wipe(left)">
                                      <p:cBhvr>
                                        <p:cTn id="103" dur="500"/>
                                        <p:tgtEl>
                                          <p:spTgt spid="5"/>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nodeType="clickEffect">
                                  <p:stCondLst>
                                    <p:cond delay="0"/>
                                  </p:stCondLst>
                                  <p:childTnLst>
                                    <p:set>
                                      <p:cBhvr>
                                        <p:cTn id="107" dur="1" fill="hold">
                                          <p:stCondLst>
                                            <p:cond delay="0"/>
                                          </p:stCondLst>
                                        </p:cTn>
                                        <p:tgtEl>
                                          <p:spTgt spid="6"/>
                                        </p:tgtEl>
                                        <p:attrNameLst>
                                          <p:attrName>style.visibility</p:attrName>
                                        </p:attrNameLst>
                                      </p:cBhvr>
                                      <p:to>
                                        <p:strVal val="visible"/>
                                      </p:to>
                                    </p:set>
                                    <p:animEffect transition="in" filter="wipe(left)">
                                      <p:cBhvr>
                                        <p:cTn id="10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animBg="1"/>
      <p:bldP spid="561159" grpId="0" bldLvl="0" animBg="1"/>
      <p:bldP spid="561159" grpId="1" bldLvl="0" animBg="1"/>
      <p:bldP spid="561161" grpId="0" bldLvl="0" animBg="1"/>
      <p:bldP spid="561161" grpId="1" bldLvl="0" animBg="1"/>
      <p:bldP spid="561165" grpId="0" bldLvl="0" animBg="1"/>
      <p:bldP spid="561165" grpId="1" bldLvl="0" animBg="1"/>
      <p:bldP spid="561170" grpId="0" bldLvl="0" animBg="1"/>
      <p:bldP spid="561172" grpId="0" bldLvl="0" animBg="1"/>
      <p:bldP spid="561173" grpId="0" bldLvl="0" animBg="1"/>
      <p:bldP spid="561173" grpId="1" bldLvl="0" animBg="1"/>
      <p:bldP spid="561174" grpId="0"/>
      <p:bldP spid="561174" grpId="1"/>
      <p:bldP spid="561176" grpId="0"/>
      <p:bldP spid="561177" grpId="0" animBg="1"/>
      <p:bldP spid="561179" grpId="0" bldLvl="0" animBg="1"/>
      <p:bldP spid="561179" grpId="1" bldLvl="0" animBg="1"/>
      <p:bldP spid="561171"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
          <p:cNvSpPr>
            <a:spLocks noGrp="1" noChangeArrowheads="1"/>
          </p:cNvSpPr>
          <p:nvPr>
            <p:ph type="title"/>
          </p:nvPr>
        </p:nvSpPr>
        <p:spPr>
          <a:xfrm>
            <a:off x="6716395" y="241935"/>
            <a:ext cx="3597275" cy="666115"/>
          </a:xfrm>
        </p:spPr>
        <p:txBody>
          <a:bodyPr wrap="square">
            <a:spAutoFit/>
          </a:bodyPr>
          <a:lstStyle/>
          <a:p>
            <a:pPr eaLnBrk="1" hangingPunct="1"/>
            <a:r>
              <a:rPr lang="en-GB" altLang="zh-CN" dirty="0" err="1"/>
              <a:t>为什么</a:t>
            </a:r>
            <a:r>
              <a:rPr altLang="en-GB" dirty="0"/>
              <a:t>学习</a:t>
            </a:r>
            <a:r>
              <a:rPr lang="en-GB" dirty="0"/>
              <a:t>Java</a:t>
            </a:r>
            <a:endParaRPr dirty="0"/>
          </a:p>
        </p:txBody>
      </p:sp>
      <p:sp>
        <p:nvSpPr>
          <p:cNvPr id="28675" name="Rectangle 3"/>
          <p:cNvSpPr>
            <a:spLocks noGrp="1" noChangeArrowheads="1"/>
          </p:cNvSpPr>
          <p:nvPr>
            <p:ph type="body" sz="half" idx="1"/>
          </p:nvPr>
        </p:nvSpPr>
        <p:spPr>
          <a:xfrm>
            <a:off x="2279650" y="954405"/>
            <a:ext cx="7602564" cy="5248275"/>
          </a:xfrm>
        </p:spPr>
        <p:txBody>
          <a:bodyPr/>
          <a:lstStyle/>
          <a:p>
            <a:pPr eaLnBrk="1" hangingPunct="1"/>
            <a:r>
              <a:rPr lang="en-US" altLang="zh-CN" dirty="0"/>
              <a:t>Java</a:t>
            </a:r>
            <a:r>
              <a:rPr lang="zh-CN" altLang="en-US" dirty="0"/>
              <a:t>是</a:t>
            </a:r>
            <a:r>
              <a:rPr lang="en-US" altLang="zh-CN" dirty="0"/>
              <a:t>Sun Microsystems</a:t>
            </a:r>
            <a:r>
              <a:rPr lang="zh-CN" altLang="en-US" dirty="0"/>
              <a:t>于</a:t>
            </a:r>
            <a:r>
              <a:rPr lang="en-US" altLang="zh-CN" dirty="0"/>
              <a:t>1995</a:t>
            </a:r>
            <a:r>
              <a:rPr lang="zh-CN" altLang="en-US" dirty="0"/>
              <a:t>年推出的高级编程语言</a:t>
            </a:r>
            <a:endParaRPr lang="zh-CN" altLang="en-US" dirty="0"/>
          </a:p>
          <a:p>
            <a:pPr eaLnBrk="1" hangingPunct="1"/>
            <a:r>
              <a:rPr lang="en-US" altLang="zh-CN" dirty="0"/>
              <a:t>Java </a:t>
            </a:r>
            <a:r>
              <a:rPr lang="zh-CN" altLang="en-US" dirty="0"/>
              <a:t>领域的</a:t>
            </a:r>
            <a:r>
              <a:rPr lang="en-US" altLang="zh-CN" dirty="0" err="1"/>
              <a:t>JavaSE</a:t>
            </a:r>
            <a:r>
              <a:rPr lang="zh-CN" altLang="en-US" dirty="0"/>
              <a:t>、</a:t>
            </a:r>
            <a:r>
              <a:rPr lang="en-US" altLang="zh-CN" dirty="0" err="1"/>
              <a:t>JavaEE</a:t>
            </a:r>
            <a:r>
              <a:rPr lang="zh-CN" altLang="en-US" dirty="0"/>
              <a:t>技术已发展成为同</a:t>
            </a:r>
            <a:r>
              <a:rPr lang="en-US" altLang="zh-CN" dirty="0"/>
              <a:t>C#</a:t>
            </a:r>
            <a:r>
              <a:rPr lang="zh-CN" altLang="en-US" dirty="0"/>
              <a:t>和</a:t>
            </a:r>
            <a:r>
              <a:rPr lang="en-US" altLang="zh-CN" dirty="0"/>
              <a:t>.NET</a:t>
            </a:r>
            <a:r>
              <a:rPr lang="zh-CN" altLang="en-US" dirty="0"/>
              <a:t>平分天下的应用软件开发平台和技术</a:t>
            </a:r>
            <a:endParaRPr lang="zh-CN" altLang="en-US" dirty="0"/>
          </a:p>
          <a:p>
            <a:pPr eaLnBrk="1" hangingPunct="1"/>
            <a:endParaRPr lang="zh-CN" altLang="en-US" dirty="0"/>
          </a:p>
        </p:txBody>
      </p:sp>
      <p:pic>
        <p:nvPicPr>
          <p:cNvPr id="12" name="Picture 12" descr="images1"/>
          <p:cNvPicPr>
            <a:picLocks noGrp="1" noChangeAspect="1" noChangeArrowheads="1"/>
          </p:cNvPicPr>
          <p:nvPr>
            <p:ph sz="quarter" idx="3"/>
          </p:nvPr>
        </p:nvPicPr>
        <p:blipFill>
          <a:blip r:embed="rId1"/>
          <a:srcRect/>
          <a:stretch>
            <a:fillRect/>
          </a:stretch>
        </p:blipFill>
        <p:spPr>
          <a:xfrm>
            <a:off x="6296025" y="5143183"/>
            <a:ext cx="1270000" cy="1322387"/>
          </a:xfrm>
        </p:spPr>
      </p:pic>
      <p:sp>
        <p:nvSpPr>
          <p:cNvPr id="13" name="Text Box 6"/>
          <p:cNvSpPr txBox="1">
            <a:spLocks noChangeArrowheads="1"/>
          </p:cNvSpPr>
          <p:nvPr/>
        </p:nvSpPr>
        <p:spPr bwMode="auto">
          <a:xfrm>
            <a:off x="5540375" y="5464175"/>
            <a:ext cx="563880" cy="368300"/>
          </a:xfrm>
          <a:prstGeom prst="rect">
            <a:avLst/>
          </a:prstGeom>
          <a:noFill/>
          <a:ln w="9525" algn="ctr">
            <a:noFill/>
            <a:miter lim="800000"/>
          </a:ln>
        </p:spPr>
        <p:txBody>
          <a:bodyPr wrap="none">
            <a:spAutoFit/>
          </a:bodyPr>
          <a:lstStyle/>
          <a:p>
            <a:pPr marL="342900" indent="-342900">
              <a:spcBef>
                <a:spcPct val="20000"/>
              </a:spcBef>
              <a:buClr>
                <a:srgbClr val="339966"/>
              </a:buClr>
              <a:buFont typeface="Wingdings" panose="05000000000000000000" pitchFamily="2" charset="2"/>
              <a:buNone/>
            </a:pPr>
            <a:r>
              <a:rPr lang="en-US" altLang="zh-CN" b="1">
                <a:ea typeface="黑体" panose="02010609060101010101" pitchFamily="49" charset="-122"/>
              </a:rPr>
              <a:t>PK.</a:t>
            </a:r>
            <a:endParaRPr lang="en-US" altLang="zh-CN" b="1">
              <a:ea typeface="黑体" panose="02010609060101010101" pitchFamily="49" charset="-122"/>
            </a:endParaRPr>
          </a:p>
        </p:txBody>
      </p:sp>
      <p:sp>
        <p:nvSpPr>
          <p:cNvPr id="14" name="Text Box 7"/>
          <p:cNvSpPr txBox="1">
            <a:spLocks noChangeArrowheads="1"/>
          </p:cNvSpPr>
          <p:nvPr/>
        </p:nvSpPr>
        <p:spPr bwMode="auto">
          <a:xfrm>
            <a:off x="5449888" y="3984943"/>
            <a:ext cx="563880" cy="368300"/>
          </a:xfrm>
          <a:prstGeom prst="rect">
            <a:avLst/>
          </a:prstGeom>
          <a:noFill/>
          <a:ln w="9525" algn="ctr">
            <a:noFill/>
            <a:miter lim="800000"/>
          </a:ln>
        </p:spPr>
        <p:txBody>
          <a:bodyPr wrap="none">
            <a:spAutoFit/>
          </a:bodyPr>
          <a:lstStyle/>
          <a:p>
            <a:pPr marL="342900" indent="-342900">
              <a:spcBef>
                <a:spcPct val="20000"/>
              </a:spcBef>
              <a:buClr>
                <a:srgbClr val="339966"/>
              </a:buClr>
              <a:buFont typeface="Wingdings" panose="05000000000000000000" pitchFamily="2" charset="2"/>
              <a:buNone/>
            </a:pPr>
            <a:r>
              <a:rPr lang="en-US" altLang="zh-CN" b="1">
                <a:ea typeface="黑体" panose="02010609060101010101" pitchFamily="49" charset="-122"/>
              </a:rPr>
              <a:t>PK.</a:t>
            </a:r>
            <a:endParaRPr lang="en-US" altLang="zh-CN" b="1">
              <a:ea typeface="黑体" panose="02010609060101010101" pitchFamily="49" charset="-122"/>
            </a:endParaRPr>
          </a:p>
        </p:txBody>
      </p:sp>
      <p:pic>
        <p:nvPicPr>
          <p:cNvPr id="15" name="Picture 13" descr="images"/>
          <p:cNvPicPr>
            <a:picLocks noChangeAspect="1" noChangeArrowheads="1"/>
          </p:cNvPicPr>
          <p:nvPr/>
        </p:nvPicPr>
        <p:blipFill>
          <a:blip r:embed="rId2"/>
          <a:srcRect/>
          <a:stretch>
            <a:fillRect/>
          </a:stretch>
        </p:blipFill>
        <p:spPr bwMode="auto">
          <a:xfrm>
            <a:off x="4447540" y="3554095"/>
            <a:ext cx="731838" cy="1360488"/>
          </a:xfrm>
          <a:prstGeom prst="rect">
            <a:avLst/>
          </a:prstGeom>
          <a:noFill/>
          <a:ln w="9525">
            <a:noFill/>
            <a:miter lim="800000"/>
            <a:headEnd/>
            <a:tailEnd/>
          </a:ln>
        </p:spPr>
      </p:pic>
      <p:pic>
        <p:nvPicPr>
          <p:cNvPr id="16" name="Picture 15" descr="1-5"/>
          <p:cNvPicPr>
            <a:picLocks noChangeAspect="1" noChangeArrowheads="1"/>
          </p:cNvPicPr>
          <p:nvPr/>
        </p:nvPicPr>
        <p:blipFill>
          <a:blip r:embed="rId3"/>
          <a:srcRect/>
          <a:stretch>
            <a:fillRect/>
          </a:stretch>
        </p:blipFill>
        <p:spPr bwMode="auto">
          <a:xfrm>
            <a:off x="3719513" y="5312093"/>
            <a:ext cx="1655762" cy="1017587"/>
          </a:xfrm>
          <a:prstGeom prst="rect">
            <a:avLst/>
          </a:prstGeom>
          <a:noFill/>
          <a:ln w="9525">
            <a:noFill/>
            <a:miter lim="800000"/>
            <a:headEnd/>
            <a:tailEnd/>
          </a:ln>
        </p:spPr>
      </p:pic>
      <p:pic>
        <p:nvPicPr>
          <p:cNvPr id="17" name="Picture 16" descr="cslogo"/>
          <p:cNvPicPr>
            <a:picLocks noChangeAspect="1" noChangeArrowheads="1"/>
          </p:cNvPicPr>
          <p:nvPr/>
        </p:nvPicPr>
        <p:blipFill>
          <a:blip r:embed="rId4"/>
          <a:srcRect/>
          <a:stretch>
            <a:fillRect/>
          </a:stretch>
        </p:blipFill>
        <p:spPr bwMode="auto">
          <a:xfrm>
            <a:off x="6296025" y="3711575"/>
            <a:ext cx="1150938" cy="1036638"/>
          </a:xfrm>
          <a:prstGeom prst="rect">
            <a:avLst/>
          </a:prstGeom>
          <a:noFill/>
          <a:ln w="9525">
            <a:noFill/>
            <a:miter lim="800000"/>
            <a:headEnd/>
            <a:tailEnd/>
          </a:ln>
        </p:spPr>
      </p:pic>
      <p:sp>
        <p:nvSpPr>
          <p:cNvPr id="11" name="灯片编号占位符 2"/>
          <p:cNvSpPr txBox="1"/>
          <p:nvPr/>
        </p:nvSpPr>
        <p:spPr>
          <a:xfrm>
            <a:off x="8462963" y="6421438"/>
            <a:ext cx="2133600" cy="365125"/>
          </a:xfrm>
          <a:prstGeom prst="rect">
            <a:avLst/>
          </a:prstGeom>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r">
              <a:defRPr/>
            </a:pPr>
            <a:fld id="{20A3C244-A2EA-421B-AA84-7941BACD046B}" type="slidenum">
              <a:rPr lang="zh-CN" altLang="en-US" sz="1200">
                <a:ea typeface="黑体" panose="02010609060101010101" pitchFamily="49" charset="-122"/>
              </a:rPr>
            </a:fld>
            <a:r>
              <a:rPr lang="en-US" altLang="zh-CN" sz="1200" dirty="0">
                <a:ea typeface="黑体" panose="02010609060101010101" pitchFamily="49" charset="-122"/>
              </a:rPr>
              <a:t>/49</a:t>
            </a:r>
            <a:endParaRPr lang="zh-CN" altLang="en-US" sz="1200" dirty="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checkerboard(across)">
                                      <p:cBhvr>
                                        <p:cTn id="7" dur="500"/>
                                        <p:tgtEl>
                                          <p:spTgt spid="1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1000"/>
                            </p:stCondLst>
                            <p:childTnLst>
                              <p:par>
                                <p:cTn id="13" presetID="5" presetClass="entr" presetSubtype="10"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checkerboard(across)">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checkerboard(across)">
                                      <p:cBhvr>
                                        <p:cTn id="20" dur="500"/>
                                        <p:tgtEl>
                                          <p:spTgt spid="16"/>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left)">
                                      <p:cBhvr>
                                        <p:cTn id="24" dur="500"/>
                                        <p:tgtEl>
                                          <p:spTgt spid="13"/>
                                        </p:tgtEl>
                                      </p:cBhvr>
                                    </p:animEffect>
                                  </p:childTnLst>
                                </p:cTn>
                              </p:par>
                            </p:childTnLst>
                          </p:cTn>
                        </p:par>
                        <p:par>
                          <p:cTn id="25" fill="hold">
                            <p:stCondLst>
                              <p:cond delay="1000"/>
                            </p:stCondLst>
                            <p:childTnLst>
                              <p:par>
                                <p:cTn id="26" presetID="5" presetClass="entr" presetSubtype="10"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checkerboard(across)">
                                      <p:cBhvr>
                                        <p:cTn id="2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3"/>
          <p:cNvSpPr>
            <a:spLocks noChangeArrowheads="1"/>
          </p:cNvSpPr>
          <p:nvPr/>
        </p:nvSpPr>
        <p:spPr bwMode="auto">
          <a:xfrm>
            <a:off x="2351088" y="1268413"/>
            <a:ext cx="7704137"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algn="ctr">
              <a:defRPr>
                <a:solidFill>
                  <a:schemeClr val="tx1"/>
                </a:solidFill>
                <a:latin typeface="Arial" panose="020B0604020202020204" pitchFamily="34" charset="0"/>
              </a:defRPr>
            </a:lvl3pPr>
            <a:lvl4pPr algn="ctr">
              <a:defRPr>
                <a:solidFill>
                  <a:schemeClr val="tx1"/>
                </a:solidFill>
                <a:latin typeface="Arial" panose="020B0604020202020204" pitchFamily="34" charset="0"/>
              </a:defRPr>
            </a:lvl4pPr>
            <a:lvl5pPr algn="ctr">
              <a:defRPr>
                <a:solidFill>
                  <a:schemeClr val="tx1"/>
                </a:solidFill>
                <a:latin typeface="Arial" panose="020B0604020202020204" pitchFamily="34" charset="0"/>
              </a:defRPr>
            </a:lvl5pPr>
            <a:lvl6pPr algn="ct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algn="ct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algn="ct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algn="ct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nSpc>
                <a:spcPct val="90000"/>
              </a:lnSpc>
              <a:spcBef>
                <a:spcPct val="20000"/>
              </a:spcBef>
              <a:buClr>
                <a:schemeClr val="tx2"/>
              </a:buClr>
              <a:buSzPct val="80000"/>
              <a:buFont typeface="Arial" panose="020B0604020202020204" pitchFamily="34" charset="0"/>
              <a:buBlip>
                <a:blip r:embed="rId1"/>
              </a:buBlip>
            </a:pPr>
            <a:r>
              <a:rPr lang="zh-CN" altLang="en-US" sz="2800" b="1" dirty="0">
                <a:solidFill>
                  <a:srgbClr val="000000"/>
                </a:solidFill>
                <a:latin typeface="Calibri" panose="020F0502020204030204" pitchFamily="34" charset="0"/>
                <a:sym typeface="Calibri" panose="020F0502020204030204" pitchFamily="34" charset="0"/>
              </a:rPr>
              <a:t>开发桌面应用程序    </a:t>
            </a:r>
            <a:endParaRPr lang="zh-CN" altLang="en-US" sz="2800" b="1" dirty="0">
              <a:solidFill>
                <a:srgbClr val="000000"/>
              </a:solidFill>
              <a:latin typeface="Calibri" panose="020F0502020204030204" pitchFamily="34" charset="0"/>
              <a:sym typeface="Calibri" panose="020F0502020204030204" pitchFamily="34" charset="0"/>
            </a:endParaRPr>
          </a:p>
          <a:p>
            <a:pPr lvl="1" algn="l">
              <a:spcBef>
                <a:spcPct val="20000"/>
              </a:spcBef>
              <a:buClr>
                <a:schemeClr val="tx2"/>
              </a:buClr>
              <a:buSzPct val="100000"/>
              <a:buFont typeface="Arial" panose="020B0604020202020204" pitchFamily="34" charset="0"/>
              <a:buBlip>
                <a:blip r:embed="rId2"/>
              </a:buBlip>
            </a:pPr>
            <a:r>
              <a:rPr lang="zh-CN" altLang="en-US" sz="2400" b="1" dirty="0">
                <a:solidFill>
                  <a:srgbClr val="000000"/>
                </a:solidFill>
                <a:latin typeface="Calibri" panose="020F0502020204030204" pitchFamily="34" charset="0"/>
                <a:sym typeface="Calibri" panose="020F0502020204030204" pitchFamily="34" charset="0"/>
              </a:rPr>
              <a:t>网上银行软件、商场结算软件</a:t>
            </a:r>
            <a:endParaRPr lang="zh-CN" altLang="en-US" sz="2400" b="1" dirty="0">
              <a:solidFill>
                <a:srgbClr val="000000"/>
              </a:solidFill>
              <a:latin typeface="Calibri" panose="020F0502020204030204" pitchFamily="34" charset="0"/>
              <a:sym typeface="Calibri" panose="020F0502020204030204" pitchFamily="34" charset="0"/>
            </a:endParaRPr>
          </a:p>
          <a:p>
            <a:pPr>
              <a:lnSpc>
                <a:spcPct val="90000"/>
              </a:lnSpc>
              <a:spcBef>
                <a:spcPct val="20000"/>
              </a:spcBef>
              <a:buClr>
                <a:schemeClr val="tx2"/>
              </a:buClr>
              <a:buSzPct val="80000"/>
              <a:buFont typeface="Arial" panose="020B0604020202020204" pitchFamily="34" charset="0"/>
              <a:buBlip>
                <a:blip r:embed="rId1"/>
              </a:buBlip>
            </a:pPr>
            <a:r>
              <a:rPr lang="zh-CN" altLang="en-US" sz="2800" b="1" dirty="0">
                <a:solidFill>
                  <a:srgbClr val="000000"/>
                </a:solidFill>
                <a:latin typeface="Calibri" panose="020F0502020204030204" pitchFamily="34" charset="0"/>
                <a:sym typeface="Calibri" panose="020F0502020204030204" pitchFamily="34" charset="0"/>
              </a:rPr>
              <a:t>开发面向</a:t>
            </a:r>
            <a:r>
              <a:rPr lang="en-US" altLang="zh-CN" sz="2800" b="1" dirty="0">
                <a:solidFill>
                  <a:srgbClr val="000000"/>
                </a:solidFill>
                <a:latin typeface="Calibri" panose="020F0502020204030204" pitchFamily="34" charset="0"/>
                <a:sym typeface="Calibri" panose="020F0502020204030204" pitchFamily="34" charset="0"/>
              </a:rPr>
              <a:t>Internet</a:t>
            </a:r>
            <a:r>
              <a:rPr lang="zh-CN" altLang="en-US" sz="2800" b="1" dirty="0">
                <a:solidFill>
                  <a:srgbClr val="000000"/>
                </a:solidFill>
                <a:latin typeface="Calibri" panose="020F0502020204030204" pitchFamily="34" charset="0"/>
                <a:sym typeface="Calibri" panose="020F0502020204030204" pitchFamily="34" charset="0"/>
              </a:rPr>
              <a:t>的应用程序 </a:t>
            </a:r>
            <a:endParaRPr lang="zh-CN" altLang="en-US" sz="2800" b="1" dirty="0">
              <a:solidFill>
                <a:srgbClr val="000000"/>
              </a:solidFill>
              <a:latin typeface="Calibri" panose="020F0502020204030204" pitchFamily="34" charset="0"/>
              <a:sym typeface="Calibri" panose="020F0502020204030204" pitchFamily="34" charset="0"/>
            </a:endParaRPr>
          </a:p>
          <a:p>
            <a:pPr lvl="1" algn="l">
              <a:spcBef>
                <a:spcPct val="20000"/>
              </a:spcBef>
              <a:buClr>
                <a:schemeClr val="tx2"/>
              </a:buClr>
              <a:buSzPct val="100000"/>
              <a:buFont typeface="Arial" panose="020B0604020202020204" pitchFamily="34" charset="0"/>
              <a:buBlip>
                <a:blip r:embed="rId2"/>
              </a:buBlip>
            </a:pPr>
            <a:r>
              <a:rPr lang="zh-CN" altLang="en-US" sz="2400" b="1" dirty="0">
                <a:solidFill>
                  <a:srgbClr val="000000"/>
                </a:solidFill>
                <a:latin typeface="Calibri" panose="020F0502020204030204" pitchFamily="34" charset="0"/>
                <a:sym typeface="Calibri" panose="020F0502020204030204" pitchFamily="34" charset="0"/>
              </a:rPr>
              <a:t>天猫商城、美团、游戏官网等（如LOL）</a:t>
            </a:r>
            <a:endParaRPr lang="zh-CN" altLang="en-US" sz="2400" b="1" dirty="0">
              <a:solidFill>
                <a:srgbClr val="000000"/>
              </a:solidFill>
              <a:latin typeface="Calibri" panose="020F0502020204030204" pitchFamily="34" charset="0"/>
              <a:sym typeface="Calibri" panose="020F0502020204030204" pitchFamily="34" charset="0"/>
            </a:endParaRPr>
          </a:p>
          <a:p>
            <a:pPr>
              <a:spcBef>
                <a:spcPct val="20000"/>
              </a:spcBef>
              <a:buClr>
                <a:schemeClr val="tx2"/>
              </a:buClr>
              <a:buFont typeface="Wingdings" panose="05000000000000000000" pitchFamily="2" charset="2"/>
              <a:buNone/>
            </a:pPr>
            <a:endParaRPr lang="zh-CN" altLang="en-US" sz="2400" b="1" dirty="0">
              <a:solidFill>
                <a:srgbClr val="000000"/>
              </a:solidFill>
              <a:ea typeface="黑体" panose="02010609060101010101" pitchFamily="49" charset="-122"/>
            </a:endParaRPr>
          </a:p>
        </p:txBody>
      </p:sp>
      <p:pic>
        <p:nvPicPr>
          <p:cNvPr id="24" name="图片 2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20875" y="3213100"/>
            <a:ext cx="4670425" cy="349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图片 2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76863" y="3213100"/>
            <a:ext cx="4787900" cy="345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Rectangle 10"/>
          <p:cNvSpPr>
            <a:spLocks noGrp="1" noChangeArrowheads="1"/>
          </p:cNvSpPr>
          <p:nvPr>
            <p:ph type="title"/>
          </p:nvPr>
        </p:nvSpPr>
        <p:spPr>
          <a:xfrm>
            <a:off x="6814820" y="241935"/>
            <a:ext cx="3611880" cy="666115"/>
          </a:xfrm>
        </p:spPr>
        <p:txBody>
          <a:bodyPr wrap="square">
            <a:spAutoFit/>
          </a:bodyPr>
          <a:lstStyle/>
          <a:p>
            <a:pPr eaLnBrk="1" hangingPunct="1"/>
            <a:r>
              <a:rPr lang="en-GB" dirty="0"/>
              <a:t>Java</a:t>
            </a:r>
            <a:r>
              <a:rPr lang="zh-CN" altLang="en-US" dirty="0"/>
              <a:t>可以做什么</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filter="wipe(left)">
                                      <p:cBhvr>
                                        <p:cTn id="7" dur="500"/>
                                        <p:tgtEl>
                                          <p:spTgt spid="23">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3">
                                            <p:txEl>
                                              <p:pRg st="1" end="1"/>
                                            </p:txEl>
                                          </p:spTgt>
                                        </p:tgtEl>
                                        <p:attrNameLst>
                                          <p:attrName>style.visibility</p:attrName>
                                        </p:attrNameLst>
                                      </p:cBhvr>
                                      <p:to>
                                        <p:strVal val="visible"/>
                                      </p:to>
                                    </p:set>
                                    <p:animEffect filter="wipe(left)">
                                      <p:cBhvr>
                                        <p:cTn id="11" dur="500"/>
                                        <p:tgtEl>
                                          <p:spTgt spid="23">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3">
                                            <p:txEl>
                                              <p:pRg st="2" end="2"/>
                                            </p:txEl>
                                          </p:spTgt>
                                        </p:tgtEl>
                                        <p:attrNameLst>
                                          <p:attrName>style.visibility</p:attrName>
                                        </p:attrNameLst>
                                      </p:cBhvr>
                                      <p:to>
                                        <p:strVal val="visible"/>
                                      </p:to>
                                    </p:set>
                                    <p:animEffect filter="wipe(left)">
                                      <p:cBhvr>
                                        <p:cTn id="15" dur="500"/>
                                        <p:tgtEl>
                                          <p:spTgt spid="23">
                                            <p:txEl>
                                              <p:pRg st="2" end="2"/>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23">
                                            <p:txEl>
                                              <p:pRg st="3" end="3"/>
                                            </p:txEl>
                                          </p:spTgt>
                                        </p:tgtEl>
                                        <p:attrNameLst>
                                          <p:attrName>style.visibility</p:attrName>
                                        </p:attrNameLst>
                                      </p:cBhvr>
                                      <p:to>
                                        <p:strVal val="visible"/>
                                      </p:to>
                                    </p:set>
                                    <p:animEffect filter="wipe(left)">
                                      <p:cBhvr>
                                        <p:cTn id="19" dur="500"/>
                                        <p:tgtEl>
                                          <p:spTgt spid="23">
                                            <p:txEl>
                                              <p:pRg st="3" end="3"/>
                                            </p:txEl>
                                          </p:spTgt>
                                        </p:tgtEl>
                                      </p:cBhvr>
                                    </p:animEffect>
                                  </p:childTnLst>
                                </p:cTn>
                              </p:par>
                            </p:childTnLst>
                          </p:cTn>
                        </p:par>
                        <p:par>
                          <p:cTn id="20" fill="hold">
                            <p:stCondLst>
                              <p:cond delay="2000"/>
                            </p:stCondLst>
                            <p:childTnLst>
                              <p:par>
                                <p:cTn id="21" presetID="3" presetClass="entr" presetSubtype="10"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blinds(horizontal)">
                                      <p:cBhvr>
                                        <p:cTn id="23" dur="500"/>
                                        <p:tgtEl>
                                          <p:spTgt spid="24"/>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blinds(horizontal)">
                                      <p:cBhvr>
                                        <p:cTn id="2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0"/>
          <p:cNvSpPr>
            <a:spLocks noGrp="1" noChangeArrowheads="1"/>
          </p:cNvSpPr>
          <p:nvPr>
            <p:ph type="title"/>
          </p:nvPr>
        </p:nvSpPr>
        <p:spPr>
          <a:xfrm>
            <a:off x="6414770" y="285750"/>
            <a:ext cx="4074160" cy="523875"/>
          </a:xfrm>
        </p:spPr>
        <p:txBody>
          <a:bodyPr/>
          <a:lstStyle/>
          <a:p>
            <a:pPr eaLnBrk="1" hangingPunct="1"/>
            <a:r>
              <a:rPr lang="en-US">
                <a:solidFill>
                  <a:srgbClr val="121F55"/>
                </a:solidFill>
              </a:rPr>
              <a:t>Java</a:t>
            </a:r>
            <a:r>
              <a:rPr>
                <a:solidFill>
                  <a:srgbClr val="121F55"/>
                </a:solidFill>
              </a:rPr>
              <a:t>技术平台简介</a:t>
            </a:r>
            <a:endParaRPr>
              <a:solidFill>
                <a:srgbClr val="121F55"/>
              </a:solidFill>
            </a:endParaRPr>
          </a:p>
        </p:txBody>
      </p:sp>
      <p:sp>
        <p:nvSpPr>
          <p:cNvPr id="566275" name="Rectangle 3"/>
          <p:cNvSpPr>
            <a:spLocks noGrp="1" noChangeArrowheads="1"/>
          </p:cNvSpPr>
          <p:nvPr>
            <p:ph idx="1"/>
          </p:nvPr>
        </p:nvSpPr>
        <p:spPr>
          <a:xfrm>
            <a:off x="2308225" y="867728"/>
            <a:ext cx="7645400" cy="5143500"/>
          </a:xfrm>
        </p:spPr>
        <p:txBody>
          <a:bodyPr/>
          <a:lstStyle/>
          <a:p>
            <a:pPr eaLnBrk="1" hangingPunct="1">
              <a:defRPr/>
            </a:pPr>
            <a:r>
              <a:rPr lang="en-US" altLang="zh-CN"/>
              <a:t>Java SE</a:t>
            </a:r>
            <a:r>
              <a:rPr lang="zh-CN" altLang="en-US"/>
              <a:t>：标准版</a:t>
            </a:r>
            <a:endParaRPr lang="en-US" altLang="zh-CN"/>
          </a:p>
          <a:p>
            <a:pPr lvl="1" eaLnBrk="1" hangingPunct="1">
              <a:defRPr/>
            </a:pPr>
            <a:r>
              <a:rPr lang="en-US"/>
              <a:t>Java</a:t>
            </a:r>
            <a:r>
              <a:rPr lang="zh-CN" altLang="en-US"/>
              <a:t>技术的基础和核心</a:t>
            </a:r>
            <a:endParaRPr lang="en-US" altLang="zh-CN"/>
          </a:p>
          <a:p>
            <a:pPr lvl="1" eaLnBrk="1" hangingPunct="1">
              <a:defRPr/>
            </a:pPr>
            <a:r>
              <a:rPr lang="zh-CN" altLang="en-US"/>
              <a:t>主要用于开发桌面应用程序</a:t>
            </a:r>
            <a:endParaRPr lang="en-US" altLang="zh-CN"/>
          </a:p>
          <a:p>
            <a:pPr eaLnBrk="1" hangingPunct="1">
              <a:defRPr/>
            </a:pPr>
            <a:r>
              <a:rPr lang="en-US" altLang="zh-CN"/>
              <a:t>Java EE</a:t>
            </a:r>
            <a:r>
              <a:rPr lang="zh-CN" altLang="en-US"/>
              <a:t>：企业版</a:t>
            </a:r>
            <a:endParaRPr lang="en-US" altLang="zh-CN"/>
          </a:p>
          <a:p>
            <a:pPr lvl="1" eaLnBrk="1" hangingPunct="1">
              <a:defRPr/>
            </a:pPr>
            <a:r>
              <a:rPr lang="zh-CN" altLang="en-US"/>
              <a:t>提供了企业级应用开发的完整解决方案</a:t>
            </a:r>
            <a:endParaRPr lang="en-US" altLang="zh-CN"/>
          </a:p>
          <a:p>
            <a:pPr lvl="1" eaLnBrk="1" hangingPunct="1">
              <a:defRPr/>
            </a:pPr>
            <a:r>
              <a:rPr lang="zh-CN" altLang="en-US"/>
              <a:t>很多的网站都是采用</a:t>
            </a:r>
            <a:r>
              <a:rPr lang="en-US"/>
              <a:t>Java EE</a:t>
            </a:r>
            <a:r>
              <a:rPr lang="zh-CN" altLang="en-US"/>
              <a:t>技术开发</a:t>
            </a:r>
            <a:endParaRPr lang="en-US" altLang="zh-CN"/>
          </a:p>
          <a:p>
            <a:pPr lvl="1" eaLnBrk="1" hangingPunct="1">
              <a:defRPr/>
            </a:pPr>
            <a:endParaRPr lang="en-US" altLang="zh-CN"/>
          </a:p>
          <a:p>
            <a:pPr eaLnBrk="1" hangingPunct="1">
              <a:defRPr/>
            </a:pPr>
            <a:endParaRPr lang="en-US" altLang="zh-CN"/>
          </a:p>
          <a:p>
            <a:pPr eaLnBrk="1" hangingPunct="1">
              <a:defRPr/>
            </a:pPr>
            <a:endParaRPr lang="zh-CN" altLang="en-US" dirty="0"/>
          </a:p>
        </p:txBody>
      </p:sp>
      <p:sp>
        <p:nvSpPr>
          <p:cNvPr id="30724" name="Rectangle 2"/>
          <p:cNvSpPr>
            <a:spLocks noChangeArrowheads="1"/>
          </p:cNvSpPr>
          <p:nvPr/>
        </p:nvSpPr>
        <p:spPr bwMode="auto">
          <a:xfrm>
            <a:off x="5941060" y="-184150"/>
            <a:ext cx="309880" cy="368300"/>
          </a:xfrm>
          <a:prstGeom prst="rect">
            <a:avLst/>
          </a:prstGeom>
          <a:noFill/>
          <a:ln w="9525">
            <a:noFill/>
            <a:miter lim="800000"/>
          </a:ln>
        </p:spPr>
        <p:txBody>
          <a:bodyPr wrap="none" anchor="ctr">
            <a:spAutoFit/>
          </a:bodyPr>
          <a:lstStyle/>
          <a:p>
            <a:pPr algn="ctr"/>
            <a:endParaRPr lang="zh-CN" altLang="en-US">
              <a:ea typeface="黑体" panose="02010609060101010101" pitchFamily="49" charset="-122"/>
            </a:endParaRPr>
          </a:p>
        </p:txBody>
      </p:sp>
      <p:graphicFrame>
        <p:nvGraphicFramePr>
          <p:cNvPr id="30725" name="Object 1"/>
          <p:cNvGraphicFramePr>
            <a:graphicFrameLocks noChangeAspect="1"/>
          </p:cNvGraphicFramePr>
          <p:nvPr/>
        </p:nvGraphicFramePr>
        <p:xfrm>
          <a:off x="4881563" y="4198938"/>
          <a:ext cx="2143125" cy="2417762"/>
        </p:xfrm>
        <a:graphic>
          <a:graphicData uri="http://schemas.openxmlformats.org/presentationml/2006/ole">
            <mc:AlternateContent xmlns:mc="http://schemas.openxmlformats.org/markup-compatibility/2006">
              <mc:Choice xmlns:v="urn:schemas-microsoft-com:vml" Requires="v">
                <p:oleObj spid="_x0000_s30738" name="Picture" r:id="rId1" imgW="1343660" imgH="1514475" progId="Word.Picture.8">
                  <p:embed/>
                </p:oleObj>
              </mc:Choice>
              <mc:Fallback>
                <p:oleObj name="Picture" r:id="rId1" imgW="1343660" imgH="1514475" progId="Word.Picture.8">
                  <p:embed/>
                  <p:pic>
                    <p:nvPicPr>
                      <p:cNvPr id="0"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1563" y="4198938"/>
                        <a:ext cx="2143125" cy="2417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p:cNvSpPr>
            <a:spLocks noGrp="1"/>
          </p:cNvSpPr>
          <p:nvPr>
            <p:ph type="sldNum" sz="quarter" idx="10"/>
          </p:nvPr>
        </p:nvSpPr>
        <p:spPr/>
        <p:txBody>
          <a:bodyPr/>
          <a:lstStyle/>
          <a:p>
            <a:pPr>
              <a:defRPr/>
            </a:pPr>
            <a:fld id="{20A3C244-A2EA-421B-AA84-7941BACD046B}" type="slidenum">
              <a:rPr lang="zh-CN" altLang="en-US" smtClean="0"/>
            </a:fld>
            <a:r>
              <a:rPr lang="en-US" altLang="zh-CN"/>
              <a:t>/49</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15150" y="285750"/>
            <a:ext cx="3573145" cy="571500"/>
          </a:xfrm>
        </p:spPr>
        <p:txBody>
          <a:bodyPr/>
          <a:lstStyle/>
          <a:p>
            <a:r>
              <a:rPr altLang="en-US" dirty="0"/>
              <a:t>安装、配置</a:t>
            </a:r>
            <a:r>
              <a:rPr lang="en-US" altLang="zh-CN" dirty="0"/>
              <a:t>JDK</a:t>
            </a:r>
            <a:endParaRPr lang="zh-CN" altLang="en-US" dirty="0"/>
          </a:p>
        </p:txBody>
      </p:sp>
      <p:sp>
        <p:nvSpPr>
          <p:cNvPr id="3" name="内容占位符 2"/>
          <p:cNvSpPr>
            <a:spLocks noGrp="1"/>
          </p:cNvSpPr>
          <p:nvPr>
            <p:ph idx="1"/>
          </p:nvPr>
        </p:nvSpPr>
        <p:spPr>
          <a:xfrm>
            <a:off x="2308254" y="1214422"/>
            <a:ext cx="7859712" cy="5143536"/>
          </a:xfrm>
        </p:spPr>
        <p:txBody>
          <a:bodyPr/>
          <a:lstStyle/>
          <a:p>
            <a:r>
              <a:rPr lang="zh-CN" altLang="en-US" dirty="0"/>
              <a:t>下载</a:t>
            </a:r>
            <a:r>
              <a:rPr lang="en-US" altLang="zh-CN" dirty="0"/>
              <a:t>JDK1.7</a:t>
            </a:r>
            <a:r>
              <a:rPr lang="zh-CN" altLang="en-US" dirty="0"/>
              <a:t>安装包</a:t>
            </a:r>
            <a:endParaRPr lang="en-US" altLang="zh-CN" dirty="0"/>
          </a:p>
          <a:p>
            <a:endParaRPr lang="en-US" altLang="zh-CN" dirty="0"/>
          </a:p>
          <a:p>
            <a:r>
              <a:rPr lang="zh-CN" altLang="en-US" dirty="0"/>
              <a:t>配置环境变量</a:t>
            </a:r>
            <a:endParaRPr lang="en-US" altLang="zh-CN" dirty="0"/>
          </a:p>
          <a:p>
            <a:pPr lvl="1"/>
            <a:r>
              <a:rPr lang="zh-CN" altLang="en-US" dirty="0"/>
              <a:t>系统变量</a:t>
            </a:r>
            <a:r>
              <a:rPr lang="en-US" altLang="zh-CN" dirty="0"/>
              <a:t>path</a:t>
            </a:r>
            <a:endParaRPr lang="en-US" altLang="zh-CN" dirty="0"/>
          </a:p>
          <a:p>
            <a:endParaRPr lang="zh-CN" altLang="en-US" dirty="0"/>
          </a:p>
        </p:txBody>
      </p:sp>
      <p:pic>
        <p:nvPicPr>
          <p:cNvPr id="5" name="图片 4" descr="图1.13配置环境变量.bmp"/>
          <p:cNvPicPr/>
          <p:nvPr/>
        </p:nvPicPr>
        <p:blipFill>
          <a:blip r:embed="rId1"/>
          <a:stretch>
            <a:fillRect/>
          </a:stretch>
        </p:blipFill>
        <p:spPr>
          <a:xfrm>
            <a:off x="6539545" y="2643182"/>
            <a:ext cx="3714776" cy="3714776"/>
          </a:xfrm>
          <a:prstGeom prst="rect">
            <a:avLst/>
          </a:prstGeom>
        </p:spPr>
      </p:pic>
      <p:grpSp>
        <p:nvGrpSpPr>
          <p:cNvPr id="6" name="组合 13"/>
          <p:cNvGrpSpPr/>
          <p:nvPr/>
        </p:nvGrpSpPr>
        <p:grpSpPr bwMode="auto">
          <a:xfrm>
            <a:off x="4097338" y="6384925"/>
            <a:ext cx="3727450" cy="428625"/>
            <a:chOff x="3143240" y="5143512"/>
            <a:chExt cx="4572032" cy="428628"/>
          </a:xfrm>
        </p:grpSpPr>
        <p:sp>
          <p:nvSpPr>
            <p:cNvPr id="7" name="圆角矩形 6"/>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8" name="圆角矩形 7"/>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9" name="Picture 8" descr="说话气泡new"/>
            <p:cNvPicPr>
              <a:picLocks noChangeAspect="1" noChangeArrowheads="1"/>
            </p:cNvPicPr>
            <p:nvPr/>
          </p:nvPicPr>
          <p:blipFill>
            <a:blip r:embed="rId2"/>
            <a:srcRect/>
            <a:stretch>
              <a:fillRect/>
            </a:stretch>
          </p:blipFill>
          <p:spPr bwMode="auto">
            <a:xfrm>
              <a:off x="3143240" y="5183073"/>
              <a:ext cx="571505" cy="342076"/>
            </a:xfrm>
            <a:prstGeom prst="rect">
              <a:avLst/>
            </a:prstGeom>
            <a:noFill/>
            <a:ln w="9525">
              <a:noFill/>
              <a:miter lim="800000"/>
              <a:headEnd/>
              <a:tailEnd/>
            </a:ln>
            <a:effectLst>
              <a:prstShdw prst="shdw13" dist="12700" dir="10800000">
                <a:srgbClr val="0099FF">
                  <a:alpha val="50000"/>
                </a:srgbClr>
              </a:prstShdw>
            </a:effectLst>
          </p:spPr>
        </p:pic>
        <p:sp>
          <p:nvSpPr>
            <p:cNvPr id="10" name="TextBox 9"/>
            <p:cNvSpPr txBox="1"/>
            <p:nvPr/>
          </p:nvSpPr>
          <p:spPr bwMode="auto">
            <a:xfrm>
              <a:off x="4347671" y="5187962"/>
              <a:ext cx="3008818"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演示： 配置环境变量</a:t>
              </a:r>
              <a:endParaRPr lang="en-US" altLang="zh-CN" sz="1600" b="1" spc="300" dirty="0">
                <a:solidFill>
                  <a:srgbClr val="FBFFFE"/>
                </a:solidFill>
                <a:latin typeface="微软雅黑" panose="020B0503020204020204" pitchFamily="2" charset="-122"/>
                <a:ea typeface="微软雅黑" panose="020B0503020204020204" pitchFamily="2" charset="-122"/>
              </a:endParaRPr>
            </a:p>
          </p:txBody>
        </p:sp>
      </p:grpSp>
      <p:sp>
        <p:nvSpPr>
          <p:cNvPr id="4" name="灯片编号占位符 3"/>
          <p:cNvSpPr>
            <a:spLocks noGrp="1"/>
          </p:cNvSpPr>
          <p:nvPr>
            <p:ph type="sldNum" sz="quarter" idx="10"/>
          </p:nvPr>
        </p:nvSpPr>
        <p:spPr/>
        <p:txBody>
          <a:bodyPr/>
          <a:lstStyle/>
          <a:p>
            <a:pPr>
              <a:defRPr/>
            </a:pPr>
            <a:fld id="{20A3C244-A2EA-421B-AA84-7941BACD046B}" type="slidenum">
              <a:rPr lang="zh-CN" altLang="en-US" smtClean="0"/>
            </a:fld>
            <a:r>
              <a:rPr lang="en-US" altLang="zh-CN"/>
              <a:t>/49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title"/>
          </p:nvPr>
        </p:nvSpPr>
        <p:spPr>
          <a:xfrm>
            <a:off x="7367905" y="285750"/>
            <a:ext cx="3121025" cy="523875"/>
          </a:xfrm>
        </p:spPr>
        <p:txBody>
          <a:bodyPr/>
          <a:lstStyle/>
          <a:p>
            <a:pPr eaLnBrk="1" hangingPunct="1"/>
            <a:r>
              <a:rPr>
                <a:solidFill>
                  <a:srgbClr val="121F55"/>
                </a:solidFill>
              </a:rPr>
              <a:t>开发</a:t>
            </a:r>
            <a:r>
              <a:rPr lang="en-US" altLang="zh-CN">
                <a:solidFill>
                  <a:srgbClr val="121F55"/>
                </a:solidFill>
              </a:rPr>
              <a:t>Java</a:t>
            </a:r>
            <a:r>
              <a:rPr>
                <a:solidFill>
                  <a:srgbClr val="121F55"/>
                </a:solidFill>
              </a:rPr>
              <a:t>程序</a:t>
            </a:r>
            <a:endParaRPr>
              <a:solidFill>
                <a:srgbClr val="121F55"/>
              </a:solidFill>
            </a:endParaRPr>
          </a:p>
        </p:txBody>
      </p:sp>
      <p:sp>
        <p:nvSpPr>
          <p:cNvPr id="567299" name="Rectangle 3"/>
          <p:cNvSpPr>
            <a:spLocks noGrp="1" noChangeArrowheads="1"/>
          </p:cNvSpPr>
          <p:nvPr>
            <p:ph idx="1"/>
          </p:nvPr>
        </p:nvSpPr>
        <p:spPr>
          <a:xfrm>
            <a:off x="2308225" y="1214438"/>
            <a:ext cx="7645400" cy="5143500"/>
          </a:xfrm>
        </p:spPr>
        <p:txBody>
          <a:bodyPr/>
          <a:lstStyle/>
          <a:p>
            <a:pPr eaLnBrk="1" hangingPunct="1">
              <a:defRPr/>
            </a:pPr>
            <a:r>
              <a:rPr lang="zh-CN" altLang="en-US" dirty="0"/>
              <a:t>三步走</a:t>
            </a:r>
            <a:endParaRPr lang="zh-CN" altLang="en-US" dirty="0"/>
          </a:p>
          <a:p>
            <a:pPr eaLnBrk="1" hangingPunct="1">
              <a:defRPr/>
            </a:pPr>
            <a:endParaRPr lang="zh-CN" altLang="en-US" dirty="0"/>
          </a:p>
        </p:txBody>
      </p:sp>
      <p:pic>
        <p:nvPicPr>
          <p:cNvPr id="567300" name="Picture 4" descr="程序开发过程"/>
          <p:cNvPicPr>
            <a:picLocks noChangeAspect="1" noChangeArrowheads="1"/>
          </p:cNvPicPr>
          <p:nvPr/>
        </p:nvPicPr>
        <p:blipFill>
          <a:blip r:embed="rId1"/>
          <a:srcRect/>
          <a:stretch>
            <a:fillRect/>
          </a:stretch>
        </p:blipFill>
        <p:spPr bwMode="auto">
          <a:xfrm>
            <a:off x="1643063" y="3721100"/>
            <a:ext cx="8905875" cy="1724025"/>
          </a:xfrm>
          <a:prstGeom prst="rect">
            <a:avLst/>
          </a:prstGeom>
          <a:noFill/>
          <a:ln w="9525">
            <a:noFill/>
            <a:miter lim="800000"/>
            <a:headEnd/>
            <a:tailEnd/>
          </a:ln>
        </p:spPr>
      </p:pic>
      <p:sp>
        <p:nvSpPr>
          <p:cNvPr id="567301" name="AutoShape 5"/>
          <p:cNvSpPr>
            <a:spLocks noChangeArrowheads="1"/>
          </p:cNvSpPr>
          <p:nvPr/>
        </p:nvSpPr>
        <p:spPr bwMode="gray">
          <a:xfrm>
            <a:off x="2185988" y="2205038"/>
            <a:ext cx="2160587" cy="647700"/>
          </a:xfrm>
          <a:prstGeom prst="roundRect">
            <a:avLst>
              <a:gd name="adj" fmla="val 0"/>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lstStyle/>
          <a:p>
            <a:pPr marL="0" lvl="1" indent="-285750" algn="ctr" eaLnBrk="0" hangingPunct="0">
              <a:spcBef>
                <a:spcPct val="20000"/>
              </a:spcBef>
              <a:buClr>
                <a:srgbClr val="233DA9"/>
              </a:buClr>
              <a:buSzPct val="80000"/>
              <a:defRPr/>
            </a:pPr>
            <a:r>
              <a:rPr lang="en-US" altLang="zh-CN" b="1" kern="0" dirty="0">
                <a:solidFill>
                  <a:schemeClr val="bg1"/>
                </a:solidFill>
                <a:latin typeface="Arial" panose="020B0604020202020204"/>
                <a:ea typeface="黑体" panose="02010609060101010101" pitchFamily="49" charset="-122"/>
              </a:rPr>
              <a:t>1</a:t>
            </a:r>
            <a:r>
              <a:rPr lang="zh-CN" altLang="en-US" b="1" kern="0" dirty="0">
                <a:solidFill>
                  <a:schemeClr val="bg1"/>
                </a:solidFill>
                <a:latin typeface="Arial" panose="020B0604020202020204"/>
                <a:ea typeface="黑体" panose="02010609060101010101" pitchFamily="49" charset="-122"/>
              </a:rPr>
              <a:t>、编写源程序</a:t>
            </a:r>
            <a:endParaRPr lang="zh-CN" altLang="en-US" b="1" kern="0" dirty="0">
              <a:solidFill>
                <a:schemeClr val="bg1"/>
              </a:solidFill>
              <a:latin typeface="Arial" panose="020B0604020202020204"/>
              <a:ea typeface="黑体" panose="02010609060101010101" pitchFamily="49" charset="-122"/>
            </a:endParaRPr>
          </a:p>
        </p:txBody>
      </p:sp>
      <p:sp>
        <p:nvSpPr>
          <p:cNvPr id="567302" name="AutoShape 6"/>
          <p:cNvSpPr>
            <a:spLocks noChangeArrowheads="1"/>
          </p:cNvSpPr>
          <p:nvPr/>
        </p:nvSpPr>
        <p:spPr bwMode="gray">
          <a:xfrm>
            <a:off x="4962525" y="2205038"/>
            <a:ext cx="2160588" cy="647700"/>
          </a:xfrm>
          <a:prstGeom prst="roundRect">
            <a:avLst>
              <a:gd name="adj" fmla="val 0"/>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lstStyle/>
          <a:p>
            <a:pPr marL="0" lvl="1" indent="-285750" algn="ctr" eaLnBrk="0" hangingPunct="0">
              <a:spcBef>
                <a:spcPct val="20000"/>
              </a:spcBef>
              <a:buClr>
                <a:srgbClr val="233DA9"/>
              </a:buClr>
              <a:buSzPct val="80000"/>
              <a:defRPr/>
            </a:pPr>
            <a:r>
              <a:rPr lang="en-US" altLang="zh-CN" b="1" kern="0" dirty="0">
                <a:solidFill>
                  <a:schemeClr val="bg1"/>
                </a:solidFill>
                <a:latin typeface="Arial" panose="020B0604020202020204"/>
                <a:ea typeface="黑体" panose="02010609060101010101" pitchFamily="49" charset="-122"/>
              </a:rPr>
              <a:t>2</a:t>
            </a:r>
            <a:r>
              <a:rPr lang="zh-CN" altLang="en-US" b="1" kern="0" dirty="0">
                <a:solidFill>
                  <a:schemeClr val="bg1"/>
                </a:solidFill>
                <a:latin typeface="Arial" panose="020B0604020202020204"/>
                <a:ea typeface="黑体" panose="02010609060101010101" pitchFamily="49" charset="-122"/>
              </a:rPr>
              <a:t>、编译源程序</a:t>
            </a:r>
            <a:endParaRPr lang="zh-CN" altLang="en-US" b="1" kern="0" dirty="0">
              <a:solidFill>
                <a:schemeClr val="bg1"/>
              </a:solidFill>
              <a:latin typeface="Arial" panose="020B0604020202020204"/>
              <a:ea typeface="黑体" panose="02010609060101010101" pitchFamily="49" charset="-122"/>
            </a:endParaRPr>
          </a:p>
        </p:txBody>
      </p:sp>
      <p:sp>
        <p:nvSpPr>
          <p:cNvPr id="567303" name="AutoShape 7"/>
          <p:cNvSpPr>
            <a:spLocks noChangeArrowheads="1"/>
          </p:cNvSpPr>
          <p:nvPr/>
        </p:nvSpPr>
        <p:spPr bwMode="gray">
          <a:xfrm>
            <a:off x="7739063" y="2205038"/>
            <a:ext cx="2160587" cy="647700"/>
          </a:xfrm>
          <a:prstGeom prst="roundRect">
            <a:avLst>
              <a:gd name="adj" fmla="val 0"/>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lstStyle/>
          <a:p>
            <a:pPr marL="0" lvl="1" indent="-285750" algn="ctr" eaLnBrk="0" hangingPunct="0">
              <a:spcBef>
                <a:spcPct val="20000"/>
              </a:spcBef>
              <a:buClr>
                <a:srgbClr val="233DA9"/>
              </a:buClr>
              <a:buSzPct val="80000"/>
              <a:defRPr/>
            </a:pPr>
            <a:r>
              <a:rPr lang="en-US" altLang="zh-CN" b="1" kern="0" dirty="0">
                <a:solidFill>
                  <a:schemeClr val="bg1"/>
                </a:solidFill>
                <a:latin typeface="Arial" panose="020B0604020202020204"/>
                <a:ea typeface="黑体" panose="02010609060101010101" pitchFamily="49" charset="-122"/>
              </a:rPr>
              <a:t>3</a:t>
            </a:r>
            <a:r>
              <a:rPr lang="zh-CN" altLang="en-US" b="1" kern="0" dirty="0">
                <a:solidFill>
                  <a:schemeClr val="bg1"/>
                </a:solidFill>
                <a:latin typeface="Arial" panose="020B0604020202020204"/>
                <a:ea typeface="黑体" panose="02010609060101010101" pitchFamily="49" charset="-122"/>
              </a:rPr>
              <a:t>、运行</a:t>
            </a:r>
            <a:endParaRPr lang="zh-CN" altLang="en-US" b="1" kern="0" dirty="0">
              <a:solidFill>
                <a:schemeClr val="bg1"/>
              </a:solidFill>
              <a:latin typeface="Arial" panose="020B0604020202020204"/>
              <a:ea typeface="黑体" panose="02010609060101010101" pitchFamily="49" charset="-122"/>
            </a:endParaRPr>
          </a:p>
        </p:txBody>
      </p:sp>
      <p:cxnSp>
        <p:nvCxnSpPr>
          <p:cNvPr id="11" name="直接箭头连接符 10"/>
          <p:cNvCxnSpPr/>
          <p:nvPr/>
        </p:nvCxnSpPr>
        <p:spPr>
          <a:xfrm rot="16200000" flipH="1">
            <a:off x="2845571" y="3178966"/>
            <a:ext cx="642945" cy="3"/>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12" name="直接箭头连接符 11"/>
          <p:cNvCxnSpPr>
            <a:stCxn id="567302" idx="2"/>
          </p:cNvCxnSpPr>
          <p:nvPr/>
        </p:nvCxnSpPr>
        <p:spPr>
          <a:xfrm rot="5400000">
            <a:off x="5709847" y="3167756"/>
            <a:ext cx="647402" cy="17967"/>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13" name="直接箭头连接符 12"/>
          <p:cNvCxnSpPr>
            <a:stCxn id="567303" idx="2"/>
          </p:cNvCxnSpPr>
          <p:nvPr/>
        </p:nvCxnSpPr>
        <p:spPr>
          <a:xfrm rot="5400000">
            <a:off x="8491159" y="3172523"/>
            <a:ext cx="647400" cy="8430"/>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2" name="灯片编号占位符 1"/>
          <p:cNvSpPr>
            <a:spLocks noGrp="1"/>
          </p:cNvSpPr>
          <p:nvPr>
            <p:ph type="sldNum" sz="quarter" idx="10"/>
          </p:nvPr>
        </p:nvSpPr>
        <p:spPr/>
        <p:txBody>
          <a:bodyPr/>
          <a:lstStyle/>
          <a:p>
            <a:pPr>
              <a:defRPr/>
            </a:pPr>
            <a:fld id="{20A3C244-A2EA-421B-AA84-7941BACD046B}" type="slidenum">
              <a:rPr lang="zh-CN" altLang="en-US" smtClean="0"/>
            </a:fld>
            <a:r>
              <a:rPr lang="en-US" altLang="zh-CN"/>
              <a:t>/49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67299">
                                            <p:txEl>
                                              <p:pRg st="0" end="0"/>
                                            </p:txEl>
                                          </p:spTgt>
                                        </p:tgtEl>
                                        <p:attrNameLst>
                                          <p:attrName>style.visibility</p:attrName>
                                        </p:attrNameLst>
                                      </p:cBhvr>
                                      <p:to>
                                        <p:strVal val="visible"/>
                                      </p:to>
                                    </p:set>
                                    <p:animEffect transition="in" filter="wipe(left)">
                                      <p:cBhvr>
                                        <p:cTn id="7" dur="500"/>
                                        <p:tgtEl>
                                          <p:spTgt spid="567299">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67301"/>
                                        </p:tgtEl>
                                        <p:attrNameLst>
                                          <p:attrName>style.visibility</p:attrName>
                                        </p:attrNameLst>
                                      </p:cBhvr>
                                      <p:to>
                                        <p:strVal val="visible"/>
                                      </p:to>
                                    </p:set>
                                    <p:animEffect transition="in" filter="wipe(left)">
                                      <p:cBhvr>
                                        <p:cTn id="11" dur="500"/>
                                        <p:tgtEl>
                                          <p:spTgt spid="56730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67302"/>
                                        </p:tgtEl>
                                        <p:attrNameLst>
                                          <p:attrName>style.visibility</p:attrName>
                                        </p:attrNameLst>
                                      </p:cBhvr>
                                      <p:to>
                                        <p:strVal val="visible"/>
                                      </p:to>
                                    </p:set>
                                    <p:animEffect transition="in" filter="wipe(left)">
                                      <p:cBhvr>
                                        <p:cTn id="15" dur="500"/>
                                        <p:tgtEl>
                                          <p:spTgt spid="56730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567303"/>
                                        </p:tgtEl>
                                        <p:attrNameLst>
                                          <p:attrName>style.visibility</p:attrName>
                                        </p:attrNameLst>
                                      </p:cBhvr>
                                      <p:to>
                                        <p:strVal val="visible"/>
                                      </p:to>
                                    </p:set>
                                    <p:animEffect transition="in" filter="wipe(left)">
                                      <p:cBhvr>
                                        <p:cTn id="19" dur="500"/>
                                        <p:tgtEl>
                                          <p:spTgt spid="56730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up)">
                                      <p:cBhvr>
                                        <p:cTn id="24" dur="500"/>
                                        <p:tgtEl>
                                          <p:spTgt spid="11"/>
                                        </p:tgtEl>
                                      </p:cBhvr>
                                    </p:animEffect>
                                  </p:childTnLst>
                                </p:cTn>
                              </p:par>
                              <p:par>
                                <p:cTn id="25" presetID="22" presetClass="entr" presetSubtype="1"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up)">
                                      <p:cBhvr>
                                        <p:cTn id="27" dur="500"/>
                                        <p:tgtEl>
                                          <p:spTgt spid="12"/>
                                        </p:tgtEl>
                                      </p:cBhvr>
                                    </p:animEffect>
                                  </p:childTnLst>
                                </p:cTn>
                              </p:par>
                              <p:par>
                                <p:cTn id="28" presetID="22" presetClass="entr" presetSubtype="1"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up)">
                                      <p:cBhvr>
                                        <p:cTn id="30" dur="500"/>
                                        <p:tgtEl>
                                          <p:spTgt spid="13"/>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567300"/>
                                        </p:tgtEl>
                                        <p:attrNameLst>
                                          <p:attrName>style.visibility</p:attrName>
                                        </p:attrNameLst>
                                      </p:cBhvr>
                                      <p:to>
                                        <p:strVal val="visible"/>
                                      </p:to>
                                    </p:set>
                                    <p:animEffect transition="in" filter="wipe(left)">
                                      <p:cBhvr>
                                        <p:cTn id="34" dur="500"/>
                                        <p:tgtEl>
                                          <p:spTgt spid="567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7301" grpId="0" bldLvl="0" animBg="1"/>
      <p:bldP spid="567302" grpId="0" bldLvl="0" animBg="1"/>
      <p:bldP spid="567303"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
          <p:cNvSpPr>
            <a:spLocks noGrp="1" noChangeArrowheads="1"/>
          </p:cNvSpPr>
          <p:nvPr>
            <p:ph type="title"/>
          </p:nvPr>
        </p:nvSpPr>
        <p:spPr bwMode="auto">
          <a:xfrm>
            <a:off x="5041900" y="260350"/>
            <a:ext cx="5554345" cy="633095"/>
          </a:xfrm>
          <a:solidFill>
            <a:schemeClr val="bg1"/>
          </a:solidFill>
          <a:ln algn="ctr">
            <a:miter lim="800000"/>
          </a:ln>
        </p:spPr>
        <p:txBody>
          <a:bodyPr vert="horz" wrap="square" lIns="91440" tIns="45720" rIns="91440" bIns="45720" numCol="1" anchor="t" anchorCtr="0" compatLnSpc="1"/>
          <a:lstStyle/>
          <a:p>
            <a:r>
              <a:rPr lang="en-US" altLang="zh-CN" dirty="0"/>
              <a:t>Java</a:t>
            </a:r>
            <a:r>
              <a:rPr lang="zh-CN" altLang="en-US" dirty="0"/>
              <a:t>虚拟机与跨平台原理</a:t>
            </a:r>
            <a:endParaRPr lang="zh-CN" altLang="en-US" b="1" dirty="0"/>
          </a:p>
        </p:txBody>
      </p:sp>
      <p:pic>
        <p:nvPicPr>
          <p:cNvPr id="52226" name="Picture 2" descr="效果图2"/>
          <p:cNvPicPr>
            <a:picLocks noChangeAspect="1" noChangeArrowheads="1"/>
          </p:cNvPicPr>
          <p:nvPr/>
        </p:nvPicPr>
        <p:blipFill>
          <a:blip r:embed="rId1">
            <a:clrChange>
              <a:clrFrom>
                <a:srgbClr val="FFFFFF"/>
              </a:clrFrom>
              <a:clrTo>
                <a:srgbClr val="FFFFFF">
                  <a:alpha val="0"/>
                </a:srgbClr>
              </a:clrTo>
            </a:clrChange>
          </a:blip>
          <a:srcRect/>
          <a:stretch>
            <a:fillRect/>
          </a:stretch>
        </p:blipFill>
        <p:spPr bwMode="auto">
          <a:xfrm>
            <a:off x="2952728" y="1214422"/>
            <a:ext cx="6143668" cy="4990578"/>
          </a:xfrm>
          <a:prstGeom prst="rect">
            <a:avLst/>
          </a:prstGeom>
          <a:noFill/>
          <a:ln w="9525">
            <a:noFill/>
            <a:miter lim="800000"/>
            <a:headEnd/>
            <a:tailEnd/>
          </a:ln>
        </p:spPr>
      </p:pic>
      <p:sp>
        <p:nvSpPr>
          <p:cNvPr id="2" name="灯片编号占位符 1"/>
          <p:cNvSpPr>
            <a:spLocks noGrp="1"/>
          </p:cNvSpPr>
          <p:nvPr>
            <p:ph type="sldNum" sz="quarter" idx="10"/>
          </p:nvPr>
        </p:nvSpPr>
        <p:spPr/>
        <p:txBody>
          <a:bodyPr/>
          <a:lstStyle/>
          <a:p>
            <a:pPr>
              <a:defRPr/>
            </a:pPr>
            <a:fld id="{20A3C244-A2EA-421B-AA84-7941BACD046B}" type="slidenum">
              <a:rPr lang="zh-CN" altLang="en-US" smtClean="0"/>
            </a:fld>
            <a:r>
              <a:rPr lang="en-US" altLang="zh-CN"/>
              <a:t>/49</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p:cNvSpPr>
            <a:spLocks noChangeArrowheads="1"/>
          </p:cNvSpPr>
          <p:nvPr/>
        </p:nvSpPr>
        <p:spPr bwMode="auto">
          <a:xfrm>
            <a:off x="2433638" y="4179888"/>
            <a:ext cx="7591425" cy="189230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lvl="1"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49" charset="-122"/>
              </a:rPr>
              <a:t>public class </a:t>
            </a:r>
            <a:r>
              <a:rPr lang="en-US" altLang="zh-CN" b="1" dirty="0" err="1">
                <a:solidFill>
                  <a:schemeClr val="accent5">
                    <a:lumMod val="10000"/>
                  </a:schemeClr>
                </a:solidFill>
                <a:latin typeface="+mn-lt"/>
                <a:ea typeface="黑体" panose="02010609060101010101" pitchFamily="49" charset="-122"/>
              </a:rPr>
              <a:t>HelloWorld</a:t>
            </a:r>
            <a:r>
              <a:rPr lang="en-US" altLang="zh-CN" b="1" dirty="0">
                <a:solidFill>
                  <a:schemeClr val="accent5">
                    <a:lumMod val="10000"/>
                  </a:schemeClr>
                </a:solidFill>
                <a:latin typeface="+mn-lt"/>
                <a:ea typeface="黑体" panose="02010609060101010101" pitchFamily="49" charset="-122"/>
              </a:rPr>
              <a:t> {</a:t>
            </a:r>
            <a:endParaRPr lang="en-US" altLang="zh-CN" b="1" dirty="0">
              <a:solidFill>
                <a:schemeClr val="accent5">
                  <a:lumMod val="10000"/>
                </a:schemeClr>
              </a:solidFill>
              <a:latin typeface="+mn-lt"/>
              <a:ea typeface="黑体" panose="02010609060101010101" pitchFamily="49" charset="-122"/>
            </a:endParaRPr>
          </a:p>
          <a:p>
            <a:pPr lvl="1"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49" charset="-122"/>
              </a:rPr>
              <a:t>	public static void main(String[ ] </a:t>
            </a:r>
            <a:r>
              <a:rPr lang="en-US" altLang="zh-CN" b="1" dirty="0" err="1">
                <a:solidFill>
                  <a:schemeClr val="accent5">
                    <a:lumMod val="10000"/>
                  </a:schemeClr>
                </a:solidFill>
                <a:latin typeface="+mn-lt"/>
                <a:ea typeface="黑体" panose="02010609060101010101" pitchFamily="49" charset="-122"/>
              </a:rPr>
              <a:t>args</a:t>
            </a:r>
            <a:r>
              <a:rPr lang="en-US" altLang="zh-CN" b="1" dirty="0">
                <a:solidFill>
                  <a:schemeClr val="accent5">
                    <a:lumMod val="10000"/>
                  </a:schemeClr>
                </a:solidFill>
                <a:latin typeface="+mn-lt"/>
                <a:ea typeface="黑体" panose="02010609060101010101" pitchFamily="49" charset="-122"/>
              </a:rPr>
              <a:t>) {</a:t>
            </a:r>
            <a:endParaRPr lang="en-US" altLang="zh-CN" b="1" dirty="0">
              <a:solidFill>
                <a:schemeClr val="accent5">
                  <a:lumMod val="10000"/>
                </a:schemeClr>
              </a:solidFill>
              <a:latin typeface="+mn-lt"/>
              <a:ea typeface="黑体" panose="02010609060101010101" pitchFamily="49" charset="-122"/>
            </a:endParaRPr>
          </a:p>
          <a:p>
            <a:pPr lvl="1"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49" charset="-122"/>
              </a:rPr>
              <a:t>		</a:t>
            </a:r>
            <a:r>
              <a:rPr lang="en-US" altLang="zh-CN" b="1" dirty="0" err="1">
                <a:solidFill>
                  <a:schemeClr val="accent5">
                    <a:lumMod val="10000"/>
                  </a:schemeClr>
                </a:solidFill>
                <a:latin typeface="+mn-lt"/>
                <a:ea typeface="黑体" panose="02010609060101010101" pitchFamily="49" charset="-122"/>
              </a:rPr>
              <a:t>System.out.println</a:t>
            </a:r>
            <a:r>
              <a:rPr lang="en-US" altLang="zh-CN" b="1" dirty="0">
                <a:solidFill>
                  <a:schemeClr val="accent5">
                    <a:lumMod val="10000"/>
                  </a:schemeClr>
                </a:solidFill>
                <a:latin typeface="+mn-lt"/>
                <a:ea typeface="黑体" panose="02010609060101010101" pitchFamily="49" charset="-122"/>
              </a:rPr>
              <a:t>("Hello  World!!!");</a:t>
            </a:r>
            <a:endParaRPr lang="en-US" altLang="zh-CN" b="1" dirty="0">
              <a:solidFill>
                <a:schemeClr val="accent5">
                  <a:lumMod val="10000"/>
                </a:schemeClr>
              </a:solidFill>
              <a:latin typeface="+mn-lt"/>
              <a:ea typeface="黑体" panose="02010609060101010101" pitchFamily="49" charset="-122"/>
            </a:endParaRPr>
          </a:p>
          <a:p>
            <a:pPr lvl="1"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49" charset="-122"/>
              </a:rPr>
              <a:t>	}</a:t>
            </a:r>
            <a:endParaRPr lang="en-US" altLang="zh-CN" b="1" dirty="0">
              <a:solidFill>
                <a:schemeClr val="accent5">
                  <a:lumMod val="10000"/>
                </a:schemeClr>
              </a:solidFill>
              <a:latin typeface="+mn-lt"/>
              <a:ea typeface="黑体" panose="02010609060101010101" pitchFamily="49" charset="-122"/>
            </a:endParaRPr>
          </a:p>
          <a:p>
            <a:pPr lvl="1"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49" charset="-122"/>
              </a:rPr>
              <a:t>}</a:t>
            </a:r>
            <a:endParaRPr lang="en-US" altLang="zh-CN" b="1" dirty="0">
              <a:solidFill>
                <a:schemeClr val="accent5">
                  <a:lumMod val="10000"/>
                </a:schemeClr>
              </a:solidFill>
              <a:latin typeface="+mn-lt"/>
              <a:ea typeface="黑体" panose="02010609060101010101" pitchFamily="49" charset="-122"/>
            </a:endParaRPr>
          </a:p>
        </p:txBody>
      </p:sp>
      <p:sp>
        <p:nvSpPr>
          <p:cNvPr id="32771" name="标题 1"/>
          <p:cNvSpPr>
            <a:spLocks noGrp="1"/>
          </p:cNvSpPr>
          <p:nvPr>
            <p:ph type="title"/>
          </p:nvPr>
        </p:nvSpPr>
        <p:spPr>
          <a:xfrm>
            <a:off x="4864100" y="313055"/>
            <a:ext cx="5520690" cy="523875"/>
          </a:xfrm>
        </p:spPr>
        <p:txBody>
          <a:bodyPr/>
          <a:lstStyle/>
          <a:p>
            <a:r>
              <a:rPr>
                <a:solidFill>
                  <a:srgbClr val="121F55"/>
                </a:solidFill>
              </a:rPr>
              <a:t>使用记事本开发</a:t>
            </a:r>
            <a:r>
              <a:rPr lang="en-US" altLang="zh-CN">
                <a:solidFill>
                  <a:srgbClr val="121F55"/>
                </a:solidFill>
              </a:rPr>
              <a:t>Java</a:t>
            </a:r>
            <a:r>
              <a:rPr>
                <a:solidFill>
                  <a:srgbClr val="121F55"/>
                </a:solidFill>
              </a:rPr>
              <a:t>程序</a:t>
            </a:r>
            <a:endParaRPr>
              <a:solidFill>
                <a:srgbClr val="121F55"/>
              </a:solidFill>
            </a:endParaRPr>
          </a:p>
        </p:txBody>
      </p:sp>
      <p:sp>
        <p:nvSpPr>
          <p:cNvPr id="5" name="内容占位符 4"/>
          <p:cNvSpPr>
            <a:spLocks noGrp="1"/>
          </p:cNvSpPr>
          <p:nvPr>
            <p:ph idx="1"/>
          </p:nvPr>
        </p:nvSpPr>
        <p:spPr>
          <a:xfrm>
            <a:off x="2308225" y="836613"/>
            <a:ext cx="7645400" cy="5143500"/>
          </a:xfrm>
        </p:spPr>
        <p:txBody>
          <a:bodyPr/>
          <a:lstStyle/>
          <a:p>
            <a:pPr>
              <a:defRPr/>
            </a:pPr>
            <a:r>
              <a:rPr lang="zh-CN" altLang="en-US" dirty="0"/>
              <a:t>开发步骤</a:t>
            </a:r>
            <a:endParaRPr lang="zh-CN" altLang="en-US" dirty="0"/>
          </a:p>
          <a:p>
            <a:pPr>
              <a:defRPr/>
            </a:pPr>
            <a:endParaRPr lang="zh-CN" altLang="en-US" dirty="0"/>
          </a:p>
        </p:txBody>
      </p:sp>
      <p:graphicFrame>
        <p:nvGraphicFramePr>
          <p:cNvPr id="18" name="内容占位符 4"/>
          <p:cNvGraphicFramePr/>
          <p:nvPr/>
        </p:nvGraphicFramePr>
        <p:xfrm>
          <a:off x="2881290" y="1357298"/>
          <a:ext cx="6858048" cy="228601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pSp>
        <p:nvGrpSpPr>
          <p:cNvPr id="19" name="组合 18"/>
          <p:cNvGrpSpPr/>
          <p:nvPr/>
        </p:nvGrpSpPr>
        <p:grpSpPr bwMode="auto">
          <a:xfrm>
            <a:off x="1847850" y="6294438"/>
            <a:ext cx="5005388" cy="428625"/>
            <a:chOff x="3143240" y="5143512"/>
            <a:chExt cx="5005864" cy="428628"/>
          </a:xfrm>
        </p:grpSpPr>
        <p:sp>
          <p:nvSpPr>
            <p:cNvPr id="20" name="圆角矩形 19"/>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1" name="圆角矩形 20"/>
            <p:cNvSpPr/>
            <p:nvPr/>
          </p:nvSpPr>
          <p:spPr bwMode="auto">
            <a:xfrm>
              <a:off x="3714744" y="5143512"/>
              <a:ext cx="4434360"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32787" name="Picture 8" descr="说话气泡new"/>
            <p:cNvPicPr>
              <a:picLocks noChangeAspect="1" noChangeArrowheads="1"/>
            </p:cNvPicPr>
            <p:nvPr/>
          </p:nvPicPr>
          <p:blipFill>
            <a:blip r:embed="rId6"/>
            <a:srcRect/>
            <a:stretch>
              <a:fillRect/>
            </a:stretch>
          </p:blipFill>
          <p:spPr bwMode="auto">
            <a:xfrm>
              <a:off x="3143240" y="5183073"/>
              <a:ext cx="571505" cy="342076"/>
            </a:xfrm>
            <a:prstGeom prst="rect">
              <a:avLst/>
            </a:prstGeom>
            <a:noFill/>
            <a:ln w="9525">
              <a:noFill/>
              <a:miter lim="800000"/>
              <a:headEnd/>
              <a:tailEnd/>
            </a:ln>
            <a:effectLst>
              <a:prstShdw prst="shdw13" dist="12700" dir="10800000">
                <a:srgbClr val="0099FF">
                  <a:alpha val="50000"/>
                </a:srgbClr>
              </a:prstShdw>
            </a:effectLst>
          </p:spPr>
        </p:pic>
        <p:sp>
          <p:nvSpPr>
            <p:cNvPr id="27" name="TextBox 26"/>
            <p:cNvSpPr txBox="1"/>
            <p:nvPr/>
          </p:nvSpPr>
          <p:spPr bwMode="auto">
            <a:xfrm>
              <a:off x="3637000" y="5187962"/>
              <a:ext cx="4416845"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 演示示例</a:t>
              </a:r>
              <a:r>
                <a:rPr lang="en-US" altLang="zh-CN" sz="1600" b="1" spc="300" dirty="0">
                  <a:solidFill>
                    <a:srgbClr val="FBFFFE"/>
                  </a:solidFill>
                  <a:latin typeface="微软雅黑" panose="020B0503020204020204" pitchFamily="2" charset="-122"/>
                  <a:ea typeface="微软雅黑" panose="020B0503020204020204" pitchFamily="2" charset="-122"/>
                </a:rPr>
                <a:t>1</a:t>
              </a:r>
              <a:r>
                <a:rPr lang="zh-CN" altLang="en-US" sz="1600" b="1" spc="300" dirty="0">
                  <a:solidFill>
                    <a:srgbClr val="FBFFFE"/>
                  </a:solidFill>
                  <a:latin typeface="微软雅黑" panose="020B0503020204020204" pitchFamily="2" charset="-122"/>
                  <a:ea typeface="微软雅黑" panose="020B0503020204020204" pitchFamily="2" charset="-122"/>
                </a:rPr>
                <a:t>：使用记事本开发</a:t>
              </a:r>
              <a:r>
                <a:rPr lang="en-US" altLang="zh-CN" sz="1600" b="1" spc="300" dirty="0">
                  <a:solidFill>
                    <a:srgbClr val="FBFFFE"/>
                  </a:solidFill>
                  <a:latin typeface="微软雅黑" panose="020B0503020204020204" pitchFamily="2" charset="-122"/>
                  <a:ea typeface="微软雅黑" panose="020B0503020204020204" pitchFamily="2" charset="-122"/>
                </a:rPr>
                <a:t>Java</a:t>
              </a:r>
              <a:r>
                <a:rPr lang="zh-CN" altLang="en-US" sz="1600" b="1" spc="300" dirty="0">
                  <a:solidFill>
                    <a:srgbClr val="FBFFFE"/>
                  </a:solidFill>
                  <a:latin typeface="微软雅黑" panose="020B0503020204020204" pitchFamily="2" charset="-122"/>
                  <a:ea typeface="微软雅黑" panose="020B0503020204020204" pitchFamily="2" charset="-122"/>
                </a:rPr>
                <a:t>程序</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pic>
        <p:nvPicPr>
          <p:cNvPr id="22" name="图片 21" descr="图1.14.bmp"/>
          <p:cNvPicPr>
            <a:picLocks noChangeAspect="1"/>
          </p:cNvPicPr>
          <p:nvPr/>
        </p:nvPicPr>
        <p:blipFill>
          <a:blip r:embed="rId7"/>
          <a:stretch>
            <a:fillRect/>
          </a:stretch>
        </p:blipFill>
        <p:spPr>
          <a:xfrm>
            <a:off x="5881686" y="3714752"/>
            <a:ext cx="3643338" cy="2372963"/>
          </a:xfrm>
          <a:prstGeom prst="rect">
            <a:avLst/>
          </a:prstGeom>
        </p:spPr>
      </p:pic>
      <p:pic>
        <p:nvPicPr>
          <p:cNvPr id="23" name="图片 22" descr="图1.15.bmp"/>
          <p:cNvPicPr>
            <a:picLocks noChangeAspect="1"/>
          </p:cNvPicPr>
          <p:nvPr/>
        </p:nvPicPr>
        <p:blipFill>
          <a:blip r:embed="rId8"/>
          <a:stretch>
            <a:fillRect/>
          </a:stretch>
        </p:blipFill>
        <p:spPr>
          <a:xfrm>
            <a:off x="7096132" y="5624143"/>
            <a:ext cx="3571868" cy="1162443"/>
          </a:xfrm>
          <a:prstGeom prst="rect">
            <a:avLst/>
          </a:prstGeom>
        </p:spPr>
      </p:pic>
      <p:sp>
        <p:nvSpPr>
          <p:cNvPr id="2" name="灯片编号占位符 1"/>
          <p:cNvSpPr>
            <a:spLocks noGrp="1"/>
          </p:cNvSpPr>
          <p:nvPr>
            <p:ph type="sldNum" sz="quarter" idx="10"/>
          </p:nvPr>
        </p:nvSpPr>
        <p:spPr/>
        <p:txBody>
          <a:bodyPr/>
          <a:lstStyle/>
          <a:p>
            <a:pPr>
              <a:defRPr/>
            </a:pPr>
            <a:fld id="{20A3C244-A2EA-421B-AA84-7941BACD046B}" type="slidenum">
              <a:rPr lang="zh-CN" altLang="en-US" smtClean="0"/>
            </a:fld>
            <a:r>
              <a:rPr lang="en-US" altLang="zh-CN"/>
              <a:t>/49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6"/>
                                        </p:tgtEl>
                                        <p:attrNameLst>
                                          <p:attrName>style.visibility</p:attrName>
                                        </p:attrNameLst>
                                      </p:cBhvr>
                                      <p:to>
                                        <p:strVal val="hidden"/>
                                      </p:to>
                                    </p:set>
                                  </p:childTnLst>
                                </p:cTn>
                              </p:par>
                            </p:childTnLst>
                          </p:cTn>
                        </p:par>
                        <p:par>
                          <p:cTn id="12" fill="hold">
                            <p:stCondLst>
                              <p:cond delay="0"/>
                            </p:stCondLst>
                            <p:childTnLst>
                              <p:par>
                                <p:cTn id="13" presetID="22" presetClass="entr" presetSubtype="8" fill="hold"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left)">
                                      <p:cBhvr>
                                        <p:cTn id="15" dur="500"/>
                                        <p:tgtEl>
                                          <p:spTgt spid="22"/>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left)">
                                      <p:cBhvr>
                                        <p:cTn id="19" dur="500"/>
                                        <p:tgtEl>
                                          <p:spTgt spid="23"/>
                                        </p:tgtEl>
                                      </p:cBhvr>
                                    </p:animEffect>
                                  </p:childTnLst>
                                </p:cTn>
                              </p:par>
                            </p:childTnLst>
                          </p:cTn>
                        </p:par>
                        <p:par>
                          <p:cTn id="20" fill="hold">
                            <p:stCondLst>
                              <p:cond delay="1000"/>
                            </p:stCondLst>
                            <p:childTnLst>
                              <p:par>
                                <p:cTn id="21" presetID="22" presetClass="entr" presetSubtype="8" fill="hold"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left)">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6" grpId="1"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AutoShape 2"/>
          <p:cNvSpPr>
            <a:spLocks noChangeArrowheads="1"/>
          </p:cNvSpPr>
          <p:nvPr/>
        </p:nvSpPr>
        <p:spPr bwMode="auto">
          <a:xfrm>
            <a:off x="2012950" y="2143125"/>
            <a:ext cx="7797800" cy="189230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defTabSz="381000">
              <a:lnSpc>
                <a:spcPct val="130000"/>
              </a:lnSpc>
              <a:buClr>
                <a:schemeClr val="folHlink"/>
              </a:buClr>
              <a:buSzPct val="60000"/>
              <a:buFont typeface="Wingdings" panose="05000000000000000000" pitchFamily="2" charset="2"/>
              <a:buNone/>
              <a:defRPr/>
            </a:pPr>
            <a:r>
              <a:rPr lang="en-US" altLang="zh-CN" b="1" dirty="0">
                <a:solidFill>
                  <a:srgbClr val="FF0000"/>
                </a:solidFill>
                <a:ea typeface="宋体" panose="02010600030101010101" pitchFamily="2" charset="-122"/>
                <a:cs typeface="Times New Roman" panose="02020603050405020304" pitchFamily="18" charset="0"/>
              </a:rPr>
              <a:t>public class </a:t>
            </a:r>
            <a:r>
              <a:rPr lang="en-US" altLang="zh-CN" b="1" dirty="0" err="1">
                <a:solidFill>
                  <a:schemeClr val="accent5">
                    <a:lumMod val="10000"/>
                  </a:schemeClr>
                </a:solidFill>
                <a:latin typeface="+mn-lt"/>
                <a:ea typeface="宋体" panose="02010600030101010101" pitchFamily="2" charset="-122"/>
              </a:rPr>
              <a:t>HelloWorld</a:t>
            </a:r>
            <a:r>
              <a:rPr lang="en-US" altLang="zh-CN" b="1" dirty="0">
                <a:solidFill>
                  <a:schemeClr val="accent5">
                    <a:lumMod val="10000"/>
                  </a:schemeClr>
                </a:solidFill>
                <a:latin typeface="+mn-lt"/>
                <a:ea typeface="宋体" panose="02010600030101010101" pitchFamily="2" charset="-122"/>
              </a:rPr>
              <a:t>  {</a:t>
            </a:r>
            <a:endParaRPr lang="en-US" altLang="zh-CN" b="1" dirty="0">
              <a:solidFill>
                <a:schemeClr val="accent5">
                  <a:lumMod val="10000"/>
                </a:schemeClr>
              </a:solidFill>
              <a:latin typeface="+mn-lt"/>
              <a:ea typeface="宋体" panose="02010600030101010101" pitchFamily="2" charset="-122"/>
            </a:endParaRPr>
          </a:p>
          <a:p>
            <a:pPr defTabSz="381000">
              <a:lnSpc>
                <a:spcPct val="130000"/>
              </a:lnSpc>
              <a:buClr>
                <a:schemeClr val="folHlink"/>
              </a:buClr>
              <a:buSzPct val="60000"/>
              <a:buFont typeface="Wingdings" panose="05000000000000000000" pitchFamily="2" charset="2"/>
              <a:buNone/>
              <a:defRPr/>
            </a:pPr>
            <a:r>
              <a:rPr lang="en-US" altLang="zh-CN" b="1" dirty="0">
                <a:solidFill>
                  <a:srgbClr val="FF0000"/>
                </a:solidFill>
                <a:latin typeface="+mn-lt"/>
                <a:ea typeface="宋体" panose="02010600030101010101" pitchFamily="2" charset="-122"/>
              </a:rPr>
              <a:t>       </a:t>
            </a:r>
            <a:r>
              <a:rPr lang="en-US" altLang="zh-CN" b="1" dirty="0">
                <a:solidFill>
                  <a:srgbClr val="FF0000"/>
                </a:solidFill>
                <a:ea typeface="宋体" panose="02010600030101010101" pitchFamily="2" charset="-122"/>
                <a:cs typeface="Times New Roman" panose="02020603050405020304" pitchFamily="18" charset="0"/>
              </a:rPr>
              <a:t>public static void </a:t>
            </a:r>
            <a:r>
              <a:rPr lang="en-US" altLang="zh-CN" b="1" dirty="0">
                <a:solidFill>
                  <a:schemeClr val="accent5">
                    <a:lumMod val="10000"/>
                  </a:schemeClr>
                </a:solidFill>
                <a:latin typeface="+mn-lt"/>
                <a:ea typeface="宋体" panose="02010600030101010101" pitchFamily="2" charset="-122"/>
              </a:rPr>
              <a:t>main(String[ ] </a:t>
            </a:r>
            <a:r>
              <a:rPr lang="en-US" altLang="zh-CN" b="1" dirty="0" err="1">
                <a:solidFill>
                  <a:schemeClr val="accent5">
                    <a:lumMod val="10000"/>
                  </a:schemeClr>
                </a:solidFill>
                <a:latin typeface="+mn-lt"/>
                <a:ea typeface="宋体" panose="02010600030101010101" pitchFamily="2" charset="-122"/>
              </a:rPr>
              <a:t>args</a:t>
            </a:r>
            <a:r>
              <a:rPr lang="en-US" altLang="zh-CN" b="1" dirty="0">
                <a:solidFill>
                  <a:schemeClr val="accent5">
                    <a:lumMod val="10000"/>
                  </a:schemeClr>
                </a:solidFill>
                <a:latin typeface="+mn-lt"/>
                <a:ea typeface="宋体" panose="02010600030101010101" pitchFamily="2" charset="-122"/>
              </a:rPr>
              <a:t>)  {</a:t>
            </a:r>
            <a:endParaRPr lang="en-US" altLang="zh-CN" b="1" dirty="0">
              <a:solidFill>
                <a:schemeClr val="accent5">
                  <a:lumMod val="10000"/>
                </a:schemeClr>
              </a:solidFill>
              <a:latin typeface="+mn-lt"/>
              <a:ea typeface="宋体" panose="02010600030101010101" pitchFamily="2" charset="-122"/>
            </a:endParaRPr>
          </a:p>
          <a:p>
            <a:pPr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宋体" panose="02010600030101010101" pitchFamily="2" charset="-122"/>
              </a:rPr>
              <a:t>             </a:t>
            </a:r>
            <a:r>
              <a:rPr lang="en-US" altLang="zh-CN" b="1" dirty="0" err="1">
                <a:solidFill>
                  <a:schemeClr val="accent5">
                    <a:lumMod val="10000"/>
                  </a:schemeClr>
                </a:solidFill>
                <a:latin typeface="+mn-lt"/>
                <a:ea typeface="宋体" panose="02010600030101010101" pitchFamily="2" charset="-122"/>
              </a:rPr>
              <a:t>System.out.println</a:t>
            </a:r>
            <a:r>
              <a:rPr lang="en-US" altLang="zh-CN" b="1" dirty="0">
                <a:solidFill>
                  <a:schemeClr val="accent5">
                    <a:lumMod val="10000"/>
                  </a:schemeClr>
                </a:solidFill>
                <a:latin typeface="+mn-lt"/>
                <a:ea typeface="宋体" panose="02010600030101010101" pitchFamily="2" charset="-122"/>
              </a:rPr>
              <a:t>("Hello  World!!!");</a:t>
            </a:r>
            <a:endParaRPr lang="en-US" altLang="zh-CN" b="1" dirty="0">
              <a:solidFill>
                <a:schemeClr val="accent5">
                  <a:lumMod val="10000"/>
                </a:schemeClr>
              </a:solidFill>
              <a:latin typeface="+mn-lt"/>
              <a:ea typeface="宋体" panose="02010600030101010101" pitchFamily="2" charset="-122"/>
            </a:endParaRPr>
          </a:p>
          <a:p>
            <a:pPr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宋体" panose="02010600030101010101" pitchFamily="2" charset="-122"/>
              </a:rPr>
              <a:t>      }</a:t>
            </a:r>
            <a:endParaRPr lang="en-US" altLang="zh-CN" b="1" dirty="0">
              <a:solidFill>
                <a:schemeClr val="accent5">
                  <a:lumMod val="10000"/>
                </a:schemeClr>
              </a:solidFill>
              <a:latin typeface="+mn-lt"/>
              <a:ea typeface="宋体" panose="02010600030101010101" pitchFamily="2" charset="-122"/>
            </a:endParaRPr>
          </a:p>
          <a:p>
            <a:pPr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宋体" panose="02010600030101010101" pitchFamily="2" charset="-122"/>
              </a:rPr>
              <a:t>}</a:t>
            </a:r>
            <a:endParaRPr lang="en-US" altLang="zh-CN" b="1" dirty="0">
              <a:solidFill>
                <a:schemeClr val="accent5">
                  <a:lumMod val="10000"/>
                </a:schemeClr>
              </a:solidFill>
              <a:latin typeface="+mn-lt"/>
              <a:ea typeface="宋体" panose="02010600030101010101" pitchFamily="2" charset="-122"/>
            </a:endParaRPr>
          </a:p>
        </p:txBody>
      </p:sp>
      <p:sp>
        <p:nvSpPr>
          <p:cNvPr id="593924" name="AutoShape 4"/>
          <p:cNvSpPr>
            <a:spLocks noChangeArrowheads="1"/>
          </p:cNvSpPr>
          <p:nvPr/>
        </p:nvSpPr>
        <p:spPr bwMode="auto">
          <a:xfrm>
            <a:off x="5375275" y="1520754"/>
            <a:ext cx="1142190" cy="408130"/>
          </a:xfrm>
          <a:prstGeom prst="wedgeRoundRectCallout">
            <a:avLst>
              <a:gd name="adj1" fmla="val 971"/>
              <a:gd name="adj2" fmla="val 50297"/>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49" charset="-122"/>
              </a:rPr>
              <a:t>外层框架</a:t>
            </a:r>
            <a:endParaRPr lang="zh-CN" altLang="en-US" b="1" kern="0" dirty="0">
              <a:solidFill>
                <a:schemeClr val="bg1"/>
              </a:solidFill>
              <a:latin typeface="Arial" panose="020B0604020202020204"/>
              <a:ea typeface="黑体" panose="02010609060101010101" pitchFamily="49" charset="-122"/>
            </a:endParaRPr>
          </a:p>
        </p:txBody>
      </p:sp>
      <p:sp>
        <p:nvSpPr>
          <p:cNvPr id="593925" name="AutoShape 5"/>
          <p:cNvSpPr>
            <a:spLocks noChangeArrowheads="1"/>
          </p:cNvSpPr>
          <p:nvPr/>
        </p:nvSpPr>
        <p:spPr bwMode="auto">
          <a:xfrm>
            <a:off x="6953250" y="1928742"/>
            <a:ext cx="2109930" cy="408130"/>
          </a:xfrm>
          <a:prstGeom prst="wedgeRoundRectCallout">
            <a:avLst>
              <a:gd name="adj1" fmla="val 2528"/>
              <a:gd name="adj2" fmla="val 48903"/>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en-US" altLang="zh-CN" b="1" kern="0" dirty="0">
                <a:solidFill>
                  <a:schemeClr val="bg1"/>
                </a:solidFill>
                <a:latin typeface="Arial" panose="020B0604020202020204"/>
                <a:ea typeface="黑体" panose="02010609060101010101" pitchFamily="49" charset="-122"/>
              </a:rPr>
              <a:t>Java</a:t>
            </a:r>
            <a:r>
              <a:rPr lang="zh-CN" altLang="en-US" b="1" kern="0" dirty="0">
                <a:solidFill>
                  <a:schemeClr val="bg1"/>
                </a:solidFill>
                <a:latin typeface="Arial" panose="020B0604020202020204"/>
                <a:ea typeface="黑体" panose="02010609060101010101" pitchFamily="49" charset="-122"/>
              </a:rPr>
              <a:t>入口程序框架</a:t>
            </a:r>
            <a:endParaRPr lang="zh-CN" altLang="en-US" b="1" kern="0" dirty="0">
              <a:solidFill>
                <a:schemeClr val="bg1"/>
              </a:solidFill>
              <a:latin typeface="Arial" panose="020B0604020202020204"/>
              <a:ea typeface="黑体" panose="02010609060101010101" pitchFamily="49" charset="-122"/>
            </a:endParaRPr>
          </a:p>
        </p:txBody>
      </p:sp>
      <p:sp>
        <p:nvSpPr>
          <p:cNvPr id="593926" name="AutoShape 6"/>
          <p:cNvSpPr>
            <a:spLocks noChangeArrowheads="1"/>
          </p:cNvSpPr>
          <p:nvPr/>
        </p:nvSpPr>
        <p:spPr bwMode="auto">
          <a:xfrm>
            <a:off x="4238625" y="3714679"/>
            <a:ext cx="1142190" cy="408130"/>
          </a:xfrm>
          <a:prstGeom prst="wedgeRoundRectCallout">
            <a:avLst>
              <a:gd name="adj1" fmla="val 163"/>
              <a:gd name="adj2" fmla="val -50284"/>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49" charset="-122"/>
              </a:rPr>
              <a:t>编写代码</a:t>
            </a:r>
            <a:endParaRPr lang="zh-CN" altLang="en-US" b="1" kern="0" dirty="0">
              <a:solidFill>
                <a:schemeClr val="bg1"/>
              </a:solidFill>
              <a:latin typeface="Arial" panose="020B0604020202020204"/>
              <a:ea typeface="黑体" panose="02010609060101010101" pitchFamily="49" charset="-122"/>
            </a:endParaRPr>
          </a:p>
        </p:txBody>
      </p:sp>
      <p:sp>
        <p:nvSpPr>
          <p:cNvPr id="593928" name="Rectangle 8"/>
          <p:cNvSpPr>
            <a:spLocks noGrp="1" noChangeArrowheads="1"/>
          </p:cNvSpPr>
          <p:nvPr>
            <p:ph type="title"/>
          </p:nvPr>
        </p:nvSpPr>
        <p:spPr>
          <a:xfrm>
            <a:off x="6877050" y="285750"/>
            <a:ext cx="3611880" cy="523875"/>
          </a:xfrm>
        </p:spPr>
        <p:txBody>
          <a:bodyPr/>
          <a:lstStyle/>
          <a:p>
            <a:pPr>
              <a:defRPr/>
            </a:pPr>
            <a:r>
              <a:rPr lang="en-US" altLang="zh-CN"/>
              <a:t>Java</a:t>
            </a:r>
            <a:r>
              <a:t>程序的结构</a:t>
            </a:r>
            <a:endParaRPr dirty="0"/>
          </a:p>
        </p:txBody>
      </p:sp>
      <p:grpSp>
        <p:nvGrpSpPr>
          <p:cNvPr id="33800" name="组合 7"/>
          <p:cNvGrpSpPr/>
          <p:nvPr/>
        </p:nvGrpSpPr>
        <p:grpSpPr bwMode="auto">
          <a:xfrm>
            <a:off x="1595438" y="857885"/>
            <a:ext cx="993457" cy="398780"/>
            <a:chOff x="1000100" y="1801921"/>
            <a:chExt cx="993464" cy="398840"/>
          </a:xfrm>
        </p:grpSpPr>
        <p:pic>
          <p:nvPicPr>
            <p:cNvPr id="33804" name="Picture 3" descr="E:\设计支持\模板设计\YF.png"/>
            <p:cNvPicPr>
              <a:picLocks noChangeAspect="1" noChangeArrowheads="1"/>
            </p:cNvPicPr>
            <p:nvPr/>
          </p:nvPicPr>
          <p:blipFill>
            <a:blip r:embed="rId1"/>
            <a:srcRect/>
            <a:stretch>
              <a:fillRect/>
            </a:stretch>
          </p:blipFill>
          <p:spPr bwMode="auto">
            <a:xfrm>
              <a:off x="1000100" y="1806293"/>
              <a:ext cx="422603" cy="390096"/>
            </a:xfrm>
            <a:prstGeom prst="rect">
              <a:avLst/>
            </a:prstGeom>
            <a:noFill/>
            <a:ln w="9525">
              <a:noFill/>
              <a:miter lim="800000"/>
              <a:headEnd/>
              <a:tailEnd/>
            </a:ln>
          </p:spPr>
        </p:pic>
        <p:sp>
          <p:nvSpPr>
            <p:cNvPr id="10" name="TextBox 9"/>
            <p:cNvSpPr txBox="1"/>
            <p:nvPr/>
          </p:nvSpPr>
          <p:spPr>
            <a:xfrm>
              <a:off x="1300139" y="1801921"/>
              <a:ext cx="693425" cy="398840"/>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49" charset="-122"/>
                  <a:ea typeface="黑体" panose="02010609060101010101" pitchFamily="49" charset="-122"/>
                </a:rPr>
                <a:t>语法</a:t>
              </a:r>
              <a:endParaRPr lang="zh-CN" altLang="en-US" sz="2000" b="1" dirty="0">
                <a:latin typeface="黑体" panose="02010609060101010101" pitchFamily="49" charset="-122"/>
                <a:ea typeface="黑体" panose="02010609060101010101" pitchFamily="49" charset="-122"/>
              </a:endParaRPr>
            </a:p>
          </p:txBody>
        </p:sp>
      </p:grpSp>
      <p:cxnSp>
        <p:nvCxnSpPr>
          <p:cNvPr id="11" name="直接箭头连接符 10"/>
          <p:cNvCxnSpPr/>
          <p:nvPr/>
        </p:nvCxnSpPr>
        <p:spPr bwMode="auto">
          <a:xfrm flipV="1">
            <a:off x="5238744" y="2000240"/>
            <a:ext cx="642942" cy="357190"/>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12" name="直接箭头连接符 11"/>
          <p:cNvCxnSpPr/>
          <p:nvPr/>
        </p:nvCxnSpPr>
        <p:spPr bwMode="auto">
          <a:xfrm flipV="1">
            <a:off x="6310314" y="2214554"/>
            <a:ext cx="642942" cy="357190"/>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13" name="直接箭头连接符 12"/>
          <p:cNvCxnSpPr/>
          <p:nvPr/>
        </p:nvCxnSpPr>
        <p:spPr bwMode="auto">
          <a:xfrm rot="16200000" flipH="1">
            <a:off x="4202891" y="3321845"/>
            <a:ext cx="428629" cy="357187"/>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2" name="灯片编号占位符 1"/>
          <p:cNvSpPr>
            <a:spLocks noGrp="1"/>
          </p:cNvSpPr>
          <p:nvPr>
            <p:ph type="sldNum" sz="quarter" idx="10"/>
          </p:nvPr>
        </p:nvSpPr>
        <p:spPr/>
        <p:txBody>
          <a:bodyPr/>
          <a:lstStyle/>
          <a:p>
            <a:pPr>
              <a:defRPr/>
            </a:pPr>
            <a:fld id="{20A3C244-A2EA-421B-AA84-7941BACD046B}" type="slidenum">
              <a:rPr lang="zh-CN" altLang="en-US" smtClean="0"/>
            </a:fld>
            <a:r>
              <a:rPr lang="en-US" altLang="zh-CN"/>
              <a:t>/49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93922"/>
                                        </p:tgtEl>
                                        <p:attrNameLst>
                                          <p:attrName>style.visibility</p:attrName>
                                        </p:attrNameLst>
                                      </p:cBhvr>
                                      <p:to>
                                        <p:strVal val="visible"/>
                                      </p:to>
                                    </p:set>
                                    <p:animEffect transition="in" filter="wipe(left)">
                                      <p:cBhvr>
                                        <p:cTn id="7" dur="500"/>
                                        <p:tgtEl>
                                          <p:spTgt spid="5939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93924"/>
                                        </p:tgtEl>
                                        <p:attrNameLst>
                                          <p:attrName>style.visibility</p:attrName>
                                        </p:attrNameLst>
                                      </p:cBhvr>
                                      <p:to>
                                        <p:strVal val="visible"/>
                                      </p:to>
                                    </p:set>
                                    <p:animEffect transition="in" filter="wipe(left)">
                                      <p:cBhvr>
                                        <p:cTn id="15" dur="500"/>
                                        <p:tgtEl>
                                          <p:spTgt spid="593924"/>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593925"/>
                                        </p:tgtEl>
                                        <p:attrNameLst>
                                          <p:attrName>style.visibility</p:attrName>
                                        </p:attrNameLst>
                                      </p:cBhvr>
                                      <p:to>
                                        <p:strVal val="visible"/>
                                      </p:to>
                                    </p:set>
                                    <p:animEffect transition="in" filter="wipe(left)">
                                      <p:cBhvr>
                                        <p:cTn id="22" dur="500"/>
                                        <p:tgtEl>
                                          <p:spTgt spid="593925"/>
                                        </p:tgtEl>
                                      </p:cBhvr>
                                    </p:animEffect>
                                  </p:childTnLst>
                                </p:cTn>
                              </p:par>
                            </p:childTnLst>
                          </p:cTn>
                        </p:par>
                        <p:par>
                          <p:cTn id="23" fill="hold">
                            <p:stCondLst>
                              <p:cond delay="1000"/>
                            </p:stCondLst>
                            <p:childTnLst>
                              <p:par>
                                <p:cTn id="24" presetID="22" presetClass="entr" presetSubtype="1" fill="hold"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up)">
                                      <p:cBhvr>
                                        <p:cTn id="26" dur="500"/>
                                        <p:tgtEl>
                                          <p:spTgt spid="13"/>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593926"/>
                                        </p:tgtEl>
                                        <p:attrNameLst>
                                          <p:attrName>style.visibility</p:attrName>
                                        </p:attrNameLst>
                                      </p:cBhvr>
                                      <p:to>
                                        <p:strVal val="visible"/>
                                      </p:to>
                                    </p:set>
                                    <p:animEffect transition="in" filter="wipe(left)">
                                      <p:cBhvr>
                                        <p:cTn id="29" dur="500"/>
                                        <p:tgtEl>
                                          <p:spTgt spid="5939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22" grpId="0" bldLvl="0" animBg="1"/>
      <p:bldP spid="593924" grpId="0" bldLvl="0" animBg="1"/>
      <p:bldP spid="593925" grpId="0" bldLvl="0" animBg="1"/>
      <p:bldP spid="593926"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AutoShape 3"/>
          <p:cNvSpPr>
            <a:spLocks noGrp="1" noChangeArrowheads="1"/>
          </p:cNvSpPr>
          <p:nvPr>
            <p:ph idx="1"/>
          </p:nvPr>
        </p:nvSpPr>
        <p:spPr>
          <a:xfrm>
            <a:off x="2381250" y="2205038"/>
            <a:ext cx="7645400" cy="1938337"/>
          </a:xfrm>
          <a:prstGeom prst="roundRect">
            <a:avLst>
              <a:gd name="adj" fmla="val 0"/>
            </a:avLst>
          </a:prstGeom>
          <a:solidFill>
            <a:srgbClr val="EDF5FD"/>
          </a:solidFill>
          <a:ln w="50800" cap="flat" algn="ctr">
            <a:solidFill>
              <a:srgbClr val="00B0F0"/>
            </a:solidFill>
            <a:round/>
            <a:headEnd type="none" w="med" len="med"/>
            <a:tailEnd type="none" w="med" len="med"/>
          </a:ln>
          <a:effectLst>
            <a:outerShdw blurRad="38100" sx="101000" sy="101000" algn="ctr" rotWithShape="0">
              <a:prstClr val="black">
                <a:alpha val="10000"/>
              </a:prstClr>
            </a:outerShdw>
          </a:effectLst>
        </p:spPr>
        <p:txBody>
          <a:bodyPr/>
          <a:lstStyle/>
          <a:p>
            <a:pPr marL="0" indent="0" defTabSz="381000" eaLnBrk="1" hangingPunct="1">
              <a:lnSpc>
                <a:spcPct val="130000"/>
              </a:lnSpc>
              <a:spcBef>
                <a:spcPct val="0"/>
              </a:spcBef>
              <a:buClr>
                <a:schemeClr val="folHlink"/>
              </a:buClr>
              <a:buSzPct val="60000"/>
              <a:buFont typeface="Wingdings" panose="05000000000000000000" pitchFamily="2" charset="2"/>
              <a:buNone/>
              <a:defRPr/>
            </a:pPr>
            <a:r>
              <a:rPr lang="en-US" altLang="zh-CN" sz="1800" kern="1200" dirty="0">
                <a:solidFill>
                  <a:srgbClr val="FF0000"/>
                </a:solidFill>
                <a:ea typeface="黑体" panose="02010609060101010101" pitchFamily="49" charset="-122"/>
                <a:cs typeface="Times New Roman" panose="02020603050405020304" pitchFamily="18" charset="0"/>
              </a:rPr>
              <a:t>public class </a:t>
            </a:r>
            <a:r>
              <a:rPr lang="en-US" altLang="zh-CN" sz="1800" kern="1200" dirty="0" err="1">
                <a:solidFill>
                  <a:schemeClr val="accent5">
                    <a:lumMod val="10000"/>
                  </a:schemeClr>
                </a:solidFill>
                <a:ea typeface="黑体" panose="02010609060101010101" pitchFamily="49" charset="-122"/>
              </a:rPr>
              <a:t>HelloWorld</a:t>
            </a:r>
            <a:r>
              <a:rPr lang="en-US" altLang="zh-CN" sz="1800" kern="1200" dirty="0">
                <a:solidFill>
                  <a:schemeClr val="accent5">
                    <a:lumMod val="10000"/>
                  </a:schemeClr>
                </a:solidFill>
                <a:ea typeface="黑体" panose="02010609060101010101" pitchFamily="49" charset="-122"/>
              </a:rPr>
              <a:t>   {</a:t>
            </a:r>
            <a:endParaRPr lang="en-US" altLang="zh-CN" sz="1800" kern="1200" dirty="0">
              <a:solidFill>
                <a:schemeClr val="accent5">
                  <a:lumMod val="10000"/>
                </a:schemeClr>
              </a:solidFill>
              <a:ea typeface="黑体" panose="02010609060101010101" pitchFamily="49" charset="-122"/>
            </a:endParaRPr>
          </a:p>
          <a:p>
            <a:pPr marL="0" indent="0" defTabSz="381000" eaLnBrk="1" hangingPunct="1">
              <a:lnSpc>
                <a:spcPct val="130000"/>
              </a:lnSpc>
              <a:spcBef>
                <a:spcPct val="0"/>
              </a:spcBef>
              <a:buClr>
                <a:schemeClr val="folHlink"/>
              </a:buClr>
              <a:buSzPct val="60000"/>
              <a:buFont typeface="Wingdings" panose="05000000000000000000" pitchFamily="2" charset="2"/>
              <a:buNone/>
              <a:defRPr/>
            </a:pPr>
            <a:r>
              <a:rPr lang="en-US" altLang="zh-CN" sz="1800" kern="1200" dirty="0">
                <a:solidFill>
                  <a:schemeClr val="accent5">
                    <a:lumMod val="10000"/>
                  </a:schemeClr>
                </a:solidFill>
                <a:ea typeface="黑体" panose="02010609060101010101" pitchFamily="49" charset="-122"/>
              </a:rPr>
              <a:t>	</a:t>
            </a:r>
            <a:r>
              <a:rPr lang="en-US" altLang="zh-CN" sz="1800" kern="1200" dirty="0">
                <a:ea typeface="黑体" panose="02010609060101010101" pitchFamily="49" charset="-122"/>
                <a:cs typeface="Times New Roman" panose="02020603050405020304" pitchFamily="18" charset="0"/>
              </a:rPr>
              <a:t>public static void </a:t>
            </a:r>
            <a:r>
              <a:rPr lang="en-US" altLang="zh-CN" sz="1800" kern="1200" dirty="0">
                <a:solidFill>
                  <a:schemeClr val="accent5">
                    <a:lumMod val="10000"/>
                  </a:schemeClr>
                </a:solidFill>
                <a:ea typeface="黑体" panose="02010609060101010101" pitchFamily="49" charset="-122"/>
              </a:rPr>
              <a:t>main(String[ ] </a:t>
            </a:r>
            <a:r>
              <a:rPr lang="en-US" altLang="zh-CN" sz="1800" kern="1200" dirty="0" err="1">
                <a:solidFill>
                  <a:schemeClr val="accent5">
                    <a:lumMod val="10000"/>
                  </a:schemeClr>
                </a:solidFill>
                <a:ea typeface="黑体" panose="02010609060101010101" pitchFamily="49" charset="-122"/>
              </a:rPr>
              <a:t>args</a:t>
            </a:r>
            <a:r>
              <a:rPr lang="en-US" altLang="zh-CN" sz="1800" kern="1200" dirty="0">
                <a:solidFill>
                  <a:schemeClr val="accent5">
                    <a:lumMod val="10000"/>
                  </a:schemeClr>
                </a:solidFill>
                <a:ea typeface="黑体" panose="02010609060101010101" pitchFamily="49" charset="-122"/>
              </a:rPr>
              <a:t> )  {</a:t>
            </a:r>
            <a:endParaRPr lang="en-US" altLang="zh-CN" sz="1800" kern="1200" dirty="0">
              <a:solidFill>
                <a:schemeClr val="accent5">
                  <a:lumMod val="10000"/>
                </a:schemeClr>
              </a:solidFill>
              <a:ea typeface="黑体" panose="02010609060101010101" pitchFamily="49" charset="-122"/>
            </a:endParaRPr>
          </a:p>
          <a:p>
            <a:pPr marL="0" indent="0" defTabSz="381000" eaLnBrk="1" hangingPunct="1">
              <a:lnSpc>
                <a:spcPct val="130000"/>
              </a:lnSpc>
              <a:spcBef>
                <a:spcPct val="0"/>
              </a:spcBef>
              <a:buClr>
                <a:schemeClr val="folHlink"/>
              </a:buClr>
              <a:buSzPct val="60000"/>
              <a:buFont typeface="Wingdings" panose="05000000000000000000" pitchFamily="2" charset="2"/>
              <a:buNone/>
              <a:defRPr/>
            </a:pPr>
            <a:r>
              <a:rPr lang="en-US" altLang="zh-CN" sz="1800" kern="1200" dirty="0">
                <a:solidFill>
                  <a:schemeClr val="accent5">
                    <a:lumMod val="10000"/>
                  </a:schemeClr>
                </a:solidFill>
                <a:ea typeface="黑体" panose="02010609060101010101" pitchFamily="49" charset="-122"/>
              </a:rPr>
              <a:t>		</a:t>
            </a:r>
            <a:r>
              <a:rPr lang="en-US" altLang="zh-CN" sz="1800" kern="1200" dirty="0" err="1">
                <a:solidFill>
                  <a:schemeClr val="accent5">
                    <a:lumMod val="10000"/>
                  </a:schemeClr>
                </a:solidFill>
                <a:ea typeface="黑体" panose="02010609060101010101" pitchFamily="49" charset="-122"/>
              </a:rPr>
              <a:t>System.out.println</a:t>
            </a:r>
            <a:r>
              <a:rPr lang="en-US" altLang="zh-CN" sz="1800" kern="1200" dirty="0">
                <a:solidFill>
                  <a:schemeClr val="accent5">
                    <a:lumMod val="10000"/>
                  </a:schemeClr>
                </a:solidFill>
                <a:ea typeface="黑体" panose="02010609060101010101" pitchFamily="49" charset="-122"/>
              </a:rPr>
              <a:t>("Hello  World!!!");</a:t>
            </a:r>
            <a:endParaRPr lang="en-US" altLang="zh-CN" sz="1800" kern="1200" dirty="0">
              <a:solidFill>
                <a:schemeClr val="accent5">
                  <a:lumMod val="10000"/>
                </a:schemeClr>
              </a:solidFill>
              <a:ea typeface="黑体" panose="02010609060101010101" pitchFamily="49" charset="-122"/>
            </a:endParaRPr>
          </a:p>
          <a:p>
            <a:pPr marL="0" indent="0" defTabSz="381000" eaLnBrk="1" hangingPunct="1">
              <a:lnSpc>
                <a:spcPct val="130000"/>
              </a:lnSpc>
              <a:spcBef>
                <a:spcPct val="0"/>
              </a:spcBef>
              <a:buClr>
                <a:schemeClr val="folHlink"/>
              </a:buClr>
              <a:buSzPct val="60000"/>
              <a:buFont typeface="Wingdings" panose="05000000000000000000" pitchFamily="2" charset="2"/>
              <a:buNone/>
              <a:defRPr/>
            </a:pPr>
            <a:r>
              <a:rPr lang="en-US" altLang="zh-CN" sz="1800" kern="1200" dirty="0">
                <a:solidFill>
                  <a:schemeClr val="accent5">
                    <a:lumMod val="10000"/>
                  </a:schemeClr>
                </a:solidFill>
                <a:ea typeface="黑体" panose="02010609060101010101" pitchFamily="49" charset="-122"/>
              </a:rPr>
              <a:t>	}</a:t>
            </a:r>
            <a:endParaRPr lang="en-US" altLang="zh-CN" sz="1800" kern="1200" dirty="0">
              <a:solidFill>
                <a:schemeClr val="accent5">
                  <a:lumMod val="10000"/>
                </a:schemeClr>
              </a:solidFill>
              <a:ea typeface="黑体" panose="02010609060101010101" pitchFamily="49" charset="-122"/>
            </a:endParaRPr>
          </a:p>
          <a:p>
            <a:pPr marL="0" indent="0" defTabSz="381000" eaLnBrk="1" hangingPunct="1">
              <a:lnSpc>
                <a:spcPct val="130000"/>
              </a:lnSpc>
              <a:spcBef>
                <a:spcPct val="0"/>
              </a:spcBef>
              <a:buClr>
                <a:schemeClr val="folHlink"/>
              </a:buClr>
              <a:buSzPct val="60000"/>
              <a:buFont typeface="Wingdings" panose="05000000000000000000" pitchFamily="2" charset="2"/>
              <a:buNone/>
              <a:defRPr/>
            </a:pPr>
            <a:r>
              <a:rPr lang="en-US" altLang="zh-CN" sz="1800" kern="1200" dirty="0">
                <a:solidFill>
                  <a:schemeClr val="accent5">
                    <a:lumMod val="10000"/>
                  </a:schemeClr>
                </a:solidFill>
                <a:ea typeface="黑体" panose="02010609060101010101" pitchFamily="49" charset="-122"/>
              </a:rPr>
              <a:t>}</a:t>
            </a:r>
            <a:endParaRPr lang="en-US" altLang="zh-CN" sz="1800" kern="1200" dirty="0">
              <a:solidFill>
                <a:schemeClr val="accent5">
                  <a:lumMod val="10000"/>
                </a:schemeClr>
              </a:solidFill>
              <a:ea typeface="黑体" panose="02010609060101010101" pitchFamily="49" charset="-122"/>
            </a:endParaRPr>
          </a:p>
        </p:txBody>
      </p:sp>
      <p:sp>
        <p:nvSpPr>
          <p:cNvPr id="34819" name="Rectangle 17"/>
          <p:cNvSpPr>
            <a:spLocks noGrp="1" noChangeArrowheads="1"/>
          </p:cNvSpPr>
          <p:nvPr>
            <p:ph type="title"/>
          </p:nvPr>
        </p:nvSpPr>
        <p:spPr>
          <a:xfrm>
            <a:off x="6884035" y="285750"/>
            <a:ext cx="3604895" cy="523875"/>
          </a:xfrm>
        </p:spPr>
        <p:txBody>
          <a:bodyPr/>
          <a:lstStyle/>
          <a:p>
            <a:pPr eaLnBrk="1" hangingPunct="1"/>
            <a:r>
              <a:rPr lang="en-US" altLang="zh-CN">
                <a:solidFill>
                  <a:srgbClr val="121F55"/>
                </a:solidFill>
              </a:rPr>
              <a:t>Java</a:t>
            </a:r>
            <a:r>
              <a:rPr>
                <a:solidFill>
                  <a:srgbClr val="121F55"/>
                </a:solidFill>
              </a:rPr>
              <a:t>程序的结构 </a:t>
            </a:r>
            <a:endParaRPr>
              <a:solidFill>
                <a:srgbClr val="121F55"/>
              </a:solidFill>
            </a:endParaRPr>
          </a:p>
        </p:txBody>
      </p:sp>
      <p:sp>
        <p:nvSpPr>
          <p:cNvPr id="588804" name="AutoShape 4"/>
          <p:cNvSpPr>
            <a:spLocks noChangeArrowheads="1"/>
          </p:cNvSpPr>
          <p:nvPr/>
        </p:nvSpPr>
        <p:spPr bwMode="auto">
          <a:xfrm>
            <a:off x="2454275" y="1357242"/>
            <a:ext cx="912320" cy="408130"/>
          </a:xfrm>
          <a:prstGeom prst="wedgeRoundRectCallout">
            <a:avLst>
              <a:gd name="adj1" fmla="val 2994"/>
              <a:gd name="adj2" fmla="val 49675"/>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49" charset="-122"/>
              </a:rPr>
              <a:t>关键字</a:t>
            </a:r>
            <a:endParaRPr lang="zh-CN" altLang="en-US" b="1" kern="0" dirty="0">
              <a:solidFill>
                <a:schemeClr val="bg1"/>
              </a:solidFill>
              <a:latin typeface="Arial" panose="020B0604020202020204"/>
              <a:ea typeface="黑体" panose="02010609060101010101" pitchFamily="49" charset="-122"/>
            </a:endParaRPr>
          </a:p>
        </p:txBody>
      </p:sp>
      <p:sp>
        <p:nvSpPr>
          <p:cNvPr id="588805" name="AutoShape 5"/>
          <p:cNvSpPr>
            <a:spLocks noChangeArrowheads="1"/>
          </p:cNvSpPr>
          <p:nvPr/>
        </p:nvSpPr>
        <p:spPr bwMode="auto">
          <a:xfrm>
            <a:off x="4025900" y="1214367"/>
            <a:ext cx="2521410" cy="408130"/>
          </a:xfrm>
          <a:prstGeom prst="wedgeRoundRectCallout">
            <a:avLst>
              <a:gd name="adj1" fmla="val 674"/>
              <a:gd name="adj2" fmla="val 50903"/>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49" charset="-122"/>
              </a:rPr>
              <a:t>类名与文件名完全一样</a:t>
            </a:r>
            <a:endParaRPr lang="zh-CN" altLang="en-US" b="1" kern="0" dirty="0">
              <a:solidFill>
                <a:schemeClr val="bg1"/>
              </a:solidFill>
              <a:latin typeface="Arial" panose="020B0604020202020204"/>
              <a:ea typeface="黑体" panose="02010609060101010101" pitchFamily="49" charset="-122"/>
            </a:endParaRPr>
          </a:p>
        </p:txBody>
      </p:sp>
      <p:sp>
        <p:nvSpPr>
          <p:cNvPr id="588806" name="AutoShape 6"/>
          <p:cNvSpPr>
            <a:spLocks noChangeArrowheads="1"/>
          </p:cNvSpPr>
          <p:nvPr/>
        </p:nvSpPr>
        <p:spPr bwMode="auto">
          <a:xfrm>
            <a:off x="7937500" y="2428925"/>
            <a:ext cx="2605624" cy="776189"/>
          </a:xfrm>
          <a:prstGeom prst="wedgeRoundRectCallout">
            <a:avLst>
              <a:gd name="adj1" fmla="val -50538"/>
              <a:gd name="adj2" fmla="val -9809"/>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en-US" altLang="zh-CN" b="1" kern="0" dirty="0">
                <a:solidFill>
                  <a:schemeClr val="bg1"/>
                </a:solidFill>
                <a:latin typeface="Arial" panose="020B0604020202020204"/>
                <a:ea typeface="黑体" panose="02010609060101010101" pitchFamily="49" charset="-122"/>
              </a:rPr>
              <a:t>main()</a:t>
            </a:r>
            <a:r>
              <a:rPr lang="zh-CN" altLang="en-US" b="1" kern="0" dirty="0">
                <a:solidFill>
                  <a:schemeClr val="bg1"/>
                </a:solidFill>
                <a:latin typeface="Arial" panose="020B0604020202020204"/>
                <a:ea typeface="黑体" panose="02010609060101010101" pitchFamily="49" charset="-122"/>
              </a:rPr>
              <a:t>方法是</a:t>
            </a:r>
            <a:endParaRPr lang="en-US" altLang="zh-CN" b="1" kern="0" dirty="0">
              <a:solidFill>
                <a:schemeClr val="bg1"/>
              </a:solidFill>
              <a:latin typeface="Arial" panose="020B0604020202020204"/>
              <a:ea typeface="黑体" panose="02010609060101010101" pitchFamily="49" charset="-122"/>
            </a:endParaRPr>
          </a:p>
          <a:p>
            <a:pPr marL="0" lvl="1" indent="-285750" eaLnBrk="0" hangingPunct="0">
              <a:spcBef>
                <a:spcPct val="20000"/>
              </a:spcBef>
              <a:buClr>
                <a:srgbClr val="233DA9"/>
              </a:buClr>
              <a:buSzPct val="80000"/>
              <a:defRPr/>
            </a:pPr>
            <a:r>
              <a:rPr lang="en-US" altLang="zh-CN" b="1" kern="0" dirty="0">
                <a:solidFill>
                  <a:schemeClr val="bg1"/>
                </a:solidFill>
                <a:latin typeface="Arial" panose="020B0604020202020204"/>
                <a:ea typeface="黑体" panose="02010609060101010101" pitchFamily="49" charset="-122"/>
              </a:rPr>
              <a:t>Java</a:t>
            </a:r>
            <a:r>
              <a:rPr lang="zh-CN" altLang="en-US" b="1" kern="0" dirty="0">
                <a:solidFill>
                  <a:schemeClr val="bg1"/>
                </a:solidFill>
                <a:latin typeface="Arial" panose="020B0604020202020204"/>
                <a:ea typeface="黑体" panose="02010609060101010101" pitchFamily="49" charset="-122"/>
              </a:rPr>
              <a:t>程序执行的入口点</a:t>
            </a:r>
            <a:endParaRPr lang="zh-CN" altLang="en-US" b="1" kern="0" dirty="0">
              <a:solidFill>
                <a:schemeClr val="bg1"/>
              </a:solidFill>
              <a:latin typeface="Arial" panose="020B0604020202020204"/>
              <a:ea typeface="黑体" panose="02010609060101010101" pitchFamily="49" charset="-122"/>
            </a:endParaRPr>
          </a:p>
        </p:txBody>
      </p:sp>
      <p:sp>
        <p:nvSpPr>
          <p:cNvPr id="588807" name="AutoShape 7"/>
          <p:cNvSpPr>
            <a:spLocks noChangeArrowheads="1"/>
          </p:cNvSpPr>
          <p:nvPr/>
        </p:nvSpPr>
        <p:spPr bwMode="auto">
          <a:xfrm>
            <a:off x="2597150" y="4429054"/>
            <a:ext cx="2826210" cy="408130"/>
          </a:xfrm>
          <a:prstGeom prst="wedgeRoundRectCallout">
            <a:avLst>
              <a:gd name="adj1" fmla="val -127"/>
              <a:gd name="adj2" fmla="val -48992"/>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en-US" altLang="zh-CN" b="1" kern="0" dirty="0">
                <a:solidFill>
                  <a:schemeClr val="bg1"/>
                </a:solidFill>
                <a:latin typeface="Arial" panose="020B0604020202020204"/>
                <a:ea typeface="黑体" panose="02010609060101010101" pitchFamily="49" charset="-122"/>
              </a:rPr>
              <a:t>{ </a:t>
            </a:r>
            <a:r>
              <a:rPr lang="zh-CN" altLang="en-US" b="1" kern="0" dirty="0">
                <a:solidFill>
                  <a:schemeClr val="bg1"/>
                </a:solidFill>
                <a:latin typeface="Arial" panose="020B0604020202020204"/>
                <a:ea typeface="黑体" panose="02010609060101010101" pitchFamily="49" charset="-122"/>
              </a:rPr>
              <a:t>和 </a:t>
            </a:r>
            <a:r>
              <a:rPr lang="en-US" altLang="zh-CN" b="1" kern="0" dirty="0">
                <a:solidFill>
                  <a:schemeClr val="bg1"/>
                </a:solidFill>
                <a:latin typeface="Arial" panose="020B0604020202020204"/>
                <a:ea typeface="黑体" panose="02010609060101010101" pitchFamily="49" charset="-122"/>
              </a:rPr>
              <a:t>}</a:t>
            </a:r>
            <a:r>
              <a:rPr lang="zh-CN" altLang="en-US" b="1" kern="0" dirty="0">
                <a:solidFill>
                  <a:schemeClr val="bg1"/>
                </a:solidFill>
                <a:latin typeface="Arial" panose="020B0604020202020204"/>
                <a:ea typeface="黑体" panose="02010609060101010101" pitchFamily="49" charset="-122"/>
              </a:rPr>
              <a:t>一一对应，缺一不可</a:t>
            </a:r>
            <a:endParaRPr lang="zh-CN" altLang="en-US" b="1" kern="0" dirty="0">
              <a:solidFill>
                <a:schemeClr val="bg1"/>
              </a:solidFill>
              <a:latin typeface="Arial" panose="020B0604020202020204"/>
              <a:ea typeface="黑体" panose="02010609060101010101" pitchFamily="49" charset="-122"/>
            </a:endParaRPr>
          </a:p>
        </p:txBody>
      </p:sp>
      <p:sp>
        <p:nvSpPr>
          <p:cNvPr id="588808" name="AutoShape 8"/>
          <p:cNvSpPr>
            <a:spLocks noChangeArrowheads="1"/>
          </p:cNvSpPr>
          <p:nvPr/>
        </p:nvSpPr>
        <p:spPr bwMode="auto">
          <a:xfrm>
            <a:off x="6524625" y="1949379"/>
            <a:ext cx="2977340" cy="408130"/>
          </a:xfrm>
          <a:prstGeom prst="wedgeRoundRectCallout">
            <a:avLst>
              <a:gd name="adj1" fmla="val 297"/>
              <a:gd name="adj2" fmla="val 49879"/>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en-US" altLang="zh-CN" b="1" kern="0" dirty="0">
                <a:solidFill>
                  <a:schemeClr val="bg1"/>
                </a:solidFill>
                <a:latin typeface="Arial" panose="020B0604020202020204"/>
                <a:ea typeface="黑体" panose="02010609060101010101" pitchFamily="49" charset="-122"/>
              </a:rPr>
              <a:t>main()</a:t>
            </a:r>
            <a:r>
              <a:rPr lang="zh-CN" altLang="en-US" b="1" kern="0" dirty="0">
                <a:solidFill>
                  <a:schemeClr val="bg1"/>
                </a:solidFill>
                <a:latin typeface="Arial" panose="020B0604020202020204"/>
                <a:ea typeface="黑体" panose="02010609060101010101" pitchFamily="49" charset="-122"/>
              </a:rPr>
              <a:t>方法四要素必不可少</a:t>
            </a:r>
            <a:endParaRPr lang="zh-CN" altLang="en-US" b="1" kern="0" dirty="0">
              <a:solidFill>
                <a:schemeClr val="bg1"/>
              </a:solidFill>
              <a:latin typeface="Arial" panose="020B0604020202020204"/>
              <a:ea typeface="黑体" panose="02010609060101010101" pitchFamily="49" charset="-122"/>
            </a:endParaRPr>
          </a:p>
        </p:txBody>
      </p:sp>
      <p:sp>
        <p:nvSpPr>
          <p:cNvPr id="588809" name="AutoShape 9"/>
          <p:cNvSpPr>
            <a:spLocks noChangeArrowheads="1"/>
          </p:cNvSpPr>
          <p:nvPr/>
        </p:nvSpPr>
        <p:spPr bwMode="auto">
          <a:xfrm>
            <a:off x="4510088" y="4000429"/>
            <a:ext cx="2061670" cy="408130"/>
          </a:xfrm>
          <a:prstGeom prst="wedgeRoundRectCallout">
            <a:avLst>
              <a:gd name="adj1" fmla="val 1242"/>
              <a:gd name="adj2" fmla="val -48510"/>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49" charset="-122"/>
              </a:rPr>
              <a:t>从控制台输出信息</a:t>
            </a:r>
            <a:endParaRPr lang="zh-CN" altLang="en-US" b="1" kern="0" dirty="0">
              <a:solidFill>
                <a:schemeClr val="bg1"/>
              </a:solidFill>
              <a:latin typeface="Arial" panose="020B0604020202020204"/>
              <a:ea typeface="黑体" panose="02010609060101010101" pitchFamily="49" charset="-122"/>
            </a:endParaRPr>
          </a:p>
        </p:txBody>
      </p:sp>
      <p:sp>
        <p:nvSpPr>
          <p:cNvPr id="588810" name="Rectangle 10"/>
          <p:cNvSpPr>
            <a:spLocks noChangeArrowheads="1"/>
          </p:cNvSpPr>
          <p:nvPr/>
        </p:nvSpPr>
        <p:spPr bwMode="auto">
          <a:xfrm>
            <a:off x="3811588" y="2214563"/>
            <a:ext cx="1357312" cy="358775"/>
          </a:xfrm>
          <a:prstGeom prst="rect">
            <a:avLst/>
          </a:prstGeom>
          <a:noFill/>
          <a:ln w="25400" algn="ctr">
            <a:solidFill>
              <a:srgbClr val="C00000"/>
            </a:solidFill>
            <a:miter lim="800000"/>
          </a:ln>
        </p:spPr>
        <p:txBody>
          <a:bodyPr wrap="none" anchor="ctr"/>
          <a:lstStyle/>
          <a:p>
            <a:pPr algn="ctr"/>
            <a:endParaRPr lang="zh-CN" altLang="en-US">
              <a:solidFill>
                <a:srgbClr val="FF0000"/>
              </a:solidFill>
            </a:endParaRPr>
          </a:p>
        </p:txBody>
      </p:sp>
      <p:sp>
        <p:nvSpPr>
          <p:cNvPr id="588811" name="Rectangle 11"/>
          <p:cNvSpPr>
            <a:spLocks noChangeArrowheads="1"/>
          </p:cNvSpPr>
          <p:nvPr/>
        </p:nvSpPr>
        <p:spPr bwMode="auto">
          <a:xfrm>
            <a:off x="2740025" y="2643188"/>
            <a:ext cx="785813" cy="358775"/>
          </a:xfrm>
          <a:prstGeom prst="rect">
            <a:avLst/>
          </a:prstGeom>
          <a:noFill/>
          <a:ln w="25400" algn="ctr">
            <a:solidFill>
              <a:srgbClr val="C00000"/>
            </a:solidFill>
            <a:miter lim="800000"/>
          </a:ln>
        </p:spPr>
        <p:txBody>
          <a:bodyPr wrap="none" anchor="ctr"/>
          <a:lstStyle/>
          <a:p>
            <a:pPr algn="ctr"/>
            <a:endParaRPr lang="zh-CN" altLang="en-US">
              <a:solidFill>
                <a:srgbClr val="FF0000"/>
              </a:solidFill>
            </a:endParaRPr>
          </a:p>
        </p:txBody>
      </p:sp>
      <p:sp>
        <p:nvSpPr>
          <p:cNvPr id="588812" name="Rectangle 12"/>
          <p:cNvSpPr>
            <a:spLocks noChangeArrowheads="1"/>
          </p:cNvSpPr>
          <p:nvPr/>
        </p:nvSpPr>
        <p:spPr bwMode="auto">
          <a:xfrm>
            <a:off x="3525838" y="2643188"/>
            <a:ext cx="642937" cy="358775"/>
          </a:xfrm>
          <a:prstGeom prst="rect">
            <a:avLst/>
          </a:prstGeom>
          <a:noFill/>
          <a:ln w="25400" algn="ctr">
            <a:solidFill>
              <a:srgbClr val="C00000"/>
            </a:solidFill>
            <a:miter lim="800000"/>
          </a:ln>
        </p:spPr>
        <p:txBody>
          <a:bodyPr wrap="none" anchor="ctr"/>
          <a:lstStyle/>
          <a:p>
            <a:pPr algn="ctr"/>
            <a:endParaRPr lang="zh-CN" altLang="en-US">
              <a:solidFill>
                <a:srgbClr val="FF0000"/>
              </a:solidFill>
            </a:endParaRPr>
          </a:p>
        </p:txBody>
      </p:sp>
      <p:sp>
        <p:nvSpPr>
          <p:cNvPr id="588813" name="Rectangle 13"/>
          <p:cNvSpPr>
            <a:spLocks noChangeArrowheads="1"/>
          </p:cNvSpPr>
          <p:nvPr/>
        </p:nvSpPr>
        <p:spPr bwMode="auto">
          <a:xfrm>
            <a:off x="4168775" y="2643188"/>
            <a:ext cx="571500" cy="358775"/>
          </a:xfrm>
          <a:prstGeom prst="rect">
            <a:avLst/>
          </a:prstGeom>
          <a:noFill/>
          <a:ln w="25400" algn="ctr">
            <a:solidFill>
              <a:srgbClr val="C00000"/>
            </a:solidFill>
            <a:miter lim="800000"/>
          </a:ln>
        </p:spPr>
        <p:txBody>
          <a:bodyPr wrap="none" anchor="ctr"/>
          <a:lstStyle/>
          <a:p>
            <a:pPr algn="ctr"/>
            <a:endParaRPr lang="zh-CN" altLang="en-US">
              <a:solidFill>
                <a:srgbClr val="FF0000"/>
              </a:solidFill>
            </a:endParaRPr>
          </a:p>
        </p:txBody>
      </p:sp>
      <p:sp>
        <p:nvSpPr>
          <p:cNvPr id="588814" name="Rectangle 14"/>
          <p:cNvSpPr>
            <a:spLocks noChangeArrowheads="1"/>
          </p:cNvSpPr>
          <p:nvPr/>
        </p:nvSpPr>
        <p:spPr bwMode="auto">
          <a:xfrm>
            <a:off x="5370513" y="2643188"/>
            <a:ext cx="1512887" cy="358775"/>
          </a:xfrm>
          <a:prstGeom prst="rect">
            <a:avLst/>
          </a:prstGeom>
          <a:noFill/>
          <a:ln w="25400" algn="ctr">
            <a:solidFill>
              <a:srgbClr val="C00000"/>
            </a:solidFill>
            <a:miter lim="800000"/>
          </a:ln>
        </p:spPr>
        <p:txBody>
          <a:bodyPr wrap="none" anchor="ctr"/>
          <a:lstStyle/>
          <a:p>
            <a:pPr algn="ctr"/>
            <a:endParaRPr lang="zh-CN" altLang="en-US">
              <a:solidFill>
                <a:srgbClr val="FF0000"/>
              </a:solidFill>
            </a:endParaRPr>
          </a:p>
        </p:txBody>
      </p:sp>
      <p:sp>
        <p:nvSpPr>
          <p:cNvPr id="588815" name="Rectangle 15"/>
          <p:cNvSpPr>
            <a:spLocks noChangeArrowheads="1"/>
          </p:cNvSpPr>
          <p:nvPr/>
        </p:nvSpPr>
        <p:spPr bwMode="auto">
          <a:xfrm>
            <a:off x="3097213" y="3000375"/>
            <a:ext cx="4248150" cy="358775"/>
          </a:xfrm>
          <a:prstGeom prst="rect">
            <a:avLst/>
          </a:prstGeom>
          <a:noFill/>
          <a:ln w="25400" algn="ctr">
            <a:solidFill>
              <a:srgbClr val="C00000"/>
            </a:solidFill>
            <a:miter lim="800000"/>
          </a:ln>
        </p:spPr>
        <p:txBody>
          <a:bodyPr wrap="none" anchor="ctr"/>
          <a:lstStyle/>
          <a:p>
            <a:pPr algn="ctr"/>
            <a:endParaRPr lang="zh-CN" altLang="en-US">
              <a:solidFill>
                <a:srgbClr val="FF0000"/>
              </a:solidFill>
            </a:endParaRPr>
          </a:p>
        </p:txBody>
      </p:sp>
      <p:grpSp>
        <p:nvGrpSpPr>
          <p:cNvPr id="34832" name="组合 16"/>
          <p:cNvGrpSpPr/>
          <p:nvPr/>
        </p:nvGrpSpPr>
        <p:grpSpPr bwMode="auto">
          <a:xfrm>
            <a:off x="1595438" y="857250"/>
            <a:ext cx="993457" cy="447675"/>
            <a:chOff x="1000100" y="3235185"/>
            <a:chExt cx="993464" cy="446983"/>
          </a:xfrm>
        </p:grpSpPr>
        <p:pic>
          <p:nvPicPr>
            <p:cNvPr id="34840" name="Picture 11" descr="E:\设计支持\模板设计\FX.png"/>
            <p:cNvPicPr>
              <a:picLocks noChangeAspect="1" noChangeArrowheads="1"/>
            </p:cNvPicPr>
            <p:nvPr/>
          </p:nvPicPr>
          <p:blipFill>
            <a:blip r:embed="rId1"/>
            <a:srcRect/>
            <a:stretch>
              <a:fillRect/>
            </a:stretch>
          </p:blipFill>
          <p:spPr bwMode="auto">
            <a:xfrm>
              <a:off x="1000100" y="3235185"/>
              <a:ext cx="398223" cy="446983"/>
            </a:xfrm>
            <a:prstGeom prst="rect">
              <a:avLst/>
            </a:prstGeom>
            <a:noFill/>
            <a:ln w="9525">
              <a:noFill/>
              <a:miter lim="800000"/>
              <a:headEnd/>
              <a:tailEnd/>
            </a:ln>
          </p:spPr>
        </p:pic>
        <p:sp>
          <p:nvSpPr>
            <p:cNvPr id="19" name="TextBox 18"/>
            <p:cNvSpPr txBox="1"/>
            <p:nvPr/>
          </p:nvSpPr>
          <p:spPr>
            <a:xfrm>
              <a:off x="1300139" y="3259595"/>
              <a:ext cx="693425" cy="398164"/>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49" charset="-122"/>
                  <a:ea typeface="黑体" panose="02010609060101010101" pitchFamily="49" charset="-122"/>
                </a:rPr>
                <a:t>分析</a:t>
              </a:r>
              <a:endParaRPr lang="zh-CN" altLang="en-US" sz="2000" b="1" dirty="0">
                <a:latin typeface="黑体" panose="02010609060101010101" pitchFamily="49" charset="-122"/>
                <a:ea typeface="黑体" panose="02010609060101010101" pitchFamily="49" charset="-122"/>
              </a:endParaRPr>
            </a:p>
          </p:txBody>
        </p:sp>
      </p:grpSp>
      <p:cxnSp>
        <p:nvCxnSpPr>
          <p:cNvPr id="20" name="直接箭头连接符 19"/>
          <p:cNvCxnSpPr/>
          <p:nvPr/>
        </p:nvCxnSpPr>
        <p:spPr bwMode="auto">
          <a:xfrm rot="16200000" flipV="1">
            <a:off x="2877662" y="1995080"/>
            <a:ext cx="428628" cy="10320"/>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21" name="直接箭头连接符 20"/>
          <p:cNvCxnSpPr/>
          <p:nvPr/>
        </p:nvCxnSpPr>
        <p:spPr bwMode="auto">
          <a:xfrm rot="5400000" flipH="1" flipV="1">
            <a:off x="4574314" y="1630351"/>
            <a:ext cx="428628" cy="596903"/>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22" name="直接箭头连接符 21"/>
          <p:cNvCxnSpPr/>
          <p:nvPr/>
        </p:nvCxnSpPr>
        <p:spPr bwMode="auto">
          <a:xfrm flipV="1">
            <a:off x="6026094" y="2357430"/>
            <a:ext cx="500066" cy="142876"/>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23" name="直接箭头连接符 22"/>
          <p:cNvCxnSpPr/>
          <p:nvPr/>
        </p:nvCxnSpPr>
        <p:spPr bwMode="auto">
          <a:xfrm flipV="1">
            <a:off x="7240540" y="2786414"/>
            <a:ext cx="714380" cy="5988"/>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24" name="直接箭头连接符 23"/>
          <p:cNvCxnSpPr/>
          <p:nvPr/>
        </p:nvCxnSpPr>
        <p:spPr bwMode="auto">
          <a:xfrm rot="16200000" flipH="1">
            <a:off x="5322856" y="3632172"/>
            <a:ext cx="500066" cy="236599"/>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25" name="直接箭头连接符 24"/>
          <p:cNvCxnSpPr/>
          <p:nvPr/>
        </p:nvCxnSpPr>
        <p:spPr bwMode="auto">
          <a:xfrm rot="16200000" flipH="1">
            <a:off x="2555768" y="4072651"/>
            <a:ext cx="357190" cy="357190"/>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2" name="灯片编号占位符 1"/>
          <p:cNvSpPr>
            <a:spLocks noGrp="1"/>
          </p:cNvSpPr>
          <p:nvPr>
            <p:ph type="sldNum" sz="quarter" idx="10"/>
          </p:nvPr>
        </p:nvSpPr>
        <p:spPr/>
        <p:txBody>
          <a:bodyPr/>
          <a:lstStyle/>
          <a:p>
            <a:pPr>
              <a:defRPr/>
            </a:pPr>
            <a:fld id="{20A3C244-A2EA-421B-AA84-7941BACD046B}" type="slidenum">
              <a:rPr lang="zh-CN" altLang="en-US" smtClean="0"/>
            </a:fld>
            <a:r>
              <a:rPr lang="en-US" altLang="zh-CN"/>
              <a:t>/49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88804"/>
                                        </p:tgtEl>
                                        <p:attrNameLst>
                                          <p:attrName>style.visibility</p:attrName>
                                        </p:attrNameLst>
                                      </p:cBhvr>
                                      <p:to>
                                        <p:strVal val="visible"/>
                                      </p:to>
                                    </p:set>
                                    <p:animEffect transition="in" filter="wipe(left)">
                                      <p:cBhvr>
                                        <p:cTn id="10" dur="500"/>
                                        <p:tgtEl>
                                          <p:spTgt spid="588804"/>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88810"/>
                                        </p:tgtEl>
                                        <p:attrNameLst>
                                          <p:attrName>style.visibility</p:attrName>
                                        </p:attrNameLst>
                                      </p:cBhvr>
                                      <p:to>
                                        <p:strVal val="visible"/>
                                      </p:to>
                                    </p:set>
                                    <p:animEffect transition="in" filter="wipe(left)">
                                      <p:cBhvr>
                                        <p:cTn id="13" dur="500"/>
                                        <p:tgtEl>
                                          <p:spTgt spid="588810"/>
                                        </p:tgtEl>
                                      </p:cBhvr>
                                    </p:animEffec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left)">
                                      <p:cBhvr>
                                        <p:cTn id="17" dur="500"/>
                                        <p:tgtEl>
                                          <p:spTgt spid="21"/>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588805"/>
                                        </p:tgtEl>
                                        <p:attrNameLst>
                                          <p:attrName>style.visibility</p:attrName>
                                        </p:attrNameLst>
                                      </p:cBhvr>
                                      <p:to>
                                        <p:strVal val="visible"/>
                                      </p:to>
                                    </p:set>
                                    <p:animEffect transition="in" filter="wipe(left)">
                                      <p:cBhvr>
                                        <p:cTn id="20" dur="500"/>
                                        <p:tgtEl>
                                          <p:spTgt spid="588805"/>
                                        </p:tgtEl>
                                      </p:cBhvr>
                                    </p:animEffect>
                                  </p:childTnLst>
                                </p:cTn>
                              </p:par>
                            </p:childTnLst>
                          </p:cTn>
                        </p:par>
                        <p:par>
                          <p:cTn id="21" fill="hold">
                            <p:stCondLst>
                              <p:cond delay="1000"/>
                            </p:stCondLst>
                            <p:childTnLst>
                              <p:par>
                                <p:cTn id="22" presetID="22" presetClass="entr" presetSubtype="1" fill="hold" nodeType="after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wipe(up)">
                                      <p:cBhvr>
                                        <p:cTn id="24" dur="500"/>
                                        <p:tgtEl>
                                          <p:spTgt spid="25"/>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588807"/>
                                        </p:tgtEl>
                                        <p:attrNameLst>
                                          <p:attrName>style.visibility</p:attrName>
                                        </p:attrNameLst>
                                      </p:cBhvr>
                                      <p:to>
                                        <p:strVal val="visible"/>
                                      </p:to>
                                    </p:set>
                                    <p:animEffect transition="in" filter="wipe(left)">
                                      <p:cBhvr>
                                        <p:cTn id="27" dur="500"/>
                                        <p:tgtEl>
                                          <p:spTgt spid="58880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left)">
                                      <p:cBhvr>
                                        <p:cTn id="32" dur="500"/>
                                        <p:tgtEl>
                                          <p:spTgt spid="23"/>
                                        </p:tgtEl>
                                      </p:cBhvr>
                                    </p:animEffec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588806"/>
                                        </p:tgtEl>
                                        <p:attrNameLst>
                                          <p:attrName>style.visibility</p:attrName>
                                        </p:attrNameLst>
                                      </p:cBhvr>
                                      <p:to>
                                        <p:strVal val="visible"/>
                                      </p:to>
                                    </p:set>
                                    <p:animEffect transition="in" filter="wipe(left)">
                                      <p:cBhvr>
                                        <p:cTn id="36" dur="500"/>
                                        <p:tgtEl>
                                          <p:spTgt spid="588806"/>
                                        </p:tgtEl>
                                      </p:cBhvr>
                                    </p:animEffect>
                                  </p:childTnLst>
                                </p:cTn>
                              </p:par>
                            </p:childTnLst>
                          </p:cTn>
                        </p:par>
                        <p:par>
                          <p:cTn id="37" fill="hold">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588811"/>
                                        </p:tgtEl>
                                        <p:attrNameLst>
                                          <p:attrName>style.visibility</p:attrName>
                                        </p:attrNameLst>
                                      </p:cBhvr>
                                      <p:to>
                                        <p:strVal val="visible"/>
                                      </p:to>
                                    </p:set>
                                    <p:animEffect transition="in" filter="wipe(left)">
                                      <p:cBhvr>
                                        <p:cTn id="40" dur="500"/>
                                        <p:tgtEl>
                                          <p:spTgt spid="588811"/>
                                        </p:tgtEl>
                                      </p:cBhvr>
                                    </p:animEffect>
                                  </p:childTnLst>
                                </p:cTn>
                              </p:par>
                            </p:childTnLst>
                          </p:cTn>
                        </p:par>
                        <p:par>
                          <p:cTn id="41" fill="hold">
                            <p:stCondLst>
                              <p:cond delay="1500"/>
                            </p:stCondLst>
                            <p:childTnLst>
                              <p:par>
                                <p:cTn id="42" presetID="22" presetClass="entr" presetSubtype="8" fill="hold" grpId="0" nodeType="afterEffect">
                                  <p:stCondLst>
                                    <p:cond delay="0"/>
                                  </p:stCondLst>
                                  <p:childTnLst>
                                    <p:set>
                                      <p:cBhvr>
                                        <p:cTn id="43" dur="1" fill="hold">
                                          <p:stCondLst>
                                            <p:cond delay="0"/>
                                          </p:stCondLst>
                                        </p:cTn>
                                        <p:tgtEl>
                                          <p:spTgt spid="588812"/>
                                        </p:tgtEl>
                                        <p:attrNameLst>
                                          <p:attrName>style.visibility</p:attrName>
                                        </p:attrNameLst>
                                      </p:cBhvr>
                                      <p:to>
                                        <p:strVal val="visible"/>
                                      </p:to>
                                    </p:set>
                                    <p:animEffect transition="in" filter="wipe(left)">
                                      <p:cBhvr>
                                        <p:cTn id="44" dur="500"/>
                                        <p:tgtEl>
                                          <p:spTgt spid="588812"/>
                                        </p:tgtEl>
                                      </p:cBhvr>
                                    </p:animEffect>
                                  </p:childTnLst>
                                </p:cTn>
                              </p:par>
                            </p:childTnLst>
                          </p:cTn>
                        </p:par>
                        <p:par>
                          <p:cTn id="45" fill="hold">
                            <p:stCondLst>
                              <p:cond delay="2000"/>
                            </p:stCondLst>
                            <p:childTnLst>
                              <p:par>
                                <p:cTn id="46" presetID="22" presetClass="entr" presetSubtype="8" fill="hold" grpId="0" nodeType="afterEffect">
                                  <p:stCondLst>
                                    <p:cond delay="0"/>
                                  </p:stCondLst>
                                  <p:childTnLst>
                                    <p:set>
                                      <p:cBhvr>
                                        <p:cTn id="47" dur="1" fill="hold">
                                          <p:stCondLst>
                                            <p:cond delay="0"/>
                                          </p:stCondLst>
                                        </p:cTn>
                                        <p:tgtEl>
                                          <p:spTgt spid="588813"/>
                                        </p:tgtEl>
                                        <p:attrNameLst>
                                          <p:attrName>style.visibility</p:attrName>
                                        </p:attrNameLst>
                                      </p:cBhvr>
                                      <p:to>
                                        <p:strVal val="visible"/>
                                      </p:to>
                                    </p:set>
                                    <p:animEffect transition="in" filter="wipe(left)">
                                      <p:cBhvr>
                                        <p:cTn id="48" dur="500"/>
                                        <p:tgtEl>
                                          <p:spTgt spid="588813"/>
                                        </p:tgtEl>
                                      </p:cBhvr>
                                    </p:animEffect>
                                  </p:childTnLst>
                                </p:cTn>
                              </p:par>
                            </p:childTnLst>
                          </p:cTn>
                        </p:par>
                        <p:par>
                          <p:cTn id="49" fill="hold">
                            <p:stCondLst>
                              <p:cond delay="2500"/>
                            </p:stCondLst>
                            <p:childTnLst>
                              <p:par>
                                <p:cTn id="50" presetID="22" presetClass="entr" presetSubtype="8" fill="hold" grpId="0" nodeType="afterEffect">
                                  <p:stCondLst>
                                    <p:cond delay="0"/>
                                  </p:stCondLst>
                                  <p:childTnLst>
                                    <p:set>
                                      <p:cBhvr>
                                        <p:cTn id="51" dur="1" fill="hold">
                                          <p:stCondLst>
                                            <p:cond delay="0"/>
                                          </p:stCondLst>
                                        </p:cTn>
                                        <p:tgtEl>
                                          <p:spTgt spid="588814"/>
                                        </p:tgtEl>
                                        <p:attrNameLst>
                                          <p:attrName>style.visibility</p:attrName>
                                        </p:attrNameLst>
                                      </p:cBhvr>
                                      <p:to>
                                        <p:strVal val="visible"/>
                                      </p:to>
                                    </p:set>
                                    <p:animEffect transition="in" filter="wipe(left)">
                                      <p:cBhvr>
                                        <p:cTn id="52" dur="500"/>
                                        <p:tgtEl>
                                          <p:spTgt spid="588814"/>
                                        </p:tgtEl>
                                      </p:cBhvr>
                                    </p:animEffect>
                                  </p:childTnLst>
                                </p:cTn>
                              </p:par>
                            </p:childTnLst>
                          </p:cTn>
                        </p:par>
                        <p:par>
                          <p:cTn id="53" fill="hold">
                            <p:stCondLst>
                              <p:cond delay="3000"/>
                            </p:stCondLst>
                            <p:childTnLst>
                              <p:par>
                                <p:cTn id="54" presetID="22" presetClass="entr" presetSubtype="8" fill="hold" nodeType="after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wipe(left)">
                                      <p:cBhvr>
                                        <p:cTn id="56" dur="500"/>
                                        <p:tgtEl>
                                          <p:spTgt spid="22"/>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588808"/>
                                        </p:tgtEl>
                                        <p:attrNameLst>
                                          <p:attrName>style.visibility</p:attrName>
                                        </p:attrNameLst>
                                      </p:cBhvr>
                                      <p:to>
                                        <p:strVal val="visible"/>
                                      </p:to>
                                    </p:set>
                                    <p:animEffect transition="in" filter="wipe(left)">
                                      <p:cBhvr>
                                        <p:cTn id="59" dur="500"/>
                                        <p:tgtEl>
                                          <p:spTgt spid="588808"/>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588815"/>
                                        </p:tgtEl>
                                        <p:attrNameLst>
                                          <p:attrName>style.visibility</p:attrName>
                                        </p:attrNameLst>
                                      </p:cBhvr>
                                      <p:to>
                                        <p:strVal val="visible"/>
                                      </p:to>
                                    </p:set>
                                    <p:animEffect transition="in" filter="wipe(left)">
                                      <p:cBhvr>
                                        <p:cTn id="64" dur="500"/>
                                        <p:tgtEl>
                                          <p:spTgt spid="588815"/>
                                        </p:tgtEl>
                                      </p:cBhvr>
                                    </p:animEffect>
                                  </p:childTnLst>
                                </p:cTn>
                              </p:par>
                            </p:childTnLst>
                          </p:cTn>
                        </p:par>
                        <p:par>
                          <p:cTn id="65" fill="hold">
                            <p:stCondLst>
                              <p:cond delay="500"/>
                            </p:stCondLst>
                            <p:childTnLst>
                              <p:par>
                                <p:cTn id="66" presetID="22" presetClass="entr" presetSubtype="1" fill="hold" nodeType="after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wipe(up)">
                                      <p:cBhvr>
                                        <p:cTn id="68" dur="500"/>
                                        <p:tgtEl>
                                          <p:spTgt spid="24"/>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588809"/>
                                        </p:tgtEl>
                                        <p:attrNameLst>
                                          <p:attrName>style.visibility</p:attrName>
                                        </p:attrNameLst>
                                      </p:cBhvr>
                                      <p:to>
                                        <p:strVal val="visible"/>
                                      </p:to>
                                    </p:set>
                                    <p:animEffect transition="in" filter="wipe(left)">
                                      <p:cBhvr>
                                        <p:cTn id="71" dur="500"/>
                                        <p:tgtEl>
                                          <p:spTgt spid="5888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8804" grpId="0" bldLvl="0" animBg="1"/>
      <p:bldP spid="588805" grpId="0" bldLvl="0" animBg="1"/>
      <p:bldP spid="588806" grpId="0" bldLvl="0" animBg="1"/>
      <p:bldP spid="588807" grpId="0" bldLvl="0" animBg="1"/>
      <p:bldP spid="588808" grpId="0" bldLvl="0" animBg="1"/>
      <p:bldP spid="588809" grpId="0" bldLvl="0" animBg="1"/>
      <p:bldP spid="588810" grpId="0" bldLvl="0" animBg="1"/>
      <p:bldP spid="588811" grpId="0" bldLvl="0" animBg="1"/>
      <p:bldP spid="588812" grpId="0" bldLvl="0" animBg="1"/>
      <p:bldP spid="588813" grpId="0" bldLvl="0" animBg="1"/>
      <p:bldP spid="588814" grpId="0" bldLvl="0" animBg="1"/>
      <p:bldP spid="588815"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学士后Java\PBDEVJ6.0\1.课程设计\课程体系图\java体系图.png"/>
          <p:cNvPicPr>
            <a:picLocks noChangeAspect="1" noChangeArrowheads="1"/>
          </p:cNvPicPr>
          <p:nvPr/>
        </p:nvPicPr>
        <p:blipFill>
          <a:blip r:embed="rId1"/>
          <a:srcRect/>
          <a:stretch>
            <a:fillRect/>
          </a:stretch>
        </p:blipFill>
        <p:spPr bwMode="auto">
          <a:xfrm>
            <a:off x="2643198" y="484213"/>
            <a:ext cx="7596206" cy="6480175"/>
          </a:xfrm>
          <a:prstGeom prst="rect">
            <a:avLst/>
          </a:prstGeom>
          <a:noFill/>
        </p:spPr>
      </p:pic>
      <p:sp>
        <p:nvSpPr>
          <p:cNvPr id="8194" name="Rectangle 50"/>
          <p:cNvSpPr>
            <a:spLocks noGrp="1" noChangeArrowheads="1"/>
          </p:cNvSpPr>
          <p:nvPr>
            <p:ph type="title"/>
          </p:nvPr>
        </p:nvSpPr>
        <p:spPr>
          <a:xfrm>
            <a:off x="8233410" y="285750"/>
            <a:ext cx="2254885" cy="523240"/>
          </a:xfrm>
        </p:spPr>
        <p:txBody>
          <a:bodyPr/>
          <a:lstStyle/>
          <a:p>
            <a:r>
              <a:rPr lang="zh-CN" altLang="en-US"/>
              <a:t>课程地位</a:t>
            </a:r>
            <a:endParaRPr lang="zh-CN" altLang="en-US" dirty="0"/>
          </a:p>
        </p:txBody>
      </p:sp>
      <p:sp>
        <p:nvSpPr>
          <p:cNvPr id="58" name="矩形 57"/>
          <p:cNvSpPr/>
          <p:nvPr/>
        </p:nvSpPr>
        <p:spPr bwMode="auto">
          <a:xfrm>
            <a:off x="6238876" y="6000768"/>
            <a:ext cx="1285884" cy="357190"/>
          </a:xfrm>
          <a:prstGeom prst="rect">
            <a:avLst/>
          </a:prstGeom>
          <a:ln w="25400" cmpd="sng">
            <a:solidFill>
              <a:srgbClr val="FF0000"/>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3" name="灯片编号占位符 2"/>
          <p:cNvSpPr>
            <a:spLocks noGrp="1"/>
          </p:cNvSpPr>
          <p:nvPr>
            <p:ph type="sldNum" sz="quarter" idx="10"/>
          </p:nvPr>
        </p:nvSpPr>
        <p:spPr/>
        <p:txBody>
          <a:bodyPr/>
          <a:lstStyle/>
          <a:p>
            <a:pPr>
              <a:defRPr/>
            </a:pPr>
            <a:fld id="{20A3C244-A2EA-421B-AA84-7941BACD046B}" type="slidenum">
              <a:rPr lang="zh-CN" altLang="en-US" smtClean="0"/>
            </a:fld>
            <a:r>
              <a:rPr lang="en-US" altLang="zh-CN"/>
              <a:t>/49</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5643245" y="285750"/>
            <a:ext cx="4845685" cy="523875"/>
          </a:xfrm>
        </p:spPr>
        <p:txBody>
          <a:bodyPr/>
          <a:lstStyle/>
          <a:p>
            <a:pPr>
              <a:defRPr/>
            </a:pPr>
            <a:r>
              <a:t>从控制台输出信息</a:t>
            </a:r>
            <a:r>
              <a:rPr lang="en-US" altLang="zh-CN"/>
              <a:t>2-1</a:t>
            </a:r>
            <a:endParaRPr lang="en-US" altLang="zh-CN"/>
          </a:p>
        </p:txBody>
      </p:sp>
      <p:sp>
        <p:nvSpPr>
          <p:cNvPr id="608260" name="AutoShape 4"/>
          <p:cNvSpPr>
            <a:spLocks noChangeArrowheads="1"/>
          </p:cNvSpPr>
          <p:nvPr/>
        </p:nvSpPr>
        <p:spPr bwMode="auto">
          <a:xfrm>
            <a:off x="2738438" y="2047875"/>
            <a:ext cx="4302125" cy="414338"/>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defTabSz="381000">
              <a:lnSpc>
                <a:spcPct val="130000"/>
              </a:lnSpc>
              <a:buClr>
                <a:schemeClr val="folHlink"/>
              </a:buClr>
              <a:buSzPct val="60000"/>
              <a:buFont typeface="Wingdings" panose="05000000000000000000" pitchFamily="2" charset="2"/>
              <a:buNone/>
              <a:defRPr/>
            </a:pPr>
            <a:r>
              <a:rPr lang="en-US" altLang="zh-CN" b="1" dirty="0" err="1">
                <a:solidFill>
                  <a:schemeClr val="accent5">
                    <a:lumMod val="10000"/>
                  </a:schemeClr>
                </a:solidFill>
                <a:latin typeface="+mn-lt"/>
                <a:ea typeface="黑体" panose="02010609060101010101" pitchFamily="49" charset="-122"/>
              </a:rPr>
              <a:t>System.out.println</a:t>
            </a:r>
            <a:r>
              <a:rPr lang="en-US" altLang="zh-CN" b="1" dirty="0">
                <a:solidFill>
                  <a:schemeClr val="accent5">
                    <a:lumMod val="10000"/>
                  </a:schemeClr>
                </a:solidFill>
                <a:latin typeface="+mn-lt"/>
                <a:ea typeface="黑体" panose="02010609060101010101" pitchFamily="49" charset="-122"/>
              </a:rPr>
              <a:t>("Hello  World!!!");</a:t>
            </a:r>
            <a:endParaRPr lang="en-US" altLang="zh-CN" b="1" dirty="0">
              <a:solidFill>
                <a:schemeClr val="accent5">
                  <a:lumMod val="10000"/>
                </a:schemeClr>
              </a:solidFill>
              <a:latin typeface="+mn-lt"/>
              <a:ea typeface="黑体" panose="02010609060101010101" pitchFamily="49" charset="-122"/>
            </a:endParaRPr>
          </a:p>
        </p:txBody>
      </p:sp>
      <p:sp>
        <p:nvSpPr>
          <p:cNvPr id="608261" name="AutoShape 5"/>
          <p:cNvSpPr>
            <a:spLocks noChangeArrowheads="1"/>
          </p:cNvSpPr>
          <p:nvPr/>
        </p:nvSpPr>
        <p:spPr bwMode="auto">
          <a:xfrm>
            <a:off x="2738438" y="3714750"/>
            <a:ext cx="4302125" cy="414338"/>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defTabSz="381000">
              <a:lnSpc>
                <a:spcPct val="130000"/>
              </a:lnSpc>
              <a:buClr>
                <a:schemeClr val="folHlink"/>
              </a:buClr>
              <a:buSzPct val="60000"/>
              <a:buFont typeface="Wingdings" panose="05000000000000000000" pitchFamily="2" charset="2"/>
              <a:buNone/>
              <a:defRPr/>
            </a:pPr>
            <a:r>
              <a:rPr lang="en-US" altLang="zh-CN" b="1" dirty="0" err="1">
                <a:solidFill>
                  <a:schemeClr val="accent5">
                    <a:lumMod val="10000"/>
                  </a:schemeClr>
                </a:solidFill>
                <a:latin typeface="+mn-lt"/>
                <a:ea typeface="黑体" panose="02010609060101010101" pitchFamily="49" charset="-122"/>
              </a:rPr>
              <a:t>System.out.print</a:t>
            </a:r>
            <a:r>
              <a:rPr lang="en-US" altLang="zh-CN" b="1" dirty="0">
                <a:solidFill>
                  <a:schemeClr val="accent5">
                    <a:lumMod val="10000"/>
                  </a:schemeClr>
                </a:solidFill>
                <a:latin typeface="+mn-lt"/>
                <a:ea typeface="黑体" panose="02010609060101010101" pitchFamily="49" charset="-122"/>
              </a:rPr>
              <a:t>("Hello  World!!!");</a:t>
            </a:r>
            <a:endParaRPr lang="en-US" altLang="zh-CN" b="1" dirty="0">
              <a:solidFill>
                <a:schemeClr val="accent5">
                  <a:lumMod val="10000"/>
                </a:schemeClr>
              </a:solidFill>
              <a:latin typeface="+mn-lt"/>
              <a:ea typeface="黑体" panose="02010609060101010101" pitchFamily="49" charset="-122"/>
            </a:endParaRPr>
          </a:p>
        </p:txBody>
      </p:sp>
      <p:sp>
        <p:nvSpPr>
          <p:cNvPr id="608264" name="AutoShape 8"/>
          <p:cNvSpPr>
            <a:spLocks noChangeArrowheads="1"/>
          </p:cNvSpPr>
          <p:nvPr/>
        </p:nvSpPr>
        <p:spPr bwMode="auto">
          <a:xfrm>
            <a:off x="7054850" y="2643237"/>
            <a:ext cx="2557364" cy="776189"/>
          </a:xfrm>
          <a:prstGeom prst="wedgeRoundRectCallout">
            <a:avLst>
              <a:gd name="adj1" fmla="val 653"/>
              <a:gd name="adj2" fmla="val -48315"/>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49" charset="-122"/>
              </a:rPr>
              <a:t>打印完引号中的信息后</a:t>
            </a:r>
            <a:endParaRPr lang="en-US" altLang="zh-CN" b="1" kern="0" dirty="0">
              <a:solidFill>
                <a:schemeClr val="bg1"/>
              </a:solidFill>
              <a:latin typeface="Arial" panose="020B0604020202020204"/>
              <a:ea typeface="黑体" panose="02010609060101010101" pitchFamily="49" charset="-122"/>
            </a:endParaRPr>
          </a:p>
          <a:p>
            <a:pPr marL="0" lvl="1"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49" charset="-122"/>
              </a:rPr>
              <a:t>会自动换行</a:t>
            </a:r>
            <a:endParaRPr lang="zh-CN" altLang="en-US" b="1" kern="0" dirty="0">
              <a:solidFill>
                <a:schemeClr val="bg1"/>
              </a:solidFill>
              <a:latin typeface="Arial" panose="020B0604020202020204"/>
              <a:ea typeface="黑体" panose="02010609060101010101" pitchFamily="49" charset="-122"/>
            </a:endParaRPr>
          </a:p>
        </p:txBody>
      </p:sp>
      <p:sp>
        <p:nvSpPr>
          <p:cNvPr id="608265" name="AutoShape 9"/>
          <p:cNvSpPr>
            <a:spLocks noChangeArrowheads="1"/>
          </p:cNvSpPr>
          <p:nvPr/>
        </p:nvSpPr>
        <p:spPr bwMode="auto">
          <a:xfrm>
            <a:off x="7096125" y="4286179"/>
            <a:ext cx="3274520" cy="408130"/>
          </a:xfrm>
          <a:prstGeom prst="wedgeRoundRectCallout">
            <a:avLst>
              <a:gd name="adj1" fmla="val 64"/>
              <a:gd name="adj2" fmla="val -52990"/>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49" charset="-122"/>
              </a:rPr>
              <a:t>打印输出信息后不会自动换行 </a:t>
            </a:r>
            <a:endParaRPr lang="zh-CN" altLang="en-US" b="1" kern="0" dirty="0">
              <a:solidFill>
                <a:schemeClr val="bg1"/>
              </a:solidFill>
              <a:latin typeface="Arial" panose="020B0604020202020204"/>
              <a:ea typeface="黑体" panose="02010609060101010101" pitchFamily="49" charset="-122"/>
            </a:endParaRPr>
          </a:p>
        </p:txBody>
      </p:sp>
      <p:grpSp>
        <p:nvGrpSpPr>
          <p:cNvPr id="35848" name="组合 9"/>
          <p:cNvGrpSpPr/>
          <p:nvPr/>
        </p:nvGrpSpPr>
        <p:grpSpPr bwMode="auto">
          <a:xfrm>
            <a:off x="1595438" y="5429250"/>
            <a:ext cx="979170" cy="422275"/>
            <a:chOff x="1000100" y="1173499"/>
            <a:chExt cx="979914" cy="422603"/>
          </a:xfrm>
        </p:grpSpPr>
        <p:pic>
          <p:nvPicPr>
            <p:cNvPr id="35855" name="Picture 5" descr="E:\设计支持\模板设计\WT.png"/>
            <p:cNvPicPr>
              <a:picLocks noChangeAspect="1" noChangeArrowheads="1"/>
            </p:cNvPicPr>
            <p:nvPr/>
          </p:nvPicPr>
          <p:blipFill>
            <a:blip r:embed="rId1"/>
            <a:srcRect/>
            <a:stretch>
              <a:fillRect/>
            </a:stretch>
          </p:blipFill>
          <p:spPr bwMode="auto">
            <a:xfrm>
              <a:off x="1000100" y="1173499"/>
              <a:ext cx="414476" cy="422603"/>
            </a:xfrm>
            <a:prstGeom prst="rect">
              <a:avLst/>
            </a:prstGeom>
            <a:noFill/>
            <a:ln w="9525">
              <a:noFill/>
              <a:miter lim="800000"/>
              <a:headEnd/>
              <a:tailEnd/>
            </a:ln>
          </p:spPr>
        </p:pic>
        <p:sp>
          <p:nvSpPr>
            <p:cNvPr id="12" name="TextBox 11"/>
            <p:cNvSpPr txBox="1"/>
            <p:nvPr/>
          </p:nvSpPr>
          <p:spPr>
            <a:xfrm>
              <a:off x="1286067" y="1185257"/>
              <a:ext cx="693947" cy="399090"/>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49" charset="-122"/>
                  <a:ea typeface="黑体" panose="02010609060101010101" pitchFamily="49" charset="-122"/>
                </a:rPr>
                <a:t>问题</a:t>
              </a:r>
              <a:endParaRPr lang="zh-CN" altLang="en-US" sz="2000" b="1" dirty="0">
                <a:latin typeface="黑体" panose="02010609060101010101" pitchFamily="49" charset="-122"/>
                <a:ea typeface="黑体" panose="02010609060101010101" pitchFamily="49" charset="-122"/>
              </a:endParaRPr>
            </a:p>
          </p:txBody>
        </p:sp>
      </p:grpSp>
      <p:cxnSp>
        <p:nvCxnSpPr>
          <p:cNvPr id="13" name="直接箭头连接符 12"/>
          <p:cNvCxnSpPr/>
          <p:nvPr/>
        </p:nvCxnSpPr>
        <p:spPr bwMode="auto">
          <a:xfrm>
            <a:off x="6953256" y="2357430"/>
            <a:ext cx="357190" cy="285752"/>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14" name="直接箭头连接符 13"/>
          <p:cNvCxnSpPr/>
          <p:nvPr/>
        </p:nvCxnSpPr>
        <p:spPr bwMode="auto">
          <a:xfrm>
            <a:off x="6738942" y="4143380"/>
            <a:ext cx="357190" cy="286461"/>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35851" name="组合 2"/>
          <p:cNvGrpSpPr/>
          <p:nvPr/>
        </p:nvGrpSpPr>
        <p:grpSpPr bwMode="auto">
          <a:xfrm>
            <a:off x="2809875" y="5295900"/>
            <a:ext cx="6643688" cy="941388"/>
            <a:chOff x="1285875" y="5296281"/>
            <a:chExt cx="6643688" cy="941007"/>
          </a:xfrm>
        </p:grpSpPr>
        <p:sp>
          <p:nvSpPr>
            <p:cNvPr id="608263" name="AutoShape 7"/>
            <p:cNvSpPr>
              <a:spLocks noChangeArrowheads="1"/>
            </p:cNvSpPr>
            <p:nvPr/>
          </p:nvSpPr>
          <p:spPr bwMode="gray">
            <a:xfrm>
              <a:off x="1285875" y="5515267"/>
              <a:ext cx="6643688" cy="722021"/>
            </a:xfrm>
            <a:prstGeom prst="flowChartAlternateProcess">
              <a:avLst/>
            </a:prstGeom>
            <a:solidFill>
              <a:schemeClr val="accent1">
                <a:lumMod val="20000"/>
                <a:lumOff val="80000"/>
              </a:schemeClr>
            </a:solidFill>
          </p:spPr>
          <p:txBody>
            <a:bodyPr anchor="ctr"/>
            <a:lstStyle/>
            <a:p>
              <a:pPr algn="ctr">
                <a:defRPr/>
              </a:pPr>
              <a:r>
                <a:rPr lang="en-US" altLang="zh-CN" b="1" dirty="0" err="1">
                  <a:latin typeface="微软雅黑" panose="020B0503020204020204" pitchFamily="2" charset="-122"/>
                  <a:ea typeface="微软雅黑" panose="020B0503020204020204" pitchFamily="2" charset="-122"/>
                </a:rPr>
                <a:t>System.out.println</a:t>
              </a:r>
              <a:r>
                <a:rPr lang="en-US" altLang="zh-CN" b="1" dirty="0">
                  <a:latin typeface="微软雅黑" panose="020B0503020204020204" pitchFamily="2" charset="-122"/>
                  <a:ea typeface="微软雅黑" panose="020B0503020204020204" pitchFamily="2" charset="-122"/>
                </a:rPr>
                <a:t>()</a:t>
              </a:r>
              <a:r>
                <a:rPr lang="zh-CN" altLang="en-US" b="1" dirty="0">
                  <a:latin typeface="微软雅黑" panose="020B0503020204020204" pitchFamily="2" charset="-122"/>
                  <a:ea typeface="微软雅黑" panose="020B0503020204020204" pitchFamily="2" charset="-122"/>
                </a:rPr>
                <a:t>和</a:t>
              </a:r>
              <a:r>
                <a:rPr lang="en-US" altLang="zh-CN" b="1" dirty="0" err="1">
                  <a:latin typeface="微软雅黑" panose="020B0503020204020204" pitchFamily="2" charset="-122"/>
                  <a:ea typeface="微软雅黑" panose="020B0503020204020204" pitchFamily="2" charset="-122"/>
                </a:rPr>
                <a:t>System.out.print</a:t>
              </a:r>
              <a:r>
                <a:rPr lang="en-US" altLang="zh-CN" b="1" dirty="0">
                  <a:latin typeface="微软雅黑" panose="020B0503020204020204" pitchFamily="2" charset="-122"/>
                  <a:ea typeface="微软雅黑" panose="020B0503020204020204" pitchFamily="2" charset="-122"/>
                </a:rPr>
                <a:t>()</a:t>
              </a:r>
              <a:r>
                <a:rPr lang="zh-CN" altLang="en-US" b="1" dirty="0">
                  <a:latin typeface="微软雅黑" panose="020B0503020204020204" pitchFamily="2" charset="-122"/>
                  <a:ea typeface="微软雅黑" panose="020B0503020204020204" pitchFamily="2" charset="-122"/>
                </a:rPr>
                <a:t>有什么区别呢？ </a:t>
              </a:r>
              <a:endParaRPr lang="en-US" altLang="zh-CN" b="1" dirty="0">
                <a:latin typeface="微软雅黑" panose="020B0503020204020204" pitchFamily="2" charset="-122"/>
                <a:ea typeface="微软雅黑" panose="020B0503020204020204" pitchFamily="2" charset="-122"/>
              </a:endParaRPr>
            </a:p>
          </p:txBody>
        </p:sp>
        <p:sp>
          <p:nvSpPr>
            <p:cNvPr id="35854" name="AutoShape 4"/>
            <p:cNvSpPr>
              <a:spLocks noChangeArrowheads="1"/>
            </p:cNvSpPr>
            <p:nvPr/>
          </p:nvSpPr>
          <p:spPr bwMode="gray">
            <a:xfrm>
              <a:off x="7036594" y="5296281"/>
              <a:ext cx="357188" cy="360363"/>
            </a:xfrm>
            <a:prstGeom prst="ellipse">
              <a:avLst/>
            </a:prstGeom>
            <a:solidFill>
              <a:schemeClr val="bg1"/>
            </a:solidFill>
            <a:ln w="19050">
              <a:solidFill>
                <a:schemeClr val="accent1"/>
              </a:solidFill>
              <a:round/>
            </a:ln>
          </p:spPr>
          <p:txBody>
            <a:bodyPr anchor="ctr"/>
            <a:lstStyle/>
            <a:p>
              <a:pPr algn="ctr"/>
              <a:r>
                <a:rPr lang="en-US" altLang="zh-CN" sz="2000" b="1">
                  <a:solidFill>
                    <a:srgbClr val="0C83B8"/>
                  </a:solidFill>
                  <a:latin typeface="微软雅黑" panose="020B0503020204020204" pitchFamily="2" charset="-122"/>
                  <a:ea typeface="微软雅黑" panose="020B0503020204020204" pitchFamily="2" charset="-122"/>
                </a:rPr>
                <a:t>!</a:t>
              </a:r>
              <a:endParaRPr lang="en-US" altLang="zh-CN" sz="2000" b="1">
                <a:solidFill>
                  <a:srgbClr val="0C83B8"/>
                </a:solidFill>
                <a:latin typeface="微软雅黑" panose="020B0503020204020204" pitchFamily="2" charset="-122"/>
                <a:ea typeface="微软雅黑" panose="020B0503020204020204" pitchFamily="2" charset="-122"/>
              </a:endParaRPr>
            </a:p>
          </p:txBody>
        </p:sp>
      </p:grpSp>
      <p:sp>
        <p:nvSpPr>
          <p:cNvPr id="35852" name="Rectangle 3"/>
          <p:cNvSpPr txBox="1">
            <a:spLocks noChangeArrowheads="1"/>
          </p:cNvSpPr>
          <p:nvPr/>
        </p:nvSpPr>
        <p:spPr bwMode="auto">
          <a:xfrm>
            <a:off x="2338388" y="1196975"/>
            <a:ext cx="7645400" cy="3600450"/>
          </a:xfrm>
          <a:prstGeom prst="rect">
            <a:avLst/>
          </a:prstGeom>
          <a:noFill/>
          <a:ln w="9525">
            <a:noFill/>
            <a:miter lim="800000"/>
          </a:ln>
        </p:spPr>
        <p:txBody>
          <a:bodyPr/>
          <a:lstStyle/>
          <a:p>
            <a:pPr marL="342900" indent="-342900" eaLnBrk="0" hangingPunct="0">
              <a:spcBef>
                <a:spcPct val="20000"/>
              </a:spcBef>
              <a:buClr>
                <a:srgbClr val="0E9CDE"/>
              </a:buClr>
              <a:buSzPct val="100000"/>
              <a:buFont typeface="Wingdings" panose="05000000000000000000" pitchFamily="2" charset="2"/>
              <a:buChar char="n"/>
            </a:pPr>
            <a:r>
              <a:rPr lang="en-US" altLang="zh-CN" sz="2600" b="1">
                <a:ea typeface="微软雅黑" panose="020B0503020204020204" pitchFamily="2" charset="-122"/>
              </a:rPr>
              <a:t>System.out.println ()</a:t>
            </a:r>
            <a:endParaRPr lang="en-US" altLang="zh-CN" sz="2600" b="1">
              <a:ea typeface="微软雅黑" panose="020B0503020204020204" pitchFamily="2" charset="-122"/>
            </a:endParaRPr>
          </a:p>
          <a:p>
            <a:pPr marL="342900" indent="-342900" eaLnBrk="0" hangingPunct="0">
              <a:spcBef>
                <a:spcPct val="20000"/>
              </a:spcBef>
              <a:buClr>
                <a:srgbClr val="0E9CDE"/>
              </a:buClr>
              <a:buSzPct val="100000"/>
              <a:buFont typeface="Wingdings" panose="05000000000000000000" pitchFamily="2" charset="2"/>
              <a:buChar char="n"/>
            </a:pPr>
            <a:endParaRPr lang="en-US" altLang="zh-CN" sz="2600" b="1">
              <a:ea typeface="微软雅黑" panose="020B0503020204020204" pitchFamily="2" charset="-122"/>
            </a:endParaRPr>
          </a:p>
          <a:p>
            <a:pPr marL="342900" indent="-342900" eaLnBrk="0" hangingPunct="0">
              <a:spcBef>
                <a:spcPct val="20000"/>
              </a:spcBef>
              <a:buClr>
                <a:srgbClr val="0E9CDE"/>
              </a:buClr>
              <a:buSzPct val="100000"/>
              <a:buFont typeface="Wingdings" panose="05000000000000000000" pitchFamily="2" charset="2"/>
              <a:buChar char="n"/>
            </a:pPr>
            <a:endParaRPr lang="en-US" altLang="zh-CN" sz="2600" b="1">
              <a:ea typeface="微软雅黑" panose="020B0503020204020204" pitchFamily="2" charset="-122"/>
            </a:endParaRPr>
          </a:p>
          <a:p>
            <a:pPr marL="342900" indent="-342900" eaLnBrk="0" hangingPunct="0">
              <a:spcBef>
                <a:spcPct val="20000"/>
              </a:spcBef>
              <a:buClr>
                <a:srgbClr val="0E9CDE"/>
              </a:buClr>
              <a:buSzPct val="100000"/>
              <a:buFont typeface="Wingdings" panose="05000000000000000000" pitchFamily="2" charset="2"/>
              <a:buChar char="n"/>
            </a:pPr>
            <a:endParaRPr lang="en-US" altLang="zh-CN" sz="2600" b="1">
              <a:ea typeface="微软雅黑" panose="020B0503020204020204" pitchFamily="2" charset="-122"/>
            </a:endParaRPr>
          </a:p>
          <a:p>
            <a:pPr marL="342900" indent="-342900" eaLnBrk="0" hangingPunct="0">
              <a:spcBef>
                <a:spcPct val="20000"/>
              </a:spcBef>
              <a:buClr>
                <a:srgbClr val="0E9CDE"/>
              </a:buClr>
              <a:buSzPct val="100000"/>
              <a:buFont typeface="Wingdings" panose="05000000000000000000" pitchFamily="2" charset="2"/>
              <a:buChar char="n"/>
            </a:pPr>
            <a:r>
              <a:rPr lang="en-US" altLang="zh-CN" sz="2600" b="1">
                <a:ea typeface="微软雅黑" panose="020B0503020204020204" pitchFamily="2" charset="-122"/>
              </a:rPr>
              <a:t>System.out.println ()</a:t>
            </a:r>
            <a:endParaRPr lang="zh-CN" altLang="en-US" sz="2600" b="1">
              <a:ea typeface="微软雅黑" panose="020B0503020204020204" pitchFamily="2" charset="-122"/>
            </a:endParaRPr>
          </a:p>
        </p:txBody>
      </p:sp>
      <p:sp>
        <p:nvSpPr>
          <p:cNvPr id="2" name="灯片编号占位符 1"/>
          <p:cNvSpPr>
            <a:spLocks noGrp="1"/>
          </p:cNvSpPr>
          <p:nvPr>
            <p:ph type="sldNum" sz="quarter" idx="10"/>
          </p:nvPr>
        </p:nvSpPr>
        <p:spPr/>
        <p:txBody>
          <a:bodyPr/>
          <a:lstStyle/>
          <a:p>
            <a:pPr>
              <a:defRPr/>
            </a:pPr>
            <a:fld id="{20A3C244-A2EA-421B-AA84-7941BACD046B}" type="slidenum">
              <a:rPr lang="zh-CN" altLang="en-US" smtClean="0"/>
            </a:fld>
            <a:r>
              <a:rPr lang="en-US" altLang="zh-CN"/>
              <a:t>/49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par>
                                <p:cTn id="8" presetID="22" presetClass="entr" presetSubtype="8"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500"/>
                                        <p:tgtEl>
                                          <p:spTgt spid="13"/>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608264"/>
                                        </p:tgtEl>
                                        <p:attrNameLst>
                                          <p:attrName>style.visibility</p:attrName>
                                        </p:attrNameLst>
                                      </p:cBhvr>
                                      <p:to>
                                        <p:strVal val="visible"/>
                                      </p:to>
                                    </p:set>
                                    <p:animEffect transition="in" filter="wipe(left)">
                                      <p:cBhvr>
                                        <p:cTn id="13" dur="500"/>
                                        <p:tgtEl>
                                          <p:spTgt spid="60826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608265"/>
                                        </p:tgtEl>
                                        <p:attrNameLst>
                                          <p:attrName>style.visibility</p:attrName>
                                        </p:attrNameLst>
                                      </p:cBhvr>
                                      <p:to>
                                        <p:strVal val="visible"/>
                                      </p:to>
                                    </p:set>
                                    <p:animEffect transition="in" filter="wipe(left)">
                                      <p:cBhvr>
                                        <p:cTn id="16" dur="500"/>
                                        <p:tgtEl>
                                          <p:spTgt spid="6082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8264" grpId="0" bldLvl="0" animBg="1"/>
      <p:bldP spid="608265"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Rectangle 2"/>
          <p:cNvSpPr>
            <a:spLocks noGrp="1" noChangeArrowheads="1"/>
          </p:cNvSpPr>
          <p:nvPr>
            <p:ph type="title"/>
          </p:nvPr>
        </p:nvSpPr>
        <p:spPr>
          <a:xfrm>
            <a:off x="5673090" y="285750"/>
            <a:ext cx="4815840" cy="523875"/>
          </a:xfrm>
        </p:spPr>
        <p:txBody>
          <a:bodyPr/>
          <a:lstStyle/>
          <a:p>
            <a:pPr>
              <a:defRPr/>
            </a:pPr>
            <a:r>
              <a:t>从控制台输出信息</a:t>
            </a:r>
            <a:r>
              <a:rPr lang="en-US" altLang="zh-CN"/>
              <a:t>2-2</a:t>
            </a:r>
            <a:endParaRPr lang="en-US" altLang="zh-CN" dirty="0"/>
          </a:p>
        </p:txBody>
      </p:sp>
      <p:sp>
        <p:nvSpPr>
          <p:cNvPr id="609283" name="Rectangle 3"/>
          <p:cNvSpPr>
            <a:spLocks noGrp="1" noChangeArrowheads="1"/>
          </p:cNvSpPr>
          <p:nvPr>
            <p:ph idx="1"/>
          </p:nvPr>
        </p:nvSpPr>
        <p:spPr>
          <a:xfrm>
            <a:off x="2308225" y="1214438"/>
            <a:ext cx="7645400" cy="5143500"/>
          </a:xfrm>
        </p:spPr>
        <p:txBody>
          <a:bodyPr/>
          <a:lstStyle/>
          <a:p>
            <a:pPr>
              <a:defRPr/>
            </a:pPr>
            <a:r>
              <a:rPr lang="zh-CN" altLang="en-US" dirty="0"/>
              <a:t>如何使下面</a:t>
            </a:r>
            <a:r>
              <a:rPr lang="en-US" altLang="zh-CN" dirty="0"/>
              <a:t>2</a:t>
            </a:r>
            <a:r>
              <a:rPr lang="zh-CN" altLang="en-US" dirty="0"/>
              <a:t>个语句达到同样的效果？ </a:t>
            </a:r>
            <a:endParaRPr lang="zh-CN" altLang="en-US" dirty="0"/>
          </a:p>
        </p:txBody>
      </p:sp>
      <p:sp>
        <p:nvSpPr>
          <p:cNvPr id="609285" name="AutoShape 5"/>
          <p:cNvSpPr>
            <a:spLocks noChangeArrowheads="1"/>
          </p:cNvSpPr>
          <p:nvPr/>
        </p:nvSpPr>
        <p:spPr bwMode="auto">
          <a:xfrm>
            <a:off x="3325813" y="4608513"/>
            <a:ext cx="6127750" cy="189230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marL="0" lvl="1" defTabSz="381000">
              <a:lnSpc>
                <a:spcPct val="130000"/>
              </a:lnSpc>
              <a:buClr>
                <a:schemeClr val="folHlink"/>
              </a:buClr>
              <a:buSzPct val="60000"/>
              <a:buFont typeface="Wingdings" panose="05000000000000000000" pitchFamily="2" charset="2"/>
              <a:buNone/>
              <a:defRPr/>
            </a:pPr>
            <a:r>
              <a:rPr lang="en-US" altLang="zh-CN" b="1" dirty="0">
                <a:solidFill>
                  <a:srgbClr val="FF0000"/>
                </a:solidFill>
                <a:ea typeface="宋体" panose="02010600030101010101" pitchFamily="2" charset="-122"/>
                <a:cs typeface="Times New Roman" panose="02020603050405020304" pitchFamily="18" charset="0"/>
              </a:rPr>
              <a:t>public class </a:t>
            </a:r>
            <a:r>
              <a:rPr lang="en-US" altLang="zh-CN" b="1" dirty="0" err="1">
                <a:solidFill>
                  <a:schemeClr val="accent5">
                    <a:lumMod val="10000"/>
                  </a:schemeClr>
                </a:solidFill>
                <a:latin typeface="+mn-lt"/>
                <a:ea typeface="宋体" panose="02010600030101010101" pitchFamily="2" charset="-122"/>
              </a:rPr>
              <a:t>HelloWorld</a:t>
            </a:r>
            <a:r>
              <a:rPr lang="en-US" altLang="zh-CN" b="1" dirty="0">
                <a:solidFill>
                  <a:schemeClr val="accent5">
                    <a:lumMod val="10000"/>
                  </a:schemeClr>
                </a:solidFill>
                <a:latin typeface="+mn-lt"/>
                <a:ea typeface="宋体" panose="02010600030101010101" pitchFamily="2" charset="-122"/>
              </a:rPr>
              <a:t>{	</a:t>
            </a:r>
            <a:endParaRPr lang="en-US" altLang="zh-CN" b="1" dirty="0">
              <a:solidFill>
                <a:schemeClr val="accent5">
                  <a:lumMod val="10000"/>
                </a:schemeClr>
              </a:solidFill>
              <a:latin typeface="+mn-lt"/>
              <a:ea typeface="宋体" panose="02010600030101010101" pitchFamily="2" charset="-122"/>
            </a:endParaRPr>
          </a:p>
          <a:p>
            <a:pPr marL="0" lvl="1" defTabSz="381000">
              <a:lnSpc>
                <a:spcPct val="130000"/>
              </a:lnSpc>
              <a:buClr>
                <a:schemeClr val="folHlink"/>
              </a:buClr>
              <a:buSzPct val="60000"/>
              <a:buFont typeface="Wingdings" panose="05000000000000000000" pitchFamily="2" charset="2"/>
              <a:buNone/>
              <a:defRPr/>
            </a:pPr>
            <a:r>
              <a:rPr lang="en-US" altLang="zh-CN" b="1" dirty="0">
                <a:solidFill>
                  <a:srgbClr val="0000FF"/>
                </a:solidFill>
                <a:ea typeface="宋体" panose="02010600030101010101" pitchFamily="2" charset="-122"/>
                <a:cs typeface="Times New Roman" panose="02020603050405020304" pitchFamily="18" charset="0"/>
              </a:rPr>
              <a:t>	</a:t>
            </a:r>
            <a:r>
              <a:rPr lang="en-US" altLang="zh-CN" b="1" dirty="0">
                <a:solidFill>
                  <a:srgbClr val="FF0000"/>
                </a:solidFill>
                <a:ea typeface="宋体" panose="02010600030101010101" pitchFamily="2" charset="-122"/>
                <a:cs typeface="Times New Roman" panose="02020603050405020304" pitchFamily="18" charset="0"/>
              </a:rPr>
              <a:t>public static void </a:t>
            </a:r>
            <a:r>
              <a:rPr lang="en-US" altLang="zh-CN" b="1" dirty="0">
                <a:solidFill>
                  <a:schemeClr val="accent5">
                    <a:lumMod val="10000"/>
                  </a:schemeClr>
                </a:solidFill>
                <a:latin typeface="+mn-lt"/>
                <a:ea typeface="宋体" panose="02010600030101010101" pitchFamily="2" charset="-122"/>
              </a:rPr>
              <a:t>main(String[ ] </a:t>
            </a:r>
            <a:r>
              <a:rPr lang="en-US" altLang="zh-CN" b="1" dirty="0" err="1">
                <a:solidFill>
                  <a:schemeClr val="accent5">
                    <a:lumMod val="10000"/>
                  </a:schemeClr>
                </a:solidFill>
                <a:latin typeface="+mn-lt"/>
                <a:ea typeface="宋体" panose="02010600030101010101" pitchFamily="2" charset="-122"/>
              </a:rPr>
              <a:t>args</a:t>
            </a:r>
            <a:r>
              <a:rPr lang="en-US" altLang="zh-CN" b="1" dirty="0">
                <a:solidFill>
                  <a:schemeClr val="accent5">
                    <a:lumMod val="10000"/>
                  </a:schemeClr>
                </a:solidFill>
                <a:latin typeface="+mn-lt"/>
                <a:ea typeface="宋体" panose="02010600030101010101" pitchFamily="2" charset="-122"/>
              </a:rPr>
              <a:t>){</a:t>
            </a:r>
            <a:endParaRPr lang="en-US" altLang="zh-CN" b="1" dirty="0">
              <a:solidFill>
                <a:schemeClr val="accent5">
                  <a:lumMod val="10000"/>
                </a:schemeClr>
              </a:solidFill>
              <a:latin typeface="+mn-lt"/>
              <a:ea typeface="宋体" panose="02010600030101010101" pitchFamily="2" charset="-122"/>
            </a:endParaRPr>
          </a:p>
          <a:p>
            <a:pPr marL="0" lvl="1"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宋体" panose="02010600030101010101" pitchFamily="2" charset="-122"/>
              </a:rPr>
              <a:t>		</a:t>
            </a:r>
            <a:r>
              <a:rPr lang="en-US" altLang="zh-CN" b="1" dirty="0" err="1">
                <a:solidFill>
                  <a:schemeClr val="accent5">
                    <a:lumMod val="10000"/>
                  </a:schemeClr>
                </a:solidFill>
                <a:latin typeface="+mn-lt"/>
                <a:ea typeface="宋体" panose="02010600030101010101" pitchFamily="2" charset="-122"/>
              </a:rPr>
              <a:t>System.out.print</a:t>
            </a:r>
            <a:r>
              <a:rPr lang="en-US" altLang="zh-CN" b="1" dirty="0">
                <a:solidFill>
                  <a:schemeClr val="accent5">
                    <a:lumMod val="10000"/>
                  </a:schemeClr>
                </a:solidFill>
                <a:latin typeface="+mn-lt"/>
                <a:ea typeface="宋体" panose="02010600030101010101" pitchFamily="2" charset="-122"/>
              </a:rPr>
              <a:t>("Hello  World!!!\n");</a:t>
            </a:r>
            <a:endParaRPr lang="en-US" altLang="zh-CN" b="1" dirty="0">
              <a:solidFill>
                <a:schemeClr val="accent5">
                  <a:lumMod val="10000"/>
                </a:schemeClr>
              </a:solidFill>
              <a:latin typeface="+mn-lt"/>
              <a:ea typeface="宋体" panose="02010600030101010101" pitchFamily="2" charset="-122"/>
            </a:endParaRPr>
          </a:p>
          <a:p>
            <a:pPr marL="0" lvl="1"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宋体" panose="02010600030101010101" pitchFamily="2" charset="-122"/>
              </a:rPr>
              <a:t>	}</a:t>
            </a:r>
            <a:endParaRPr lang="en-US" altLang="zh-CN" b="1" dirty="0">
              <a:solidFill>
                <a:schemeClr val="accent5">
                  <a:lumMod val="10000"/>
                </a:schemeClr>
              </a:solidFill>
              <a:latin typeface="+mn-lt"/>
              <a:ea typeface="宋体" panose="02010600030101010101" pitchFamily="2" charset="-122"/>
            </a:endParaRPr>
          </a:p>
          <a:p>
            <a:pPr marL="0" lvl="1"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宋体" panose="02010600030101010101" pitchFamily="2" charset="-122"/>
              </a:rPr>
              <a:t>}</a:t>
            </a:r>
            <a:endParaRPr lang="en-US" altLang="zh-CN" b="1" dirty="0">
              <a:solidFill>
                <a:schemeClr val="accent5">
                  <a:lumMod val="10000"/>
                </a:schemeClr>
              </a:solidFill>
              <a:latin typeface="+mn-lt"/>
              <a:ea typeface="宋体" panose="02010600030101010101" pitchFamily="2" charset="-122"/>
            </a:endParaRPr>
          </a:p>
        </p:txBody>
      </p:sp>
      <p:sp>
        <p:nvSpPr>
          <p:cNvPr id="609288" name="AutoShape 8"/>
          <p:cNvSpPr>
            <a:spLocks noChangeArrowheads="1"/>
          </p:cNvSpPr>
          <p:nvPr/>
        </p:nvSpPr>
        <p:spPr bwMode="auto">
          <a:xfrm>
            <a:off x="6596063" y="6072117"/>
            <a:ext cx="3274520" cy="408130"/>
          </a:xfrm>
          <a:prstGeom prst="wedgeRoundRectCallout">
            <a:avLst>
              <a:gd name="adj1" fmla="val -2457"/>
              <a:gd name="adj2" fmla="val -51740"/>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49" charset="-122"/>
              </a:rPr>
              <a:t>打印输出信息后将会自动换行 </a:t>
            </a:r>
            <a:endParaRPr lang="zh-CN" altLang="en-US" b="1" kern="0" dirty="0">
              <a:solidFill>
                <a:schemeClr val="bg1"/>
              </a:solidFill>
              <a:latin typeface="Arial" panose="020B0604020202020204"/>
              <a:ea typeface="黑体" panose="02010609060101010101" pitchFamily="49" charset="-122"/>
            </a:endParaRPr>
          </a:p>
        </p:txBody>
      </p:sp>
      <p:sp>
        <p:nvSpPr>
          <p:cNvPr id="609291" name="Rectangle 11"/>
          <p:cNvSpPr>
            <a:spLocks noChangeArrowheads="1"/>
          </p:cNvSpPr>
          <p:nvPr/>
        </p:nvSpPr>
        <p:spPr bwMode="auto">
          <a:xfrm>
            <a:off x="2319338" y="2632075"/>
            <a:ext cx="7848600" cy="1296988"/>
          </a:xfrm>
          <a:prstGeom prst="rect">
            <a:avLst/>
          </a:prstGeom>
          <a:noFill/>
          <a:ln w="9525">
            <a:noFill/>
            <a:miter lim="800000"/>
          </a:ln>
          <a:effectLst/>
        </p:spPr>
        <p:txBody>
          <a:bodyPr/>
          <a:lstStyle/>
          <a:p>
            <a:pPr marL="342900" indent="-342900" eaLnBrk="0" hangingPunct="0">
              <a:lnSpc>
                <a:spcPct val="115000"/>
              </a:lnSpc>
              <a:spcBef>
                <a:spcPct val="20000"/>
              </a:spcBef>
              <a:buClr>
                <a:srgbClr val="0E9CDE"/>
              </a:buClr>
              <a:buSzPct val="100000"/>
              <a:buFont typeface="Wingdings" panose="05000000000000000000" pitchFamily="2" charset="2"/>
              <a:buChar char="n"/>
              <a:defRPr/>
            </a:pPr>
            <a:r>
              <a:rPr lang="zh-CN" altLang="en-US" sz="2600" b="1" dirty="0">
                <a:latin typeface="+mn-lt"/>
                <a:ea typeface="微软雅黑" panose="020B0503020204020204" pitchFamily="2" charset="-122"/>
              </a:rPr>
              <a:t>使用转义符</a:t>
            </a:r>
            <a:r>
              <a:rPr lang="en-US" altLang="zh-CN" sz="2600" b="1" dirty="0">
                <a:latin typeface="+mn-lt"/>
                <a:ea typeface="微软雅黑" panose="020B0503020204020204" pitchFamily="2" charset="-122"/>
              </a:rPr>
              <a:t> </a:t>
            </a:r>
            <a:endParaRPr lang="en-US" altLang="zh-CN" sz="2600" b="1" dirty="0">
              <a:latin typeface="+mn-lt"/>
              <a:ea typeface="微软雅黑" panose="020B0503020204020204" pitchFamily="2" charset="-122"/>
            </a:endParaRPr>
          </a:p>
        </p:txBody>
      </p:sp>
      <p:grpSp>
        <p:nvGrpSpPr>
          <p:cNvPr id="2" name="组合 10"/>
          <p:cNvGrpSpPr/>
          <p:nvPr/>
        </p:nvGrpSpPr>
        <p:grpSpPr bwMode="auto">
          <a:xfrm>
            <a:off x="1651000" y="2286000"/>
            <a:ext cx="993458" cy="447675"/>
            <a:chOff x="1000100" y="3235185"/>
            <a:chExt cx="993465" cy="446983"/>
          </a:xfrm>
        </p:grpSpPr>
        <p:pic>
          <p:nvPicPr>
            <p:cNvPr id="36882" name="Picture 11" descr="E:\设计支持\模板设计\FX.png"/>
            <p:cNvPicPr>
              <a:picLocks noChangeAspect="1" noChangeArrowheads="1"/>
            </p:cNvPicPr>
            <p:nvPr/>
          </p:nvPicPr>
          <p:blipFill>
            <a:blip r:embed="rId1"/>
            <a:srcRect/>
            <a:stretch>
              <a:fillRect/>
            </a:stretch>
          </p:blipFill>
          <p:spPr bwMode="auto">
            <a:xfrm>
              <a:off x="1000100" y="3235185"/>
              <a:ext cx="398223" cy="446983"/>
            </a:xfrm>
            <a:prstGeom prst="rect">
              <a:avLst/>
            </a:prstGeom>
            <a:noFill/>
            <a:ln w="9525">
              <a:noFill/>
              <a:miter lim="800000"/>
              <a:headEnd/>
              <a:tailEnd/>
            </a:ln>
          </p:spPr>
        </p:pic>
        <p:sp>
          <p:nvSpPr>
            <p:cNvPr id="13" name="TextBox 12"/>
            <p:cNvSpPr txBox="1"/>
            <p:nvPr/>
          </p:nvSpPr>
          <p:spPr>
            <a:xfrm>
              <a:off x="1300140" y="3259595"/>
              <a:ext cx="693425" cy="398164"/>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49" charset="-122"/>
                  <a:ea typeface="黑体" panose="02010609060101010101" pitchFamily="49" charset="-122"/>
                </a:rPr>
                <a:t>分析</a:t>
              </a:r>
              <a:endParaRPr lang="zh-CN" altLang="en-US" sz="2000" b="1" dirty="0">
                <a:latin typeface="黑体" panose="02010609060101010101" pitchFamily="49" charset="-122"/>
                <a:ea typeface="黑体" panose="02010609060101010101" pitchFamily="49" charset="-122"/>
              </a:endParaRPr>
            </a:p>
          </p:txBody>
        </p:sp>
      </p:grpSp>
      <p:grpSp>
        <p:nvGrpSpPr>
          <p:cNvPr id="36872" name="组合 13"/>
          <p:cNvGrpSpPr/>
          <p:nvPr/>
        </p:nvGrpSpPr>
        <p:grpSpPr bwMode="auto">
          <a:xfrm>
            <a:off x="1665288" y="857250"/>
            <a:ext cx="979170" cy="422275"/>
            <a:chOff x="1000100" y="1173499"/>
            <a:chExt cx="979914" cy="422603"/>
          </a:xfrm>
        </p:grpSpPr>
        <p:pic>
          <p:nvPicPr>
            <p:cNvPr id="36880" name="Picture 5" descr="E:\设计支持\模板设计\WT.png"/>
            <p:cNvPicPr>
              <a:picLocks noChangeAspect="1" noChangeArrowheads="1"/>
            </p:cNvPicPr>
            <p:nvPr/>
          </p:nvPicPr>
          <p:blipFill>
            <a:blip r:embed="rId2"/>
            <a:srcRect/>
            <a:stretch>
              <a:fillRect/>
            </a:stretch>
          </p:blipFill>
          <p:spPr bwMode="auto">
            <a:xfrm>
              <a:off x="1000100" y="1173499"/>
              <a:ext cx="414476" cy="422603"/>
            </a:xfrm>
            <a:prstGeom prst="rect">
              <a:avLst/>
            </a:prstGeom>
            <a:noFill/>
            <a:ln w="9525">
              <a:noFill/>
              <a:miter lim="800000"/>
              <a:headEnd/>
              <a:tailEnd/>
            </a:ln>
          </p:spPr>
        </p:pic>
        <p:sp>
          <p:nvSpPr>
            <p:cNvPr id="16" name="TextBox 15"/>
            <p:cNvSpPr txBox="1"/>
            <p:nvPr/>
          </p:nvSpPr>
          <p:spPr>
            <a:xfrm>
              <a:off x="1286067" y="1185257"/>
              <a:ext cx="693947" cy="399090"/>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49" charset="-122"/>
                  <a:ea typeface="黑体" panose="02010609060101010101" pitchFamily="49" charset="-122"/>
                </a:rPr>
                <a:t>问题</a:t>
              </a:r>
              <a:endParaRPr lang="zh-CN" altLang="en-US" sz="2000" b="1" dirty="0">
                <a:latin typeface="黑体" panose="02010609060101010101" pitchFamily="49" charset="-122"/>
                <a:ea typeface="黑体" panose="02010609060101010101" pitchFamily="49" charset="-122"/>
              </a:endParaRPr>
            </a:p>
          </p:txBody>
        </p:sp>
      </p:grpSp>
      <p:grpSp>
        <p:nvGrpSpPr>
          <p:cNvPr id="4" name="组合 16"/>
          <p:cNvGrpSpPr/>
          <p:nvPr/>
        </p:nvGrpSpPr>
        <p:grpSpPr bwMode="auto">
          <a:xfrm>
            <a:off x="1651000" y="4214813"/>
            <a:ext cx="993458" cy="414337"/>
            <a:chOff x="1000100" y="2528843"/>
            <a:chExt cx="993465" cy="414475"/>
          </a:xfrm>
        </p:grpSpPr>
        <p:pic>
          <p:nvPicPr>
            <p:cNvPr id="36878" name="Picture 8" descr="E:\设计支持\模板设计\sl.png"/>
            <p:cNvPicPr>
              <a:picLocks noChangeAspect="1" noChangeArrowheads="1"/>
            </p:cNvPicPr>
            <p:nvPr/>
          </p:nvPicPr>
          <p:blipFill>
            <a:blip r:embed="rId3"/>
            <a:srcRect/>
            <a:stretch>
              <a:fillRect/>
            </a:stretch>
          </p:blipFill>
          <p:spPr bwMode="auto">
            <a:xfrm>
              <a:off x="1000100" y="2528843"/>
              <a:ext cx="446984" cy="414475"/>
            </a:xfrm>
            <a:prstGeom prst="rect">
              <a:avLst/>
            </a:prstGeom>
            <a:noFill/>
            <a:ln w="9525">
              <a:noFill/>
              <a:miter lim="800000"/>
              <a:headEnd/>
              <a:tailEnd/>
            </a:ln>
          </p:spPr>
        </p:pic>
        <p:sp>
          <p:nvSpPr>
            <p:cNvPr id="19" name="TextBox 18"/>
            <p:cNvSpPr txBox="1"/>
            <p:nvPr/>
          </p:nvSpPr>
          <p:spPr>
            <a:xfrm>
              <a:off x="1300140" y="2536625"/>
              <a:ext cx="693425" cy="398913"/>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49" charset="-122"/>
                  <a:ea typeface="黑体" panose="02010609060101010101" pitchFamily="49" charset="-122"/>
                </a:rPr>
                <a:t>示例</a:t>
              </a:r>
              <a:endParaRPr lang="zh-CN" altLang="en-US" sz="2000" b="1" dirty="0">
                <a:latin typeface="黑体" panose="02010609060101010101" pitchFamily="49" charset="-122"/>
                <a:ea typeface="黑体" panose="02010609060101010101" pitchFamily="49" charset="-122"/>
              </a:endParaRPr>
            </a:p>
          </p:txBody>
        </p:sp>
      </p:grpSp>
      <p:cxnSp>
        <p:nvCxnSpPr>
          <p:cNvPr id="20" name="直接箭头连接符 19"/>
          <p:cNvCxnSpPr/>
          <p:nvPr/>
        </p:nvCxnSpPr>
        <p:spPr bwMode="auto">
          <a:xfrm>
            <a:off x="6875990" y="5786454"/>
            <a:ext cx="428628" cy="285752"/>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24" name="AutoShape 5"/>
          <p:cNvSpPr>
            <a:spLocks noChangeArrowheads="1"/>
          </p:cNvSpPr>
          <p:nvPr/>
        </p:nvSpPr>
        <p:spPr bwMode="auto">
          <a:xfrm>
            <a:off x="3325813" y="1830388"/>
            <a:ext cx="6127750" cy="81280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marL="0" lvl="1" defTabSz="381000">
              <a:lnSpc>
                <a:spcPct val="130000"/>
              </a:lnSpc>
              <a:buClr>
                <a:schemeClr val="folHlink"/>
              </a:buClr>
              <a:buSzPct val="60000"/>
              <a:defRPr/>
            </a:pPr>
            <a:r>
              <a:rPr lang="en-US" altLang="zh-CN" b="1" dirty="0" err="1">
                <a:solidFill>
                  <a:schemeClr val="accent5">
                    <a:lumMod val="10000"/>
                  </a:schemeClr>
                </a:solidFill>
                <a:latin typeface="+mn-lt"/>
                <a:ea typeface="宋体" panose="02010600030101010101" pitchFamily="2" charset="-122"/>
              </a:rPr>
              <a:t>System.out.println</a:t>
            </a:r>
            <a:r>
              <a:rPr lang="en-US" altLang="zh-CN" b="1" dirty="0">
                <a:solidFill>
                  <a:schemeClr val="accent5">
                    <a:lumMod val="10000"/>
                  </a:schemeClr>
                </a:solidFill>
                <a:latin typeface="+mn-lt"/>
                <a:ea typeface="宋体" panose="02010600030101010101" pitchFamily="2" charset="-122"/>
              </a:rPr>
              <a:t>();</a:t>
            </a:r>
            <a:endParaRPr lang="en-US" altLang="zh-CN" b="1" dirty="0">
              <a:solidFill>
                <a:schemeClr val="accent5">
                  <a:lumMod val="10000"/>
                </a:schemeClr>
              </a:solidFill>
              <a:latin typeface="+mn-lt"/>
              <a:ea typeface="宋体" panose="02010600030101010101" pitchFamily="2" charset="-122"/>
            </a:endParaRPr>
          </a:p>
          <a:p>
            <a:pPr marL="0" lvl="1" defTabSz="381000">
              <a:lnSpc>
                <a:spcPct val="130000"/>
              </a:lnSpc>
              <a:buClr>
                <a:schemeClr val="folHlink"/>
              </a:buClr>
              <a:buSzPct val="60000"/>
              <a:defRPr/>
            </a:pPr>
            <a:r>
              <a:rPr lang="en-US" altLang="zh-CN" b="1" dirty="0" err="1">
                <a:solidFill>
                  <a:schemeClr val="accent5">
                    <a:lumMod val="10000"/>
                  </a:schemeClr>
                </a:solidFill>
                <a:latin typeface="+mn-lt"/>
                <a:ea typeface="宋体" panose="02010600030101010101" pitchFamily="2" charset="-122"/>
              </a:rPr>
              <a:t>System.out.print</a:t>
            </a:r>
            <a:r>
              <a:rPr lang="en-US" altLang="zh-CN" b="1" dirty="0">
                <a:solidFill>
                  <a:schemeClr val="accent5">
                    <a:lumMod val="10000"/>
                  </a:schemeClr>
                </a:solidFill>
                <a:latin typeface="+mn-lt"/>
                <a:ea typeface="宋体" panose="02010600030101010101" pitchFamily="2" charset="-122"/>
              </a:rPr>
              <a:t>();</a:t>
            </a:r>
            <a:endParaRPr lang="en-US" altLang="zh-CN" b="1" dirty="0">
              <a:solidFill>
                <a:schemeClr val="accent5">
                  <a:lumMod val="10000"/>
                </a:schemeClr>
              </a:solidFill>
              <a:latin typeface="+mn-lt"/>
              <a:ea typeface="宋体" panose="02010600030101010101" pitchFamily="2" charset="-122"/>
            </a:endParaRPr>
          </a:p>
        </p:txBody>
      </p:sp>
      <p:graphicFrame>
        <p:nvGraphicFramePr>
          <p:cNvPr id="22" name="Group 29"/>
          <p:cNvGraphicFramePr>
            <a:graphicFrameLocks noGrp="1"/>
          </p:cNvGraphicFramePr>
          <p:nvPr/>
        </p:nvGraphicFramePr>
        <p:xfrm>
          <a:off x="3309918" y="3214686"/>
          <a:ext cx="6143625" cy="1266825"/>
        </p:xfrm>
        <a:graphic>
          <a:graphicData uri="http://schemas.openxmlformats.org/drawingml/2006/table">
            <a:tbl>
              <a:tblPr firstRow="1" bandRow="1">
                <a:solidFill>
                  <a:schemeClr val="bg2">
                    <a:lumMod val="90000"/>
                  </a:schemeClr>
                </a:solidFill>
                <a:effectLst>
                  <a:outerShdw blurRad="50800" dist="50800" dir="5400000" algn="ctr" rotWithShape="0">
                    <a:schemeClr val="bg2"/>
                  </a:outerShdw>
                </a:effectLst>
                <a:tableStyleId>{5C22544A-7EE6-4342-B048-85BDC9FD1C3A}</a:tableStyleId>
              </a:tblPr>
              <a:tblGrid>
                <a:gridCol w="1186815"/>
                <a:gridCol w="4956810"/>
              </a:tblGrid>
              <a:tr h="39624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000" b="1" i="0" u="none" strike="noStrike" cap="none" normalizeH="0" baseline="0" dirty="0">
                          <a:ln>
                            <a:noFill/>
                          </a:ln>
                          <a:solidFill>
                            <a:schemeClr val="bg1"/>
                          </a:solidFill>
                          <a:effectLst/>
                          <a:latin typeface="+mn-lt"/>
                          <a:ea typeface="+mn-ea"/>
                        </a:rPr>
                        <a:t>转义符</a:t>
                      </a:r>
                      <a:endParaRPr kumimoji="0" lang="zh-CN" altLang="en-US" sz="2000" b="1" i="0" u="none" strike="noStrike" cap="none" normalizeH="0" baseline="0" dirty="0">
                        <a:ln>
                          <a:noFill/>
                        </a:ln>
                        <a:solidFill>
                          <a:schemeClr val="bg1"/>
                        </a:solidFill>
                        <a:effectLst/>
                        <a:latin typeface="+mn-lt"/>
                        <a:ea typeface="+mn-ea"/>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000" b="1" i="0" u="none" strike="noStrike" cap="none" normalizeH="0" baseline="0" dirty="0">
                          <a:ln>
                            <a:noFill/>
                          </a:ln>
                          <a:solidFill>
                            <a:schemeClr val="bg1"/>
                          </a:solidFill>
                          <a:effectLst/>
                          <a:latin typeface="+mn-lt"/>
                          <a:ea typeface="+mn-ea"/>
                        </a:rPr>
                        <a:t>说  明</a:t>
                      </a:r>
                      <a:endParaRPr kumimoji="0" lang="zh-CN" altLang="en-US" sz="2000" b="1" i="0" u="none" strike="noStrike" cap="none" normalizeH="0" baseline="0" dirty="0">
                        <a:ln>
                          <a:noFill/>
                        </a:ln>
                        <a:solidFill>
                          <a:schemeClr val="bg1"/>
                        </a:solidFill>
                        <a:effectLst/>
                        <a:latin typeface="+mn-lt"/>
                        <a:ea typeface="+mn-ea"/>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r>
              <a:tr h="44323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mn-lt"/>
                          <a:ea typeface="+mn-ea"/>
                          <a:cs typeface="Times New Roman" panose="02020603050405020304" pitchFamily="18" charset="0"/>
                        </a:rPr>
                        <a:t>\n</a:t>
                      </a:r>
                      <a:endParaRPr kumimoji="0" lang="en-US" altLang="zh-CN" sz="2000" b="1" i="0" u="none" strike="noStrike" cap="none" normalizeH="0" baseline="0">
                        <a:ln>
                          <a:noFill/>
                        </a:ln>
                        <a:solidFill>
                          <a:schemeClr val="tx1"/>
                        </a:solidFill>
                        <a:effectLst/>
                        <a:latin typeface="+mn-lt"/>
                        <a:ea typeface="+mn-ea"/>
                        <a:cs typeface="Times New Roman" panose="02020603050405020304" pitchFamily="18" charset="0"/>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mn-lt"/>
                          <a:ea typeface="+mn-ea"/>
                        </a:rPr>
                        <a:t>将光标移动到下一行的第一格 </a:t>
                      </a:r>
                      <a:endParaRPr kumimoji="0" lang="zh-CN" altLang="en-US" sz="2000" b="1" i="0" u="none" strike="noStrike" cap="none" normalizeH="0" baseline="0" dirty="0">
                        <a:ln>
                          <a:noFill/>
                        </a:ln>
                        <a:solidFill>
                          <a:schemeClr val="tx1"/>
                        </a:solidFill>
                        <a:effectLst/>
                        <a:latin typeface="+mn-lt"/>
                        <a:ea typeface="+mn-ea"/>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427355">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mn-lt"/>
                          <a:ea typeface="+mn-ea"/>
                          <a:cs typeface="Times New Roman" panose="02020603050405020304" pitchFamily="18" charset="0"/>
                        </a:rPr>
                        <a:t>\t</a:t>
                      </a:r>
                      <a:endParaRPr kumimoji="0" lang="en-US" altLang="zh-CN" sz="2000" b="1" i="0" u="none" strike="noStrike" cap="none" normalizeH="0" baseline="0" dirty="0">
                        <a:ln>
                          <a:noFill/>
                        </a:ln>
                        <a:solidFill>
                          <a:schemeClr val="tx1"/>
                        </a:solidFill>
                        <a:effectLst/>
                        <a:latin typeface="+mn-lt"/>
                        <a:ea typeface="+mn-ea"/>
                        <a:cs typeface="Times New Roman" panose="02020603050405020304" pitchFamily="18" charset="0"/>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mn-lt"/>
                          <a:ea typeface="+mn-ea"/>
                        </a:rPr>
                        <a:t>将光标移到下一个水平制表位置 </a:t>
                      </a:r>
                      <a:endParaRPr kumimoji="0" lang="zh-CN" altLang="en-US" sz="2000" b="1" i="0" u="none" strike="noStrike" cap="none" normalizeH="0" baseline="0" dirty="0">
                        <a:ln>
                          <a:noFill/>
                        </a:ln>
                        <a:solidFill>
                          <a:schemeClr val="tx1"/>
                        </a:solidFill>
                        <a:effectLst/>
                        <a:latin typeface="+mn-lt"/>
                        <a:ea typeface="+mn-ea"/>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bl>
          </a:graphicData>
        </a:graphic>
      </p:graphicFrame>
      <p:sp>
        <p:nvSpPr>
          <p:cNvPr id="3" name="灯片编号占位符 2"/>
          <p:cNvSpPr>
            <a:spLocks noGrp="1"/>
          </p:cNvSpPr>
          <p:nvPr>
            <p:ph type="sldNum" sz="quarter" idx="10"/>
          </p:nvPr>
        </p:nvSpPr>
        <p:spPr/>
        <p:txBody>
          <a:bodyPr/>
          <a:lstStyle/>
          <a:p>
            <a:pPr>
              <a:defRPr/>
            </a:pPr>
            <a:fld id="{20A3C244-A2EA-421B-AA84-7941BACD046B}" type="slidenum">
              <a:rPr lang="zh-CN" altLang="en-US" smtClean="0"/>
            </a:fld>
            <a:r>
              <a:rPr lang="en-US" altLang="zh-CN"/>
              <a:t>/49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09291"/>
                                        </p:tgtEl>
                                        <p:attrNameLst>
                                          <p:attrName>style.visibility</p:attrName>
                                        </p:attrNameLst>
                                      </p:cBhvr>
                                      <p:to>
                                        <p:strVal val="visible"/>
                                      </p:to>
                                    </p:set>
                                    <p:animEffect transition="in" filter="wipe(left)">
                                      <p:cBhvr>
                                        <p:cTn id="10" dur="500"/>
                                        <p:tgtEl>
                                          <p:spTgt spid="609291"/>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left)">
                                      <p:cBhvr>
                                        <p:cTn id="14" dur="500"/>
                                        <p:tgtEl>
                                          <p:spTgt spid="2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500"/>
                                        <p:tgtEl>
                                          <p:spTgt spid="4"/>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609285"/>
                                        </p:tgtEl>
                                        <p:attrNameLst>
                                          <p:attrName>style.visibility</p:attrName>
                                        </p:attrNameLst>
                                      </p:cBhvr>
                                      <p:to>
                                        <p:strVal val="visible"/>
                                      </p:to>
                                    </p:set>
                                    <p:animEffect transition="in" filter="wipe(left)">
                                      <p:cBhvr>
                                        <p:cTn id="22" dur="500"/>
                                        <p:tgtEl>
                                          <p:spTgt spid="609285"/>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wipe(left)">
                                      <p:cBhvr>
                                        <p:cTn id="26" dur="500"/>
                                        <p:tgtEl>
                                          <p:spTgt spid="20"/>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609288"/>
                                        </p:tgtEl>
                                        <p:attrNameLst>
                                          <p:attrName>style.visibility</p:attrName>
                                        </p:attrNameLst>
                                      </p:cBhvr>
                                      <p:to>
                                        <p:strVal val="visible"/>
                                      </p:to>
                                    </p:set>
                                    <p:animEffect transition="in" filter="wipe(left)">
                                      <p:cBhvr>
                                        <p:cTn id="29" dur="500"/>
                                        <p:tgtEl>
                                          <p:spTgt spid="6092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9285" grpId="0" bldLvl="0" animBg="1"/>
      <p:bldP spid="609288" grpId="0" bldLvl="0" animBg="1"/>
      <p:bldP spid="609291"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1" name="Rectangle 3"/>
          <p:cNvSpPr>
            <a:spLocks noGrp="1" noChangeArrowheads="1"/>
          </p:cNvSpPr>
          <p:nvPr>
            <p:ph idx="1"/>
          </p:nvPr>
        </p:nvSpPr>
        <p:spPr>
          <a:xfrm>
            <a:off x="2308225" y="1214438"/>
            <a:ext cx="7645400" cy="5143500"/>
          </a:xfrm>
        </p:spPr>
        <p:txBody>
          <a:bodyPr/>
          <a:lstStyle/>
          <a:p>
            <a:pPr eaLnBrk="1" hangingPunct="1">
              <a:defRPr/>
            </a:pPr>
            <a:r>
              <a:rPr lang="zh-CN" altLang="en-US" dirty="0"/>
              <a:t>从控制台打印输出张三的姓名和年龄</a:t>
            </a:r>
            <a:endParaRPr lang="zh-CN" altLang="en-US" dirty="0"/>
          </a:p>
          <a:p>
            <a:pPr lvl="1" eaLnBrk="1" hangingPunct="1">
              <a:defRPr/>
            </a:pPr>
            <a:endParaRPr lang="zh-CN" altLang="en-US" dirty="0"/>
          </a:p>
          <a:p>
            <a:pPr lvl="1" eaLnBrk="1" hangingPunct="1">
              <a:defRPr/>
            </a:pPr>
            <a:endParaRPr lang="zh-CN" altLang="en-US" dirty="0"/>
          </a:p>
          <a:p>
            <a:pPr lvl="1" eaLnBrk="1" hangingPunct="1">
              <a:defRPr/>
            </a:pPr>
            <a:endParaRPr lang="zh-CN" altLang="en-US" dirty="0"/>
          </a:p>
          <a:p>
            <a:pPr lvl="1" eaLnBrk="1" hangingPunct="1">
              <a:defRPr/>
            </a:pPr>
            <a:endParaRPr lang="zh-CN" altLang="en-US" dirty="0"/>
          </a:p>
          <a:p>
            <a:pPr lvl="1" eaLnBrk="1" hangingPunct="1">
              <a:defRPr/>
            </a:pPr>
            <a:endParaRPr lang="zh-CN" altLang="en-US" dirty="0"/>
          </a:p>
          <a:p>
            <a:pPr eaLnBrk="1" hangingPunct="1">
              <a:defRPr/>
            </a:pPr>
            <a:r>
              <a:rPr lang="zh-CN" altLang="en-US" dirty="0"/>
              <a:t>从控制台打印输出字符串：“张三        </a:t>
            </a:r>
            <a:r>
              <a:rPr lang="en-US" altLang="zh-CN" dirty="0"/>
              <a:t>18</a:t>
            </a:r>
            <a:r>
              <a:rPr lang="zh-CN" altLang="en-US" dirty="0"/>
              <a:t>”</a:t>
            </a:r>
            <a:endParaRPr lang="zh-CN" altLang="en-US" dirty="0"/>
          </a:p>
        </p:txBody>
      </p:sp>
      <p:sp>
        <p:nvSpPr>
          <p:cNvPr id="595972" name="AutoShape 4"/>
          <p:cNvSpPr>
            <a:spLocks noChangeArrowheads="1"/>
          </p:cNvSpPr>
          <p:nvPr/>
        </p:nvSpPr>
        <p:spPr bwMode="auto">
          <a:xfrm>
            <a:off x="3022600" y="1785926"/>
            <a:ext cx="3716338" cy="88900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lvl="1" indent="-457200" defTabSz="723900">
              <a:lnSpc>
                <a:spcPct val="130000"/>
              </a:lnSpc>
              <a:buClr>
                <a:schemeClr val="folHlink"/>
              </a:buClr>
              <a:buSzPct val="60000"/>
              <a:tabLst>
                <a:tab pos="444500" algn="l"/>
              </a:tabLst>
              <a:defRPr/>
            </a:pPr>
            <a:r>
              <a:rPr lang="en-US" altLang="zh-CN" b="1" dirty="0" err="1">
                <a:solidFill>
                  <a:schemeClr val="accent5">
                    <a:lumMod val="10000"/>
                  </a:schemeClr>
                </a:solidFill>
                <a:latin typeface="+mn-lt"/>
                <a:ea typeface="黑体" panose="02010609060101010101" pitchFamily="49" charset="-122"/>
              </a:rPr>
              <a:t>System.out.println</a:t>
            </a:r>
            <a:r>
              <a:rPr lang="en-US" altLang="zh-CN" b="1" dirty="0">
                <a:solidFill>
                  <a:schemeClr val="accent5">
                    <a:lumMod val="10000"/>
                  </a:schemeClr>
                </a:solidFill>
                <a:latin typeface="+mn-lt"/>
                <a:ea typeface="黑体" panose="02010609060101010101" pitchFamily="49" charset="-122"/>
              </a:rPr>
              <a:t>("</a:t>
            </a:r>
            <a:r>
              <a:rPr lang="zh-CN" altLang="en-US" b="1" dirty="0">
                <a:solidFill>
                  <a:schemeClr val="accent5">
                    <a:lumMod val="10000"/>
                  </a:schemeClr>
                </a:solidFill>
                <a:latin typeface="+mn-lt"/>
                <a:ea typeface="黑体" panose="02010609060101010101" pitchFamily="49" charset="-122"/>
              </a:rPr>
              <a:t>张三</a:t>
            </a:r>
            <a:r>
              <a:rPr lang="en-US" altLang="zh-CN" b="1" dirty="0">
                <a:solidFill>
                  <a:schemeClr val="accent5">
                    <a:lumMod val="10000"/>
                  </a:schemeClr>
                </a:solidFill>
                <a:latin typeface="+mn-lt"/>
                <a:ea typeface="黑体" panose="02010609060101010101" pitchFamily="49" charset="-122"/>
              </a:rPr>
              <a:t>");</a:t>
            </a:r>
            <a:endParaRPr lang="en-US" altLang="zh-CN" b="1" dirty="0">
              <a:solidFill>
                <a:schemeClr val="accent5">
                  <a:lumMod val="10000"/>
                </a:schemeClr>
              </a:solidFill>
              <a:latin typeface="+mn-lt"/>
              <a:ea typeface="黑体" panose="02010609060101010101" pitchFamily="49" charset="-122"/>
            </a:endParaRPr>
          </a:p>
          <a:p>
            <a:pPr lvl="1" indent="-457200" defTabSz="723900">
              <a:lnSpc>
                <a:spcPct val="130000"/>
              </a:lnSpc>
              <a:buClr>
                <a:schemeClr val="folHlink"/>
              </a:buClr>
              <a:buSzPct val="60000"/>
              <a:tabLst>
                <a:tab pos="444500" algn="l"/>
              </a:tabLst>
              <a:defRPr/>
            </a:pPr>
            <a:r>
              <a:rPr lang="en-US" altLang="zh-CN" b="1" dirty="0">
                <a:solidFill>
                  <a:schemeClr val="accent5">
                    <a:lumMod val="10000"/>
                  </a:schemeClr>
                </a:solidFill>
                <a:latin typeface="+mn-lt"/>
                <a:ea typeface="黑体" panose="02010609060101010101" pitchFamily="49" charset="-122"/>
              </a:rPr>
              <a:t>System.out.println("18");</a:t>
            </a:r>
            <a:endParaRPr lang="en-US" altLang="zh-CN" b="1" dirty="0">
              <a:solidFill>
                <a:schemeClr val="accent5">
                  <a:lumMod val="10000"/>
                </a:schemeClr>
              </a:solidFill>
              <a:latin typeface="+mn-lt"/>
              <a:ea typeface="黑体" panose="02010609060101010101" pitchFamily="49" charset="-122"/>
            </a:endParaRPr>
          </a:p>
        </p:txBody>
      </p:sp>
      <p:sp>
        <p:nvSpPr>
          <p:cNvPr id="595973" name="AutoShape 5"/>
          <p:cNvSpPr>
            <a:spLocks noChangeArrowheads="1"/>
          </p:cNvSpPr>
          <p:nvPr/>
        </p:nvSpPr>
        <p:spPr bwMode="auto">
          <a:xfrm>
            <a:off x="3024188" y="2773351"/>
            <a:ext cx="3714750" cy="88900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lvl="1" indent="-457200" defTabSz="723900">
              <a:lnSpc>
                <a:spcPct val="130000"/>
              </a:lnSpc>
              <a:buClr>
                <a:schemeClr val="folHlink"/>
              </a:buClr>
              <a:buSzPct val="60000"/>
              <a:tabLst>
                <a:tab pos="444500" algn="l"/>
              </a:tabLst>
              <a:defRPr/>
            </a:pPr>
            <a:r>
              <a:rPr lang="en-US" altLang="zh-CN" b="1" dirty="0" err="1">
                <a:solidFill>
                  <a:schemeClr val="accent5">
                    <a:lumMod val="10000"/>
                  </a:schemeClr>
                </a:solidFill>
                <a:latin typeface="+mn-lt"/>
                <a:ea typeface="黑体" panose="02010609060101010101" pitchFamily="49" charset="-122"/>
              </a:rPr>
              <a:t>System.out.print</a:t>
            </a:r>
            <a:r>
              <a:rPr lang="en-US" altLang="zh-CN" b="1" dirty="0">
                <a:solidFill>
                  <a:schemeClr val="accent5">
                    <a:lumMod val="10000"/>
                  </a:schemeClr>
                </a:solidFill>
                <a:latin typeface="+mn-lt"/>
                <a:ea typeface="黑体" panose="02010609060101010101" pitchFamily="49" charset="-122"/>
              </a:rPr>
              <a:t>("</a:t>
            </a:r>
            <a:r>
              <a:rPr lang="zh-CN" altLang="en-US" b="1" dirty="0">
                <a:solidFill>
                  <a:schemeClr val="accent5">
                    <a:lumMod val="10000"/>
                  </a:schemeClr>
                </a:solidFill>
                <a:latin typeface="+mn-lt"/>
                <a:ea typeface="黑体" panose="02010609060101010101" pitchFamily="49" charset="-122"/>
              </a:rPr>
              <a:t>张三</a:t>
            </a:r>
            <a:r>
              <a:rPr lang="en-US" altLang="zh-CN" b="1" dirty="0">
                <a:solidFill>
                  <a:schemeClr val="accent5">
                    <a:lumMod val="10000"/>
                  </a:schemeClr>
                </a:solidFill>
                <a:latin typeface="+mn-lt"/>
                <a:ea typeface="黑体" panose="02010609060101010101" pitchFamily="49" charset="-122"/>
              </a:rPr>
              <a:t>\n");</a:t>
            </a:r>
            <a:endParaRPr lang="en-US" altLang="zh-CN" b="1" dirty="0">
              <a:solidFill>
                <a:schemeClr val="accent5">
                  <a:lumMod val="10000"/>
                </a:schemeClr>
              </a:solidFill>
              <a:latin typeface="+mn-lt"/>
              <a:ea typeface="黑体" panose="02010609060101010101" pitchFamily="49" charset="-122"/>
            </a:endParaRPr>
          </a:p>
          <a:p>
            <a:pPr lvl="1" indent="-457200" defTabSz="723900">
              <a:lnSpc>
                <a:spcPct val="130000"/>
              </a:lnSpc>
              <a:buClr>
                <a:schemeClr val="folHlink"/>
              </a:buClr>
              <a:buSzPct val="60000"/>
              <a:tabLst>
                <a:tab pos="444500" algn="l"/>
              </a:tabLst>
              <a:defRPr/>
            </a:pPr>
            <a:r>
              <a:rPr lang="en-US" altLang="zh-CN" b="1" dirty="0" err="1">
                <a:solidFill>
                  <a:schemeClr val="accent5">
                    <a:lumMod val="10000"/>
                  </a:schemeClr>
                </a:solidFill>
                <a:latin typeface="+mn-lt"/>
                <a:ea typeface="黑体" panose="02010609060101010101" pitchFamily="49" charset="-122"/>
              </a:rPr>
              <a:t>System.out.print</a:t>
            </a:r>
            <a:r>
              <a:rPr lang="en-US" altLang="zh-CN" b="1" dirty="0">
                <a:solidFill>
                  <a:schemeClr val="accent5">
                    <a:lumMod val="10000"/>
                  </a:schemeClr>
                </a:solidFill>
                <a:latin typeface="+mn-lt"/>
                <a:ea typeface="黑体" panose="02010609060101010101" pitchFamily="49" charset="-122"/>
              </a:rPr>
              <a:t>("18");</a:t>
            </a:r>
            <a:endParaRPr lang="en-US" altLang="zh-CN" b="1" dirty="0">
              <a:solidFill>
                <a:schemeClr val="accent5">
                  <a:lumMod val="10000"/>
                </a:schemeClr>
              </a:solidFill>
              <a:latin typeface="+mn-lt"/>
              <a:ea typeface="黑体" panose="02010609060101010101" pitchFamily="49" charset="-122"/>
            </a:endParaRPr>
          </a:p>
        </p:txBody>
      </p:sp>
      <p:sp>
        <p:nvSpPr>
          <p:cNvPr id="595974" name="AutoShape 6"/>
          <p:cNvSpPr>
            <a:spLocks noChangeArrowheads="1"/>
          </p:cNvSpPr>
          <p:nvPr/>
        </p:nvSpPr>
        <p:spPr bwMode="auto">
          <a:xfrm>
            <a:off x="6596063" y="2079542"/>
            <a:ext cx="2925272" cy="408132"/>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en-US" altLang="zh-CN" b="1" kern="0" dirty="0" err="1">
                <a:solidFill>
                  <a:schemeClr val="bg1"/>
                </a:solidFill>
                <a:latin typeface="Arial" panose="020B0604020202020204"/>
                <a:ea typeface="黑体" panose="02010609060101010101" pitchFamily="49" charset="-122"/>
              </a:rPr>
              <a:t>println</a:t>
            </a:r>
            <a:r>
              <a:rPr lang="en-US" altLang="zh-CN" b="1" kern="0" dirty="0">
                <a:solidFill>
                  <a:schemeClr val="bg1"/>
                </a:solidFill>
                <a:latin typeface="Arial" panose="020B0604020202020204"/>
                <a:ea typeface="黑体" panose="02010609060101010101" pitchFamily="49" charset="-122"/>
              </a:rPr>
              <a:t>()</a:t>
            </a:r>
            <a:r>
              <a:rPr lang="zh-CN" altLang="en-US" b="1" kern="0" dirty="0">
                <a:solidFill>
                  <a:schemeClr val="bg1"/>
                </a:solidFill>
                <a:latin typeface="Arial" panose="020B0604020202020204"/>
                <a:ea typeface="黑体" panose="02010609060101010101" pitchFamily="49" charset="-122"/>
              </a:rPr>
              <a:t>：输出信息并换行</a:t>
            </a:r>
            <a:endParaRPr lang="zh-CN" altLang="en-US" b="1" kern="0" dirty="0">
              <a:solidFill>
                <a:schemeClr val="bg1"/>
              </a:solidFill>
              <a:latin typeface="Arial" panose="020B0604020202020204"/>
              <a:ea typeface="黑体" panose="02010609060101010101" pitchFamily="49" charset="-122"/>
            </a:endParaRPr>
          </a:p>
        </p:txBody>
      </p:sp>
      <p:sp>
        <p:nvSpPr>
          <p:cNvPr id="595975" name="AutoShape 7"/>
          <p:cNvSpPr>
            <a:spLocks noChangeArrowheads="1"/>
          </p:cNvSpPr>
          <p:nvPr/>
        </p:nvSpPr>
        <p:spPr bwMode="auto">
          <a:xfrm>
            <a:off x="6596063" y="2989298"/>
            <a:ext cx="3217770" cy="776195"/>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en-US" altLang="zh-CN" b="1" kern="0" dirty="0">
                <a:solidFill>
                  <a:schemeClr val="bg1"/>
                </a:solidFill>
                <a:latin typeface="Arial" panose="020B0604020202020204"/>
                <a:ea typeface="黑体" panose="02010609060101010101" pitchFamily="49" charset="-122"/>
              </a:rPr>
              <a:t>print()</a:t>
            </a:r>
            <a:r>
              <a:rPr lang="zh-CN" altLang="en-US" b="1" kern="0" dirty="0">
                <a:solidFill>
                  <a:schemeClr val="bg1"/>
                </a:solidFill>
                <a:latin typeface="Arial" panose="020B0604020202020204"/>
                <a:ea typeface="黑体" panose="02010609060101010101" pitchFamily="49" charset="-122"/>
              </a:rPr>
              <a:t>：输出信息，但不换行</a:t>
            </a:r>
            <a:endParaRPr lang="zh-CN" altLang="en-US" b="1" kern="0" dirty="0">
              <a:solidFill>
                <a:schemeClr val="bg1"/>
              </a:solidFill>
              <a:latin typeface="Arial" panose="020B0604020202020204"/>
              <a:ea typeface="黑体" panose="02010609060101010101" pitchFamily="49" charset="-122"/>
            </a:endParaRPr>
          </a:p>
          <a:p>
            <a:pPr marL="0" lvl="1" indent="-285750" eaLnBrk="0" hangingPunct="0">
              <a:spcBef>
                <a:spcPct val="20000"/>
              </a:spcBef>
              <a:buClr>
                <a:srgbClr val="233DA9"/>
              </a:buClr>
              <a:buSzPct val="80000"/>
              <a:defRPr/>
            </a:pPr>
            <a:r>
              <a:rPr lang="en-US" altLang="zh-CN" b="1" kern="0" dirty="0">
                <a:solidFill>
                  <a:schemeClr val="bg1"/>
                </a:solidFill>
                <a:latin typeface="Arial" panose="020B0604020202020204"/>
                <a:ea typeface="黑体" panose="02010609060101010101" pitchFamily="49" charset="-122"/>
              </a:rPr>
              <a:t>\n</a:t>
            </a:r>
            <a:r>
              <a:rPr lang="zh-CN" altLang="en-US" b="1" kern="0" dirty="0">
                <a:solidFill>
                  <a:schemeClr val="bg1"/>
                </a:solidFill>
                <a:latin typeface="Arial" panose="020B0604020202020204"/>
                <a:ea typeface="黑体" panose="02010609060101010101" pitchFamily="49" charset="-122"/>
              </a:rPr>
              <a:t>：换行符</a:t>
            </a:r>
            <a:endParaRPr lang="zh-CN" altLang="en-US" b="1" kern="0" dirty="0">
              <a:solidFill>
                <a:schemeClr val="bg1"/>
              </a:solidFill>
              <a:latin typeface="Arial" panose="020B0604020202020204"/>
              <a:ea typeface="黑体" panose="02010609060101010101" pitchFamily="49" charset="-122"/>
            </a:endParaRPr>
          </a:p>
        </p:txBody>
      </p:sp>
      <p:grpSp>
        <p:nvGrpSpPr>
          <p:cNvPr id="37896" name="组合 12"/>
          <p:cNvGrpSpPr/>
          <p:nvPr/>
        </p:nvGrpSpPr>
        <p:grpSpPr bwMode="auto">
          <a:xfrm>
            <a:off x="1595438" y="857250"/>
            <a:ext cx="1503362" cy="398780"/>
            <a:chOff x="6641147" y="5088888"/>
            <a:chExt cx="1502753" cy="398840"/>
          </a:xfrm>
        </p:grpSpPr>
        <p:pic>
          <p:nvPicPr>
            <p:cNvPr id="37901" name="Picture 3" descr="C:\Users\meng.zhang\Desktop\未命名-2.png"/>
            <p:cNvPicPr>
              <a:picLocks noChangeAspect="1" noChangeArrowheads="1"/>
            </p:cNvPicPr>
            <p:nvPr/>
          </p:nvPicPr>
          <p:blipFill>
            <a:blip r:embed="rId1"/>
            <a:srcRect/>
            <a:stretch>
              <a:fillRect/>
            </a:stretch>
          </p:blipFill>
          <p:spPr bwMode="auto">
            <a:xfrm>
              <a:off x="6641147" y="5098445"/>
              <a:ext cx="380996" cy="380996"/>
            </a:xfrm>
            <a:prstGeom prst="rect">
              <a:avLst/>
            </a:prstGeom>
            <a:noFill/>
            <a:ln w="9525">
              <a:noFill/>
              <a:miter lim="800000"/>
              <a:headEnd/>
              <a:tailEnd/>
            </a:ln>
          </p:spPr>
        </p:pic>
        <p:sp>
          <p:nvSpPr>
            <p:cNvPr id="15" name="TextBox 14"/>
            <p:cNvSpPr txBox="1"/>
            <p:nvPr/>
          </p:nvSpPr>
          <p:spPr>
            <a:xfrm>
              <a:off x="6855372" y="5088888"/>
              <a:ext cx="1288528" cy="398840"/>
            </a:xfrm>
            <a:prstGeom prst="rect">
              <a:avLst/>
            </a:prstGeom>
            <a:noFill/>
            <a:effectLst>
              <a:outerShdw blurRad="25400" dist="12700" dir="5400000" algn="t" rotWithShape="0">
                <a:prstClr val="black">
                  <a:alpha val="40000"/>
                </a:prstClr>
              </a:outerShdw>
            </a:effectLst>
          </p:spPr>
          <p:txBody>
            <a:bodyPr>
              <a:spAutoFit/>
            </a:bodyPr>
            <a:lstStyle/>
            <a:p>
              <a:pPr algn="ctr">
                <a:defRPr/>
              </a:pPr>
              <a:r>
                <a:rPr lang="zh-CN" altLang="en-US" sz="2000" b="1" dirty="0">
                  <a:latin typeface="黑体" panose="02010609060101010101" pitchFamily="49" charset="-122"/>
                  <a:ea typeface="黑体" panose="02010609060101010101" pitchFamily="49" charset="-122"/>
                </a:rPr>
                <a:t>现场编程</a:t>
              </a:r>
              <a:endParaRPr lang="zh-CN" altLang="en-US" sz="2000" b="1" dirty="0">
                <a:latin typeface="黑体" panose="02010609060101010101" pitchFamily="49" charset="-122"/>
                <a:ea typeface="黑体" panose="02010609060101010101" pitchFamily="49" charset="-122"/>
              </a:endParaRPr>
            </a:p>
          </p:txBody>
        </p:sp>
      </p:grpSp>
      <p:sp>
        <p:nvSpPr>
          <p:cNvPr id="16" name="AutoShape 5"/>
          <p:cNvSpPr>
            <a:spLocks noChangeArrowheads="1"/>
          </p:cNvSpPr>
          <p:nvPr/>
        </p:nvSpPr>
        <p:spPr bwMode="auto">
          <a:xfrm>
            <a:off x="3024188" y="4826000"/>
            <a:ext cx="3714750" cy="531813"/>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lvl="1" indent="-457200" defTabSz="723900">
              <a:lnSpc>
                <a:spcPct val="130000"/>
              </a:lnSpc>
              <a:buClr>
                <a:schemeClr val="folHlink"/>
              </a:buClr>
              <a:buSzPct val="60000"/>
              <a:tabLst>
                <a:tab pos="444500" algn="l"/>
              </a:tabLst>
              <a:defRPr/>
            </a:pPr>
            <a:r>
              <a:rPr lang="en-US" altLang="zh-CN" b="1" dirty="0" err="1">
                <a:solidFill>
                  <a:schemeClr val="accent5">
                    <a:lumMod val="10000"/>
                  </a:schemeClr>
                </a:solidFill>
                <a:ea typeface="黑体" panose="02010609060101010101" pitchFamily="49" charset="-122"/>
              </a:rPr>
              <a:t>System.out.println</a:t>
            </a:r>
            <a:r>
              <a:rPr lang="en-US" altLang="zh-CN" b="1" dirty="0">
                <a:solidFill>
                  <a:schemeClr val="accent5">
                    <a:lumMod val="10000"/>
                  </a:schemeClr>
                </a:solidFill>
                <a:ea typeface="黑体" panose="02010609060101010101" pitchFamily="49" charset="-122"/>
              </a:rPr>
              <a:t>(</a:t>
            </a:r>
            <a:r>
              <a:rPr lang="zh-CN" altLang="zh-CN" b="1" dirty="0">
                <a:solidFill>
                  <a:schemeClr val="accent5">
                    <a:lumMod val="10000"/>
                  </a:schemeClr>
                </a:solidFill>
                <a:ea typeface="黑体" panose="02010609060101010101" pitchFamily="49" charset="-122"/>
              </a:rPr>
              <a:t>"</a:t>
            </a:r>
            <a:r>
              <a:rPr lang="zh-CN" altLang="en-US" b="1" dirty="0">
                <a:solidFill>
                  <a:schemeClr val="accent5">
                    <a:lumMod val="10000"/>
                  </a:schemeClr>
                </a:solidFill>
                <a:ea typeface="黑体" panose="02010609060101010101" pitchFamily="49" charset="-122"/>
              </a:rPr>
              <a:t>张三</a:t>
            </a:r>
            <a:r>
              <a:rPr lang="en-US" altLang="zh-CN" b="1" dirty="0">
                <a:solidFill>
                  <a:schemeClr val="accent5">
                    <a:lumMod val="10000"/>
                  </a:schemeClr>
                </a:solidFill>
                <a:ea typeface="黑体" panose="02010609060101010101" pitchFamily="49" charset="-122"/>
              </a:rPr>
              <a:t>\t18");</a:t>
            </a:r>
            <a:endParaRPr lang="en-US" altLang="zh-CN" b="1" dirty="0">
              <a:solidFill>
                <a:schemeClr val="accent5">
                  <a:lumMod val="10000"/>
                </a:schemeClr>
              </a:solidFill>
              <a:ea typeface="黑体" panose="02010609060101010101" pitchFamily="49" charset="-122"/>
            </a:endParaRPr>
          </a:p>
        </p:txBody>
      </p:sp>
      <p:sp>
        <p:nvSpPr>
          <p:cNvPr id="595977" name="AutoShape 9"/>
          <p:cNvSpPr>
            <a:spLocks noChangeArrowheads="1"/>
          </p:cNvSpPr>
          <p:nvPr/>
        </p:nvSpPr>
        <p:spPr bwMode="auto">
          <a:xfrm>
            <a:off x="6596063" y="4986266"/>
            <a:ext cx="1281892" cy="408132"/>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en-US" altLang="zh-CN" b="1" kern="0" dirty="0">
                <a:solidFill>
                  <a:schemeClr val="bg1"/>
                </a:solidFill>
                <a:latin typeface="Arial" panose="020B0604020202020204"/>
                <a:ea typeface="黑体" panose="02010609060101010101" pitchFamily="49" charset="-122"/>
              </a:rPr>
              <a:t>\t</a:t>
            </a:r>
            <a:r>
              <a:rPr lang="zh-CN" altLang="en-US" b="1" kern="0" dirty="0">
                <a:solidFill>
                  <a:schemeClr val="bg1"/>
                </a:solidFill>
                <a:latin typeface="Arial" panose="020B0604020202020204"/>
                <a:ea typeface="黑体" panose="02010609060101010101" pitchFamily="49" charset="-122"/>
              </a:rPr>
              <a:t>：制表位</a:t>
            </a:r>
            <a:endParaRPr lang="zh-CN" altLang="en-US" b="1" kern="0" dirty="0">
              <a:solidFill>
                <a:schemeClr val="bg1"/>
              </a:solidFill>
              <a:latin typeface="Arial" panose="020B0604020202020204"/>
              <a:ea typeface="黑体" panose="02010609060101010101" pitchFamily="49" charset="-122"/>
            </a:endParaRPr>
          </a:p>
        </p:txBody>
      </p:sp>
      <p:sp>
        <p:nvSpPr>
          <p:cNvPr id="37899" name="标题 5"/>
          <p:cNvSpPr>
            <a:spLocks noGrp="1"/>
          </p:cNvSpPr>
          <p:nvPr>
            <p:ph type="title"/>
          </p:nvPr>
        </p:nvSpPr>
        <p:spPr>
          <a:xfrm>
            <a:off x="9197340" y="285750"/>
            <a:ext cx="1291590" cy="523875"/>
          </a:xfrm>
        </p:spPr>
        <p:txBody>
          <a:bodyPr/>
          <a:lstStyle/>
          <a:p>
            <a:pPr eaLnBrk="1" hangingPunct="1"/>
            <a:r>
              <a:rPr>
                <a:solidFill>
                  <a:srgbClr val="121F55"/>
                </a:solidFill>
              </a:rPr>
              <a:t>小结</a:t>
            </a:r>
            <a:endParaRPr>
              <a:solidFill>
                <a:srgbClr val="121F55"/>
              </a:solidFill>
            </a:endParaRPr>
          </a:p>
        </p:txBody>
      </p:sp>
      <p:sp>
        <p:nvSpPr>
          <p:cNvPr id="2" name="灯片编号占位符 1"/>
          <p:cNvSpPr>
            <a:spLocks noGrp="1"/>
          </p:cNvSpPr>
          <p:nvPr>
            <p:ph type="sldNum" sz="quarter" idx="10"/>
          </p:nvPr>
        </p:nvSpPr>
        <p:spPr/>
        <p:txBody>
          <a:bodyPr/>
          <a:lstStyle/>
          <a:p>
            <a:pPr>
              <a:defRPr/>
            </a:pPr>
            <a:fld id="{20A3C244-A2EA-421B-AA84-7941BACD046B}" type="slidenum">
              <a:rPr lang="zh-CN" altLang="en-US" smtClean="0"/>
            </a:fld>
            <a:r>
              <a:rPr lang="en-US" altLang="zh-CN"/>
              <a:t>/49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95971">
                                            <p:txEl>
                                              <p:pRg st="0" end="0"/>
                                            </p:txEl>
                                          </p:spTgt>
                                        </p:tgtEl>
                                        <p:attrNameLst>
                                          <p:attrName>style.visibility</p:attrName>
                                        </p:attrNameLst>
                                      </p:cBhvr>
                                      <p:to>
                                        <p:strVal val="visible"/>
                                      </p:to>
                                    </p:set>
                                    <p:animEffect transition="in" filter="wipe(left)">
                                      <p:cBhvr>
                                        <p:cTn id="7" dur="500"/>
                                        <p:tgtEl>
                                          <p:spTgt spid="5959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95972"/>
                                        </p:tgtEl>
                                        <p:attrNameLst>
                                          <p:attrName>style.visibility</p:attrName>
                                        </p:attrNameLst>
                                      </p:cBhvr>
                                      <p:to>
                                        <p:strVal val="visible"/>
                                      </p:to>
                                    </p:set>
                                    <p:animEffect transition="in" filter="wipe(left)">
                                      <p:cBhvr>
                                        <p:cTn id="12" dur="500"/>
                                        <p:tgtEl>
                                          <p:spTgt spid="595972"/>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95974"/>
                                        </p:tgtEl>
                                        <p:attrNameLst>
                                          <p:attrName>style.visibility</p:attrName>
                                        </p:attrNameLst>
                                      </p:cBhvr>
                                      <p:to>
                                        <p:strVal val="visible"/>
                                      </p:to>
                                    </p:set>
                                    <p:animEffect transition="in" filter="wipe(left)">
                                      <p:cBhvr>
                                        <p:cTn id="16" dur="500"/>
                                        <p:tgtEl>
                                          <p:spTgt spid="59597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95973"/>
                                        </p:tgtEl>
                                        <p:attrNameLst>
                                          <p:attrName>style.visibility</p:attrName>
                                        </p:attrNameLst>
                                      </p:cBhvr>
                                      <p:to>
                                        <p:strVal val="visible"/>
                                      </p:to>
                                    </p:set>
                                    <p:animEffect transition="in" filter="wipe(left)">
                                      <p:cBhvr>
                                        <p:cTn id="21" dur="500"/>
                                        <p:tgtEl>
                                          <p:spTgt spid="595973"/>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595975"/>
                                        </p:tgtEl>
                                        <p:attrNameLst>
                                          <p:attrName>style.visibility</p:attrName>
                                        </p:attrNameLst>
                                      </p:cBhvr>
                                      <p:to>
                                        <p:strVal val="visible"/>
                                      </p:to>
                                    </p:set>
                                    <p:animEffect transition="in" filter="wipe(left)">
                                      <p:cBhvr>
                                        <p:cTn id="25" dur="500"/>
                                        <p:tgtEl>
                                          <p:spTgt spid="59597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95971">
                                            <p:txEl>
                                              <p:pRg st="6" end="6"/>
                                            </p:txEl>
                                          </p:spTgt>
                                        </p:tgtEl>
                                        <p:attrNameLst>
                                          <p:attrName>style.visibility</p:attrName>
                                        </p:attrNameLst>
                                      </p:cBhvr>
                                      <p:to>
                                        <p:strVal val="visible"/>
                                      </p:to>
                                    </p:set>
                                    <p:animEffect transition="in" filter="wipe(left)">
                                      <p:cBhvr>
                                        <p:cTn id="30" dur="500"/>
                                        <p:tgtEl>
                                          <p:spTgt spid="595971">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wipe(left)">
                                      <p:cBhvr>
                                        <p:cTn id="35" dur="500"/>
                                        <p:tgtEl>
                                          <p:spTgt spid="16"/>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595977"/>
                                        </p:tgtEl>
                                        <p:attrNameLst>
                                          <p:attrName>style.visibility</p:attrName>
                                        </p:attrNameLst>
                                      </p:cBhvr>
                                      <p:to>
                                        <p:strVal val="visible"/>
                                      </p:to>
                                    </p:set>
                                    <p:animEffect transition="in" filter="wipe(left)">
                                      <p:cBhvr>
                                        <p:cTn id="39" dur="500"/>
                                        <p:tgtEl>
                                          <p:spTgt spid="5959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971" grpId="0" uiExpand="1" build="p"/>
      <p:bldP spid="595972" grpId="0" bldLvl="0" animBg="1"/>
      <p:bldP spid="595973" grpId="0" bldLvl="0" animBg="1"/>
      <p:bldP spid="595974" grpId="0" bldLvl="0" animBg="1"/>
      <p:bldP spid="595975" grpId="0" bldLvl="0" animBg="1"/>
      <p:bldP spid="16" grpId="0" bldLvl="0" animBg="1"/>
      <p:bldP spid="595977"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6"/>
          <p:cNvSpPr>
            <a:spLocks noGrp="1" noChangeArrowheads="1"/>
          </p:cNvSpPr>
          <p:nvPr>
            <p:ph type="title"/>
          </p:nvPr>
        </p:nvSpPr>
        <p:spPr>
          <a:xfrm>
            <a:off x="6092825" y="285750"/>
            <a:ext cx="4396105" cy="523875"/>
          </a:xfrm>
        </p:spPr>
        <p:txBody>
          <a:bodyPr/>
          <a:lstStyle/>
          <a:p>
            <a:pPr eaLnBrk="1" hangingPunct="1"/>
            <a:r>
              <a:rPr lang="en-GB" altLang="zh-CN">
                <a:solidFill>
                  <a:srgbClr val="121F55"/>
                </a:solidFill>
              </a:rPr>
              <a:t>Java</a:t>
            </a:r>
            <a:r>
              <a:rPr altLang="en-GB">
                <a:solidFill>
                  <a:srgbClr val="121F55"/>
                </a:solidFill>
              </a:rPr>
              <a:t>程序</a:t>
            </a:r>
            <a:r>
              <a:rPr altLang="zh-CN">
                <a:solidFill>
                  <a:srgbClr val="121F55"/>
                </a:solidFill>
              </a:rPr>
              <a:t>的</a:t>
            </a:r>
            <a:r>
              <a:rPr>
                <a:solidFill>
                  <a:srgbClr val="121F55"/>
                </a:solidFill>
              </a:rPr>
              <a:t>注释</a:t>
            </a:r>
            <a:r>
              <a:rPr lang="en-US" altLang="zh-CN">
                <a:solidFill>
                  <a:srgbClr val="121F55"/>
                </a:solidFill>
              </a:rPr>
              <a:t>2-1</a:t>
            </a:r>
            <a:endParaRPr>
              <a:solidFill>
                <a:srgbClr val="121F55"/>
              </a:solidFill>
            </a:endParaRPr>
          </a:p>
        </p:txBody>
      </p:sp>
      <p:grpSp>
        <p:nvGrpSpPr>
          <p:cNvPr id="38915" name="组合 5"/>
          <p:cNvGrpSpPr/>
          <p:nvPr/>
        </p:nvGrpSpPr>
        <p:grpSpPr bwMode="auto">
          <a:xfrm>
            <a:off x="1595438" y="857885"/>
            <a:ext cx="993457" cy="398780"/>
            <a:chOff x="1000100" y="1801921"/>
            <a:chExt cx="993464" cy="398840"/>
          </a:xfrm>
        </p:grpSpPr>
        <p:pic>
          <p:nvPicPr>
            <p:cNvPr id="38930" name="Picture 3" descr="E:\设计支持\模板设计\YF.png"/>
            <p:cNvPicPr>
              <a:picLocks noChangeAspect="1" noChangeArrowheads="1"/>
            </p:cNvPicPr>
            <p:nvPr/>
          </p:nvPicPr>
          <p:blipFill>
            <a:blip r:embed="rId1"/>
            <a:srcRect/>
            <a:stretch>
              <a:fillRect/>
            </a:stretch>
          </p:blipFill>
          <p:spPr bwMode="auto">
            <a:xfrm>
              <a:off x="1000100" y="1806293"/>
              <a:ext cx="422603" cy="390096"/>
            </a:xfrm>
            <a:prstGeom prst="rect">
              <a:avLst/>
            </a:prstGeom>
            <a:noFill/>
            <a:ln w="9525">
              <a:noFill/>
              <a:miter lim="800000"/>
              <a:headEnd/>
              <a:tailEnd/>
            </a:ln>
          </p:spPr>
        </p:pic>
        <p:sp>
          <p:nvSpPr>
            <p:cNvPr id="8" name="TextBox 7"/>
            <p:cNvSpPr txBox="1"/>
            <p:nvPr/>
          </p:nvSpPr>
          <p:spPr>
            <a:xfrm>
              <a:off x="1300139" y="1801921"/>
              <a:ext cx="693425" cy="398840"/>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49" charset="-122"/>
                  <a:ea typeface="黑体" panose="02010609060101010101" pitchFamily="49" charset="-122"/>
                </a:rPr>
                <a:t>语法</a:t>
              </a:r>
              <a:endParaRPr lang="zh-CN" altLang="en-US" sz="2000" b="1" dirty="0">
                <a:latin typeface="黑体" panose="02010609060101010101" pitchFamily="49" charset="-122"/>
                <a:ea typeface="黑体" panose="02010609060101010101" pitchFamily="49" charset="-122"/>
              </a:endParaRPr>
            </a:p>
          </p:txBody>
        </p:sp>
      </p:grpSp>
      <p:grpSp>
        <p:nvGrpSpPr>
          <p:cNvPr id="3" name="组合 15"/>
          <p:cNvGrpSpPr/>
          <p:nvPr/>
        </p:nvGrpSpPr>
        <p:grpSpPr bwMode="auto">
          <a:xfrm>
            <a:off x="4484688" y="5737225"/>
            <a:ext cx="3222625" cy="428625"/>
            <a:chOff x="3143240" y="5143512"/>
            <a:chExt cx="3221656" cy="428628"/>
          </a:xfrm>
        </p:grpSpPr>
        <p:sp>
          <p:nvSpPr>
            <p:cNvPr id="17" name="圆角矩形 16"/>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8" name="圆角矩形 17"/>
            <p:cNvSpPr/>
            <p:nvPr/>
          </p:nvSpPr>
          <p:spPr bwMode="auto">
            <a:xfrm>
              <a:off x="3714745" y="5143512"/>
              <a:ext cx="2650151"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38928" name="Picture 8" descr="说话气泡new"/>
            <p:cNvPicPr>
              <a:picLocks noChangeAspect="1" noChangeArrowheads="1"/>
            </p:cNvPicPr>
            <p:nvPr/>
          </p:nvPicPr>
          <p:blipFill>
            <a:blip r:embed="rId2"/>
            <a:srcRect/>
            <a:stretch>
              <a:fillRect/>
            </a:stretch>
          </p:blipFill>
          <p:spPr bwMode="auto">
            <a:xfrm>
              <a:off x="3143240" y="5183073"/>
              <a:ext cx="571505" cy="342076"/>
            </a:xfrm>
            <a:prstGeom prst="rect">
              <a:avLst/>
            </a:prstGeom>
            <a:noFill/>
            <a:ln w="9525">
              <a:noFill/>
              <a:miter lim="800000"/>
              <a:headEnd/>
              <a:tailEnd/>
            </a:ln>
            <a:effectLst>
              <a:prstShdw prst="shdw13" dist="12700" dir="10800000">
                <a:srgbClr val="0099FF">
                  <a:alpha val="50000"/>
                </a:srgbClr>
              </a:prstShdw>
            </a:effectLst>
          </p:spPr>
        </p:pic>
        <p:sp>
          <p:nvSpPr>
            <p:cNvPr id="20" name="TextBox 19"/>
            <p:cNvSpPr txBox="1"/>
            <p:nvPr/>
          </p:nvSpPr>
          <p:spPr bwMode="auto">
            <a:xfrm>
              <a:off x="3735993" y="5187962"/>
              <a:ext cx="2615413"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 演示示例</a:t>
              </a:r>
              <a:r>
                <a:rPr lang="en-US" altLang="zh-CN" sz="1600" b="1" spc="300" dirty="0">
                  <a:solidFill>
                    <a:srgbClr val="FBFFFE"/>
                  </a:solidFill>
                  <a:latin typeface="微软雅黑" panose="020B0503020204020204" pitchFamily="2" charset="-122"/>
                  <a:ea typeface="微软雅黑" panose="020B0503020204020204" pitchFamily="2" charset="-122"/>
                </a:rPr>
                <a:t>2</a:t>
              </a:r>
              <a:r>
                <a:rPr lang="zh-CN" altLang="en-US" sz="1600" b="1" spc="300" dirty="0">
                  <a:solidFill>
                    <a:srgbClr val="FBFFFE"/>
                  </a:solidFill>
                  <a:latin typeface="微软雅黑" panose="020B0503020204020204" pitchFamily="2" charset="-122"/>
                  <a:ea typeface="微软雅黑" panose="020B0503020204020204" pitchFamily="2" charset="-122"/>
                </a:rPr>
                <a:t>：单行注释</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sp>
        <p:nvSpPr>
          <p:cNvPr id="22" name="AutoShape 3"/>
          <p:cNvSpPr>
            <a:spLocks noGrp="1" noChangeArrowheads="1"/>
          </p:cNvSpPr>
          <p:nvPr>
            <p:ph idx="1"/>
          </p:nvPr>
        </p:nvSpPr>
        <p:spPr>
          <a:xfrm>
            <a:off x="2308225" y="1285875"/>
            <a:ext cx="7645400" cy="2224088"/>
          </a:xfrm>
          <a:prstGeom prst="roundRect">
            <a:avLst>
              <a:gd name="adj" fmla="val 0"/>
            </a:avLst>
          </a:prstGeom>
          <a:solidFill>
            <a:srgbClr val="EDF5FD"/>
          </a:solidFill>
          <a:ln w="50800" cap="flat" algn="ctr">
            <a:solidFill>
              <a:srgbClr val="00B0F0"/>
            </a:solidFill>
            <a:round/>
            <a:headEnd type="none" w="med" len="med"/>
            <a:tailEnd type="none" w="med" len="med"/>
          </a:ln>
          <a:effectLst>
            <a:outerShdw blurRad="38100" sx="101000" sy="101000" algn="ctr" rotWithShape="0">
              <a:prstClr val="black">
                <a:alpha val="10000"/>
              </a:prstClr>
            </a:outerShdw>
          </a:effectLst>
        </p:spPr>
        <p:txBody>
          <a:bodyPr/>
          <a:lstStyle/>
          <a:p>
            <a:pPr marL="457200" lvl="1" indent="0" defTabSz="381000" eaLnBrk="1" hangingPunct="1">
              <a:lnSpc>
                <a:spcPct val="130000"/>
              </a:lnSpc>
              <a:spcBef>
                <a:spcPct val="0"/>
              </a:spcBef>
              <a:buClr>
                <a:schemeClr val="folHlink"/>
              </a:buClr>
              <a:buSzPct val="60000"/>
              <a:buFont typeface="Wingdings" panose="05000000000000000000" pitchFamily="2" charset="2"/>
              <a:buNone/>
              <a:defRPr/>
            </a:pPr>
            <a:r>
              <a:rPr lang="en-US" altLang="zh-CN" sz="1800" kern="1200" dirty="0">
                <a:solidFill>
                  <a:schemeClr val="accent5">
                    <a:lumMod val="10000"/>
                  </a:schemeClr>
                </a:solidFill>
                <a:ea typeface="黑体" panose="02010609060101010101" pitchFamily="49" charset="-122"/>
                <a:cs typeface="+mn-cs"/>
              </a:rPr>
              <a:t>public class </a:t>
            </a:r>
            <a:r>
              <a:rPr lang="en-US" altLang="zh-CN" sz="1800" kern="1200" dirty="0" err="1">
                <a:solidFill>
                  <a:schemeClr val="accent5">
                    <a:lumMod val="10000"/>
                  </a:schemeClr>
                </a:solidFill>
                <a:ea typeface="黑体" panose="02010609060101010101" pitchFamily="49" charset="-122"/>
                <a:cs typeface="+mn-cs"/>
              </a:rPr>
              <a:t>HelloWorld</a:t>
            </a:r>
            <a:r>
              <a:rPr lang="en-US" altLang="zh-CN" sz="1800" kern="1200" dirty="0">
                <a:solidFill>
                  <a:schemeClr val="accent5">
                    <a:lumMod val="10000"/>
                  </a:schemeClr>
                </a:solidFill>
                <a:ea typeface="黑体" panose="02010609060101010101" pitchFamily="49" charset="-122"/>
                <a:cs typeface="+mn-cs"/>
              </a:rPr>
              <a:t>{</a:t>
            </a:r>
            <a:endParaRPr lang="en-US" altLang="zh-CN" sz="1800" kern="1200" dirty="0">
              <a:solidFill>
                <a:schemeClr val="accent5">
                  <a:lumMod val="10000"/>
                </a:schemeClr>
              </a:solidFill>
              <a:ea typeface="黑体" panose="02010609060101010101" pitchFamily="49" charset="-122"/>
              <a:cs typeface="+mn-cs"/>
            </a:endParaRPr>
          </a:p>
          <a:p>
            <a:pPr marL="457200" lvl="1" indent="0" defTabSz="381000" eaLnBrk="1" hangingPunct="1">
              <a:lnSpc>
                <a:spcPct val="130000"/>
              </a:lnSpc>
              <a:spcBef>
                <a:spcPct val="0"/>
              </a:spcBef>
              <a:buClr>
                <a:schemeClr val="folHlink"/>
              </a:buClr>
              <a:buSzPct val="60000"/>
              <a:buFont typeface="Wingdings" panose="05000000000000000000" pitchFamily="2" charset="2"/>
              <a:buNone/>
              <a:defRPr/>
            </a:pPr>
            <a:r>
              <a:rPr lang="en-US" altLang="zh-CN" sz="1800" kern="1200" dirty="0">
                <a:solidFill>
                  <a:schemeClr val="accent5">
                    <a:lumMod val="10000"/>
                  </a:schemeClr>
                </a:solidFill>
                <a:ea typeface="黑体" panose="02010609060101010101" pitchFamily="49" charset="-122"/>
                <a:cs typeface="+mn-cs"/>
              </a:rPr>
              <a:t>	public static void main(String[ ] </a:t>
            </a:r>
            <a:r>
              <a:rPr lang="en-US" altLang="zh-CN" sz="1800" kern="1200" dirty="0" err="1">
                <a:solidFill>
                  <a:schemeClr val="accent5">
                    <a:lumMod val="10000"/>
                  </a:schemeClr>
                </a:solidFill>
                <a:ea typeface="黑体" panose="02010609060101010101" pitchFamily="49" charset="-122"/>
                <a:cs typeface="+mn-cs"/>
              </a:rPr>
              <a:t>args</a:t>
            </a:r>
            <a:r>
              <a:rPr lang="en-US" altLang="zh-CN" sz="1800" kern="1200" dirty="0">
                <a:solidFill>
                  <a:schemeClr val="accent5">
                    <a:lumMod val="10000"/>
                  </a:schemeClr>
                </a:solidFill>
                <a:ea typeface="黑体" panose="02010609060101010101" pitchFamily="49" charset="-122"/>
                <a:cs typeface="+mn-cs"/>
              </a:rPr>
              <a:t>){</a:t>
            </a:r>
            <a:endParaRPr lang="en-US" altLang="zh-CN" sz="1800" kern="1200" dirty="0">
              <a:solidFill>
                <a:schemeClr val="accent5">
                  <a:lumMod val="10000"/>
                </a:schemeClr>
              </a:solidFill>
              <a:ea typeface="黑体" panose="02010609060101010101" pitchFamily="49" charset="-122"/>
              <a:cs typeface="+mn-cs"/>
            </a:endParaRPr>
          </a:p>
          <a:p>
            <a:pPr marL="457200" lvl="1" indent="0" defTabSz="381000" eaLnBrk="1" hangingPunct="1">
              <a:lnSpc>
                <a:spcPct val="130000"/>
              </a:lnSpc>
              <a:spcBef>
                <a:spcPct val="0"/>
              </a:spcBef>
              <a:buClr>
                <a:schemeClr val="folHlink"/>
              </a:buClr>
              <a:buSzPct val="60000"/>
              <a:buFont typeface="Wingdings" panose="05000000000000000000" pitchFamily="2" charset="2"/>
              <a:buNone/>
              <a:defRPr/>
            </a:pPr>
            <a:r>
              <a:rPr lang="en-US" altLang="zh-CN" sz="1800" kern="1200" dirty="0">
                <a:solidFill>
                  <a:schemeClr val="accent5">
                    <a:lumMod val="10000"/>
                  </a:schemeClr>
                </a:solidFill>
                <a:ea typeface="黑体" panose="02010609060101010101" pitchFamily="49" charset="-122"/>
                <a:cs typeface="+mn-cs"/>
              </a:rPr>
              <a:t>	</a:t>
            </a:r>
            <a:r>
              <a:rPr lang="en-US" altLang="zh-CN" sz="1800" kern="1200" dirty="0">
                <a:solidFill>
                  <a:srgbClr val="0000FF"/>
                </a:solidFill>
                <a:ea typeface="黑体" panose="02010609060101010101" pitchFamily="49" charset="-122"/>
                <a:cs typeface="Times New Roman" panose="02020603050405020304" pitchFamily="18" charset="0"/>
              </a:rPr>
              <a:t>	</a:t>
            </a:r>
            <a:r>
              <a:rPr lang="en-US" altLang="zh-CN" sz="1800" kern="1200" dirty="0">
                <a:solidFill>
                  <a:srgbClr val="FF0000"/>
                </a:solidFill>
                <a:ea typeface="黑体" panose="02010609060101010101" pitchFamily="49" charset="-122"/>
                <a:cs typeface="Times New Roman" panose="02020603050405020304" pitchFamily="18" charset="0"/>
              </a:rPr>
              <a:t>//</a:t>
            </a:r>
            <a:r>
              <a:rPr lang="zh-CN" altLang="en-US" sz="1800" kern="1200" dirty="0">
                <a:solidFill>
                  <a:srgbClr val="FF0000"/>
                </a:solidFill>
                <a:ea typeface="黑体" panose="02010609060101010101" pitchFamily="49" charset="-122"/>
                <a:cs typeface="Times New Roman" panose="02020603050405020304" pitchFamily="18" charset="0"/>
              </a:rPr>
              <a:t>输出消息到控制台</a:t>
            </a:r>
            <a:endParaRPr lang="zh-CN" altLang="en-US" sz="1800" kern="1200" dirty="0">
              <a:solidFill>
                <a:srgbClr val="FF0000"/>
              </a:solidFill>
              <a:ea typeface="黑体" panose="02010609060101010101" pitchFamily="49" charset="-122"/>
              <a:cs typeface="Times New Roman" panose="02020603050405020304" pitchFamily="18" charset="0"/>
            </a:endParaRPr>
          </a:p>
          <a:p>
            <a:pPr marL="457200" lvl="1" indent="0" defTabSz="381000" eaLnBrk="1" hangingPunct="1">
              <a:lnSpc>
                <a:spcPct val="130000"/>
              </a:lnSpc>
              <a:spcBef>
                <a:spcPct val="0"/>
              </a:spcBef>
              <a:buClr>
                <a:schemeClr val="folHlink"/>
              </a:buClr>
              <a:buSzPct val="60000"/>
              <a:buFont typeface="Wingdings" panose="05000000000000000000" pitchFamily="2" charset="2"/>
              <a:buNone/>
              <a:defRPr/>
            </a:pPr>
            <a:r>
              <a:rPr lang="zh-CN" altLang="en-US" sz="1800" kern="1200" dirty="0">
                <a:solidFill>
                  <a:schemeClr val="accent5">
                    <a:lumMod val="10000"/>
                  </a:schemeClr>
                </a:solidFill>
                <a:ea typeface="黑体" panose="02010609060101010101" pitchFamily="49" charset="-122"/>
                <a:cs typeface="+mn-cs"/>
              </a:rPr>
              <a:t>		</a:t>
            </a:r>
            <a:r>
              <a:rPr lang="en-US" altLang="zh-CN" sz="1800" kern="1200" dirty="0" err="1">
                <a:solidFill>
                  <a:schemeClr val="accent5">
                    <a:lumMod val="10000"/>
                  </a:schemeClr>
                </a:solidFill>
                <a:ea typeface="黑体" panose="02010609060101010101" pitchFamily="49" charset="-122"/>
                <a:cs typeface="+mn-cs"/>
              </a:rPr>
              <a:t>System.out.println</a:t>
            </a:r>
            <a:r>
              <a:rPr lang="en-US" altLang="zh-CN" sz="1800" kern="1200" dirty="0">
                <a:solidFill>
                  <a:schemeClr val="accent5">
                    <a:lumMod val="10000"/>
                  </a:schemeClr>
                </a:solidFill>
                <a:ea typeface="黑体" panose="02010609060101010101" pitchFamily="49" charset="-122"/>
                <a:cs typeface="+mn-cs"/>
              </a:rPr>
              <a:t>("Hello  World!!! ");</a:t>
            </a:r>
            <a:r>
              <a:rPr lang="zh-CN" altLang="en-US" sz="1800" kern="1200" dirty="0">
                <a:solidFill>
                  <a:schemeClr val="accent5">
                    <a:lumMod val="10000"/>
                  </a:schemeClr>
                </a:solidFill>
                <a:ea typeface="黑体" panose="02010609060101010101" pitchFamily="49" charset="-122"/>
                <a:cs typeface="+mn-cs"/>
              </a:rPr>
              <a:t>  </a:t>
            </a:r>
            <a:endParaRPr lang="en-US" altLang="zh-CN" sz="1800" kern="1200" dirty="0">
              <a:solidFill>
                <a:schemeClr val="accent5">
                  <a:lumMod val="10000"/>
                </a:schemeClr>
              </a:solidFill>
              <a:ea typeface="黑体" panose="02010609060101010101" pitchFamily="49" charset="-122"/>
              <a:cs typeface="+mn-cs"/>
            </a:endParaRPr>
          </a:p>
          <a:p>
            <a:pPr marL="457200" lvl="1" indent="0" defTabSz="381000" eaLnBrk="1" hangingPunct="1">
              <a:lnSpc>
                <a:spcPct val="130000"/>
              </a:lnSpc>
              <a:spcBef>
                <a:spcPct val="0"/>
              </a:spcBef>
              <a:buClr>
                <a:schemeClr val="folHlink"/>
              </a:buClr>
              <a:buSzPct val="60000"/>
              <a:buFont typeface="Wingdings" panose="05000000000000000000" pitchFamily="2" charset="2"/>
              <a:buNone/>
              <a:defRPr/>
            </a:pPr>
            <a:r>
              <a:rPr lang="en-US" altLang="zh-CN" sz="1800" kern="1200" dirty="0">
                <a:solidFill>
                  <a:schemeClr val="accent5">
                    <a:lumMod val="10000"/>
                  </a:schemeClr>
                </a:solidFill>
                <a:ea typeface="黑体" panose="02010609060101010101" pitchFamily="49" charset="-122"/>
                <a:cs typeface="+mn-cs"/>
              </a:rPr>
              <a:t>	}</a:t>
            </a:r>
            <a:endParaRPr lang="en-US" altLang="zh-CN" sz="1800" kern="1200" dirty="0">
              <a:solidFill>
                <a:schemeClr val="accent5">
                  <a:lumMod val="10000"/>
                </a:schemeClr>
              </a:solidFill>
              <a:ea typeface="黑体" panose="02010609060101010101" pitchFamily="49" charset="-122"/>
              <a:cs typeface="+mn-cs"/>
            </a:endParaRPr>
          </a:p>
          <a:p>
            <a:pPr marL="457200" lvl="1" indent="0" defTabSz="381000" eaLnBrk="1" hangingPunct="1">
              <a:lnSpc>
                <a:spcPct val="130000"/>
              </a:lnSpc>
              <a:spcBef>
                <a:spcPct val="0"/>
              </a:spcBef>
              <a:buClr>
                <a:schemeClr val="folHlink"/>
              </a:buClr>
              <a:buSzPct val="60000"/>
              <a:buFont typeface="Wingdings" panose="05000000000000000000" pitchFamily="2" charset="2"/>
              <a:buNone/>
              <a:defRPr/>
            </a:pPr>
            <a:r>
              <a:rPr lang="en-US" altLang="zh-CN" sz="1800" kern="1200" dirty="0">
                <a:solidFill>
                  <a:schemeClr val="accent5">
                    <a:lumMod val="10000"/>
                  </a:schemeClr>
                </a:solidFill>
                <a:ea typeface="黑体" panose="02010609060101010101" pitchFamily="49" charset="-122"/>
                <a:cs typeface="+mn-cs"/>
              </a:rPr>
              <a:t>}</a:t>
            </a:r>
            <a:endParaRPr lang="en-US" altLang="zh-CN" sz="1800" kern="1200" dirty="0">
              <a:solidFill>
                <a:schemeClr val="accent5">
                  <a:lumMod val="10000"/>
                </a:schemeClr>
              </a:solidFill>
              <a:ea typeface="黑体" panose="02010609060101010101" pitchFamily="49" charset="-122"/>
              <a:cs typeface="+mn-cs"/>
            </a:endParaRPr>
          </a:p>
        </p:txBody>
      </p:sp>
      <p:grpSp>
        <p:nvGrpSpPr>
          <p:cNvPr id="2" name="组合 1"/>
          <p:cNvGrpSpPr/>
          <p:nvPr/>
        </p:nvGrpSpPr>
        <p:grpSpPr bwMode="auto">
          <a:xfrm>
            <a:off x="3576638" y="4659313"/>
            <a:ext cx="4786312" cy="681037"/>
            <a:chOff x="2052638" y="4660106"/>
            <a:chExt cx="4786312" cy="680244"/>
          </a:xfrm>
        </p:grpSpPr>
        <p:sp>
          <p:nvSpPr>
            <p:cNvPr id="582660" name="AutoShape 4"/>
            <p:cNvSpPr>
              <a:spLocks noChangeArrowheads="1"/>
            </p:cNvSpPr>
            <p:nvPr/>
          </p:nvSpPr>
          <p:spPr bwMode="auto">
            <a:xfrm>
              <a:off x="2052638" y="4840870"/>
              <a:ext cx="4786312" cy="499480"/>
            </a:xfrm>
            <a:prstGeom prst="wedgeRoundRectCallout">
              <a:avLst>
                <a:gd name="adj1" fmla="val -50220"/>
                <a:gd name="adj2" fmla="val -331"/>
                <a:gd name="adj3" fmla="val 16667"/>
              </a:avLst>
            </a:prstGeom>
            <a:solidFill>
              <a:schemeClr val="accent1">
                <a:lumMod val="20000"/>
                <a:lumOff val="80000"/>
              </a:schemeClr>
            </a:solidFill>
          </p:spPr>
          <p:txBody>
            <a:bodyPr anchor="ctr"/>
            <a:lstStyle/>
            <a:p>
              <a:pPr algn="ctr">
                <a:defRPr/>
              </a:pPr>
              <a:r>
                <a:rPr lang="zh-CN" altLang="en-US" b="1" dirty="0">
                  <a:latin typeface="微软雅黑" panose="020B0503020204020204" pitchFamily="2" charset="-122"/>
                  <a:ea typeface="微软雅黑" panose="020B0503020204020204" pitchFamily="2" charset="-122"/>
                </a:rPr>
                <a:t>单行注释以 </a:t>
              </a:r>
              <a:r>
                <a:rPr lang="en-US" altLang="zh-CN" b="1" dirty="0">
                  <a:latin typeface="微软雅黑" panose="020B0503020204020204" pitchFamily="2" charset="-122"/>
                  <a:ea typeface="微软雅黑" panose="020B0503020204020204" pitchFamily="2" charset="-122"/>
                </a:rPr>
                <a:t>// </a:t>
              </a:r>
              <a:r>
                <a:rPr lang="zh-CN" altLang="en-US" b="1" dirty="0">
                  <a:latin typeface="微软雅黑" panose="020B0503020204020204" pitchFamily="2" charset="-122"/>
                  <a:ea typeface="微软雅黑" panose="020B0503020204020204" pitchFamily="2" charset="-122"/>
                </a:rPr>
                <a:t>开始</a:t>
              </a:r>
              <a:endParaRPr lang="zh-CN" altLang="en-US" b="1" dirty="0">
                <a:latin typeface="微软雅黑" panose="020B0503020204020204" pitchFamily="2" charset="-122"/>
                <a:ea typeface="微软雅黑" panose="020B0503020204020204" pitchFamily="2" charset="-122"/>
              </a:endParaRPr>
            </a:p>
          </p:txBody>
        </p:sp>
        <p:sp>
          <p:nvSpPr>
            <p:cNvPr id="38921" name="AutoShape 4"/>
            <p:cNvSpPr>
              <a:spLocks noChangeArrowheads="1"/>
            </p:cNvSpPr>
            <p:nvPr/>
          </p:nvSpPr>
          <p:spPr bwMode="gray">
            <a:xfrm>
              <a:off x="6372200" y="4660106"/>
              <a:ext cx="357188" cy="360363"/>
            </a:xfrm>
            <a:prstGeom prst="ellipse">
              <a:avLst/>
            </a:prstGeom>
            <a:solidFill>
              <a:schemeClr val="bg1"/>
            </a:solidFill>
            <a:ln w="19050">
              <a:solidFill>
                <a:schemeClr val="accent1"/>
              </a:solidFill>
              <a:round/>
            </a:ln>
          </p:spPr>
          <p:txBody>
            <a:bodyPr anchor="ctr"/>
            <a:lstStyle/>
            <a:p>
              <a:pPr algn="ctr"/>
              <a:r>
                <a:rPr lang="en-US" altLang="zh-CN" sz="2000" b="1">
                  <a:solidFill>
                    <a:srgbClr val="0C83B8"/>
                  </a:solidFill>
                  <a:latin typeface="微软雅黑" panose="020B0503020204020204" pitchFamily="2" charset="-122"/>
                  <a:ea typeface="微软雅黑" panose="020B0503020204020204" pitchFamily="2" charset="-122"/>
                </a:rPr>
                <a:t>!</a:t>
              </a:r>
              <a:endParaRPr lang="en-US" altLang="zh-CN" sz="2000" b="1">
                <a:solidFill>
                  <a:srgbClr val="0C83B8"/>
                </a:solidFill>
                <a:latin typeface="微软雅黑" panose="020B0503020204020204" pitchFamily="2" charset="-122"/>
                <a:ea typeface="微软雅黑" panose="020B0503020204020204" pitchFamily="2" charset="-122"/>
              </a:endParaRPr>
            </a:p>
          </p:txBody>
        </p:sp>
      </p:grpSp>
      <p:sp>
        <p:nvSpPr>
          <p:cNvPr id="4" name="灯片编号占位符 3"/>
          <p:cNvSpPr>
            <a:spLocks noGrp="1"/>
          </p:cNvSpPr>
          <p:nvPr>
            <p:ph type="sldNum" sz="quarter" idx="10"/>
          </p:nvPr>
        </p:nvSpPr>
        <p:spPr/>
        <p:txBody>
          <a:bodyPr/>
          <a:lstStyle/>
          <a:p>
            <a:pPr>
              <a:defRPr/>
            </a:pPr>
            <a:fld id="{20A3C244-A2EA-421B-AA84-7941BACD046B}" type="slidenum">
              <a:rPr lang="zh-CN" altLang="en-US" smtClean="0"/>
            </a:fld>
            <a:r>
              <a:rPr lang="en-US" altLang="zh-CN"/>
              <a:t>/49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
                                            <p:txEl>
                                              <p:pRg st="2" end="2"/>
                                            </p:txEl>
                                          </p:spTgt>
                                        </p:tgtEl>
                                        <p:attrNameLst>
                                          <p:attrName>style.visibility</p:attrName>
                                        </p:attrNameLst>
                                      </p:cBhvr>
                                      <p:to>
                                        <p:strVal val="visible"/>
                                      </p:to>
                                    </p:set>
                                    <p:animEffect transition="in" filter="wipe(left)">
                                      <p:cBhvr>
                                        <p:cTn id="12" dur="500"/>
                                        <p:tgtEl>
                                          <p:spTgt spid="22">
                                            <p:txEl>
                                              <p:pRg st="2" end="2"/>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AutoShape 3"/>
          <p:cNvSpPr>
            <a:spLocks noGrp="1" noChangeArrowheads="1"/>
          </p:cNvSpPr>
          <p:nvPr>
            <p:ph idx="1"/>
          </p:nvPr>
        </p:nvSpPr>
        <p:spPr>
          <a:xfrm>
            <a:off x="2308225" y="1276350"/>
            <a:ext cx="7645400" cy="4795838"/>
          </a:xfrm>
          <a:prstGeom prst="roundRect">
            <a:avLst>
              <a:gd name="adj" fmla="val 24"/>
            </a:avLst>
          </a:prstGeom>
          <a:solidFill>
            <a:srgbClr val="EDF5FD"/>
          </a:solidFill>
          <a:ln w="50800" cap="flat" algn="ctr">
            <a:solidFill>
              <a:schemeClr val="accent1">
                <a:lumMod val="75000"/>
              </a:schemeClr>
            </a:solidFill>
            <a:round/>
            <a:headEnd type="none" w="med" len="med"/>
            <a:tailEnd type="none" w="med" len="med"/>
          </a:ln>
          <a:effectLst>
            <a:outerShdw blurRad="38100" sx="101000" sy="101000" algn="ctr" rotWithShape="0">
              <a:prstClr val="black">
                <a:alpha val="10000"/>
              </a:prstClr>
            </a:outerShdw>
          </a:effectLst>
        </p:spPr>
        <p:txBody>
          <a:bodyPr/>
          <a:lstStyle/>
          <a:p>
            <a:pPr marL="0" indent="0" defTabSz="381000" eaLnBrk="1" hangingPunct="1">
              <a:lnSpc>
                <a:spcPct val="130000"/>
              </a:lnSpc>
              <a:spcBef>
                <a:spcPct val="0"/>
              </a:spcBef>
              <a:buClr>
                <a:schemeClr val="folHlink"/>
              </a:buClr>
              <a:buSzPct val="60000"/>
              <a:buFont typeface="Wingdings" panose="05000000000000000000" pitchFamily="2" charset="2"/>
              <a:buNone/>
              <a:tabLst>
                <a:tab pos="533400" algn="l"/>
              </a:tabLst>
              <a:defRPr/>
            </a:pPr>
            <a:r>
              <a:rPr lang="en-US" altLang="zh-CN" sz="1800" kern="1200" dirty="0">
                <a:solidFill>
                  <a:srgbClr val="FF0000"/>
                </a:solidFill>
                <a:ea typeface="黑体" panose="02010609060101010101" pitchFamily="49" charset="-122"/>
                <a:cs typeface="Times New Roman" panose="02020603050405020304" pitchFamily="18" charset="0"/>
              </a:rPr>
              <a:t>/*</a:t>
            </a:r>
            <a:endParaRPr lang="en-US" altLang="zh-CN" sz="1800" kern="1200" dirty="0">
              <a:solidFill>
                <a:srgbClr val="FF0000"/>
              </a:solidFill>
              <a:ea typeface="黑体" panose="02010609060101010101" pitchFamily="49" charset="-122"/>
              <a:cs typeface="Times New Roman" panose="02020603050405020304" pitchFamily="18" charset="0"/>
            </a:endParaRPr>
          </a:p>
          <a:p>
            <a:pPr marL="0" indent="0" defTabSz="381000" eaLnBrk="1" hangingPunct="1">
              <a:lnSpc>
                <a:spcPct val="130000"/>
              </a:lnSpc>
              <a:spcBef>
                <a:spcPct val="0"/>
              </a:spcBef>
              <a:buClr>
                <a:schemeClr val="folHlink"/>
              </a:buClr>
              <a:buSzPct val="60000"/>
              <a:buFont typeface="Wingdings" panose="05000000000000000000" pitchFamily="2" charset="2"/>
              <a:buNone/>
              <a:tabLst>
                <a:tab pos="533400" algn="l"/>
              </a:tabLst>
              <a:defRPr/>
            </a:pPr>
            <a:r>
              <a:rPr lang="en-US" altLang="zh-CN" sz="1800" kern="1200" dirty="0">
                <a:solidFill>
                  <a:srgbClr val="FF0000"/>
                </a:solidFill>
                <a:ea typeface="黑体" panose="02010609060101010101" pitchFamily="49" charset="-122"/>
                <a:cs typeface="Times New Roman" panose="02020603050405020304" pitchFamily="18" charset="0"/>
              </a:rPr>
              <a:t> * HelloWorld.java</a:t>
            </a:r>
            <a:endParaRPr lang="en-US" altLang="zh-CN" sz="1800" kern="1200" dirty="0">
              <a:solidFill>
                <a:srgbClr val="FF0000"/>
              </a:solidFill>
              <a:ea typeface="黑体" panose="02010609060101010101" pitchFamily="49" charset="-122"/>
              <a:cs typeface="Times New Roman" panose="02020603050405020304" pitchFamily="18" charset="0"/>
            </a:endParaRPr>
          </a:p>
          <a:p>
            <a:pPr marL="0" indent="0" defTabSz="381000" eaLnBrk="1" hangingPunct="1">
              <a:lnSpc>
                <a:spcPct val="130000"/>
              </a:lnSpc>
              <a:spcBef>
                <a:spcPct val="0"/>
              </a:spcBef>
              <a:buClr>
                <a:schemeClr val="folHlink"/>
              </a:buClr>
              <a:buSzPct val="60000"/>
              <a:buFont typeface="Wingdings" panose="05000000000000000000" pitchFamily="2" charset="2"/>
              <a:buNone/>
              <a:tabLst>
                <a:tab pos="533400" algn="l"/>
              </a:tabLst>
              <a:defRPr/>
            </a:pPr>
            <a:r>
              <a:rPr lang="en-US" altLang="zh-CN" sz="1800" kern="1200" dirty="0">
                <a:solidFill>
                  <a:srgbClr val="FF0000"/>
                </a:solidFill>
                <a:ea typeface="黑体" panose="02010609060101010101" pitchFamily="49" charset="-122"/>
                <a:cs typeface="Times New Roman" panose="02020603050405020304" pitchFamily="18" charset="0"/>
              </a:rPr>
              <a:t> * 2013-4-23</a:t>
            </a:r>
            <a:endParaRPr lang="en-US" altLang="zh-CN" sz="1800" kern="1200" dirty="0">
              <a:solidFill>
                <a:srgbClr val="FF0000"/>
              </a:solidFill>
              <a:ea typeface="黑体" panose="02010609060101010101" pitchFamily="49" charset="-122"/>
              <a:cs typeface="Times New Roman" panose="02020603050405020304" pitchFamily="18" charset="0"/>
            </a:endParaRPr>
          </a:p>
          <a:p>
            <a:pPr marL="0" indent="0" defTabSz="381000" eaLnBrk="1" hangingPunct="1">
              <a:lnSpc>
                <a:spcPct val="130000"/>
              </a:lnSpc>
              <a:spcBef>
                <a:spcPct val="0"/>
              </a:spcBef>
              <a:buClr>
                <a:schemeClr val="folHlink"/>
              </a:buClr>
              <a:buSzPct val="60000"/>
              <a:buFont typeface="Wingdings" panose="05000000000000000000" pitchFamily="2" charset="2"/>
              <a:buNone/>
              <a:tabLst>
                <a:tab pos="533400" algn="l"/>
              </a:tabLst>
              <a:defRPr/>
            </a:pPr>
            <a:r>
              <a:rPr lang="en-US" altLang="zh-CN" sz="1800" kern="1200" dirty="0">
                <a:solidFill>
                  <a:srgbClr val="FF0000"/>
                </a:solidFill>
                <a:ea typeface="黑体" panose="02010609060101010101" pitchFamily="49" charset="-122"/>
                <a:cs typeface="Times New Roman" panose="02020603050405020304" pitchFamily="18" charset="0"/>
              </a:rPr>
              <a:t> * </a:t>
            </a:r>
            <a:r>
              <a:rPr lang="zh-CN" altLang="en-US" sz="1800" kern="1200" dirty="0">
                <a:solidFill>
                  <a:srgbClr val="FF0000"/>
                </a:solidFill>
                <a:ea typeface="黑体" panose="02010609060101010101" pitchFamily="49" charset="-122"/>
                <a:cs typeface="Times New Roman" panose="02020603050405020304" pitchFamily="18" charset="0"/>
              </a:rPr>
              <a:t>第一个</a:t>
            </a:r>
            <a:r>
              <a:rPr lang="en-US" altLang="zh-CN" sz="1800" kern="1200" dirty="0">
                <a:solidFill>
                  <a:srgbClr val="FF0000"/>
                </a:solidFill>
                <a:ea typeface="黑体" panose="02010609060101010101" pitchFamily="49" charset="-122"/>
                <a:cs typeface="Times New Roman" panose="02020603050405020304" pitchFamily="18" charset="0"/>
              </a:rPr>
              <a:t>Java</a:t>
            </a:r>
            <a:r>
              <a:rPr lang="zh-CN" altLang="en-US" sz="1800" kern="1200" dirty="0">
                <a:solidFill>
                  <a:srgbClr val="FF0000"/>
                </a:solidFill>
                <a:ea typeface="黑体" panose="02010609060101010101" pitchFamily="49" charset="-122"/>
                <a:cs typeface="Times New Roman" panose="02020603050405020304" pitchFamily="18" charset="0"/>
              </a:rPr>
              <a:t>程序</a:t>
            </a:r>
            <a:endParaRPr lang="zh-CN" altLang="en-US" sz="1800" kern="1200" dirty="0">
              <a:solidFill>
                <a:srgbClr val="FF0000"/>
              </a:solidFill>
              <a:ea typeface="黑体" panose="02010609060101010101" pitchFamily="49" charset="-122"/>
              <a:cs typeface="Times New Roman" panose="02020603050405020304" pitchFamily="18" charset="0"/>
            </a:endParaRPr>
          </a:p>
          <a:p>
            <a:pPr marL="0" indent="0" defTabSz="381000" eaLnBrk="1" hangingPunct="1">
              <a:lnSpc>
                <a:spcPct val="130000"/>
              </a:lnSpc>
              <a:spcBef>
                <a:spcPct val="0"/>
              </a:spcBef>
              <a:buClr>
                <a:schemeClr val="folHlink"/>
              </a:buClr>
              <a:buSzPct val="60000"/>
              <a:buFont typeface="Wingdings" panose="05000000000000000000" pitchFamily="2" charset="2"/>
              <a:buNone/>
              <a:tabLst>
                <a:tab pos="533400" algn="l"/>
              </a:tabLst>
              <a:defRPr/>
            </a:pPr>
            <a:r>
              <a:rPr lang="zh-CN" altLang="en-US" sz="1800" kern="1200" dirty="0">
                <a:solidFill>
                  <a:srgbClr val="FF0000"/>
                </a:solidFill>
                <a:ea typeface="黑体" panose="02010609060101010101" pitchFamily="49" charset="-122"/>
                <a:cs typeface="Times New Roman" panose="02020603050405020304" pitchFamily="18" charset="0"/>
              </a:rPr>
              <a:t> *</a:t>
            </a:r>
            <a:r>
              <a:rPr lang="en-US" altLang="zh-CN" sz="1800" kern="1200" dirty="0">
                <a:solidFill>
                  <a:srgbClr val="FF0000"/>
                </a:solidFill>
                <a:ea typeface="黑体" panose="02010609060101010101" pitchFamily="49" charset="-122"/>
                <a:cs typeface="Times New Roman" panose="02020603050405020304" pitchFamily="18" charset="0"/>
              </a:rPr>
              <a:t>/</a:t>
            </a:r>
            <a:endParaRPr lang="en-US" altLang="zh-CN" sz="1800" kern="1200" dirty="0">
              <a:solidFill>
                <a:srgbClr val="FF0000"/>
              </a:solidFill>
              <a:ea typeface="黑体" panose="02010609060101010101" pitchFamily="49" charset="-122"/>
              <a:cs typeface="Times New Roman" panose="02020603050405020304" pitchFamily="18" charset="0"/>
            </a:endParaRPr>
          </a:p>
          <a:p>
            <a:pPr marL="0" indent="0" defTabSz="381000" eaLnBrk="1" hangingPunct="1">
              <a:lnSpc>
                <a:spcPct val="130000"/>
              </a:lnSpc>
              <a:spcBef>
                <a:spcPct val="0"/>
              </a:spcBef>
              <a:buClr>
                <a:schemeClr val="folHlink"/>
              </a:buClr>
              <a:buSzPct val="60000"/>
              <a:buFont typeface="Wingdings" panose="05000000000000000000" pitchFamily="2" charset="2"/>
              <a:buNone/>
              <a:tabLst>
                <a:tab pos="533400" algn="l"/>
              </a:tabLst>
              <a:defRPr/>
            </a:pPr>
            <a:r>
              <a:rPr lang="en-US" altLang="zh-CN" sz="1800" kern="1200" dirty="0">
                <a:solidFill>
                  <a:schemeClr val="accent5">
                    <a:lumMod val="10000"/>
                  </a:schemeClr>
                </a:solidFill>
                <a:ea typeface="黑体" panose="02010609060101010101" pitchFamily="49" charset="-122"/>
              </a:rPr>
              <a:t>public class </a:t>
            </a:r>
            <a:r>
              <a:rPr lang="en-US" altLang="zh-CN" sz="1800" kern="1200" dirty="0" err="1">
                <a:solidFill>
                  <a:schemeClr val="accent5">
                    <a:lumMod val="10000"/>
                  </a:schemeClr>
                </a:solidFill>
                <a:ea typeface="黑体" panose="02010609060101010101" pitchFamily="49" charset="-122"/>
              </a:rPr>
              <a:t>HelloWorld</a:t>
            </a:r>
            <a:r>
              <a:rPr lang="en-US" altLang="zh-CN" sz="1800" kern="1200" dirty="0">
                <a:solidFill>
                  <a:schemeClr val="accent5">
                    <a:lumMod val="10000"/>
                  </a:schemeClr>
                </a:solidFill>
                <a:ea typeface="黑体" panose="02010609060101010101" pitchFamily="49" charset="-122"/>
              </a:rPr>
              <a:t> {</a:t>
            </a:r>
            <a:endParaRPr lang="en-US" altLang="zh-CN" sz="1800" kern="1200" dirty="0">
              <a:solidFill>
                <a:schemeClr val="accent5">
                  <a:lumMod val="10000"/>
                </a:schemeClr>
              </a:solidFill>
              <a:ea typeface="黑体" panose="02010609060101010101" pitchFamily="49" charset="-122"/>
            </a:endParaRPr>
          </a:p>
          <a:p>
            <a:pPr marL="0" indent="0" defTabSz="381000" eaLnBrk="1" hangingPunct="1">
              <a:lnSpc>
                <a:spcPct val="130000"/>
              </a:lnSpc>
              <a:spcBef>
                <a:spcPct val="0"/>
              </a:spcBef>
              <a:buClr>
                <a:schemeClr val="folHlink"/>
              </a:buClr>
              <a:buSzPct val="60000"/>
              <a:buFont typeface="Wingdings" panose="05000000000000000000" pitchFamily="2" charset="2"/>
              <a:buNone/>
              <a:tabLst>
                <a:tab pos="533400" algn="l"/>
              </a:tabLst>
              <a:defRPr/>
            </a:pPr>
            <a:r>
              <a:rPr lang="zh-CN" altLang="en-US" sz="1800" kern="1200" dirty="0">
                <a:solidFill>
                  <a:schemeClr val="accent5">
                    <a:lumMod val="10000"/>
                  </a:schemeClr>
                </a:solidFill>
                <a:ea typeface="黑体" panose="02010609060101010101" pitchFamily="49" charset="-122"/>
              </a:rPr>
              <a:t>     </a:t>
            </a:r>
            <a:r>
              <a:rPr lang="en-US" altLang="zh-CN" sz="1800" kern="1200" dirty="0">
                <a:solidFill>
                  <a:schemeClr val="accent5">
                    <a:lumMod val="10000"/>
                  </a:schemeClr>
                </a:solidFill>
                <a:ea typeface="黑体" panose="02010609060101010101" pitchFamily="49" charset="-122"/>
              </a:rPr>
              <a:t>public static void main(String[ ] </a:t>
            </a:r>
            <a:r>
              <a:rPr lang="en-US" altLang="zh-CN" sz="1800" kern="1200" dirty="0" err="1">
                <a:solidFill>
                  <a:schemeClr val="accent5">
                    <a:lumMod val="10000"/>
                  </a:schemeClr>
                </a:solidFill>
                <a:ea typeface="黑体" panose="02010609060101010101" pitchFamily="49" charset="-122"/>
              </a:rPr>
              <a:t>args</a:t>
            </a:r>
            <a:r>
              <a:rPr lang="en-US" altLang="zh-CN" sz="1800" kern="1200" dirty="0">
                <a:solidFill>
                  <a:schemeClr val="accent5">
                    <a:lumMod val="10000"/>
                  </a:schemeClr>
                </a:solidFill>
                <a:ea typeface="黑体" panose="02010609060101010101" pitchFamily="49" charset="-122"/>
              </a:rPr>
              <a:t>) {</a:t>
            </a:r>
            <a:endParaRPr lang="en-US" altLang="zh-CN" sz="1800" kern="1200" dirty="0">
              <a:solidFill>
                <a:schemeClr val="accent5">
                  <a:lumMod val="10000"/>
                </a:schemeClr>
              </a:solidFill>
              <a:ea typeface="黑体" panose="02010609060101010101" pitchFamily="49" charset="-122"/>
            </a:endParaRPr>
          </a:p>
          <a:p>
            <a:pPr marL="0" indent="0" defTabSz="381000" eaLnBrk="1" hangingPunct="1">
              <a:lnSpc>
                <a:spcPct val="130000"/>
              </a:lnSpc>
              <a:spcBef>
                <a:spcPct val="0"/>
              </a:spcBef>
              <a:buClr>
                <a:schemeClr val="folHlink"/>
              </a:buClr>
              <a:buSzPct val="60000"/>
              <a:buFont typeface="Wingdings" panose="05000000000000000000" pitchFamily="2" charset="2"/>
              <a:buNone/>
              <a:tabLst>
                <a:tab pos="533400" algn="l"/>
              </a:tabLst>
              <a:defRPr/>
            </a:pPr>
            <a:r>
              <a:rPr lang="zh-CN" altLang="en-US" sz="1800" kern="1200" dirty="0">
                <a:solidFill>
                  <a:srgbClr val="FF0000"/>
                </a:solidFill>
                <a:ea typeface="黑体" panose="02010609060101010101" pitchFamily="49" charset="-122"/>
                <a:cs typeface="Times New Roman" panose="02020603050405020304" pitchFamily="18" charset="0"/>
              </a:rPr>
              <a:t>         </a:t>
            </a:r>
            <a:r>
              <a:rPr lang="en-US" altLang="zh-CN" sz="1800" kern="1200" dirty="0">
                <a:solidFill>
                  <a:srgbClr val="FF0000"/>
                </a:solidFill>
                <a:ea typeface="黑体" panose="02010609060101010101" pitchFamily="49" charset="-122"/>
                <a:cs typeface="Times New Roman" panose="02020603050405020304" pitchFamily="18" charset="0"/>
              </a:rPr>
              <a:t>/</a:t>
            </a:r>
            <a:r>
              <a:rPr lang="zh-CN" altLang="en-US" sz="1800" kern="1200" dirty="0">
                <a:solidFill>
                  <a:srgbClr val="FF0000"/>
                </a:solidFill>
                <a:ea typeface="黑体" panose="02010609060101010101" pitchFamily="49" charset="-122"/>
                <a:cs typeface="Times New Roman" panose="02020603050405020304" pitchFamily="18" charset="0"/>
              </a:rPr>
              <a:t>*</a:t>
            </a:r>
            <a:r>
              <a:rPr lang="en-US" altLang="zh-CN" sz="1800" kern="1200" dirty="0">
                <a:solidFill>
                  <a:srgbClr val="0000FF"/>
                </a:solidFill>
                <a:ea typeface="黑体" panose="02010609060101010101" pitchFamily="49" charset="-122"/>
                <a:cs typeface="Times New Roman" panose="02020603050405020304" pitchFamily="18" charset="0"/>
              </a:rPr>
              <a:t>	</a:t>
            </a:r>
            <a:r>
              <a:rPr lang="en-US" altLang="zh-CN" sz="1800" kern="1200" dirty="0">
                <a:solidFill>
                  <a:schemeClr val="accent5">
                    <a:lumMod val="10000"/>
                  </a:schemeClr>
                </a:solidFill>
                <a:ea typeface="黑体" panose="02010609060101010101" pitchFamily="49" charset="-122"/>
              </a:rPr>
              <a:t>	</a:t>
            </a:r>
            <a:endParaRPr lang="en-US" altLang="zh-CN" sz="1800" kern="1200" dirty="0">
              <a:solidFill>
                <a:schemeClr val="accent5">
                  <a:lumMod val="10000"/>
                </a:schemeClr>
              </a:solidFill>
              <a:ea typeface="黑体" panose="02010609060101010101" pitchFamily="49" charset="-122"/>
            </a:endParaRPr>
          </a:p>
          <a:p>
            <a:pPr marL="0" indent="0" defTabSz="381000" eaLnBrk="1" hangingPunct="1">
              <a:lnSpc>
                <a:spcPct val="130000"/>
              </a:lnSpc>
              <a:spcBef>
                <a:spcPct val="0"/>
              </a:spcBef>
              <a:buClr>
                <a:schemeClr val="folHlink"/>
              </a:buClr>
              <a:buSzPct val="60000"/>
              <a:buFont typeface="Wingdings" panose="05000000000000000000" pitchFamily="2" charset="2"/>
              <a:buNone/>
              <a:tabLst>
                <a:tab pos="533400" algn="l"/>
              </a:tabLst>
              <a:defRPr/>
            </a:pPr>
            <a:r>
              <a:rPr lang="zh-CN" altLang="en-US" sz="1800" kern="1200" dirty="0">
                <a:solidFill>
                  <a:schemeClr val="accent5">
                    <a:lumMod val="10000"/>
                  </a:schemeClr>
                </a:solidFill>
                <a:ea typeface="黑体" panose="02010609060101010101" pitchFamily="49" charset="-122"/>
              </a:rPr>
              <a:t>         </a:t>
            </a:r>
            <a:r>
              <a:rPr lang="en-US" altLang="zh-CN" sz="1800" kern="1200" dirty="0" err="1">
                <a:solidFill>
                  <a:schemeClr val="accent5">
                    <a:lumMod val="10000"/>
                  </a:schemeClr>
                </a:solidFill>
                <a:ea typeface="黑体" panose="02010609060101010101" pitchFamily="49" charset="-122"/>
              </a:rPr>
              <a:t>System.out.println</a:t>
            </a:r>
            <a:r>
              <a:rPr lang="en-US" altLang="zh-CN" sz="1800" kern="1200" dirty="0">
                <a:solidFill>
                  <a:schemeClr val="accent5">
                    <a:lumMod val="10000"/>
                  </a:schemeClr>
                </a:solidFill>
                <a:ea typeface="黑体" panose="02010609060101010101" pitchFamily="49" charset="-122"/>
              </a:rPr>
              <a:t>("Hello  World!!!");</a:t>
            </a:r>
            <a:endParaRPr lang="en-US" altLang="zh-CN" sz="1800" kern="1200" dirty="0">
              <a:solidFill>
                <a:schemeClr val="accent5">
                  <a:lumMod val="10000"/>
                </a:schemeClr>
              </a:solidFill>
              <a:ea typeface="黑体" panose="02010609060101010101" pitchFamily="49" charset="-122"/>
            </a:endParaRPr>
          </a:p>
          <a:p>
            <a:pPr marL="0" indent="0" defTabSz="381000" eaLnBrk="1" hangingPunct="1">
              <a:lnSpc>
                <a:spcPct val="130000"/>
              </a:lnSpc>
              <a:spcBef>
                <a:spcPct val="0"/>
              </a:spcBef>
              <a:buClr>
                <a:schemeClr val="folHlink"/>
              </a:buClr>
              <a:buSzPct val="60000"/>
              <a:buFont typeface="Wingdings" panose="05000000000000000000" pitchFamily="2" charset="2"/>
              <a:buNone/>
              <a:tabLst>
                <a:tab pos="533400" algn="l"/>
              </a:tabLst>
              <a:defRPr/>
            </a:pPr>
            <a:r>
              <a:rPr lang="en-US" altLang="zh-CN" sz="1800" kern="1200" dirty="0">
                <a:solidFill>
                  <a:schemeClr val="accent5">
                    <a:lumMod val="10000"/>
                  </a:schemeClr>
                </a:solidFill>
                <a:ea typeface="黑体" panose="02010609060101010101" pitchFamily="49" charset="-122"/>
              </a:rPr>
              <a:t>	</a:t>
            </a:r>
            <a:r>
              <a:rPr lang="zh-CN" altLang="en-US" sz="1800" kern="1200" dirty="0">
                <a:solidFill>
                  <a:schemeClr val="accent5">
                    <a:lumMod val="10000"/>
                  </a:schemeClr>
                </a:solidFill>
                <a:ea typeface="黑体" panose="02010609060101010101" pitchFamily="49" charset="-122"/>
              </a:rPr>
              <a:t> </a:t>
            </a:r>
            <a:r>
              <a:rPr lang="en-US" altLang="zh-CN" sz="1800" kern="1200" dirty="0" err="1">
                <a:solidFill>
                  <a:schemeClr val="accent5">
                    <a:lumMod val="10000"/>
                  </a:schemeClr>
                </a:solidFill>
                <a:ea typeface="黑体" panose="02010609060101010101" pitchFamily="49" charset="-122"/>
              </a:rPr>
              <a:t>System.out.println</a:t>
            </a:r>
            <a:r>
              <a:rPr lang="en-US" altLang="zh-CN" sz="1800" kern="1200" dirty="0">
                <a:solidFill>
                  <a:schemeClr val="accent5">
                    <a:lumMod val="10000"/>
                  </a:schemeClr>
                </a:solidFill>
                <a:ea typeface="黑体" panose="02010609060101010101" pitchFamily="49" charset="-122"/>
              </a:rPr>
              <a:t>("Hello  World!!!");</a:t>
            </a:r>
            <a:endParaRPr lang="en-US" altLang="zh-CN" sz="1800" kern="1200" dirty="0">
              <a:solidFill>
                <a:schemeClr val="accent5">
                  <a:lumMod val="10000"/>
                </a:schemeClr>
              </a:solidFill>
              <a:ea typeface="黑体" panose="02010609060101010101" pitchFamily="49" charset="-122"/>
            </a:endParaRPr>
          </a:p>
          <a:p>
            <a:pPr marL="0" indent="0" defTabSz="381000" eaLnBrk="1" hangingPunct="1">
              <a:lnSpc>
                <a:spcPct val="130000"/>
              </a:lnSpc>
              <a:spcBef>
                <a:spcPct val="0"/>
              </a:spcBef>
              <a:buClr>
                <a:schemeClr val="folHlink"/>
              </a:buClr>
              <a:buSzPct val="60000"/>
              <a:buFont typeface="Wingdings" panose="05000000000000000000" pitchFamily="2" charset="2"/>
              <a:buNone/>
              <a:tabLst>
                <a:tab pos="533400" algn="l"/>
              </a:tabLst>
              <a:defRPr/>
            </a:pPr>
            <a:r>
              <a:rPr lang="zh-CN" altLang="en-US" sz="1800" kern="1200" dirty="0">
                <a:solidFill>
                  <a:srgbClr val="FF0000"/>
                </a:solidFill>
                <a:ea typeface="黑体" panose="02010609060101010101" pitchFamily="49" charset="-122"/>
                <a:cs typeface="Times New Roman" panose="02020603050405020304" pitchFamily="18" charset="0"/>
              </a:rPr>
              <a:t>        *</a:t>
            </a:r>
            <a:r>
              <a:rPr lang="en-US" altLang="zh-CN" sz="1800" kern="1200" dirty="0">
                <a:solidFill>
                  <a:srgbClr val="FF0000"/>
                </a:solidFill>
                <a:ea typeface="黑体" panose="02010609060101010101" pitchFamily="49" charset="-122"/>
                <a:cs typeface="Times New Roman" panose="02020603050405020304" pitchFamily="18" charset="0"/>
              </a:rPr>
              <a:t>/</a:t>
            </a:r>
            <a:endParaRPr lang="en-US" altLang="zh-CN" sz="1800" kern="1200" dirty="0">
              <a:solidFill>
                <a:srgbClr val="FF0000"/>
              </a:solidFill>
              <a:ea typeface="黑体" panose="02010609060101010101" pitchFamily="49" charset="-122"/>
              <a:cs typeface="Times New Roman" panose="02020603050405020304" pitchFamily="18" charset="0"/>
            </a:endParaRPr>
          </a:p>
          <a:p>
            <a:pPr marL="0" indent="0" defTabSz="381000" eaLnBrk="1" hangingPunct="1">
              <a:lnSpc>
                <a:spcPct val="130000"/>
              </a:lnSpc>
              <a:spcBef>
                <a:spcPct val="0"/>
              </a:spcBef>
              <a:buClr>
                <a:schemeClr val="folHlink"/>
              </a:buClr>
              <a:buSzPct val="60000"/>
              <a:buFont typeface="Wingdings" panose="05000000000000000000" pitchFamily="2" charset="2"/>
              <a:buNone/>
              <a:tabLst>
                <a:tab pos="533400" algn="l"/>
              </a:tabLst>
              <a:defRPr/>
            </a:pPr>
            <a:r>
              <a:rPr lang="zh-CN" altLang="en-US" sz="1800" kern="1200" dirty="0">
                <a:solidFill>
                  <a:schemeClr val="accent5">
                    <a:lumMod val="10000"/>
                  </a:schemeClr>
                </a:solidFill>
                <a:ea typeface="黑体" panose="02010609060101010101" pitchFamily="49" charset="-122"/>
              </a:rPr>
              <a:t>     </a:t>
            </a:r>
            <a:r>
              <a:rPr lang="en-US" altLang="zh-CN" sz="1800" kern="1200" dirty="0">
                <a:solidFill>
                  <a:schemeClr val="accent5">
                    <a:lumMod val="10000"/>
                  </a:schemeClr>
                </a:solidFill>
                <a:ea typeface="黑体" panose="02010609060101010101" pitchFamily="49" charset="-122"/>
              </a:rPr>
              <a:t>}</a:t>
            </a:r>
            <a:endParaRPr lang="en-US" altLang="zh-CN" sz="1800" kern="1200" dirty="0">
              <a:solidFill>
                <a:schemeClr val="accent5">
                  <a:lumMod val="10000"/>
                </a:schemeClr>
              </a:solidFill>
              <a:ea typeface="黑体" panose="02010609060101010101" pitchFamily="49" charset="-122"/>
            </a:endParaRPr>
          </a:p>
          <a:p>
            <a:pPr marL="0" indent="0" defTabSz="381000" eaLnBrk="1" hangingPunct="1">
              <a:lnSpc>
                <a:spcPct val="130000"/>
              </a:lnSpc>
              <a:spcBef>
                <a:spcPct val="0"/>
              </a:spcBef>
              <a:buClr>
                <a:schemeClr val="folHlink"/>
              </a:buClr>
              <a:buSzPct val="60000"/>
              <a:buFont typeface="Wingdings" panose="05000000000000000000" pitchFamily="2" charset="2"/>
              <a:buNone/>
              <a:tabLst>
                <a:tab pos="533400" algn="l"/>
              </a:tabLst>
              <a:defRPr/>
            </a:pPr>
            <a:r>
              <a:rPr lang="en-US" altLang="zh-CN" sz="1800" kern="1200" dirty="0">
                <a:solidFill>
                  <a:schemeClr val="accent5">
                    <a:lumMod val="10000"/>
                  </a:schemeClr>
                </a:solidFill>
                <a:ea typeface="黑体" panose="02010609060101010101" pitchFamily="49" charset="-122"/>
              </a:rPr>
              <a:t>}</a:t>
            </a:r>
            <a:endParaRPr lang="en-US" altLang="zh-CN" sz="1800" kern="1200" dirty="0">
              <a:solidFill>
                <a:schemeClr val="accent5">
                  <a:lumMod val="10000"/>
                </a:schemeClr>
              </a:solidFill>
              <a:ea typeface="黑体" panose="02010609060101010101" pitchFamily="49" charset="-122"/>
            </a:endParaRPr>
          </a:p>
        </p:txBody>
      </p:sp>
      <p:sp>
        <p:nvSpPr>
          <p:cNvPr id="39939" name="Rectangle 15"/>
          <p:cNvSpPr>
            <a:spLocks noGrp="1" noChangeArrowheads="1"/>
          </p:cNvSpPr>
          <p:nvPr>
            <p:ph type="title"/>
          </p:nvPr>
        </p:nvSpPr>
        <p:spPr>
          <a:xfrm>
            <a:off x="6047105" y="285750"/>
            <a:ext cx="4441825" cy="523875"/>
          </a:xfrm>
        </p:spPr>
        <p:txBody>
          <a:bodyPr/>
          <a:lstStyle/>
          <a:p>
            <a:pPr eaLnBrk="1" hangingPunct="1"/>
            <a:r>
              <a:rPr lang="en-GB" altLang="zh-CN">
                <a:solidFill>
                  <a:srgbClr val="121F55"/>
                </a:solidFill>
              </a:rPr>
              <a:t>Java</a:t>
            </a:r>
            <a:r>
              <a:rPr altLang="en-GB">
                <a:solidFill>
                  <a:srgbClr val="121F55"/>
                </a:solidFill>
              </a:rPr>
              <a:t>程序</a:t>
            </a:r>
            <a:r>
              <a:rPr altLang="zh-CN">
                <a:solidFill>
                  <a:srgbClr val="121F55"/>
                </a:solidFill>
              </a:rPr>
              <a:t>的</a:t>
            </a:r>
            <a:r>
              <a:rPr>
                <a:solidFill>
                  <a:srgbClr val="121F55"/>
                </a:solidFill>
              </a:rPr>
              <a:t>注释</a:t>
            </a:r>
            <a:r>
              <a:rPr lang="en-US" altLang="zh-CN">
                <a:solidFill>
                  <a:srgbClr val="121F55"/>
                </a:solidFill>
              </a:rPr>
              <a:t>2-2</a:t>
            </a:r>
            <a:endParaRPr>
              <a:solidFill>
                <a:srgbClr val="121F55"/>
              </a:solidFill>
            </a:endParaRPr>
          </a:p>
        </p:txBody>
      </p:sp>
      <p:grpSp>
        <p:nvGrpSpPr>
          <p:cNvPr id="2" name="Group 4"/>
          <p:cNvGrpSpPr/>
          <p:nvPr/>
        </p:nvGrpSpPr>
        <p:grpSpPr bwMode="auto">
          <a:xfrm>
            <a:off x="4452938" y="1695450"/>
            <a:ext cx="2378075" cy="384175"/>
            <a:chOff x="2154" y="1200"/>
            <a:chExt cx="1498" cy="242"/>
          </a:xfrm>
        </p:grpSpPr>
        <p:sp>
          <p:nvSpPr>
            <p:cNvPr id="39962" name="Text Box 5"/>
            <p:cNvSpPr txBox="1">
              <a:spLocks noChangeArrowheads="1"/>
            </p:cNvSpPr>
            <p:nvPr/>
          </p:nvSpPr>
          <p:spPr bwMode="auto">
            <a:xfrm>
              <a:off x="2336" y="1236"/>
              <a:ext cx="1316" cy="156"/>
            </a:xfrm>
            <a:prstGeom prst="rect">
              <a:avLst/>
            </a:prstGeom>
            <a:noFill/>
            <a:ln w="6350" algn="ctr">
              <a:noFill/>
              <a:miter lim="800000"/>
            </a:ln>
          </p:spPr>
          <p:txBody>
            <a:bodyPr lIns="0" tIns="0" rIns="0" bIns="0" anchor="ctr">
              <a:spAutoFit/>
            </a:bodyPr>
            <a:lstStyle/>
            <a:p>
              <a:pPr marL="342900" indent="-342900" algn="ctr">
                <a:lnSpc>
                  <a:spcPct val="90000"/>
                </a:lnSpc>
                <a:spcBef>
                  <a:spcPct val="20000"/>
                </a:spcBef>
                <a:buClr>
                  <a:srgbClr val="339966"/>
                </a:buClr>
                <a:buFont typeface="Wingdings" panose="05000000000000000000" pitchFamily="2" charset="2"/>
                <a:buNone/>
              </a:pPr>
              <a:r>
                <a:rPr lang="zh-CN" altLang="en-US" b="1" dirty="0">
                  <a:ea typeface="黑体" panose="02010609060101010101" pitchFamily="49" charset="-122"/>
                </a:rPr>
                <a:t>文件的名称</a:t>
              </a:r>
              <a:endParaRPr lang="zh-CN" altLang="en-US" b="1" dirty="0">
                <a:ea typeface="黑体" panose="02010609060101010101" pitchFamily="49" charset="-122"/>
              </a:endParaRPr>
            </a:p>
          </p:txBody>
        </p:sp>
        <p:sp>
          <p:nvSpPr>
            <p:cNvPr id="581638" name="AutoShape 6"/>
            <p:cNvSpPr>
              <a:spLocks noChangeArrowheads="1"/>
            </p:cNvSpPr>
            <p:nvPr/>
          </p:nvSpPr>
          <p:spPr bwMode="auto">
            <a:xfrm>
              <a:off x="2154" y="1200"/>
              <a:ext cx="362" cy="242"/>
            </a:xfrm>
            <a:prstGeom prst="leftArrow">
              <a:avLst>
                <a:gd name="adj1" fmla="val 50000"/>
                <a:gd name="adj2" fmla="val 66544"/>
              </a:avLst>
            </a:prstGeom>
            <a:solidFill>
              <a:schemeClr val="accent5">
                <a:lumMod val="50000"/>
              </a:schemeClr>
            </a:solidFill>
            <a:ln w="6350" algn="ctr">
              <a:noFill/>
              <a:miter lim="800000"/>
            </a:ln>
            <a:effectLst/>
          </p:spPr>
          <p:txBody>
            <a:bodyPr lIns="0" tIns="0" rIns="0" bIns="0" anchor="ctr">
              <a:spAutoFit/>
            </a:bodyPr>
            <a:lstStyle/>
            <a:p>
              <a:pPr algn="ctr">
                <a:defRPr/>
              </a:pPr>
              <a:endParaRPr lang="zh-CN" altLang="en-US">
                <a:ea typeface="黑体" panose="02010609060101010101" pitchFamily="49" charset="-122"/>
              </a:endParaRPr>
            </a:p>
          </p:txBody>
        </p:sp>
      </p:grpSp>
      <p:grpSp>
        <p:nvGrpSpPr>
          <p:cNvPr id="3" name="Group 7"/>
          <p:cNvGrpSpPr/>
          <p:nvPr/>
        </p:nvGrpSpPr>
        <p:grpSpPr bwMode="auto">
          <a:xfrm>
            <a:off x="4452938" y="2052638"/>
            <a:ext cx="2378075" cy="384175"/>
            <a:chOff x="2154" y="1200"/>
            <a:chExt cx="1498" cy="242"/>
          </a:xfrm>
        </p:grpSpPr>
        <p:sp>
          <p:nvSpPr>
            <p:cNvPr id="39960" name="Text Box 8"/>
            <p:cNvSpPr txBox="1">
              <a:spLocks noChangeArrowheads="1"/>
            </p:cNvSpPr>
            <p:nvPr/>
          </p:nvSpPr>
          <p:spPr bwMode="auto">
            <a:xfrm>
              <a:off x="2336" y="1236"/>
              <a:ext cx="1316" cy="156"/>
            </a:xfrm>
            <a:prstGeom prst="rect">
              <a:avLst/>
            </a:prstGeom>
            <a:noFill/>
            <a:ln w="6350" algn="ctr">
              <a:noFill/>
              <a:miter lim="800000"/>
            </a:ln>
          </p:spPr>
          <p:txBody>
            <a:bodyPr lIns="0" tIns="0" rIns="0" bIns="0" anchor="ctr">
              <a:spAutoFit/>
            </a:bodyPr>
            <a:lstStyle/>
            <a:p>
              <a:pPr marL="342900" indent="-342900" algn="ctr">
                <a:lnSpc>
                  <a:spcPct val="90000"/>
                </a:lnSpc>
                <a:spcBef>
                  <a:spcPct val="20000"/>
                </a:spcBef>
                <a:buClr>
                  <a:srgbClr val="339966"/>
                </a:buClr>
                <a:buFont typeface="Wingdings" panose="05000000000000000000" pitchFamily="2" charset="2"/>
                <a:buNone/>
              </a:pPr>
              <a:r>
                <a:rPr lang="zh-CN" altLang="en-US" b="1">
                  <a:ea typeface="黑体" panose="02010609060101010101" pitchFamily="49" charset="-122"/>
                </a:rPr>
                <a:t>日期</a:t>
              </a:r>
              <a:endParaRPr lang="zh-CN" altLang="en-US" b="1">
                <a:ea typeface="黑体" panose="02010609060101010101" pitchFamily="49" charset="-122"/>
              </a:endParaRPr>
            </a:p>
          </p:txBody>
        </p:sp>
        <p:sp>
          <p:nvSpPr>
            <p:cNvPr id="581641" name="AutoShape 9"/>
            <p:cNvSpPr>
              <a:spLocks noChangeArrowheads="1"/>
            </p:cNvSpPr>
            <p:nvPr/>
          </p:nvSpPr>
          <p:spPr bwMode="auto">
            <a:xfrm>
              <a:off x="2154" y="1200"/>
              <a:ext cx="362" cy="242"/>
            </a:xfrm>
            <a:prstGeom prst="leftArrow">
              <a:avLst>
                <a:gd name="adj1" fmla="val 50000"/>
                <a:gd name="adj2" fmla="val 66544"/>
              </a:avLst>
            </a:prstGeom>
            <a:solidFill>
              <a:schemeClr val="accent5">
                <a:lumMod val="50000"/>
              </a:schemeClr>
            </a:solidFill>
            <a:ln w="6350" algn="ctr">
              <a:noFill/>
              <a:miter lim="800000"/>
            </a:ln>
            <a:effectLst/>
          </p:spPr>
          <p:txBody>
            <a:bodyPr lIns="0" tIns="0" rIns="0" bIns="0" anchor="ctr">
              <a:spAutoFit/>
            </a:bodyPr>
            <a:lstStyle/>
            <a:p>
              <a:pPr algn="ctr">
                <a:defRPr/>
              </a:pPr>
              <a:endParaRPr lang="zh-CN" altLang="en-US">
                <a:ea typeface="黑体" panose="02010609060101010101" pitchFamily="49" charset="-122"/>
              </a:endParaRPr>
            </a:p>
          </p:txBody>
        </p:sp>
      </p:grpSp>
      <p:grpSp>
        <p:nvGrpSpPr>
          <p:cNvPr id="4" name="Group 10"/>
          <p:cNvGrpSpPr/>
          <p:nvPr/>
        </p:nvGrpSpPr>
        <p:grpSpPr bwMode="auto">
          <a:xfrm>
            <a:off x="4452938" y="2409825"/>
            <a:ext cx="2378075" cy="384175"/>
            <a:chOff x="2154" y="1200"/>
            <a:chExt cx="1498" cy="242"/>
          </a:xfrm>
        </p:grpSpPr>
        <p:sp>
          <p:nvSpPr>
            <p:cNvPr id="39958" name="Text Box 11"/>
            <p:cNvSpPr txBox="1">
              <a:spLocks noChangeArrowheads="1"/>
            </p:cNvSpPr>
            <p:nvPr/>
          </p:nvSpPr>
          <p:spPr bwMode="auto">
            <a:xfrm>
              <a:off x="2336" y="1236"/>
              <a:ext cx="1316" cy="156"/>
            </a:xfrm>
            <a:prstGeom prst="rect">
              <a:avLst/>
            </a:prstGeom>
            <a:noFill/>
            <a:ln w="6350" algn="ctr">
              <a:noFill/>
              <a:miter lim="800000"/>
            </a:ln>
          </p:spPr>
          <p:txBody>
            <a:bodyPr lIns="0" tIns="0" rIns="0" bIns="0" anchor="ctr">
              <a:spAutoFit/>
            </a:bodyPr>
            <a:lstStyle/>
            <a:p>
              <a:pPr marL="342900" indent="-342900" algn="ctr">
                <a:lnSpc>
                  <a:spcPct val="90000"/>
                </a:lnSpc>
                <a:spcBef>
                  <a:spcPct val="20000"/>
                </a:spcBef>
                <a:buClr>
                  <a:srgbClr val="339966"/>
                </a:buClr>
                <a:buFont typeface="Wingdings" panose="05000000000000000000" pitchFamily="2" charset="2"/>
                <a:buNone/>
              </a:pPr>
              <a:r>
                <a:rPr lang="zh-CN" altLang="en-US" b="1">
                  <a:ea typeface="黑体" panose="02010609060101010101" pitchFamily="49" charset="-122"/>
                </a:rPr>
                <a:t>功能说明</a:t>
              </a:r>
              <a:endParaRPr lang="zh-CN" altLang="en-US" b="1">
                <a:ea typeface="黑体" panose="02010609060101010101" pitchFamily="49" charset="-122"/>
              </a:endParaRPr>
            </a:p>
          </p:txBody>
        </p:sp>
        <p:sp>
          <p:nvSpPr>
            <p:cNvPr id="581644" name="AutoShape 12"/>
            <p:cNvSpPr>
              <a:spLocks noChangeArrowheads="1"/>
            </p:cNvSpPr>
            <p:nvPr/>
          </p:nvSpPr>
          <p:spPr bwMode="auto">
            <a:xfrm>
              <a:off x="2154" y="1200"/>
              <a:ext cx="362" cy="242"/>
            </a:xfrm>
            <a:prstGeom prst="leftArrow">
              <a:avLst>
                <a:gd name="adj1" fmla="val 50000"/>
                <a:gd name="adj2" fmla="val 66544"/>
              </a:avLst>
            </a:prstGeom>
            <a:solidFill>
              <a:schemeClr val="accent5">
                <a:lumMod val="50000"/>
              </a:schemeClr>
            </a:solidFill>
            <a:ln w="6350" algn="ctr">
              <a:noFill/>
              <a:miter lim="800000"/>
            </a:ln>
            <a:effectLst/>
          </p:spPr>
          <p:txBody>
            <a:bodyPr lIns="0" tIns="0" rIns="0" bIns="0" anchor="ctr">
              <a:spAutoFit/>
            </a:bodyPr>
            <a:lstStyle/>
            <a:p>
              <a:pPr algn="ctr">
                <a:defRPr/>
              </a:pPr>
              <a:endParaRPr lang="zh-CN" altLang="en-US">
                <a:ea typeface="黑体" panose="02010609060101010101" pitchFamily="49" charset="-122"/>
              </a:endParaRPr>
            </a:p>
          </p:txBody>
        </p:sp>
      </p:grpSp>
      <p:sp>
        <p:nvSpPr>
          <p:cNvPr id="581645" name="AutoShape 13"/>
          <p:cNvSpPr>
            <a:spLocks noChangeArrowheads="1"/>
          </p:cNvSpPr>
          <p:nvPr/>
        </p:nvSpPr>
        <p:spPr bwMode="auto">
          <a:xfrm>
            <a:off x="3795166" y="5521183"/>
            <a:ext cx="3744420" cy="408130"/>
          </a:xfrm>
          <a:prstGeom prst="wedgeRoundRectCallout">
            <a:avLst>
              <a:gd name="adj1" fmla="val -50582"/>
              <a:gd name="adj2" fmla="val 688"/>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algn="ctr" eaLnBrk="0" hangingPunct="0">
              <a:spcBef>
                <a:spcPct val="20000"/>
              </a:spcBef>
              <a:buClr>
                <a:srgbClr val="233DA9"/>
              </a:buClr>
              <a:buSzPct val="80000"/>
              <a:buFont typeface="Wingdings" panose="05000000000000000000" pitchFamily="2" charset="2"/>
              <a:buNone/>
              <a:defRPr/>
            </a:pPr>
            <a:r>
              <a:rPr lang="zh-CN" altLang="en-US" b="1" kern="0" dirty="0">
                <a:solidFill>
                  <a:schemeClr val="bg1"/>
                </a:solidFill>
                <a:latin typeface="Arial" panose="020B0604020202020204"/>
                <a:ea typeface="黑体" panose="02010609060101010101" pitchFamily="49" charset="-122"/>
              </a:rPr>
              <a:t>多行注释以“</a:t>
            </a:r>
            <a:r>
              <a:rPr lang="en-US" altLang="zh-CN" b="1" kern="0" dirty="0">
                <a:solidFill>
                  <a:schemeClr val="bg1"/>
                </a:solidFill>
                <a:latin typeface="Arial" panose="020B0604020202020204"/>
                <a:ea typeface="黑体" panose="02010609060101010101" pitchFamily="49" charset="-122"/>
              </a:rPr>
              <a:t>/*”</a:t>
            </a:r>
            <a:r>
              <a:rPr lang="zh-CN" altLang="en-US" b="1" kern="0" dirty="0">
                <a:solidFill>
                  <a:schemeClr val="bg1"/>
                </a:solidFill>
                <a:latin typeface="Arial" panose="020B0604020202020204"/>
                <a:ea typeface="黑体" panose="02010609060101010101" pitchFamily="49" charset="-122"/>
              </a:rPr>
              <a:t>开头，以“*</a:t>
            </a:r>
            <a:r>
              <a:rPr lang="en-US" altLang="zh-CN" b="1" kern="0" dirty="0">
                <a:solidFill>
                  <a:schemeClr val="bg1"/>
                </a:solidFill>
                <a:latin typeface="Arial" panose="020B0604020202020204"/>
                <a:ea typeface="黑体" panose="02010609060101010101" pitchFamily="49" charset="-122"/>
              </a:rPr>
              <a:t>/”</a:t>
            </a:r>
            <a:r>
              <a:rPr lang="zh-CN" altLang="en-US" b="1" kern="0" dirty="0">
                <a:solidFill>
                  <a:schemeClr val="bg1"/>
                </a:solidFill>
                <a:latin typeface="Arial" panose="020B0604020202020204"/>
                <a:ea typeface="黑体" panose="02010609060101010101" pitchFamily="49" charset="-122"/>
              </a:rPr>
              <a:t>结尾</a:t>
            </a:r>
            <a:endParaRPr lang="zh-CN" altLang="en-US" b="1" kern="0" dirty="0">
              <a:solidFill>
                <a:schemeClr val="bg1"/>
              </a:solidFill>
              <a:latin typeface="Arial" panose="020B0604020202020204"/>
              <a:ea typeface="黑体" panose="02010609060101010101" pitchFamily="49" charset="-122"/>
            </a:endParaRPr>
          </a:p>
        </p:txBody>
      </p:sp>
      <p:sp>
        <p:nvSpPr>
          <p:cNvPr id="581649" name="AutoShape 17"/>
          <p:cNvSpPr>
            <a:spLocks noChangeArrowheads="1"/>
          </p:cNvSpPr>
          <p:nvPr/>
        </p:nvSpPr>
        <p:spPr bwMode="auto">
          <a:xfrm>
            <a:off x="5594438" y="2876408"/>
            <a:ext cx="4219400" cy="408130"/>
          </a:xfrm>
          <a:prstGeom prst="wedgeRoundRectCallout">
            <a:avLst>
              <a:gd name="adj1" fmla="val -167"/>
              <a:gd name="adj2" fmla="val 49865"/>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algn="ctr" eaLnBrk="0" hangingPunct="0">
              <a:spcBef>
                <a:spcPct val="20000"/>
              </a:spcBef>
              <a:buClr>
                <a:srgbClr val="233DA9"/>
              </a:buClr>
              <a:buSzPct val="80000"/>
              <a:buFont typeface="Wingdings" panose="05000000000000000000" pitchFamily="2" charset="2"/>
              <a:buNone/>
              <a:defRPr/>
            </a:pPr>
            <a:r>
              <a:rPr lang="zh-CN" altLang="en-US" b="1" kern="0" dirty="0">
                <a:solidFill>
                  <a:schemeClr val="bg1"/>
                </a:solidFill>
                <a:latin typeface="Arial" panose="020B0604020202020204"/>
                <a:ea typeface="黑体" panose="02010609060101010101" pitchFamily="49" charset="-122"/>
              </a:rPr>
              <a:t>多行注释的每一行开头可写一个或多个*</a:t>
            </a:r>
            <a:endParaRPr lang="zh-CN" altLang="en-US" b="1" kern="0" dirty="0">
              <a:solidFill>
                <a:schemeClr val="bg1"/>
              </a:solidFill>
              <a:latin typeface="Arial" panose="020B0604020202020204"/>
              <a:ea typeface="黑体" panose="02010609060101010101" pitchFamily="49" charset="-122"/>
            </a:endParaRPr>
          </a:p>
        </p:txBody>
      </p:sp>
      <p:grpSp>
        <p:nvGrpSpPr>
          <p:cNvPr id="39945" name="组合 15"/>
          <p:cNvGrpSpPr/>
          <p:nvPr/>
        </p:nvGrpSpPr>
        <p:grpSpPr bwMode="auto">
          <a:xfrm>
            <a:off x="1595438" y="857885"/>
            <a:ext cx="993457" cy="398780"/>
            <a:chOff x="1000100" y="1801921"/>
            <a:chExt cx="993464" cy="398840"/>
          </a:xfrm>
        </p:grpSpPr>
        <p:pic>
          <p:nvPicPr>
            <p:cNvPr id="39956" name="Picture 3" descr="E:\设计支持\模板设计\YF.png"/>
            <p:cNvPicPr>
              <a:picLocks noChangeAspect="1" noChangeArrowheads="1"/>
            </p:cNvPicPr>
            <p:nvPr/>
          </p:nvPicPr>
          <p:blipFill>
            <a:blip r:embed="rId1"/>
            <a:srcRect/>
            <a:stretch>
              <a:fillRect/>
            </a:stretch>
          </p:blipFill>
          <p:spPr bwMode="auto">
            <a:xfrm>
              <a:off x="1000100" y="1806293"/>
              <a:ext cx="422603" cy="390096"/>
            </a:xfrm>
            <a:prstGeom prst="rect">
              <a:avLst/>
            </a:prstGeom>
            <a:noFill/>
            <a:ln w="9525">
              <a:noFill/>
              <a:miter lim="800000"/>
              <a:headEnd/>
              <a:tailEnd/>
            </a:ln>
          </p:spPr>
        </p:pic>
        <p:sp>
          <p:nvSpPr>
            <p:cNvPr id="18" name="TextBox 17"/>
            <p:cNvSpPr txBox="1"/>
            <p:nvPr/>
          </p:nvSpPr>
          <p:spPr>
            <a:xfrm>
              <a:off x="1300139" y="1801921"/>
              <a:ext cx="693425" cy="398840"/>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49" charset="-122"/>
                  <a:ea typeface="黑体" panose="02010609060101010101" pitchFamily="49" charset="-122"/>
                </a:rPr>
                <a:t>语法</a:t>
              </a:r>
              <a:endParaRPr lang="zh-CN" altLang="en-US" sz="2000" b="1" dirty="0">
                <a:latin typeface="黑体" panose="02010609060101010101" pitchFamily="49" charset="-122"/>
                <a:ea typeface="黑体" panose="02010609060101010101" pitchFamily="49" charset="-122"/>
              </a:endParaRPr>
            </a:p>
          </p:txBody>
        </p:sp>
      </p:grpSp>
      <p:grpSp>
        <p:nvGrpSpPr>
          <p:cNvPr id="39946" name="组合 27"/>
          <p:cNvGrpSpPr/>
          <p:nvPr/>
        </p:nvGrpSpPr>
        <p:grpSpPr bwMode="auto">
          <a:xfrm>
            <a:off x="3500438" y="6237288"/>
            <a:ext cx="4572000" cy="428625"/>
            <a:chOff x="3143240" y="5143512"/>
            <a:chExt cx="4572032" cy="428628"/>
          </a:xfrm>
        </p:grpSpPr>
        <p:sp>
          <p:nvSpPr>
            <p:cNvPr id="29" name="圆角矩形 28"/>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30" name="圆角矩形 29"/>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39954" name="Picture 8" descr="说话气泡new"/>
            <p:cNvPicPr>
              <a:picLocks noChangeAspect="1" noChangeArrowheads="1"/>
            </p:cNvPicPr>
            <p:nvPr/>
          </p:nvPicPr>
          <p:blipFill>
            <a:blip r:embed="rId2"/>
            <a:srcRect/>
            <a:stretch>
              <a:fillRect/>
            </a:stretch>
          </p:blipFill>
          <p:spPr bwMode="auto">
            <a:xfrm>
              <a:off x="3143240" y="5183073"/>
              <a:ext cx="571505" cy="342076"/>
            </a:xfrm>
            <a:prstGeom prst="rect">
              <a:avLst/>
            </a:prstGeom>
            <a:noFill/>
            <a:ln w="9525">
              <a:noFill/>
              <a:miter lim="800000"/>
              <a:headEnd/>
              <a:tailEnd/>
            </a:ln>
            <a:effectLst>
              <a:prstShdw prst="shdw13" dist="12700" dir="10800000">
                <a:srgbClr val="0099FF">
                  <a:alpha val="50000"/>
                </a:srgbClr>
              </a:prstShdw>
            </a:effectLst>
          </p:spPr>
        </p:pic>
        <p:sp>
          <p:nvSpPr>
            <p:cNvPr id="32" name="TextBox 31"/>
            <p:cNvSpPr txBox="1"/>
            <p:nvPr/>
          </p:nvSpPr>
          <p:spPr bwMode="auto">
            <a:xfrm>
              <a:off x="4452936" y="5187962"/>
              <a:ext cx="2616218"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 演示示例</a:t>
              </a:r>
              <a:r>
                <a:rPr lang="en-US" altLang="zh-CN" sz="1600" b="1" spc="300" dirty="0">
                  <a:solidFill>
                    <a:srgbClr val="FBFFFE"/>
                  </a:solidFill>
                  <a:latin typeface="微软雅黑" panose="020B0503020204020204" pitchFamily="2" charset="-122"/>
                  <a:ea typeface="微软雅黑" panose="020B0503020204020204" pitchFamily="2" charset="-122"/>
                </a:rPr>
                <a:t>3</a:t>
              </a:r>
              <a:r>
                <a:rPr lang="zh-CN" altLang="en-US" sz="1600" b="1" spc="300" dirty="0">
                  <a:solidFill>
                    <a:srgbClr val="FBFFFE"/>
                  </a:solidFill>
                  <a:latin typeface="微软雅黑" panose="020B0503020204020204" pitchFamily="2" charset="-122"/>
                  <a:ea typeface="微软雅黑" panose="020B0503020204020204" pitchFamily="2" charset="-122"/>
                </a:rPr>
                <a:t>：多行注释</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sp>
        <p:nvSpPr>
          <p:cNvPr id="5" name="灯片编号占位符 4"/>
          <p:cNvSpPr>
            <a:spLocks noGrp="1"/>
          </p:cNvSpPr>
          <p:nvPr>
            <p:ph type="sldNum" sz="quarter" idx="10"/>
          </p:nvPr>
        </p:nvSpPr>
        <p:spPr/>
        <p:txBody>
          <a:bodyPr/>
          <a:lstStyle/>
          <a:p>
            <a:pPr>
              <a:defRPr/>
            </a:pPr>
            <a:fld id="{20A3C244-A2EA-421B-AA84-7941BACD046B}" type="slidenum">
              <a:rPr lang="zh-CN" altLang="en-US" smtClean="0"/>
            </a:fld>
            <a:r>
              <a:rPr lang="en-US" altLang="zh-CN"/>
              <a:t>/49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81645"/>
                                        </p:tgtEl>
                                        <p:attrNameLst>
                                          <p:attrName>style.visibility</p:attrName>
                                        </p:attrNameLst>
                                      </p:cBhvr>
                                      <p:to>
                                        <p:strVal val="visible"/>
                                      </p:to>
                                    </p:set>
                                    <p:animEffect transition="in" filter="wipe(left)">
                                      <p:cBhvr>
                                        <p:cTn id="7" dur="500"/>
                                        <p:tgtEl>
                                          <p:spTgt spid="58164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par>
                                <p:cTn id="13" presetID="22" presetClass="entr" presetSubtype="8"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par>
                                <p:cTn id="16" presetID="22" presetClass="entr" presetSubtype="8"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left)">
                                      <p:cBhvr>
                                        <p:cTn id="18" dur="500"/>
                                        <p:tgtEl>
                                          <p:spTgt spid="4"/>
                                        </p:tgtEl>
                                      </p:cBhvr>
                                    </p:animEffect>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581649"/>
                                        </p:tgtEl>
                                        <p:attrNameLst>
                                          <p:attrName>style.visibility</p:attrName>
                                        </p:attrNameLst>
                                      </p:cBhvr>
                                      <p:to>
                                        <p:strVal val="visible"/>
                                      </p:to>
                                    </p:set>
                                    <p:animEffect transition="in" filter="wipe(left)">
                                      <p:cBhvr>
                                        <p:cTn id="22" dur="500"/>
                                        <p:tgtEl>
                                          <p:spTgt spid="581649"/>
                                        </p:tgtEl>
                                      </p:cBhvr>
                                    </p:animEffect>
                                  </p:childTnLst>
                                </p:cTn>
                              </p:par>
                              <p:par>
                                <p:cTn id="23" presetID="22" presetClass="entr" presetSubtype="8" fill="hold" nodeType="withEffect">
                                  <p:stCondLst>
                                    <p:cond delay="0"/>
                                  </p:stCondLst>
                                  <p:childTnLst>
                                    <p:set>
                                      <p:cBhvr>
                                        <p:cTn id="24" dur="1" fill="hold">
                                          <p:stCondLst>
                                            <p:cond delay="0"/>
                                          </p:stCondLst>
                                        </p:cTn>
                                        <p:tgtEl>
                                          <p:spTgt spid="27">
                                            <p:txEl>
                                              <p:pRg st="0" end="0"/>
                                            </p:txEl>
                                          </p:spTgt>
                                        </p:tgtEl>
                                        <p:attrNameLst>
                                          <p:attrName>style.visibility</p:attrName>
                                        </p:attrNameLst>
                                      </p:cBhvr>
                                      <p:to>
                                        <p:strVal val="visible"/>
                                      </p:to>
                                    </p:set>
                                    <p:animEffect transition="in" filter="wipe(left)">
                                      <p:cBhvr>
                                        <p:cTn id="25" dur="500"/>
                                        <p:tgtEl>
                                          <p:spTgt spid="27">
                                            <p:txEl>
                                              <p:pRg st="0" end="0"/>
                                            </p:txEl>
                                          </p:spTgt>
                                        </p:tgtEl>
                                      </p:cBhvr>
                                    </p:animEffect>
                                  </p:childTnLst>
                                </p:cTn>
                              </p:par>
                              <p:par>
                                <p:cTn id="26" presetID="22" presetClass="entr" presetSubtype="8" fill="hold" nodeType="withEffect">
                                  <p:stCondLst>
                                    <p:cond delay="0"/>
                                  </p:stCondLst>
                                  <p:childTnLst>
                                    <p:set>
                                      <p:cBhvr>
                                        <p:cTn id="27" dur="1" fill="hold">
                                          <p:stCondLst>
                                            <p:cond delay="0"/>
                                          </p:stCondLst>
                                        </p:cTn>
                                        <p:tgtEl>
                                          <p:spTgt spid="27">
                                            <p:txEl>
                                              <p:pRg st="1" end="1"/>
                                            </p:txEl>
                                          </p:spTgt>
                                        </p:tgtEl>
                                        <p:attrNameLst>
                                          <p:attrName>style.visibility</p:attrName>
                                        </p:attrNameLst>
                                      </p:cBhvr>
                                      <p:to>
                                        <p:strVal val="visible"/>
                                      </p:to>
                                    </p:set>
                                    <p:animEffect transition="in" filter="wipe(left)">
                                      <p:cBhvr>
                                        <p:cTn id="28" dur="500"/>
                                        <p:tgtEl>
                                          <p:spTgt spid="27">
                                            <p:txEl>
                                              <p:pRg st="1" end="1"/>
                                            </p:txEl>
                                          </p:spTgt>
                                        </p:tgtEl>
                                      </p:cBhvr>
                                    </p:animEffect>
                                  </p:childTnLst>
                                </p:cTn>
                              </p:par>
                              <p:par>
                                <p:cTn id="29" presetID="22" presetClass="entr" presetSubtype="8" fill="hold" nodeType="withEffect">
                                  <p:stCondLst>
                                    <p:cond delay="0"/>
                                  </p:stCondLst>
                                  <p:childTnLst>
                                    <p:set>
                                      <p:cBhvr>
                                        <p:cTn id="30" dur="1" fill="hold">
                                          <p:stCondLst>
                                            <p:cond delay="0"/>
                                          </p:stCondLst>
                                        </p:cTn>
                                        <p:tgtEl>
                                          <p:spTgt spid="27">
                                            <p:txEl>
                                              <p:pRg st="2" end="2"/>
                                            </p:txEl>
                                          </p:spTgt>
                                        </p:tgtEl>
                                        <p:attrNameLst>
                                          <p:attrName>style.visibility</p:attrName>
                                        </p:attrNameLst>
                                      </p:cBhvr>
                                      <p:to>
                                        <p:strVal val="visible"/>
                                      </p:to>
                                    </p:set>
                                    <p:animEffect transition="in" filter="wipe(left)">
                                      <p:cBhvr>
                                        <p:cTn id="31" dur="500"/>
                                        <p:tgtEl>
                                          <p:spTgt spid="27">
                                            <p:txEl>
                                              <p:pRg st="2" end="2"/>
                                            </p:txEl>
                                          </p:spTgt>
                                        </p:tgtEl>
                                      </p:cBhvr>
                                    </p:animEffect>
                                  </p:childTnLst>
                                </p:cTn>
                              </p:par>
                              <p:par>
                                <p:cTn id="32" presetID="22" presetClass="entr" presetSubtype="8" fill="hold" nodeType="withEffect">
                                  <p:stCondLst>
                                    <p:cond delay="0"/>
                                  </p:stCondLst>
                                  <p:childTnLst>
                                    <p:set>
                                      <p:cBhvr>
                                        <p:cTn id="33" dur="1" fill="hold">
                                          <p:stCondLst>
                                            <p:cond delay="0"/>
                                          </p:stCondLst>
                                        </p:cTn>
                                        <p:tgtEl>
                                          <p:spTgt spid="27">
                                            <p:txEl>
                                              <p:pRg st="3" end="3"/>
                                            </p:txEl>
                                          </p:spTgt>
                                        </p:tgtEl>
                                        <p:attrNameLst>
                                          <p:attrName>style.visibility</p:attrName>
                                        </p:attrNameLst>
                                      </p:cBhvr>
                                      <p:to>
                                        <p:strVal val="visible"/>
                                      </p:to>
                                    </p:set>
                                    <p:animEffect transition="in" filter="wipe(left)">
                                      <p:cBhvr>
                                        <p:cTn id="34" dur="500"/>
                                        <p:tgtEl>
                                          <p:spTgt spid="27">
                                            <p:txEl>
                                              <p:pRg st="3" end="3"/>
                                            </p:txEl>
                                          </p:spTgt>
                                        </p:tgtEl>
                                      </p:cBhvr>
                                    </p:animEffect>
                                  </p:childTnLst>
                                </p:cTn>
                              </p:par>
                              <p:par>
                                <p:cTn id="35" presetID="22" presetClass="entr" presetSubtype="8" fill="hold" nodeType="withEffect">
                                  <p:stCondLst>
                                    <p:cond delay="0"/>
                                  </p:stCondLst>
                                  <p:childTnLst>
                                    <p:set>
                                      <p:cBhvr>
                                        <p:cTn id="36" dur="1" fill="hold">
                                          <p:stCondLst>
                                            <p:cond delay="0"/>
                                          </p:stCondLst>
                                        </p:cTn>
                                        <p:tgtEl>
                                          <p:spTgt spid="27">
                                            <p:txEl>
                                              <p:pRg st="4" end="4"/>
                                            </p:txEl>
                                          </p:spTgt>
                                        </p:tgtEl>
                                        <p:attrNameLst>
                                          <p:attrName>style.visibility</p:attrName>
                                        </p:attrNameLst>
                                      </p:cBhvr>
                                      <p:to>
                                        <p:strVal val="visible"/>
                                      </p:to>
                                    </p:set>
                                    <p:animEffect transition="in" filter="wipe(left)">
                                      <p:cBhvr>
                                        <p:cTn id="37" dur="500"/>
                                        <p:tgtEl>
                                          <p:spTgt spid="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645" grpId="0" bldLvl="0" animBg="1"/>
      <p:bldP spid="581649"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6"/>
          <p:cNvSpPr>
            <a:spLocks noGrp="1" noChangeArrowheads="1"/>
          </p:cNvSpPr>
          <p:nvPr>
            <p:ph idx="1"/>
          </p:nvPr>
        </p:nvSpPr>
        <p:spPr>
          <a:xfrm>
            <a:off x="2308225" y="1419225"/>
            <a:ext cx="7288213" cy="1866900"/>
          </a:xfrm>
          <a:prstGeom prst="roundRect">
            <a:avLst>
              <a:gd name="adj" fmla="val 0"/>
            </a:avLst>
          </a:prstGeom>
          <a:solidFill>
            <a:srgbClr val="EDF5FD"/>
          </a:solidFill>
          <a:ln w="50800" cap="flat" algn="ctr">
            <a:solidFill>
              <a:srgbClr val="00B0F0"/>
            </a:solidFill>
            <a:round/>
            <a:headEnd type="none" w="med" len="med"/>
            <a:tailEnd type="none" w="med" len="med"/>
          </a:ln>
          <a:effectLst>
            <a:outerShdw blurRad="38100" sx="101000" sy="101000" algn="ctr" rotWithShape="0">
              <a:prstClr val="black">
                <a:alpha val="10000"/>
              </a:prstClr>
            </a:outerShdw>
          </a:effectLst>
        </p:spPr>
        <p:txBody>
          <a:bodyPr/>
          <a:lstStyle/>
          <a:p>
            <a:pPr marL="0" indent="0" defTabSz="381000" eaLnBrk="1" hangingPunct="1">
              <a:lnSpc>
                <a:spcPct val="130000"/>
              </a:lnSpc>
              <a:spcBef>
                <a:spcPct val="0"/>
              </a:spcBef>
              <a:buClr>
                <a:schemeClr val="folHlink"/>
              </a:buClr>
              <a:buSzPct val="60000"/>
              <a:buFont typeface="Wingdings" panose="05000000000000000000" pitchFamily="2" charset="2"/>
              <a:buNone/>
              <a:defRPr/>
            </a:pPr>
            <a:r>
              <a:rPr lang="en-US" altLang="zh-CN" sz="1800" kern="1200" dirty="0">
                <a:solidFill>
                  <a:schemeClr val="accent5">
                    <a:lumMod val="10000"/>
                  </a:schemeClr>
                </a:solidFill>
                <a:ea typeface="黑体" panose="02010609060101010101" pitchFamily="49" charset="-122"/>
              </a:rPr>
              <a:t>public class </a:t>
            </a:r>
            <a:r>
              <a:rPr lang="en-US" altLang="zh-CN" sz="1800" kern="1200" dirty="0" err="1">
                <a:solidFill>
                  <a:schemeClr val="accent5">
                    <a:lumMod val="10000"/>
                  </a:schemeClr>
                </a:solidFill>
                <a:ea typeface="黑体" panose="02010609060101010101" pitchFamily="49" charset="-122"/>
              </a:rPr>
              <a:t>HelloWorld</a:t>
            </a:r>
            <a:r>
              <a:rPr lang="en-US" altLang="zh-CN" sz="1800" kern="1200" dirty="0">
                <a:solidFill>
                  <a:schemeClr val="accent5">
                    <a:lumMod val="10000"/>
                  </a:schemeClr>
                </a:solidFill>
                <a:ea typeface="黑体" panose="02010609060101010101" pitchFamily="49" charset="-122"/>
              </a:rPr>
              <a:t> {</a:t>
            </a:r>
            <a:endParaRPr lang="en-US" altLang="zh-CN" sz="1800" kern="1200" dirty="0">
              <a:solidFill>
                <a:schemeClr val="accent5">
                  <a:lumMod val="10000"/>
                </a:schemeClr>
              </a:solidFill>
              <a:ea typeface="黑体" panose="02010609060101010101" pitchFamily="49" charset="-122"/>
            </a:endParaRPr>
          </a:p>
          <a:p>
            <a:pPr marL="0" indent="0" defTabSz="381000" eaLnBrk="1" hangingPunct="1">
              <a:lnSpc>
                <a:spcPct val="130000"/>
              </a:lnSpc>
              <a:spcBef>
                <a:spcPct val="0"/>
              </a:spcBef>
              <a:buClr>
                <a:schemeClr val="folHlink"/>
              </a:buClr>
              <a:buSzPct val="60000"/>
              <a:buFont typeface="Wingdings" panose="05000000000000000000" pitchFamily="2" charset="2"/>
              <a:buNone/>
              <a:defRPr/>
            </a:pPr>
            <a:r>
              <a:rPr lang="en-US" altLang="zh-CN" sz="1800" kern="1200" dirty="0">
                <a:solidFill>
                  <a:schemeClr val="accent5">
                    <a:lumMod val="10000"/>
                  </a:schemeClr>
                </a:solidFill>
                <a:ea typeface="黑体" panose="02010609060101010101" pitchFamily="49" charset="-122"/>
              </a:rPr>
              <a:t>public static void main(String[ ] </a:t>
            </a:r>
            <a:r>
              <a:rPr lang="en-US" altLang="zh-CN" sz="1800" kern="1200" dirty="0" err="1">
                <a:solidFill>
                  <a:schemeClr val="accent5">
                    <a:lumMod val="10000"/>
                  </a:schemeClr>
                </a:solidFill>
                <a:ea typeface="黑体" panose="02010609060101010101" pitchFamily="49" charset="-122"/>
              </a:rPr>
              <a:t>args</a:t>
            </a:r>
            <a:r>
              <a:rPr lang="en-US" altLang="zh-CN" sz="1800" kern="1200" dirty="0">
                <a:solidFill>
                  <a:schemeClr val="accent5">
                    <a:lumMod val="10000"/>
                  </a:schemeClr>
                </a:solidFill>
                <a:ea typeface="黑体" panose="02010609060101010101" pitchFamily="49" charset="-122"/>
              </a:rPr>
              <a:t>) {</a:t>
            </a:r>
            <a:endParaRPr lang="en-US" altLang="zh-CN" sz="1800" kern="1200" dirty="0">
              <a:solidFill>
                <a:schemeClr val="accent5">
                  <a:lumMod val="10000"/>
                </a:schemeClr>
              </a:solidFill>
              <a:ea typeface="黑体" panose="02010609060101010101" pitchFamily="49" charset="-122"/>
            </a:endParaRPr>
          </a:p>
          <a:p>
            <a:pPr marL="0" indent="0" defTabSz="381000" eaLnBrk="1" hangingPunct="1">
              <a:lnSpc>
                <a:spcPct val="130000"/>
              </a:lnSpc>
              <a:spcBef>
                <a:spcPct val="0"/>
              </a:spcBef>
              <a:buClr>
                <a:schemeClr val="folHlink"/>
              </a:buClr>
              <a:buSzPct val="60000"/>
              <a:buFont typeface="Wingdings" panose="05000000000000000000" pitchFamily="2" charset="2"/>
              <a:buNone/>
              <a:defRPr/>
            </a:pPr>
            <a:r>
              <a:rPr lang="en-US" altLang="zh-CN" sz="1800" kern="1200" dirty="0" err="1">
                <a:solidFill>
                  <a:schemeClr val="accent5">
                    <a:lumMod val="10000"/>
                  </a:schemeClr>
                </a:solidFill>
                <a:ea typeface="黑体" panose="02010609060101010101" pitchFamily="49" charset="-122"/>
              </a:rPr>
              <a:t>System.out.println</a:t>
            </a:r>
            <a:r>
              <a:rPr lang="en-US" altLang="zh-CN" sz="1800" kern="1200" dirty="0">
                <a:solidFill>
                  <a:schemeClr val="accent5">
                    <a:lumMod val="10000"/>
                  </a:schemeClr>
                </a:solidFill>
                <a:ea typeface="黑体" panose="02010609060101010101" pitchFamily="49" charset="-122"/>
              </a:rPr>
              <a:t>("Hello  World!!!");</a:t>
            </a:r>
            <a:endParaRPr lang="en-US" altLang="zh-CN" sz="1800" kern="1200" dirty="0">
              <a:solidFill>
                <a:schemeClr val="accent5">
                  <a:lumMod val="10000"/>
                </a:schemeClr>
              </a:solidFill>
              <a:ea typeface="黑体" panose="02010609060101010101" pitchFamily="49" charset="-122"/>
            </a:endParaRPr>
          </a:p>
          <a:p>
            <a:pPr marL="0" indent="0" defTabSz="381000" eaLnBrk="1" hangingPunct="1">
              <a:lnSpc>
                <a:spcPct val="130000"/>
              </a:lnSpc>
              <a:spcBef>
                <a:spcPct val="0"/>
              </a:spcBef>
              <a:buClr>
                <a:schemeClr val="folHlink"/>
              </a:buClr>
              <a:buSzPct val="60000"/>
              <a:buFont typeface="Wingdings" panose="05000000000000000000" pitchFamily="2" charset="2"/>
              <a:buNone/>
              <a:defRPr/>
            </a:pPr>
            <a:r>
              <a:rPr lang="en-US" altLang="zh-CN" sz="1800" kern="1200" dirty="0">
                <a:solidFill>
                  <a:schemeClr val="accent5">
                    <a:lumMod val="10000"/>
                  </a:schemeClr>
                </a:solidFill>
                <a:ea typeface="黑体" panose="02010609060101010101" pitchFamily="49" charset="-122"/>
              </a:rPr>
              <a:t>}</a:t>
            </a:r>
            <a:endParaRPr lang="en-US" altLang="zh-CN" sz="1800" kern="1200" dirty="0">
              <a:solidFill>
                <a:schemeClr val="accent5">
                  <a:lumMod val="10000"/>
                </a:schemeClr>
              </a:solidFill>
              <a:ea typeface="黑体" panose="02010609060101010101" pitchFamily="49" charset="-122"/>
            </a:endParaRPr>
          </a:p>
          <a:p>
            <a:pPr marL="0" indent="0" defTabSz="381000" eaLnBrk="1" hangingPunct="1">
              <a:lnSpc>
                <a:spcPct val="130000"/>
              </a:lnSpc>
              <a:spcBef>
                <a:spcPct val="0"/>
              </a:spcBef>
              <a:buClr>
                <a:schemeClr val="folHlink"/>
              </a:buClr>
              <a:buSzPct val="60000"/>
              <a:buFont typeface="Wingdings" panose="05000000000000000000" pitchFamily="2" charset="2"/>
              <a:buNone/>
              <a:defRPr/>
            </a:pPr>
            <a:r>
              <a:rPr lang="en-US" altLang="zh-CN" sz="1800" kern="1200" dirty="0">
                <a:solidFill>
                  <a:schemeClr val="accent5">
                    <a:lumMod val="10000"/>
                  </a:schemeClr>
                </a:solidFill>
                <a:ea typeface="黑体" panose="02010609060101010101" pitchFamily="49" charset="-122"/>
              </a:rPr>
              <a:t>}</a:t>
            </a:r>
            <a:endParaRPr lang="en-US" altLang="zh-CN" sz="1800" kern="1200" dirty="0">
              <a:solidFill>
                <a:schemeClr val="accent5">
                  <a:lumMod val="10000"/>
                </a:schemeClr>
              </a:solidFill>
              <a:ea typeface="黑体" panose="02010609060101010101" pitchFamily="49" charset="-122"/>
            </a:endParaRPr>
          </a:p>
        </p:txBody>
      </p:sp>
      <p:sp>
        <p:nvSpPr>
          <p:cNvPr id="17" name="AutoShape 7"/>
          <p:cNvSpPr>
            <a:spLocks noChangeArrowheads="1"/>
          </p:cNvSpPr>
          <p:nvPr/>
        </p:nvSpPr>
        <p:spPr bwMode="auto">
          <a:xfrm>
            <a:off x="2308225" y="3387725"/>
            <a:ext cx="7267575" cy="2613025"/>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49" charset="-122"/>
              </a:rPr>
              <a:t>public class </a:t>
            </a:r>
            <a:r>
              <a:rPr lang="en-US" altLang="zh-CN" b="1" dirty="0" err="1">
                <a:solidFill>
                  <a:schemeClr val="accent5">
                    <a:lumMod val="10000"/>
                  </a:schemeClr>
                </a:solidFill>
                <a:latin typeface="+mn-lt"/>
                <a:ea typeface="黑体" panose="02010609060101010101" pitchFamily="49" charset="-122"/>
              </a:rPr>
              <a:t>HelloWorld</a:t>
            </a:r>
            <a:endParaRPr lang="en-US" altLang="zh-CN" b="1" dirty="0">
              <a:solidFill>
                <a:schemeClr val="accent5">
                  <a:lumMod val="10000"/>
                </a:schemeClr>
              </a:solidFill>
              <a:latin typeface="+mn-lt"/>
              <a:ea typeface="黑体" panose="02010609060101010101" pitchFamily="49" charset="-122"/>
            </a:endParaRPr>
          </a:p>
          <a:p>
            <a:pPr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49" charset="-122"/>
              </a:rPr>
              <a:t>{</a:t>
            </a:r>
            <a:endParaRPr lang="en-US" altLang="zh-CN" b="1" dirty="0">
              <a:solidFill>
                <a:schemeClr val="accent5">
                  <a:lumMod val="10000"/>
                </a:schemeClr>
              </a:solidFill>
              <a:latin typeface="+mn-lt"/>
              <a:ea typeface="黑体" panose="02010609060101010101" pitchFamily="49" charset="-122"/>
            </a:endParaRPr>
          </a:p>
          <a:p>
            <a:pPr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49" charset="-122"/>
              </a:rPr>
              <a:t>	public static void main(String[ ] </a:t>
            </a:r>
            <a:r>
              <a:rPr lang="en-US" altLang="zh-CN" b="1" dirty="0" err="1">
                <a:solidFill>
                  <a:schemeClr val="accent5">
                    <a:lumMod val="10000"/>
                  </a:schemeClr>
                </a:solidFill>
                <a:latin typeface="+mn-lt"/>
                <a:ea typeface="黑体" panose="02010609060101010101" pitchFamily="49" charset="-122"/>
              </a:rPr>
              <a:t>args</a:t>
            </a:r>
            <a:r>
              <a:rPr lang="en-US" altLang="zh-CN" b="1" dirty="0">
                <a:solidFill>
                  <a:schemeClr val="accent5">
                    <a:lumMod val="10000"/>
                  </a:schemeClr>
                </a:solidFill>
                <a:latin typeface="+mn-lt"/>
                <a:ea typeface="黑体" panose="02010609060101010101" pitchFamily="49" charset="-122"/>
              </a:rPr>
              <a:t>)</a:t>
            </a:r>
            <a:endParaRPr lang="en-US" altLang="zh-CN" b="1" dirty="0">
              <a:solidFill>
                <a:schemeClr val="accent5">
                  <a:lumMod val="10000"/>
                </a:schemeClr>
              </a:solidFill>
              <a:latin typeface="+mn-lt"/>
              <a:ea typeface="黑体" panose="02010609060101010101" pitchFamily="49" charset="-122"/>
            </a:endParaRPr>
          </a:p>
          <a:p>
            <a:pPr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49" charset="-122"/>
              </a:rPr>
              <a:t>	{</a:t>
            </a:r>
            <a:endParaRPr lang="en-US" altLang="zh-CN" b="1" dirty="0">
              <a:solidFill>
                <a:schemeClr val="accent5">
                  <a:lumMod val="10000"/>
                </a:schemeClr>
              </a:solidFill>
              <a:latin typeface="+mn-lt"/>
              <a:ea typeface="黑体" panose="02010609060101010101" pitchFamily="49" charset="-122"/>
            </a:endParaRPr>
          </a:p>
          <a:p>
            <a:pPr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49" charset="-122"/>
              </a:rPr>
              <a:t>		</a:t>
            </a:r>
            <a:r>
              <a:rPr lang="en-US" altLang="zh-CN" b="1" dirty="0" err="1">
                <a:solidFill>
                  <a:schemeClr val="accent5">
                    <a:lumMod val="10000"/>
                  </a:schemeClr>
                </a:solidFill>
                <a:latin typeface="+mn-lt"/>
                <a:ea typeface="黑体" panose="02010609060101010101" pitchFamily="49" charset="-122"/>
              </a:rPr>
              <a:t>System.out.println</a:t>
            </a:r>
            <a:r>
              <a:rPr lang="en-US" altLang="zh-CN" b="1" dirty="0">
                <a:solidFill>
                  <a:schemeClr val="accent5">
                    <a:lumMod val="10000"/>
                  </a:schemeClr>
                </a:solidFill>
                <a:latin typeface="+mn-lt"/>
                <a:ea typeface="黑体" panose="02010609060101010101" pitchFamily="49" charset="-122"/>
              </a:rPr>
              <a:t>("Hello  World!!!");</a:t>
            </a:r>
            <a:endParaRPr lang="en-US" altLang="zh-CN" b="1" dirty="0">
              <a:solidFill>
                <a:schemeClr val="accent5">
                  <a:lumMod val="10000"/>
                </a:schemeClr>
              </a:solidFill>
              <a:latin typeface="+mn-lt"/>
              <a:ea typeface="黑体" panose="02010609060101010101" pitchFamily="49" charset="-122"/>
            </a:endParaRPr>
          </a:p>
          <a:p>
            <a:pPr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49" charset="-122"/>
              </a:rPr>
              <a:t>	}</a:t>
            </a:r>
            <a:endParaRPr lang="en-US" altLang="zh-CN" b="1" dirty="0">
              <a:solidFill>
                <a:schemeClr val="accent5">
                  <a:lumMod val="10000"/>
                </a:schemeClr>
              </a:solidFill>
              <a:latin typeface="+mn-lt"/>
              <a:ea typeface="黑体" panose="02010609060101010101" pitchFamily="49" charset="-122"/>
            </a:endParaRPr>
          </a:p>
          <a:p>
            <a:pPr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49" charset="-122"/>
              </a:rPr>
              <a:t>}</a:t>
            </a:r>
            <a:endParaRPr lang="en-US" altLang="zh-CN" b="1" dirty="0">
              <a:solidFill>
                <a:schemeClr val="accent5">
                  <a:lumMod val="10000"/>
                </a:schemeClr>
              </a:solidFill>
              <a:latin typeface="+mn-lt"/>
              <a:ea typeface="黑体" panose="02010609060101010101" pitchFamily="49" charset="-122"/>
            </a:endParaRPr>
          </a:p>
        </p:txBody>
      </p:sp>
      <p:sp>
        <p:nvSpPr>
          <p:cNvPr id="40964" name="Rectangle 2"/>
          <p:cNvSpPr>
            <a:spLocks noGrp="1" noChangeArrowheads="1"/>
          </p:cNvSpPr>
          <p:nvPr>
            <p:ph type="title"/>
          </p:nvPr>
        </p:nvSpPr>
        <p:spPr>
          <a:xfrm>
            <a:off x="6520180" y="285750"/>
            <a:ext cx="3968750" cy="523875"/>
          </a:xfrm>
        </p:spPr>
        <p:txBody>
          <a:bodyPr/>
          <a:lstStyle/>
          <a:p>
            <a:pPr eaLnBrk="1" hangingPunct="1"/>
            <a:r>
              <a:rPr lang="en-US" altLang="zh-CN" dirty="0">
                <a:solidFill>
                  <a:srgbClr val="121F55"/>
                </a:solidFill>
              </a:rPr>
              <a:t>Java</a:t>
            </a:r>
            <a:r>
              <a:rPr dirty="0">
                <a:solidFill>
                  <a:srgbClr val="121F55"/>
                </a:solidFill>
              </a:rPr>
              <a:t>编码规范</a:t>
            </a:r>
            <a:r>
              <a:rPr lang="en-US" dirty="0">
                <a:solidFill>
                  <a:srgbClr val="121F55"/>
                </a:solidFill>
              </a:rPr>
              <a:t>2-1</a:t>
            </a:r>
            <a:endParaRPr dirty="0">
              <a:solidFill>
                <a:srgbClr val="121F55"/>
              </a:solidFill>
            </a:endParaRPr>
          </a:p>
        </p:txBody>
      </p:sp>
      <p:sp>
        <p:nvSpPr>
          <p:cNvPr id="584712" name="Rectangle 8"/>
          <p:cNvSpPr>
            <a:spLocks noChangeArrowheads="1"/>
          </p:cNvSpPr>
          <p:nvPr/>
        </p:nvSpPr>
        <p:spPr bwMode="auto">
          <a:xfrm>
            <a:off x="2319338" y="852488"/>
            <a:ext cx="7920037" cy="647700"/>
          </a:xfrm>
          <a:prstGeom prst="rect">
            <a:avLst/>
          </a:prstGeom>
          <a:noFill/>
          <a:ln w="9525">
            <a:noFill/>
            <a:miter lim="800000"/>
          </a:ln>
        </p:spPr>
        <p:txBody>
          <a:bodyPr/>
          <a:lstStyle/>
          <a:p>
            <a:pPr marL="342900" indent="-342900">
              <a:spcBef>
                <a:spcPct val="20000"/>
              </a:spcBef>
              <a:buClr>
                <a:srgbClr val="0E9CDE"/>
              </a:buClr>
              <a:buSzPct val="100000"/>
              <a:buFont typeface="Wingdings" panose="05000000000000000000" pitchFamily="2" charset="2"/>
              <a:buChar char="n"/>
              <a:defRPr/>
            </a:pPr>
            <a:r>
              <a:rPr lang="zh-CN" altLang="en-US" sz="2600" b="1" dirty="0">
                <a:latin typeface="+mn-lt"/>
                <a:ea typeface="微软雅黑" panose="020B0503020204020204" pitchFamily="2" charset="-122"/>
              </a:rPr>
              <a:t>指出以下编码中的不规范之处</a:t>
            </a:r>
            <a:endParaRPr lang="zh-CN" altLang="en-US" sz="2600" b="1" dirty="0">
              <a:latin typeface="+mn-lt"/>
              <a:ea typeface="微软雅黑" panose="020B0503020204020204" pitchFamily="2" charset="-122"/>
            </a:endParaRPr>
          </a:p>
        </p:txBody>
      </p:sp>
      <p:sp>
        <p:nvSpPr>
          <p:cNvPr id="584713" name="AutoShape 9"/>
          <p:cNvSpPr>
            <a:spLocks noChangeArrowheads="1"/>
          </p:cNvSpPr>
          <p:nvPr/>
        </p:nvSpPr>
        <p:spPr bwMode="auto">
          <a:xfrm>
            <a:off x="6600825" y="2857429"/>
            <a:ext cx="2521410" cy="408130"/>
          </a:xfrm>
          <a:prstGeom prst="wedgeRoundRectCallout">
            <a:avLst>
              <a:gd name="adj1" fmla="val -41"/>
              <a:gd name="adj2" fmla="val -45273"/>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49" charset="-122"/>
              </a:rPr>
              <a:t>不同层次代码没有缩进</a:t>
            </a:r>
            <a:endParaRPr lang="zh-CN" altLang="en-US" b="1" kern="0" dirty="0">
              <a:solidFill>
                <a:schemeClr val="bg1"/>
              </a:solidFill>
              <a:latin typeface="Arial" panose="020B0604020202020204"/>
              <a:ea typeface="黑体" panose="02010609060101010101" pitchFamily="49" charset="-122"/>
            </a:endParaRPr>
          </a:p>
        </p:txBody>
      </p:sp>
      <p:sp>
        <p:nvSpPr>
          <p:cNvPr id="584715" name="Line 11"/>
          <p:cNvSpPr>
            <a:spLocks noChangeShapeType="1"/>
          </p:cNvSpPr>
          <p:nvPr/>
        </p:nvSpPr>
        <p:spPr bwMode="auto">
          <a:xfrm flipV="1">
            <a:off x="2881291" y="3836995"/>
            <a:ext cx="4071966" cy="857256"/>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lgn="ctr">
              <a:defRPr/>
            </a:pPr>
            <a:endParaRPr lang="zh-CN" altLang="en-US"/>
          </a:p>
        </p:txBody>
      </p:sp>
      <p:sp>
        <p:nvSpPr>
          <p:cNvPr id="584716" name="AutoShape 12"/>
          <p:cNvSpPr>
            <a:spLocks noChangeArrowheads="1"/>
          </p:cNvSpPr>
          <p:nvPr/>
        </p:nvSpPr>
        <p:spPr bwMode="auto">
          <a:xfrm>
            <a:off x="7048500" y="3500365"/>
            <a:ext cx="2840182" cy="408132"/>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49" charset="-122"/>
              </a:rPr>
              <a:t>“</a:t>
            </a:r>
            <a:r>
              <a:rPr lang="en-US" altLang="zh-CN" b="1" kern="0" dirty="0">
                <a:solidFill>
                  <a:schemeClr val="bg1"/>
                </a:solidFill>
                <a:latin typeface="Arial" panose="020B0604020202020204"/>
                <a:ea typeface="黑体" panose="02010609060101010101" pitchFamily="49" charset="-122"/>
              </a:rPr>
              <a:t>{</a:t>
            </a:r>
            <a:r>
              <a:rPr lang="zh-CN" altLang="en-US" b="1" kern="0" dirty="0">
                <a:solidFill>
                  <a:schemeClr val="bg1"/>
                </a:solidFill>
                <a:latin typeface="Arial" panose="020B0604020202020204"/>
                <a:ea typeface="黑体" panose="02010609060101010101" pitchFamily="49" charset="-122"/>
              </a:rPr>
              <a:t>”一般放在某一行最末</a:t>
            </a:r>
            <a:endParaRPr lang="en-US" altLang="zh-CN" b="1" kern="0" dirty="0">
              <a:solidFill>
                <a:schemeClr val="bg1"/>
              </a:solidFill>
              <a:latin typeface="Arial" panose="020B0604020202020204"/>
              <a:ea typeface="黑体" panose="02010609060101010101" pitchFamily="49" charset="-122"/>
            </a:endParaRPr>
          </a:p>
        </p:txBody>
      </p:sp>
      <p:sp>
        <p:nvSpPr>
          <p:cNvPr id="584717" name="Line 13"/>
          <p:cNvSpPr>
            <a:spLocks noChangeShapeType="1"/>
          </p:cNvSpPr>
          <p:nvPr/>
        </p:nvSpPr>
        <p:spPr bwMode="auto">
          <a:xfrm flipV="1">
            <a:off x="2595538" y="3694118"/>
            <a:ext cx="4214843" cy="285750"/>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lgn="ctr">
              <a:defRPr/>
            </a:pPr>
            <a:endParaRPr lang="zh-CN" altLang="en-US"/>
          </a:p>
        </p:txBody>
      </p:sp>
      <p:cxnSp>
        <p:nvCxnSpPr>
          <p:cNvPr id="10" name="直接箭头连接符 9"/>
          <p:cNvCxnSpPr/>
          <p:nvPr/>
        </p:nvCxnSpPr>
        <p:spPr bwMode="auto">
          <a:xfrm>
            <a:off x="6167438" y="2500306"/>
            <a:ext cx="500066" cy="428628"/>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2" name="灯片编号占位符 1"/>
          <p:cNvSpPr>
            <a:spLocks noGrp="1"/>
          </p:cNvSpPr>
          <p:nvPr>
            <p:ph type="sldNum" sz="quarter" idx="10"/>
          </p:nvPr>
        </p:nvSpPr>
        <p:spPr/>
        <p:txBody>
          <a:bodyPr/>
          <a:lstStyle/>
          <a:p>
            <a:pPr>
              <a:defRPr/>
            </a:pPr>
            <a:fld id="{20A3C244-A2EA-421B-AA84-7941BACD046B}" type="slidenum">
              <a:rPr lang="zh-CN" altLang="en-US" smtClean="0"/>
            </a:fld>
            <a:r>
              <a:rPr lang="en-US" altLang="zh-CN"/>
              <a:t>/49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84713"/>
                                        </p:tgtEl>
                                        <p:attrNameLst>
                                          <p:attrName>style.visibility</p:attrName>
                                        </p:attrNameLst>
                                      </p:cBhvr>
                                      <p:to>
                                        <p:strVal val="visible"/>
                                      </p:to>
                                    </p:set>
                                    <p:animEffect transition="in" filter="wipe(left)">
                                      <p:cBhvr>
                                        <p:cTn id="10" dur="500"/>
                                        <p:tgtEl>
                                          <p:spTgt spid="584713"/>
                                        </p:tgtEl>
                                      </p:cBhvr>
                                    </p:animEffect>
                                  </p:childTnLst>
                                </p:cTn>
                              </p:par>
                            </p:childTnLst>
                          </p:cTn>
                        </p:par>
                        <p:par>
                          <p:cTn id="11" fill="hold">
                            <p:stCondLst>
                              <p:cond delay="500"/>
                            </p:stCondLst>
                            <p:childTnLst>
                              <p:par>
                                <p:cTn id="12" presetID="0" presetClass="path" presetSubtype="0" accel="50000" decel="50000" fill="hold" nodeType="afterEffect">
                                  <p:stCondLst>
                                    <p:cond delay="0"/>
                                  </p:stCondLst>
                                  <p:childTnLst>
                                    <p:animMotion origin="layout" path="M 0 0 L 0.05521 0 " pathEditMode="relative" ptsTypes="AA">
                                      <p:cBhvr>
                                        <p:cTn id="13" dur="2000" fill="hold"/>
                                        <p:tgtEl>
                                          <p:spTgt spid="16">
                                            <p:txEl>
                                              <p:pRg st="1" end="1"/>
                                            </p:txEl>
                                          </p:spTgt>
                                        </p:tgtEl>
                                        <p:attrNameLst>
                                          <p:attrName>ppt_x</p:attrName>
                                          <p:attrName>ppt_y</p:attrName>
                                        </p:attrNameLst>
                                      </p:cBhvr>
                                    </p:animMotion>
                                  </p:childTnLst>
                                </p:cTn>
                              </p:par>
                            </p:childTnLst>
                          </p:cTn>
                        </p:par>
                        <p:par>
                          <p:cTn id="14" fill="hold">
                            <p:stCondLst>
                              <p:cond delay="2500"/>
                            </p:stCondLst>
                            <p:childTnLst>
                              <p:par>
                                <p:cTn id="15" presetID="0" presetClass="path" presetSubtype="0" accel="50000" decel="50000" fill="hold" nodeType="afterEffect">
                                  <p:stCondLst>
                                    <p:cond delay="0"/>
                                  </p:stCondLst>
                                  <p:childTnLst>
                                    <p:animMotion origin="layout" path="M 2.22222E-6 2.59259E-6 L 0.05885 0.00486 " pathEditMode="relative" rAng="0" ptsTypes="AA">
                                      <p:cBhvr>
                                        <p:cTn id="16" dur="2000" fill="hold"/>
                                        <p:tgtEl>
                                          <p:spTgt spid="16">
                                            <p:txEl>
                                              <p:pRg st="3" end="3"/>
                                            </p:txEl>
                                          </p:spTgt>
                                        </p:tgtEl>
                                        <p:attrNameLst>
                                          <p:attrName>ppt_x</p:attrName>
                                          <p:attrName>ppt_y</p:attrName>
                                        </p:attrNameLst>
                                      </p:cBhvr>
                                      <p:rCtr x="2900" y="200"/>
                                    </p:animMotion>
                                  </p:childTnLst>
                                </p:cTn>
                              </p:par>
                            </p:childTnLst>
                          </p:cTn>
                        </p:par>
                        <p:par>
                          <p:cTn id="17" fill="hold">
                            <p:stCondLst>
                              <p:cond delay="4500"/>
                            </p:stCondLst>
                            <p:childTnLst>
                              <p:par>
                                <p:cTn id="18" presetID="0" presetClass="path" presetSubtype="0" accel="50000" decel="50000" fill="hold" nodeType="afterEffect">
                                  <p:stCondLst>
                                    <p:cond delay="0"/>
                                  </p:stCondLst>
                                  <p:childTnLst>
                                    <p:animMotion origin="layout" path="M 0 0 L 0.11024 0 " pathEditMode="relative" ptsTypes="AA">
                                      <p:cBhvr>
                                        <p:cTn id="19" dur="2000" fill="hold"/>
                                        <p:tgtEl>
                                          <p:spTgt spid="16">
                                            <p:txEl>
                                              <p:pRg st="2" end="2"/>
                                            </p:txEl>
                                          </p:spTgt>
                                        </p:tgtEl>
                                        <p:attrNameLst>
                                          <p:attrName>ppt_x</p:attrName>
                                          <p:attrName>ppt_y</p:attrName>
                                        </p:attrNameLst>
                                      </p:cBhvr>
                                    </p:animMotion>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584716"/>
                                        </p:tgtEl>
                                        <p:attrNameLst>
                                          <p:attrName>style.visibility</p:attrName>
                                        </p:attrNameLst>
                                      </p:cBhvr>
                                      <p:to>
                                        <p:strVal val="visible"/>
                                      </p:to>
                                    </p:set>
                                    <p:animEffect transition="in" filter="wipe(left)">
                                      <p:cBhvr>
                                        <p:cTn id="24" dur="500"/>
                                        <p:tgtEl>
                                          <p:spTgt spid="584716"/>
                                        </p:tgtEl>
                                      </p:cBhvr>
                                    </p:animEffec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584715"/>
                                        </p:tgtEl>
                                        <p:attrNameLst>
                                          <p:attrName>style.visibility</p:attrName>
                                        </p:attrNameLst>
                                      </p:cBhvr>
                                      <p:to>
                                        <p:strVal val="visible"/>
                                      </p:to>
                                    </p:set>
                                    <p:animEffect transition="in" filter="wipe(left)">
                                      <p:cBhvr>
                                        <p:cTn id="28" dur="500"/>
                                        <p:tgtEl>
                                          <p:spTgt spid="584715"/>
                                        </p:tgtEl>
                                      </p:cBhvr>
                                    </p:animEffect>
                                  </p:childTnLst>
                                </p:cTn>
                              </p:par>
                              <p:par>
                                <p:cTn id="29" presetID="22" presetClass="entr" presetSubtype="8" fill="hold" nodeType="withEffect">
                                  <p:stCondLst>
                                    <p:cond delay="0"/>
                                  </p:stCondLst>
                                  <p:childTnLst>
                                    <p:set>
                                      <p:cBhvr>
                                        <p:cTn id="30" dur="1" fill="hold">
                                          <p:stCondLst>
                                            <p:cond delay="0"/>
                                          </p:stCondLst>
                                        </p:cTn>
                                        <p:tgtEl>
                                          <p:spTgt spid="584717"/>
                                        </p:tgtEl>
                                        <p:attrNameLst>
                                          <p:attrName>style.visibility</p:attrName>
                                        </p:attrNameLst>
                                      </p:cBhvr>
                                      <p:to>
                                        <p:strVal val="visible"/>
                                      </p:to>
                                    </p:set>
                                    <p:animEffect transition="in" filter="wipe(left)">
                                      <p:cBhvr>
                                        <p:cTn id="31" dur="500"/>
                                        <p:tgtEl>
                                          <p:spTgt spid="584717"/>
                                        </p:tgtEl>
                                      </p:cBhvr>
                                    </p:animEffect>
                                  </p:childTnLst>
                                </p:cTn>
                              </p:par>
                            </p:childTnLst>
                          </p:cTn>
                        </p:par>
                        <p:par>
                          <p:cTn id="32" fill="hold">
                            <p:stCondLst>
                              <p:cond delay="1000"/>
                            </p:stCondLst>
                            <p:childTnLst>
                              <p:par>
                                <p:cTn id="33" presetID="3" presetClass="emph" presetSubtype="2" fill="hold" nodeType="afterEffect">
                                  <p:stCondLst>
                                    <p:cond delay="0"/>
                                  </p:stCondLst>
                                  <p:childTnLst>
                                    <p:animClr clrSpc="rgb" dir="cw">
                                      <p:cBhvr override="childStyle">
                                        <p:cTn id="34" dur="2000" fill="hold"/>
                                        <p:tgtEl>
                                          <p:spTgt spid="17">
                                            <p:txEl>
                                              <p:pRg st="1" end="1"/>
                                            </p:txEl>
                                          </p:spTgt>
                                        </p:tgtEl>
                                        <p:attrNameLst>
                                          <p:attrName>style.color</p:attrName>
                                        </p:attrNameLst>
                                      </p:cBhvr>
                                      <p:to>
                                        <a:srgbClr val="FF3300"/>
                                      </p:to>
                                    </p:animClr>
                                  </p:childTnLst>
                                </p:cTn>
                              </p:par>
                            </p:childTnLst>
                          </p:cTn>
                        </p:par>
                        <p:par>
                          <p:cTn id="35" fill="hold">
                            <p:stCondLst>
                              <p:cond delay="3000"/>
                            </p:stCondLst>
                            <p:childTnLst>
                              <p:par>
                                <p:cTn id="36" presetID="3" presetClass="emph" presetSubtype="2" fill="hold" nodeType="afterEffect">
                                  <p:stCondLst>
                                    <p:cond delay="0"/>
                                  </p:stCondLst>
                                  <p:childTnLst>
                                    <p:animClr clrSpc="rgb" dir="cw">
                                      <p:cBhvr override="childStyle">
                                        <p:cTn id="37" dur="2000" fill="hold"/>
                                        <p:tgtEl>
                                          <p:spTgt spid="17">
                                            <p:txEl>
                                              <p:pRg st="3" end="3"/>
                                            </p:txEl>
                                          </p:spTgt>
                                        </p:tgtEl>
                                        <p:attrNameLst>
                                          <p:attrName>style.color</p:attrName>
                                        </p:attrNameLst>
                                      </p:cBhvr>
                                      <p:to>
                                        <a:srgbClr val="FF3300"/>
                                      </p:to>
                                    </p:animClr>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nodeType="clickEffect">
                                  <p:stCondLst>
                                    <p:cond delay="0"/>
                                  </p:stCondLst>
                                  <p:childTnLst>
                                    <p:set>
                                      <p:cBhvr>
                                        <p:cTn id="41" dur="1" fill="hold">
                                          <p:stCondLst>
                                            <p:cond delay="0"/>
                                          </p:stCondLst>
                                        </p:cTn>
                                        <p:tgtEl>
                                          <p:spTgt spid="584715"/>
                                        </p:tgtEl>
                                        <p:attrNameLst>
                                          <p:attrName>style.visibility</p:attrName>
                                        </p:attrNameLst>
                                      </p:cBhvr>
                                      <p:to>
                                        <p:strVal val="hidden"/>
                                      </p:to>
                                    </p:set>
                                  </p:childTnLst>
                                </p:cTn>
                              </p:par>
                            </p:childTnLst>
                          </p:cTn>
                        </p:par>
                        <p:par>
                          <p:cTn id="42" fill="hold">
                            <p:stCondLst>
                              <p:cond delay="0"/>
                            </p:stCondLst>
                            <p:childTnLst>
                              <p:par>
                                <p:cTn id="43" presetID="1" presetClass="exit" presetSubtype="0" fill="hold" nodeType="afterEffect">
                                  <p:stCondLst>
                                    <p:cond delay="0"/>
                                  </p:stCondLst>
                                  <p:childTnLst>
                                    <p:set>
                                      <p:cBhvr>
                                        <p:cTn id="44" dur="1" fill="hold">
                                          <p:stCondLst>
                                            <p:cond delay="0"/>
                                          </p:stCondLst>
                                        </p:cTn>
                                        <p:tgtEl>
                                          <p:spTgt spid="584717"/>
                                        </p:tgtEl>
                                        <p:attrNameLst>
                                          <p:attrName>style.visibility</p:attrName>
                                        </p:attrNameLst>
                                      </p:cBhvr>
                                      <p:to>
                                        <p:strVal val="hidden"/>
                                      </p:to>
                                    </p:set>
                                  </p:childTnLst>
                                </p:cTn>
                              </p:par>
                            </p:childTnLst>
                          </p:cTn>
                        </p:par>
                        <p:par>
                          <p:cTn id="45" fill="hold">
                            <p:stCondLst>
                              <p:cond delay="0"/>
                            </p:stCondLst>
                            <p:childTnLst>
                              <p:par>
                                <p:cTn id="46" presetID="56" presetClass="path" presetSubtype="0" accel="50000" decel="50000" fill="hold" nodeType="afterEffect">
                                  <p:stCondLst>
                                    <p:cond delay="0"/>
                                  </p:stCondLst>
                                  <p:childTnLst>
                                    <p:animMotion origin="layout" path="M 4.72222E-6 1.48148E-6 L 0.2967 -0.05301 " pathEditMode="relative" rAng="0" ptsTypes="AA">
                                      <p:cBhvr>
                                        <p:cTn id="47" dur="2000" fill="hold"/>
                                        <p:tgtEl>
                                          <p:spTgt spid="17">
                                            <p:txEl>
                                              <p:pRg st="1" end="1"/>
                                            </p:txEl>
                                          </p:spTgt>
                                        </p:tgtEl>
                                        <p:attrNameLst>
                                          <p:attrName>ppt_x</p:attrName>
                                          <p:attrName>ppt_y</p:attrName>
                                        </p:attrNameLst>
                                      </p:cBhvr>
                                      <p:rCtr x="14800" y="-2700"/>
                                    </p:animMotion>
                                  </p:childTnLst>
                                </p:cTn>
                              </p:par>
                            </p:childTnLst>
                          </p:cTn>
                        </p:par>
                        <p:par>
                          <p:cTn id="48" fill="hold">
                            <p:stCondLst>
                              <p:cond delay="2000"/>
                            </p:stCondLst>
                            <p:childTnLst>
                              <p:par>
                                <p:cTn id="49" presetID="56" presetClass="path" presetSubtype="0" accel="50000" decel="50000" fill="hold" nodeType="afterEffect">
                                  <p:stCondLst>
                                    <p:cond delay="0"/>
                                  </p:stCondLst>
                                  <p:childTnLst>
                                    <p:animMotion origin="layout" path="M 1.38889E-6 4.81481E-6 L 0.46476 -0.05209 " pathEditMode="relative" rAng="0" ptsTypes="AA">
                                      <p:cBhvr>
                                        <p:cTn id="50" dur="2000" fill="hold"/>
                                        <p:tgtEl>
                                          <p:spTgt spid="17">
                                            <p:txEl>
                                              <p:pRg st="3" end="3"/>
                                            </p:txEl>
                                          </p:spTgt>
                                        </p:tgtEl>
                                        <p:attrNameLst>
                                          <p:attrName>ppt_x</p:attrName>
                                          <p:attrName>ppt_y</p:attrName>
                                        </p:attrNameLst>
                                      </p:cBhvr>
                                      <p:rCtr x="23200" y="-26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713" grpId="0" bldLvl="0" animBg="1"/>
      <p:bldP spid="584716"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6"/>
          <p:cNvSpPr>
            <a:spLocks noGrp="1" noChangeArrowheads="1"/>
          </p:cNvSpPr>
          <p:nvPr>
            <p:ph type="title"/>
          </p:nvPr>
        </p:nvSpPr>
        <p:spPr>
          <a:xfrm>
            <a:off x="6471920" y="285750"/>
            <a:ext cx="4016375" cy="523875"/>
          </a:xfrm>
        </p:spPr>
        <p:txBody>
          <a:bodyPr/>
          <a:lstStyle/>
          <a:p>
            <a:pPr eaLnBrk="1" hangingPunct="1"/>
            <a:r>
              <a:rPr lang="en-US" altLang="zh-CN" dirty="0">
                <a:solidFill>
                  <a:srgbClr val="121F55"/>
                </a:solidFill>
              </a:rPr>
              <a:t>Java</a:t>
            </a:r>
            <a:r>
              <a:rPr dirty="0">
                <a:solidFill>
                  <a:srgbClr val="121F55"/>
                </a:solidFill>
              </a:rPr>
              <a:t>编码规范</a:t>
            </a:r>
            <a:r>
              <a:rPr lang="en-US" dirty="0">
                <a:solidFill>
                  <a:srgbClr val="121F55"/>
                </a:solidFill>
              </a:rPr>
              <a:t>2-2</a:t>
            </a:r>
            <a:endParaRPr dirty="0">
              <a:solidFill>
                <a:srgbClr val="121F55"/>
              </a:solidFill>
            </a:endParaRPr>
          </a:p>
        </p:txBody>
      </p:sp>
      <p:sp>
        <p:nvSpPr>
          <p:cNvPr id="583688" name="Rectangle 8"/>
          <p:cNvSpPr>
            <a:spLocks noGrp="1" noChangeArrowheads="1"/>
          </p:cNvSpPr>
          <p:nvPr>
            <p:ph idx="1"/>
          </p:nvPr>
        </p:nvSpPr>
        <p:spPr>
          <a:xfrm>
            <a:off x="2308225" y="1214438"/>
            <a:ext cx="7645400" cy="5143500"/>
          </a:xfrm>
        </p:spPr>
        <p:txBody>
          <a:bodyPr/>
          <a:lstStyle/>
          <a:p>
            <a:pPr eaLnBrk="1" hangingPunct="1">
              <a:defRPr/>
            </a:pPr>
            <a:r>
              <a:rPr lang="zh-CN" altLang="en-US" dirty="0"/>
              <a:t>编码规范的必要性</a:t>
            </a:r>
            <a:endParaRPr lang="en-US" altLang="zh-CN" dirty="0"/>
          </a:p>
          <a:p>
            <a:pPr lvl="1" eaLnBrk="1" hangingPunct="1">
              <a:defRPr/>
            </a:pPr>
            <a:r>
              <a:rPr lang="zh-CN" altLang="en-US" dirty="0"/>
              <a:t>基本规则</a:t>
            </a:r>
            <a:endParaRPr lang="zh-CN" altLang="en-US" dirty="0"/>
          </a:p>
          <a:p>
            <a:pPr lvl="1" eaLnBrk="1" hangingPunct="1">
              <a:defRPr/>
            </a:pPr>
            <a:r>
              <a:rPr lang="zh-CN" altLang="en-US" dirty="0"/>
              <a:t>专业化</a:t>
            </a:r>
            <a:endParaRPr lang="en-US" altLang="zh-CN" dirty="0"/>
          </a:p>
          <a:p>
            <a:pPr eaLnBrk="1" hangingPunct="1">
              <a:defRPr/>
            </a:pPr>
            <a:endParaRPr lang="en-US" altLang="zh-CN" dirty="0"/>
          </a:p>
        </p:txBody>
      </p:sp>
      <p:sp>
        <p:nvSpPr>
          <p:cNvPr id="5" name="Rectangle 8"/>
          <p:cNvSpPr txBox="1">
            <a:spLocks noChangeArrowheads="1"/>
          </p:cNvSpPr>
          <p:nvPr/>
        </p:nvSpPr>
        <p:spPr bwMode="auto">
          <a:xfrm>
            <a:off x="2309813" y="2714625"/>
            <a:ext cx="7920037" cy="571500"/>
          </a:xfrm>
          <a:prstGeom prst="rect">
            <a:avLst/>
          </a:prstGeom>
          <a:noFill/>
          <a:ln w="9525">
            <a:noFill/>
            <a:miter lim="800000"/>
          </a:ln>
        </p:spPr>
        <p:txBody>
          <a:bodyPr/>
          <a:lstStyle/>
          <a:p>
            <a:pPr marL="342900" indent="-342900">
              <a:spcBef>
                <a:spcPct val="20000"/>
              </a:spcBef>
              <a:buClr>
                <a:srgbClr val="0E9CDE"/>
              </a:buClr>
              <a:buSzPct val="100000"/>
              <a:buFont typeface="Wingdings" panose="05000000000000000000" pitchFamily="2" charset="2"/>
              <a:buChar char="n"/>
            </a:pPr>
            <a:r>
              <a:rPr lang="en-US" altLang="zh-CN" sz="2600" b="1">
                <a:ea typeface="微软雅黑" panose="020B0503020204020204" pitchFamily="2" charset="-122"/>
              </a:rPr>
              <a:t>Java</a:t>
            </a:r>
            <a:r>
              <a:rPr lang="zh-CN" altLang="en-US" sz="2600" b="1">
                <a:ea typeface="微软雅黑" panose="020B0503020204020204" pitchFamily="2" charset="-122"/>
              </a:rPr>
              <a:t>编码规范</a:t>
            </a:r>
            <a:endParaRPr lang="en-US" altLang="zh-CN" sz="2600" b="1">
              <a:ea typeface="微软雅黑" panose="020B0503020204020204" pitchFamily="2" charset="-122"/>
            </a:endParaRPr>
          </a:p>
          <a:p>
            <a:pPr marL="342900" indent="-342900">
              <a:spcBef>
                <a:spcPct val="20000"/>
              </a:spcBef>
              <a:buClr>
                <a:srgbClr val="0E9CDE"/>
              </a:buClr>
              <a:buSzPct val="100000"/>
              <a:buFont typeface="Wingdings" panose="05000000000000000000" pitchFamily="2" charset="2"/>
              <a:buChar char="n"/>
            </a:pPr>
            <a:endParaRPr lang="en-US" altLang="zh-CN" sz="2600" b="1">
              <a:ea typeface="微软雅黑" panose="020B0503020204020204" pitchFamily="2" charset="-122"/>
            </a:endParaRPr>
          </a:p>
        </p:txBody>
      </p:sp>
      <p:graphicFrame>
        <p:nvGraphicFramePr>
          <p:cNvPr id="19" name="内容占位符 3"/>
          <p:cNvGraphicFramePr/>
          <p:nvPr/>
        </p:nvGraphicFramePr>
        <p:xfrm>
          <a:off x="3238480" y="4000504"/>
          <a:ext cx="4143404" cy="57150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20" name="内容占位符 3"/>
          <p:cNvGraphicFramePr/>
          <p:nvPr/>
        </p:nvGraphicFramePr>
        <p:xfrm>
          <a:off x="3238480" y="3286124"/>
          <a:ext cx="4143404" cy="571504"/>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1" name="椭圆 20"/>
          <p:cNvSpPr/>
          <p:nvPr/>
        </p:nvSpPr>
        <p:spPr bwMode="auto">
          <a:xfrm>
            <a:off x="3238500" y="3357563"/>
            <a:ext cx="357188" cy="357187"/>
          </a:xfrm>
          <a:prstGeom prst="ellipse">
            <a:avLst/>
          </a:prstGeom>
          <a:solidFill>
            <a:srgbClr val="0070C0"/>
          </a:solidFill>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algn="ctr">
              <a:defRPr/>
            </a:pPr>
            <a:r>
              <a:rPr lang="en-US" altLang="zh-CN" sz="2000" b="1" dirty="0">
                <a:solidFill>
                  <a:schemeClr val="bg1"/>
                </a:solidFill>
              </a:rPr>
              <a:t>1</a:t>
            </a:r>
            <a:endParaRPr lang="zh-CN" altLang="en-US" sz="2000" b="1" dirty="0">
              <a:solidFill>
                <a:schemeClr val="bg1"/>
              </a:solidFill>
            </a:endParaRPr>
          </a:p>
        </p:txBody>
      </p:sp>
      <p:sp>
        <p:nvSpPr>
          <p:cNvPr id="23" name="椭圆 22"/>
          <p:cNvSpPr/>
          <p:nvPr/>
        </p:nvSpPr>
        <p:spPr bwMode="auto">
          <a:xfrm>
            <a:off x="3238500" y="4071938"/>
            <a:ext cx="357188" cy="357187"/>
          </a:xfrm>
          <a:prstGeom prst="ellipse">
            <a:avLst/>
          </a:prstGeom>
          <a:solidFill>
            <a:srgbClr val="0070C0"/>
          </a:solidFill>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algn="ctr">
              <a:defRPr/>
            </a:pPr>
            <a:r>
              <a:rPr lang="en-US" altLang="zh-CN" sz="2000" b="1" dirty="0">
                <a:solidFill>
                  <a:schemeClr val="bg1"/>
                </a:solidFill>
              </a:rPr>
              <a:t>2</a:t>
            </a:r>
            <a:endParaRPr lang="zh-CN" altLang="en-US" sz="2000" b="1" dirty="0">
              <a:solidFill>
                <a:schemeClr val="bg1"/>
              </a:solidFill>
            </a:endParaRPr>
          </a:p>
        </p:txBody>
      </p:sp>
      <p:graphicFrame>
        <p:nvGraphicFramePr>
          <p:cNvPr id="24" name="内容占位符 3"/>
          <p:cNvGraphicFramePr/>
          <p:nvPr/>
        </p:nvGraphicFramePr>
        <p:xfrm>
          <a:off x="3238480" y="5429264"/>
          <a:ext cx="4143404" cy="571504"/>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25" name="内容占位符 3"/>
          <p:cNvGraphicFramePr/>
          <p:nvPr/>
        </p:nvGraphicFramePr>
        <p:xfrm>
          <a:off x="3238480" y="4714884"/>
          <a:ext cx="4143404" cy="571504"/>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p:sp>
        <p:nvSpPr>
          <p:cNvPr id="26" name="椭圆 25"/>
          <p:cNvSpPr/>
          <p:nvPr/>
        </p:nvSpPr>
        <p:spPr bwMode="auto">
          <a:xfrm>
            <a:off x="3238500" y="4786313"/>
            <a:ext cx="357188" cy="357187"/>
          </a:xfrm>
          <a:prstGeom prst="ellipse">
            <a:avLst/>
          </a:prstGeom>
          <a:solidFill>
            <a:srgbClr val="0070C0"/>
          </a:solidFill>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algn="ctr">
              <a:defRPr/>
            </a:pPr>
            <a:r>
              <a:rPr lang="en-US" altLang="zh-CN" sz="2000" b="1" dirty="0">
                <a:solidFill>
                  <a:schemeClr val="bg1"/>
                </a:solidFill>
              </a:rPr>
              <a:t>3</a:t>
            </a:r>
            <a:endParaRPr lang="zh-CN" altLang="en-US" sz="2000" b="1" dirty="0">
              <a:solidFill>
                <a:schemeClr val="bg1"/>
              </a:solidFill>
            </a:endParaRPr>
          </a:p>
        </p:txBody>
      </p:sp>
      <p:sp>
        <p:nvSpPr>
          <p:cNvPr id="27" name="椭圆 26"/>
          <p:cNvSpPr/>
          <p:nvPr/>
        </p:nvSpPr>
        <p:spPr bwMode="auto">
          <a:xfrm>
            <a:off x="3238500" y="5500688"/>
            <a:ext cx="357188" cy="357187"/>
          </a:xfrm>
          <a:prstGeom prst="ellipse">
            <a:avLst/>
          </a:prstGeom>
          <a:solidFill>
            <a:srgbClr val="0070C0"/>
          </a:solidFill>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algn="ctr">
              <a:defRPr/>
            </a:pPr>
            <a:r>
              <a:rPr lang="en-US" altLang="zh-CN" sz="2000" b="1" dirty="0">
                <a:solidFill>
                  <a:schemeClr val="bg1"/>
                </a:solidFill>
              </a:rPr>
              <a:t>4</a:t>
            </a:r>
            <a:endParaRPr lang="zh-CN" altLang="en-US" sz="2000" b="1" dirty="0">
              <a:solidFill>
                <a:schemeClr val="bg1"/>
              </a:solidFill>
            </a:endParaRPr>
          </a:p>
        </p:txBody>
      </p:sp>
      <p:grpSp>
        <p:nvGrpSpPr>
          <p:cNvPr id="2" name="组合 21"/>
          <p:cNvGrpSpPr/>
          <p:nvPr/>
        </p:nvGrpSpPr>
        <p:grpSpPr bwMode="auto">
          <a:xfrm>
            <a:off x="3244850" y="6240463"/>
            <a:ext cx="4572000" cy="428625"/>
            <a:chOff x="3143240" y="5143512"/>
            <a:chExt cx="4572032" cy="428628"/>
          </a:xfrm>
        </p:grpSpPr>
        <p:sp>
          <p:nvSpPr>
            <p:cNvPr id="28" name="圆角矩形 27"/>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9" name="圆角矩形 28"/>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42005" name="Picture 8" descr="说话气泡new"/>
            <p:cNvPicPr>
              <a:picLocks noChangeAspect="1" noChangeArrowheads="1"/>
            </p:cNvPicPr>
            <p:nvPr/>
          </p:nvPicPr>
          <p:blipFill>
            <a:blip r:embed="rId21"/>
            <a:srcRect/>
            <a:stretch>
              <a:fillRect/>
            </a:stretch>
          </p:blipFill>
          <p:spPr bwMode="auto">
            <a:xfrm>
              <a:off x="3143240" y="5183073"/>
              <a:ext cx="571505" cy="342076"/>
            </a:xfrm>
            <a:prstGeom prst="rect">
              <a:avLst/>
            </a:prstGeom>
            <a:noFill/>
            <a:ln w="9525">
              <a:noFill/>
              <a:miter lim="800000"/>
              <a:headEnd/>
              <a:tailEnd/>
            </a:ln>
            <a:effectLst>
              <a:prstShdw prst="shdw13" dist="12700" dir="10800000">
                <a:srgbClr val="0099FF">
                  <a:alpha val="50000"/>
                </a:srgbClr>
              </a:prstShdw>
            </a:effectLst>
          </p:spPr>
        </p:pic>
        <p:sp>
          <p:nvSpPr>
            <p:cNvPr id="31" name="TextBox 30"/>
            <p:cNvSpPr txBox="1"/>
            <p:nvPr/>
          </p:nvSpPr>
          <p:spPr bwMode="auto">
            <a:xfrm>
              <a:off x="4452937" y="5187962"/>
              <a:ext cx="2616218"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 演示示例</a:t>
              </a:r>
              <a:r>
                <a:rPr lang="en-US" altLang="zh-CN" sz="1600" b="1" spc="300" dirty="0">
                  <a:solidFill>
                    <a:srgbClr val="FBFFFE"/>
                  </a:solidFill>
                  <a:latin typeface="微软雅黑" panose="020B0503020204020204" pitchFamily="2" charset="-122"/>
                  <a:ea typeface="微软雅黑" panose="020B0503020204020204" pitchFamily="2" charset="-122"/>
                </a:rPr>
                <a:t>4</a:t>
              </a:r>
              <a:r>
                <a:rPr lang="zh-CN" altLang="en-US" sz="1600" b="1" spc="300" dirty="0">
                  <a:solidFill>
                    <a:srgbClr val="FBFFFE"/>
                  </a:solidFill>
                  <a:latin typeface="微软雅黑" panose="020B0503020204020204" pitchFamily="2" charset="-122"/>
                  <a:ea typeface="微软雅黑" panose="020B0503020204020204" pitchFamily="2" charset="-122"/>
                </a:rPr>
                <a:t>：多行注释</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sp>
        <p:nvSpPr>
          <p:cNvPr id="3" name="灯片编号占位符 2"/>
          <p:cNvSpPr>
            <a:spLocks noGrp="1"/>
          </p:cNvSpPr>
          <p:nvPr>
            <p:ph type="sldNum" sz="quarter" idx="10"/>
          </p:nvPr>
        </p:nvSpPr>
        <p:spPr/>
        <p:txBody>
          <a:bodyPr/>
          <a:lstStyle/>
          <a:p>
            <a:pPr>
              <a:defRPr/>
            </a:pPr>
            <a:fld id="{20A3C244-A2EA-421B-AA84-7941BACD046B}" type="slidenum">
              <a:rPr lang="zh-CN" altLang="en-US" smtClean="0"/>
            </a:fld>
            <a:r>
              <a:rPr lang="en-US" altLang="zh-CN"/>
              <a:t>/49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83688">
                                            <p:txEl>
                                              <p:pRg st="1" end="1"/>
                                            </p:txEl>
                                          </p:spTgt>
                                        </p:tgtEl>
                                        <p:attrNameLst>
                                          <p:attrName>style.visibility</p:attrName>
                                        </p:attrNameLst>
                                      </p:cBhvr>
                                      <p:to>
                                        <p:strVal val="visible"/>
                                      </p:to>
                                    </p:set>
                                    <p:animEffect transition="in" filter="wipe(left)">
                                      <p:cBhvr>
                                        <p:cTn id="7" dur="500"/>
                                        <p:tgtEl>
                                          <p:spTgt spid="583688">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583688">
                                            <p:txEl>
                                              <p:pRg st="2" end="2"/>
                                            </p:txEl>
                                          </p:spTgt>
                                        </p:tgtEl>
                                        <p:attrNameLst>
                                          <p:attrName>style.visibility</p:attrName>
                                        </p:attrNameLst>
                                      </p:cBhvr>
                                      <p:to>
                                        <p:strVal val="visible"/>
                                      </p:to>
                                    </p:set>
                                    <p:animEffect transition="in" filter="wipe(left)">
                                      <p:cBhvr>
                                        <p:cTn id="10" dur="500"/>
                                        <p:tgtEl>
                                          <p:spTgt spid="583688">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wipe(left)">
                                      <p:cBhvr>
                                        <p:cTn id="18" dur="500"/>
                                        <p:tgtEl>
                                          <p:spTgt spid="20"/>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wipe(left)">
                                      <p:cBhvr>
                                        <p:cTn id="21" dur="500"/>
                                        <p:tgtEl>
                                          <p:spTgt spid="21"/>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left)">
                                      <p:cBhvr>
                                        <p:cTn id="24" dur="500"/>
                                        <p:tgtEl>
                                          <p:spTgt spid="19"/>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left)">
                                      <p:cBhvr>
                                        <p:cTn id="27" dur="500"/>
                                        <p:tgtEl>
                                          <p:spTgt spid="23"/>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wipe(left)">
                                      <p:cBhvr>
                                        <p:cTn id="30" dur="500"/>
                                        <p:tgtEl>
                                          <p:spTgt spid="25"/>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wipe(left)">
                                      <p:cBhvr>
                                        <p:cTn id="33" dur="500"/>
                                        <p:tgtEl>
                                          <p:spTgt spid="26"/>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wipe(left)">
                                      <p:cBhvr>
                                        <p:cTn id="36" dur="500"/>
                                        <p:tgtEl>
                                          <p:spTgt spid="24"/>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left)">
                                      <p:cBhvr>
                                        <p:cTn id="39" dur="500"/>
                                        <p:tgtEl>
                                          <p:spTgt spid="27"/>
                                        </p:tgtEl>
                                      </p:cBhvr>
                                    </p:animEffect>
                                  </p:childTnLst>
                                </p:cTn>
                              </p:par>
                            </p:childTnLst>
                          </p:cTn>
                        </p:par>
                        <p:par>
                          <p:cTn id="40" fill="hold">
                            <p:stCondLst>
                              <p:cond delay="500"/>
                            </p:stCondLst>
                            <p:childTnLst>
                              <p:par>
                                <p:cTn id="41" presetID="22" presetClass="entr" presetSubtype="8" fill="hold" nodeType="after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wipe(left)">
                                      <p:cBhvr>
                                        <p:cTn id="4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Graphic spid="19" grpId="0">
        <p:bldAsOne/>
      </p:bldGraphic>
      <p:bldGraphic spid="20" grpId="0">
        <p:bldAsOne/>
      </p:bldGraphic>
      <p:bldP spid="21" grpId="0" bldLvl="0" animBg="1"/>
      <p:bldP spid="23" grpId="0" bldLvl="0" animBg="1"/>
      <p:bldGraphic spid="24" grpId="0">
        <p:bldAsOne/>
      </p:bldGraphic>
      <p:bldGraphic spid="25" grpId="0">
        <p:bldAsOne/>
      </p:bldGraphic>
      <p:bldP spid="26" grpId="0" bldLvl="0" animBg="1"/>
      <p:bldP spid="27"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3261995" y="285750"/>
            <a:ext cx="7226935" cy="523875"/>
          </a:xfrm>
        </p:spPr>
        <p:txBody>
          <a:bodyPr/>
          <a:lstStyle/>
          <a:p>
            <a:pPr>
              <a:defRPr/>
            </a:pPr>
            <a:r>
              <a:rPr dirty="0"/>
              <a:t>学员操作</a:t>
            </a:r>
            <a:r>
              <a:rPr lang="en-US" altLang="zh-CN" dirty="0"/>
              <a:t>—</a:t>
            </a:r>
            <a:r>
              <a:rPr dirty="0"/>
              <a:t>向控制台输出内容</a:t>
            </a:r>
            <a:r>
              <a:rPr lang="en-US" altLang="zh-CN" dirty="0"/>
              <a:t>2-1</a:t>
            </a:r>
            <a:endParaRPr dirty="0"/>
          </a:p>
        </p:txBody>
      </p:sp>
      <p:sp>
        <p:nvSpPr>
          <p:cNvPr id="23555" name="内容占位符 2"/>
          <p:cNvSpPr>
            <a:spLocks noGrp="1"/>
          </p:cNvSpPr>
          <p:nvPr>
            <p:ph idx="1"/>
          </p:nvPr>
        </p:nvSpPr>
        <p:spPr>
          <a:xfrm>
            <a:off x="2653030" y="977265"/>
            <a:ext cx="7645400" cy="5211445"/>
          </a:xfrm>
        </p:spPr>
        <p:txBody>
          <a:bodyPr/>
          <a:lstStyle/>
          <a:p>
            <a:pPr>
              <a:defRPr/>
            </a:pPr>
            <a:r>
              <a:rPr lang="zh-CN" altLang="en-US" dirty="0"/>
              <a:t>训练要点</a:t>
            </a:r>
            <a:endParaRPr lang="zh-CN" altLang="en-US" dirty="0"/>
          </a:p>
          <a:p>
            <a:pPr lvl="1">
              <a:defRPr/>
            </a:pPr>
            <a:r>
              <a:rPr lang="zh-CN" altLang="en-US" dirty="0"/>
              <a:t>使用记事本开发</a:t>
            </a:r>
            <a:r>
              <a:rPr lang="en-US" altLang="zh-CN" dirty="0"/>
              <a:t>Java</a:t>
            </a:r>
            <a:r>
              <a:rPr lang="zh-CN" altLang="en-US" dirty="0"/>
              <a:t>程序</a:t>
            </a:r>
            <a:endParaRPr lang="zh-CN" altLang="en-US" dirty="0"/>
          </a:p>
          <a:p>
            <a:pPr lvl="1">
              <a:defRPr/>
            </a:pPr>
            <a:r>
              <a:rPr lang="zh-CN" altLang="en-US" dirty="0"/>
              <a:t> </a:t>
            </a:r>
            <a:r>
              <a:rPr lang="en-US" altLang="zh-CN" dirty="0"/>
              <a:t>Java </a:t>
            </a:r>
            <a:r>
              <a:rPr lang="zh-CN" altLang="en-US" dirty="0"/>
              <a:t>输出语句</a:t>
            </a:r>
            <a:endParaRPr lang="zh-CN" altLang="en-US" dirty="0"/>
          </a:p>
          <a:p>
            <a:pPr lvl="1">
              <a:defRPr/>
            </a:pPr>
            <a:r>
              <a:rPr lang="zh-CN" altLang="en-US" dirty="0"/>
              <a:t> 会使用</a:t>
            </a:r>
            <a:r>
              <a:rPr lang="en-US" altLang="zh-CN" dirty="0" err="1"/>
              <a:t>javac</a:t>
            </a:r>
            <a:r>
              <a:rPr lang="zh-CN" altLang="en-US" dirty="0"/>
              <a:t>和</a:t>
            </a:r>
            <a:r>
              <a:rPr lang="en-US" altLang="zh-CN" dirty="0"/>
              <a:t>java</a:t>
            </a:r>
            <a:r>
              <a:rPr lang="zh-CN" altLang="en-US" dirty="0"/>
              <a:t>命令</a:t>
            </a:r>
            <a:endParaRPr lang="zh-CN" altLang="en-US" dirty="0"/>
          </a:p>
          <a:p>
            <a:pPr lvl="1">
              <a:defRPr/>
            </a:pPr>
            <a:r>
              <a:rPr lang="en-US" altLang="zh-CN" dirty="0"/>
              <a:t>Java </a:t>
            </a:r>
            <a:r>
              <a:rPr lang="zh-CN" altLang="en-US" dirty="0"/>
              <a:t>注释</a:t>
            </a:r>
            <a:endParaRPr lang="zh-CN" altLang="en-US" dirty="0"/>
          </a:p>
          <a:p>
            <a:pPr>
              <a:defRPr/>
            </a:pPr>
            <a:r>
              <a:rPr lang="zh-CN" altLang="en-US" dirty="0"/>
              <a:t>需求说明</a:t>
            </a:r>
            <a:endParaRPr lang="en-US" altLang="zh-CN" dirty="0"/>
          </a:p>
          <a:p>
            <a:pPr lvl="1">
              <a:defRPr/>
            </a:pPr>
            <a:r>
              <a:rPr lang="zh-CN" altLang="en-US" dirty="0"/>
              <a:t>在控制台输出一行信息</a:t>
            </a:r>
            <a:endParaRPr lang="en-US" altLang="zh-CN" dirty="0"/>
          </a:p>
          <a:p>
            <a:pPr>
              <a:defRPr/>
            </a:pPr>
            <a:endParaRPr lang="zh-CN" altLang="en-US" dirty="0"/>
          </a:p>
          <a:p>
            <a:pPr lvl="1">
              <a:defRPr/>
            </a:pPr>
            <a:endParaRPr lang="en-US" altLang="zh-CN" dirty="0"/>
          </a:p>
          <a:p>
            <a:pPr lvl="1">
              <a:defRPr/>
            </a:pPr>
            <a:endParaRPr lang="en-US" altLang="zh-CN" dirty="0"/>
          </a:p>
          <a:p>
            <a:pPr lvl="1">
              <a:defRPr/>
            </a:pPr>
            <a:endParaRPr lang="zh-CN" altLang="en-US" dirty="0"/>
          </a:p>
          <a:p>
            <a:pPr>
              <a:defRPr/>
            </a:pPr>
            <a:endParaRPr lang="en-US" altLang="zh-CN" dirty="0"/>
          </a:p>
          <a:p>
            <a:pPr>
              <a:defRPr/>
            </a:pPr>
            <a:endParaRPr lang="zh-CN" altLang="en-US" dirty="0"/>
          </a:p>
          <a:p>
            <a:pPr>
              <a:defRPr/>
            </a:pPr>
            <a:endParaRPr lang="zh-CN" altLang="en-US" dirty="0"/>
          </a:p>
        </p:txBody>
      </p:sp>
      <p:grpSp>
        <p:nvGrpSpPr>
          <p:cNvPr id="43013" name="组合 19"/>
          <p:cNvGrpSpPr/>
          <p:nvPr/>
        </p:nvGrpSpPr>
        <p:grpSpPr bwMode="auto">
          <a:xfrm>
            <a:off x="1666875" y="857250"/>
            <a:ext cx="1102995" cy="500063"/>
            <a:chOff x="6072198" y="1142984"/>
            <a:chExt cx="1103090" cy="500066"/>
          </a:xfrm>
        </p:grpSpPr>
        <p:pic>
          <p:nvPicPr>
            <p:cNvPr id="43020" name="Picture 13" descr="C:\Users\meng.zhang\Desktop\ACCP7.0模版图标规范\ge_pad.png"/>
            <p:cNvPicPr>
              <a:picLocks noChangeAspect="1" noChangeArrowheads="1"/>
            </p:cNvPicPr>
            <p:nvPr/>
          </p:nvPicPr>
          <p:blipFill>
            <a:blip r:embed="rId1"/>
            <a:srcRect/>
            <a:stretch>
              <a:fillRect/>
            </a:stretch>
          </p:blipFill>
          <p:spPr bwMode="auto">
            <a:xfrm>
              <a:off x="6072198" y="1142984"/>
              <a:ext cx="500066" cy="500066"/>
            </a:xfrm>
            <a:prstGeom prst="rect">
              <a:avLst/>
            </a:prstGeom>
            <a:noFill/>
            <a:ln w="9525">
              <a:noFill/>
              <a:miter lim="800000"/>
              <a:headEnd/>
              <a:tailEnd/>
            </a:ln>
          </p:spPr>
        </p:pic>
        <p:sp>
          <p:nvSpPr>
            <p:cNvPr id="25" name="TextBox 24"/>
            <p:cNvSpPr txBox="1"/>
            <p:nvPr/>
          </p:nvSpPr>
          <p:spPr>
            <a:xfrm>
              <a:off x="6481808" y="1172194"/>
              <a:ext cx="693480" cy="398782"/>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49" charset="-122"/>
                  <a:ea typeface="黑体" panose="02010609060101010101" pitchFamily="49" charset="-122"/>
                </a:rPr>
                <a:t>指导</a:t>
              </a:r>
              <a:endParaRPr lang="zh-CN" altLang="en-US" sz="2000" b="1" dirty="0">
                <a:latin typeface="黑体" panose="02010609060101010101" pitchFamily="49" charset="-122"/>
                <a:ea typeface="黑体" panose="02010609060101010101" pitchFamily="49" charset="-122"/>
              </a:endParaRPr>
            </a:p>
          </p:txBody>
        </p:sp>
      </p:grpSp>
      <p:grpSp>
        <p:nvGrpSpPr>
          <p:cNvPr id="3" name="组合 19"/>
          <p:cNvGrpSpPr/>
          <p:nvPr/>
        </p:nvGrpSpPr>
        <p:grpSpPr bwMode="auto">
          <a:xfrm>
            <a:off x="4595813" y="6000750"/>
            <a:ext cx="2786062" cy="428625"/>
            <a:chOff x="3643305" y="5143512"/>
            <a:chExt cx="2786082" cy="428628"/>
          </a:xfrm>
        </p:grpSpPr>
        <p:sp>
          <p:nvSpPr>
            <p:cNvPr id="13" name="圆角矩形 12"/>
            <p:cNvSpPr/>
            <p:nvPr/>
          </p:nvSpPr>
          <p:spPr bwMode="auto">
            <a:xfrm>
              <a:off x="3643305"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4" name="TextBox 13"/>
            <p:cNvSpPr txBox="1"/>
            <p:nvPr/>
          </p:nvSpPr>
          <p:spPr bwMode="auto">
            <a:xfrm>
              <a:off x="3978110" y="5187962"/>
              <a:ext cx="2113295"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技术顾问讲解需求</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pic>
        <p:nvPicPr>
          <p:cNvPr id="15" name="图片 14" descr="图1.15.tif"/>
          <p:cNvPicPr>
            <a:picLocks noChangeAspect="1"/>
          </p:cNvPicPr>
          <p:nvPr/>
        </p:nvPicPr>
        <p:blipFill>
          <a:blip r:embed="rId2"/>
          <a:stretch>
            <a:fillRect/>
          </a:stretch>
        </p:blipFill>
        <p:spPr>
          <a:xfrm>
            <a:off x="4301791" y="4798385"/>
            <a:ext cx="3658384" cy="1190598"/>
          </a:xfrm>
          <a:prstGeom prst="rect">
            <a:avLst/>
          </a:prstGeom>
        </p:spPr>
      </p:pic>
      <p:sp>
        <p:nvSpPr>
          <p:cNvPr id="2" name="灯片编号占位符 1"/>
          <p:cNvSpPr>
            <a:spLocks noGrp="1"/>
          </p:cNvSpPr>
          <p:nvPr>
            <p:ph type="sldNum" sz="quarter" idx="10"/>
          </p:nvPr>
        </p:nvSpPr>
        <p:spPr/>
        <p:txBody>
          <a:bodyPr/>
          <a:lstStyle/>
          <a:p>
            <a:pPr>
              <a:defRPr/>
            </a:pPr>
            <a:fld id="{20A3C244-A2EA-421B-AA84-7941BACD046B}" type="slidenum">
              <a:rPr lang="zh-CN" altLang="en-US" smtClean="0"/>
            </a:fld>
            <a:r>
              <a:rPr lang="en-US" altLang="zh-CN"/>
              <a:t>/49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3203575" y="285750"/>
            <a:ext cx="7285355" cy="523875"/>
          </a:xfrm>
        </p:spPr>
        <p:txBody>
          <a:bodyPr/>
          <a:lstStyle/>
          <a:p>
            <a:pPr>
              <a:defRPr/>
            </a:pPr>
            <a:r>
              <a:rPr dirty="0"/>
              <a:t>学员操作</a:t>
            </a:r>
            <a:r>
              <a:rPr lang="en-US" altLang="zh-CN" dirty="0"/>
              <a:t>—</a:t>
            </a:r>
            <a:r>
              <a:rPr dirty="0"/>
              <a:t>向控制台输出内容</a:t>
            </a:r>
            <a:r>
              <a:rPr lang="en-US" altLang="zh-CN" dirty="0"/>
              <a:t>2-2</a:t>
            </a:r>
            <a:endParaRPr dirty="0"/>
          </a:p>
        </p:txBody>
      </p:sp>
      <p:sp>
        <p:nvSpPr>
          <p:cNvPr id="23555" name="内容占位符 2"/>
          <p:cNvSpPr>
            <a:spLocks noGrp="1"/>
          </p:cNvSpPr>
          <p:nvPr>
            <p:ph idx="1"/>
          </p:nvPr>
        </p:nvSpPr>
        <p:spPr>
          <a:xfrm>
            <a:off x="2308225" y="1214438"/>
            <a:ext cx="7645400" cy="5143500"/>
          </a:xfrm>
        </p:spPr>
        <p:txBody>
          <a:bodyPr/>
          <a:lstStyle/>
          <a:p>
            <a:pPr>
              <a:defRPr/>
            </a:pPr>
            <a:r>
              <a:rPr lang="zh-CN" altLang="en-US" dirty="0"/>
              <a:t>实现思路</a:t>
            </a:r>
            <a:endParaRPr lang="zh-CN" altLang="en-US" dirty="0"/>
          </a:p>
          <a:p>
            <a:pPr marL="914400" lvl="1" indent="-457200">
              <a:buFont typeface="+mj-lt"/>
              <a:buAutoNum type="arabicPeriod"/>
              <a:defRPr/>
            </a:pPr>
            <a:r>
              <a:rPr lang="zh-CN" altLang="en-US" dirty="0"/>
              <a:t>创建记事本程序</a:t>
            </a:r>
            <a:endParaRPr lang="zh-CN" altLang="en-US" dirty="0"/>
          </a:p>
          <a:p>
            <a:pPr marL="914400" lvl="1" indent="-457200">
              <a:buFont typeface="+mj-lt"/>
              <a:buAutoNum type="arabicPeriod"/>
              <a:defRPr/>
            </a:pPr>
            <a:r>
              <a:rPr lang="zh-CN" altLang="en-US" dirty="0"/>
              <a:t>编写</a:t>
            </a:r>
            <a:r>
              <a:rPr lang="en-US" altLang="zh-CN" dirty="0"/>
              <a:t>Java</a:t>
            </a:r>
            <a:r>
              <a:rPr lang="zh-CN" altLang="en-US" dirty="0"/>
              <a:t>代码及注释</a:t>
            </a:r>
            <a:endParaRPr lang="zh-CN" altLang="en-US" dirty="0"/>
          </a:p>
          <a:p>
            <a:pPr marL="914400" lvl="1" indent="-457200">
              <a:buFont typeface="+mj-lt"/>
              <a:buAutoNum type="arabicPeriod"/>
              <a:defRPr/>
            </a:pPr>
            <a:r>
              <a:rPr lang="zh-CN" altLang="en-US" dirty="0"/>
              <a:t>编译</a:t>
            </a:r>
            <a:r>
              <a:rPr lang="en-US" altLang="zh-CN" dirty="0"/>
              <a:t>.java</a:t>
            </a:r>
            <a:r>
              <a:rPr lang="zh-CN" altLang="en-US" dirty="0"/>
              <a:t>文件</a:t>
            </a:r>
            <a:endParaRPr lang="zh-CN" altLang="en-US" dirty="0"/>
          </a:p>
          <a:p>
            <a:pPr marL="914400" lvl="1" indent="-457200">
              <a:buFont typeface="+mj-lt"/>
              <a:buAutoNum type="arabicPeriod"/>
              <a:defRPr/>
            </a:pPr>
            <a:r>
              <a:rPr lang="zh-CN" altLang="en-US" dirty="0"/>
              <a:t>运行编译后的</a:t>
            </a:r>
            <a:r>
              <a:rPr lang="en-US" altLang="zh-CN" dirty="0"/>
              <a:t>.class</a:t>
            </a:r>
            <a:r>
              <a:rPr lang="zh-CN" altLang="en-US" dirty="0"/>
              <a:t>文件</a:t>
            </a:r>
            <a:endParaRPr lang="zh-CN" altLang="en-US" dirty="0"/>
          </a:p>
          <a:p>
            <a:pPr lvl="1">
              <a:defRPr/>
            </a:pPr>
            <a:endParaRPr lang="zh-CN" altLang="en-US" dirty="0"/>
          </a:p>
          <a:p>
            <a:pPr lvl="1">
              <a:defRPr/>
            </a:pPr>
            <a:endParaRPr lang="en-US" altLang="zh-CN" dirty="0"/>
          </a:p>
          <a:p>
            <a:pPr>
              <a:defRPr/>
            </a:pPr>
            <a:r>
              <a:rPr lang="en-US" altLang="zh-CN" dirty="0" err="1"/>
              <a:t>javac</a:t>
            </a:r>
            <a:r>
              <a:rPr lang="zh-CN" altLang="en-US" dirty="0"/>
              <a:t>和</a:t>
            </a:r>
            <a:r>
              <a:rPr lang="en-US" altLang="zh-CN" dirty="0"/>
              <a:t>java</a:t>
            </a:r>
            <a:r>
              <a:rPr lang="zh-CN" altLang="en-US" dirty="0"/>
              <a:t>的使用</a:t>
            </a:r>
            <a:endParaRPr lang="zh-CN" altLang="en-US" dirty="0"/>
          </a:p>
          <a:p>
            <a:pPr lvl="1">
              <a:defRPr/>
            </a:pPr>
            <a:endParaRPr lang="zh-CN" altLang="en-US" dirty="0"/>
          </a:p>
          <a:p>
            <a:pPr>
              <a:defRPr/>
            </a:pPr>
            <a:endParaRPr lang="zh-CN" altLang="en-US" dirty="0"/>
          </a:p>
        </p:txBody>
      </p:sp>
      <p:grpSp>
        <p:nvGrpSpPr>
          <p:cNvPr id="44037" name="组合 19"/>
          <p:cNvGrpSpPr/>
          <p:nvPr/>
        </p:nvGrpSpPr>
        <p:grpSpPr bwMode="auto">
          <a:xfrm>
            <a:off x="1666875" y="857250"/>
            <a:ext cx="1102995" cy="500063"/>
            <a:chOff x="6072198" y="1142984"/>
            <a:chExt cx="1103090" cy="500066"/>
          </a:xfrm>
        </p:grpSpPr>
        <p:pic>
          <p:nvPicPr>
            <p:cNvPr id="44046" name="Picture 13" descr="C:\Users\meng.zhang\Desktop\ACCP7.0模版图标规范\ge_pad.png"/>
            <p:cNvPicPr>
              <a:picLocks noChangeAspect="1" noChangeArrowheads="1"/>
            </p:cNvPicPr>
            <p:nvPr/>
          </p:nvPicPr>
          <p:blipFill>
            <a:blip r:embed="rId1"/>
            <a:srcRect/>
            <a:stretch>
              <a:fillRect/>
            </a:stretch>
          </p:blipFill>
          <p:spPr bwMode="auto">
            <a:xfrm>
              <a:off x="6072198" y="1142984"/>
              <a:ext cx="500066" cy="500066"/>
            </a:xfrm>
            <a:prstGeom prst="rect">
              <a:avLst/>
            </a:prstGeom>
            <a:noFill/>
            <a:ln w="9525">
              <a:noFill/>
              <a:miter lim="800000"/>
              <a:headEnd/>
              <a:tailEnd/>
            </a:ln>
          </p:spPr>
        </p:pic>
        <p:sp>
          <p:nvSpPr>
            <p:cNvPr id="25" name="TextBox 24"/>
            <p:cNvSpPr txBox="1"/>
            <p:nvPr/>
          </p:nvSpPr>
          <p:spPr>
            <a:xfrm>
              <a:off x="6481808" y="1172194"/>
              <a:ext cx="693480" cy="398782"/>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49" charset="-122"/>
                  <a:ea typeface="黑体" panose="02010609060101010101" pitchFamily="49" charset="-122"/>
                </a:rPr>
                <a:t>指导</a:t>
              </a:r>
              <a:endParaRPr lang="zh-CN" altLang="en-US" sz="2000" b="1" dirty="0">
                <a:latin typeface="黑体" panose="02010609060101010101" pitchFamily="49" charset="-122"/>
                <a:ea typeface="黑体" panose="02010609060101010101" pitchFamily="49" charset="-122"/>
              </a:endParaRPr>
            </a:p>
          </p:txBody>
        </p:sp>
      </p:grpSp>
      <p:grpSp>
        <p:nvGrpSpPr>
          <p:cNvPr id="3" name="组合 28"/>
          <p:cNvGrpSpPr/>
          <p:nvPr/>
        </p:nvGrpSpPr>
        <p:grpSpPr bwMode="auto">
          <a:xfrm>
            <a:off x="1681163" y="3752850"/>
            <a:ext cx="979170" cy="461963"/>
            <a:chOff x="3786182" y="3824735"/>
            <a:chExt cx="979913" cy="461521"/>
          </a:xfrm>
        </p:grpSpPr>
        <p:sp>
          <p:nvSpPr>
            <p:cNvPr id="30" name="TextBox 29"/>
            <p:cNvSpPr txBox="1"/>
            <p:nvPr/>
          </p:nvSpPr>
          <p:spPr>
            <a:xfrm>
              <a:off x="4072149" y="3856296"/>
              <a:ext cx="693946" cy="398398"/>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49" charset="-122"/>
                  <a:ea typeface="黑体" panose="02010609060101010101" pitchFamily="49" charset="-122"/>
                </a:rPr>
                <a:t>提示</a:t>
              </a:r>
              <a:endParaRPr lang="zh-CN" altLang="en-US" sz="2000" b="1" dirty="0">
                <a:latin typeface="黑体" panose="02010609060101010101" pitchFamily="49" charset="-122"/>
                <a:ea typeface="黑体" panose="02010609060101010101" pitchFamily="49" charset="-122"/>
              </a:endParaRPr>
            </a:p>
          </p:txBody>
        </p:sp>
        <p:pic>
          <p:nvPicPr>
            <p:cNvPr id="44045" name="Picture 2" descr="C:\Users\meng.zhang\Desktop\ACCP7.0模版图标规范\s-3.png"/>
            <p:cNvPicPr>
              <a:picLocks noChangeAspect="1" noChangeArrowheads="1"/>
            </p:cNvPicPr>
            <p:nvPr/>
          </p:nvPicPr>
          <p:blipFill>
            <a:blip r:embed="rId2"/>
            <a:srcRect/>
            <a:stretch>
              <a:fillRect/>
            </a:stretch>
          </p:blipFill>
          <p:spPr bwMode="auto">
            <a:xfrm>
              <a:off x="3786182" y="3824735"/>
              <a:ext cx="381854" cy="461521"/>
            </a:xfrm>
            <a:prstGeom prst="rect">
              <a:avLst/>
            </a:prstGeom>
            <a:noFill/>
            <a:ln w="9525">
              <a:noFill/>
              <a:miter lim="800000"/>
              <a:headEnd/>
              <a:tailEnd/>
            </a:ln>
          </p:spPr>
        </p:pic>
      </p:grpSp>
      <p:grpSp>
        <p:nvGrpSpPr>
          <p:cNvPr id="4" name="组合 19"/>
          <p:cNvGrpSpPr/>
          <p:nvPr/>
        </p:nvGrpSpPr>
        <p:grpSpPr bwMode="auto">
          <a:xfrm>
            <a:off x="4524375" y="6000750"/>
            <a:ext cx="2786063" cy="428625"/>
            <a:chOff x="3714744" y="5143512"/>
            <a:chExt cx="2786082" cy="428628"/>
          </a:xfrm>
        </p:grpSpPr>
        <p:sp>
          <p:nvSpPr>
            <p:cNvPr id="18" name="圆角矩形 17"/>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9" name="TextBox 18"/>
            <p:cNvSpPr txBox="1"/>
            <p:nvPr/>
          </p:nvSpPr>
          <p:spPr bwMode="auto">
            <a:xfrm>
              <a:off x="3973668" y="5187962"/>
              <a:ext cx="2198385"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完成时间：</a:t>
              </a:r>
              <a:r>
                <a:rPr lang="en-US" altLang="zh-CN" sz="1600" b="1" spc="300" dirty="0">
                  <a:solidFill>
                    <a:srgbClr val="FBFFFE"/>
                  </a:solidFill>
                  <a:latin typeface="微软雅黑" panose="020B0503020204020204" pitchFamily="2" charset="-122"/>
                  <a:ea typeface="微软雅黑" panose="020B0503020204020204" pitchFamily="2" charset="-122"/>
                </a:rPr>
                <a:t>20</a:t>
              </a:r>
              <a:r>
                <a:rPr lang="zh-CN" altLang="en-US" sz="1600" b="1" spc="300" dirty="0">
                  <a:solidFill>
                    <a:srgbClr val="FBFFFE"/>
                  </a:solidFill>
                  <a:latin typeface="微软雅黑" panose="020B0503020204020204" pitchFamily="2" charset="-122"/>
                  <a:ea typeface="微软雅黑" panose="020B0503020204020204" pitchFamily="2" charset="-122"/>
                </a:rPr>
                <a:t>分钟</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sp>
        <p:nvSpPr>
          <p:cNvPr id="2" name="灯片编号占位符 1"/>
          <p:cNvSpPr>
            <a:spLocks noGrp="1"/>
          </p:cNvSpPr>
          <p:nvPr>
            <p:ph type="sldNum" sz="quarter" idx="10"/>
          </p:nvPr>
        </p:nvSpPr>
        <p:spPr/>
        <p:txBody>
          <a:bodyPr/>
          <a:lstStyle/>
          <a:p>
            <a:pPr>
              <a:defRPr/>
            </a:pPr>
            <a:fld id="{20A3C244-A2EA-421B-AA84-7941BACD046B}" type="slidenum">
              <a:rPr lang="zh-CN" altLang="en-US" smtClean="0"/>
            </a:fld>
            <a:r>
              <a:rPr lang="en-US" altLang="zh-CN"/>
              <a:t>/49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3555">
                                            <p:txEl>
                                              <p:pRg st="1" end="1"/>
                                            </p:txEl>
                                          </p:spTgt>
                                        </p:tgtEl>
                                        <p:attrNameLst>
                                          <p:attrName>style.visibility</p:attrName>
                                        </p:attrNameLst>
                                      </p:cBhvr>
                                      <p:to>
                                        <p:strVal val="visible"/>
                                      </p:to>
                                    </p:set>
                                    <p:animEffect transition="in" filter="wipe(left)">
                                      <p:cBhvr>
                                        <p:cTn id="7" dur="500"/>
                                        <p:tgtEl>
                                          <p:spTgt spid="23555">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23555">
                                            <p:txEl>
                                              <p:pRg st="2" end="2"/>
                                            </p:txEl>
                                          </p:spTgt>
                                        </p:tgtEl>
                                        <p:attrNameLst>
                                          <p:attrName>style.visibility</p:attrName>
                                        </p:attrNameLst>
                                      </p:cBhvr>
                                      <p:to>
                                        <p:strVal val="visible"/>
                                      </p:to>
                                    </p:set>
                                    <p:animEffect transition="in" filter="wipe(left)">
                                      <p:cBhvr>
                                        <p:cTn id="10" dur="500"/>
                                        <p:tgtEl>
                                          <p:spTgt spid="23555">
                                            <p:txEl>
                                              <p:pRg st="2" end="2"/>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23555">
                                            <p:txEl>
                                              <p:pRg st="3" end="3"/>
                                            </p:txEl>
                                          </p:spTgt>
                                        </p:tgtEl>
                                        <p:attrNameLst>
                                          <p:attrName>style.visibility</p:attrName>
                                        </p:attrNameLst>
                                      </p:cBhvr>
                                      <p:to>
                                        <p:strVal val="visible"/>
                                      </p:to>
                                    </p:set>
                                    <p:animEffect transition="in" filter="wipe(left)">
                                      <p:cBhvr>
                                        <p:cTn id="13" dur="500"/>
                                        <p:tgtEl>
                                          <p:spTgt spid="23555">
                                            <p:txEl>
                                              <p:pRg st="3" end="3"/>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23555">
                                            <p:txEl>
                                              <p:pRg st="4" end="4"/>
                                            </p:txEl>
                                          </p:spTgt>
                                        </p:tgtEl>
                                        <p:attrNameLst>
                                          <p:attrName>style.visibility</p:attrName>
                                        </p:attrNameLst>
                                      </p:cBhvr>
                                      <p:to>
                                        <p:strVal val="visible"/>
                                      </p:to>
                                    </p:set>
                                    <p:animEffect transition="in" filter="wipe(left)">
                                      <p:cBhvr>
                                        <p:cTn id="16" dur="500"/>
                                        <p:tgtEl>
                                          <p:spTgt spid="23555">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500"/>
                                        <p:tgtEl>
                                          <p:spTgt spid="3"/>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23555">
                                            <p:txEl>
                                              <p:pRg st="7" end="7"/>
                                            </p:txEl>
                                          </p:spTgt>
                                        </p:tgtEl>
                                        <p:attrNameLst>
                                          <p:attrName>style.visibility</p:attrName>
                                        </p:attrNameLst>
                                      </p:cBhvr>
                                      <p:to>
                                        <p:strVal val="visible"/>
                                      </p:to>
                                    </p:set>
                                    <p:animEffect transition="in" filter="wipe(left)">
                                      <p:cBhvr>
                                        <p:cTn id="25" dur="500"/>
                                        <p:tgtEl>
                                          <p:spTgt spid="23555">
                                            <p:txEl>
                                              <p:pRg st="7" end="7"/>
                                            </p:txEl>
                                          </p:spTgt>
                                        </p:tgtEl>
                                      </p:cBhvr>
                                    </p:animEffect>
                                  </p:childTnLst>
                                </p:cTn>
                              </p:par>
                            </p:childTnLst>
                          </p:cTn>
                        </p:par>
                        <p:par>
                          <p:cTn id="26" fill="hold">
                            <p:stCondLst>
                              <p:cond delay="1000"/>
                            </p:stCondLst>
                            <p:childTnLst>
                              <p:par>
                                <p:cTn id="27" presetID="22" presetClass="entr" presetSubtype="8" fill="hold" nodeType="after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left)">
                                      <p:cBhvr>
                                        <p:cTn id="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title"/>
          </p:nvPr>
        </p:nvSpPr>
        <p:spPr>
          <a:xfrm>
            <a:off x="3987165" y="285750"/>
            <a:ext cx="6501765" cy="523875"/>
          </a:xfrm>
        </p:spPr>
        <p:txBody>
          <a:bodyPr/>
          <a:lstStyle/>
          <a:p>
            <a:pPr eaLnBrk="1" hangingPunct="1"/>
            <a:r>
              <a:rPr dirty="0">
                <a:solidFill>
                  <a:srgbClr val="121F55"/>
                </a:solidFill>
              </a:rPr>
              <a:t>使用</a:t>
            </a:r>
            <a:r>
              <a:rPr lang="en-US" altLang="zh-CN" dirty="0" err="1">
                <a:solidFill>
                  <a:srgbClr val="121F55"/>
                </a:solidFill>
              </a:rPr>
              <a:t>MyEclipse</a:t>
            </a:r>
            <a:r>
              <a:rPr dirty="0">
                <a:solidFill>
                  <a:srgbClr val="121F55"/>
                </a:solidFill>
              </a:rPr>
              <a:t>开发</a:t>
            </a:r>
            <a:r>
              <a:rPr lang="en-US" altLang="zh-CN" dirty="0">
                <a:solidFill>
                  <a:srgbClr val="121F55"/>
                </a:solidFill>
              </a:rPr>
              <a:t>Java</a:t>
            </a:r>
            <a:r>
              <a:rPr dirty="0">
                <a:solidFill>
                  <a:srgbClr val="121F55"/>
                </a:solidFill>
              </a:rPr>
              <a:t>程序</a:t>
            </a:r>
            <a:endParaRPr dirty="0">
              <a:solidFill>
                <a:srgbClr val="121F55"/>
              </a:solidFill>
            </a:endParaRPr>
          </a:p>
        </p:txBody>
      </p:sp>
      <p:sp>
        <p:nvSpPr>
          <p:cNvPr id="587779" name="Rectangle 3"/>
          <p:cNvSpPr>
            <a:spLocks noGrp="1" noChangeArrowheads="1"/>
          </p:cNvSpPr>
          <p:nvPr>
            <p:ph idx="1"/>
          </p:nvPr>
        </p:nvSpPr>
        <p:spPr>
          <a:xfrm>
            <a:off x="2308225" y="1214438"/>
            <a:ext cx="7645400" cy="5143500"/>
          </a:xfrm>
        </p:spPr>
        <p:txBody>
          <a:bodyPr/>
          <a:lstStyle/>
          <a:p>
            <a:pPr eaLnBrk="1" hangingPunct="1">
              <a:defRPr/>
            </a:pPr>
            <a:r>
              <a:rPr lang="zh-CN" altLang="en-US" dirty="0"/>
              <a:t>集成开发环境（</a:t>
            </a:r>
            <a:r>
              <a:rPr lang="en-US" altLang="zh-CN" dirty="0"/>
              <a:t>IDE</a:t>
            </a:r>
            <a:r>
              <a:rPr lang="zh-CN" altLang="en-US" dirty="0"/>
              <a:t>）</a:t>
            </a:r>
            <a:endParaRPr lang="en-US" altLang="zh-CN" dirty="0"/>
          </a:p>
          <a:p>
            <a:pPr lvl="1" eaLnBrk="1" hangingPunct="1">
              <a:defRPr/>
            </a:pPr>
            <a:r>
              <a:rPr lang="zh-CN" altLang="en-US" dirty="0"/>
              <a:t>将程序开发环境和程序调试环境集合在一起，方便程序员开发软件</a:t>
            </a:r>
            <a:endParaRPr lang="zh-CN" altLang="en-US" dirty="0"/>
          </a:p>
          <a:p>
            <a:pPr eaLnBrk="1" hangingPunct="1">
              <a:defRPr/>
            </a:pPr>
            <a:endParaRPr lang="en-US" altLang="zh-CN" dirty="0"/>
          </a:p>
          <a:p>
            <a:pPr eaLnBrk="1" hangingPunct="1">
              <a:defRPr/>
            </a:pPr>
            <a:r>
              <a:rPr lang="en-US" altLang="zh-CN" dirty="0" err="1"/>
              <a:t>使用MyEclipse开发Java程序步骤</a:t>
            </a:r>
            <a:endParaRPr lang="zh-CN" altLang="en-US" dirty="0"/>
          </a:p>
          <a:p>
            <a:pPr eaLnBrk="1" hangingPunct="1">
              <a:defRPr/>
            </a:pPr>
            <a:endParaRPr lang="zh-CN" altLang="en-US" dirty="0"/>
          </a:p>
        </p:txBody>
      </p:sp>
      <p:sp>
        <p:nvSpPr>
          <p:cNvPr id="26" name="燕尾形 25"/>
          <p:cNvSpPr>
            <a:spLocks noChangeArrowheads="1"/>
          </p:cNvSpPr>
          <p:nvPr/>
        </p:nvSpPr>
        <p:spPr bwMode="auto">
          <a:xfrm>
            <a:off x="4165600" y="4429125"/>
            <a:ext cx="357188" cy="285750"/>
          </a:xfrm>
          <a:prstGeom prst="chevron">
            <a:avLst/>
          </a:prstGeom>
          <a:solidFill>
            <a:srgbClr val="00B0F0"/>
          </a:solidFill>
          <a:ln w="9525" algn="ctr">
            <a:solidFill>
              <a:schemeClr val="bg1"/>
            </a:solidFill>
            <a:round/>
          </a:ln>
          <a:effectLst>
            <a:outerShdw blurRad="50800" dist="25400" dir="5400000" algn="t" rotWithShape="0">
              <a:prstClr val="black">
                <a:alpha val="30000"/>
              </a:prstClr>
            </a:outerShdw>
          </a:effectLst>
        </p:spPr>
        <p:txBody>
          <a:bodyPr anchor="b"/>
          <a:lstStyle/>
          <a:p>
            <a:pPr algn="ctr">
              <a:defRPr/>
            </a:pPr>
            <a:endParaRPr lang="zh-CN" altLang="en-US">
              <a:ea typeface="黑体" panose="02010609060101010101" pitchFamily="49" charset="-122"/>
            </a:endParaRPr>
          </a:p>
        </p:txBody>
      </p:sp>
      <p:sp>
        <p:nvSpPr>
          <p:cNvPr id="27" name="燕尾形 26"/>
          <p:cNvSpPr>
            <a:spLocks noChangeArrowheads="1"/>
          </p:cNvSpPr>
          <p:nvPr/>
        </p:nvSpPr>
        <p:spPr bwMode="auto">
          <a:xfrm>
            <a:off x="5951538" y="4429125"/>
            <a:ext cx="357187" cy="285750"/>
          </a:xfrm>
          <a:prstGeom prst="chevron">
            <a:avLst/>
          </a:prstGeom>
          <a:solidFill>
            <a:srgbClr val="00B0F0"/>
          </a:solidFill>
          <a:ln w="9525" algn="ctr">
            <a:solidFill>
              <a:schemeClr val="bg1"/>
            </a:solidFill>
            <a:round/>
          </a:ln>
          <a:effectLst>
            <a:outerShdw blurRad="50800" dist="25400" dir="5400000" algn="t" rotWithShape="0">
              <a:prstClr val="black">
                <a:alpha val="30000"/>
              </a:prstClr>
            </a:outerShdw>
          </a:effectLst>
        </p:spPr>
        <p:txBody>
          <a:bodyPr anchor="b"/>
          <a:lstStyle/>
          <a:p>
            <a:pPr algn="ctr">
              <a:defRPr/>
            </a:pPr>
            <a:endParaRPr lang="zh-CN" altLang="en-US">
              <a:ea typeface="黑体" panose="02010609060101010101" pitchFamily="49" charset="-122"/>
            </a:endParaRPr>
          </a:p>
        </p:txBody>
      </p:sp>
      <p:sp>
        <p:nvSpPr>
          <p:cNvPr id="28" name="燕尾形 27"/>
          <p:cNvSpPr>
            <a:spLocks noChangeArrowheads="1"/>
          </p:cNvSpPr>
          <p:nvPr/>
        </p:nvSpPr>
        <p:spPr bwMode="auto">
          <a:xfrm>
            <a:off x="7737475" y="4429125"/>
            <a:ext cx="357188" cy="285750"/>
          </a:xfrm>
          <a:prstGeom prst="chevron">
            <a:avLst/>
          </a:prstGeom>
          <a:solidFill>
            <a:srgbClr val="00B0F0"/>
          </a:solidFill>
          <a:ln w="9525" algn="ctr">
            <a:solidFill>
              <a:schemeClr val="bg1"/>
            </a:solidFill>
            <a:round/>
          </a:ln>
          <a:effectLst>
            <a:outerShdw blurRad="50800" dist="25400" dir="5400000" algn="t" rotWithShape="0">
              <a:prstClr val="black">
                <a:alpha val="30000"/>
              </a:prstClr>
            </a:outerShdw>
          </a:effectLst>
        </p:spPr>
        <p:txBody>
          <a:bodyPr anchor="b"/>
          <a:lstStyle/>
          <a:p>
            <a:pPr algn="ctr">
              <a:defRPr/>
            </a:pPr>
            <a:endParaRPr lang="zh-CN" altLang="en-US">
              <a:ea typeface="黑体" panose="02010609060101010101" pitchFamily="49" charset="-122"/>
            </a:endParaRPr>
          </a:p>
        </p:txBody>
      </p:sp>
      <p:grpSp>
        <p:nvGrpSpPr>
          <p:cNvPr id="2" name="组合 31"/>
          <p:cNvGrpSpPr/>
          <p:nvPr/>
        </p:nvGrpSpPr>
        <p:grpSpPr bwMode="auto">
          <a:xfrm>
            <a:off x="7951811" y="3929066"/>
            <a:ext cx="1573213" cy="1212850"/>
            <a:chOff x="5572125" y="1857375"/>
            <a:chExt cx="1573213" cy="1212850"/>
          </a:xfrm>
          <a:solidFill>
            <a:srgbClr val="0070C0"/>
          </a:solidFill>
        </p:grpSpPr>
        <p:sp>
          <p:nvSpPr>
            <p:cNvPr id="30" name="矩形 29"/>
            <p:cNvSpPr/>
            <p:nvPr/>
          </p:nvSpPr>
          <p:spPr bwMode="auto">
            <a:xfrm>
              <a:off x="5684838" y="2100263"/>
              <a:ext cx="1460500" cy="969962"/>
            </a:xfrm>
            <a:prstGeom prst="rect">
              <a:avLst/>
            </a:prstGeom>
            <a:grpFill/>
            <a:ln w="28575" cap="flat" cmpd="sng" algn="ctr">
              <a:noFill/>
              <a:prstDash val="solid"/>
              <a:round/>
              <a:headEnd type="none" w="med" len="med"/>
              <a:tailEnd type="none" w="med" len="med"/>
            </a:ln>
            <a:effectLst>
              <a:outerShdw blurRad="44450" dist="27940" dir="5400000" algn="ctr">
                <a:srgbClr val="000000">
                  <a:alpha val="32000"/>
                </a:srgbClr>
              </a:outerShdw>
            </a:effectLst>
          </p:spPr>
          <p:txBody>
            <a:bodyPr anchor="ctr"/>
            <a:lstStyle/>
            <a:p>
              <a:pPr algn="ctr">
                <a:defRPr/>
              </a:pPr>
              <a:r>
                <a:rPr lang="zh-CN" altLang="en-US" b="1" dirty="0">
                  <a:solidFill>
                    <a:schemeClr val="bg1"/>
                  </a:solidFill>
                  <a:ea typeface="黑体" panose="02010609060101010101" pitchFamily="49" charset="-122"/>
                </a:rPr>
                <a:t>运行</a:t>
              </a:r>
              <a:r>
                <a:rPr lang="en-US" altLang="zh-CN" b="1" dirty="0">
                  <a:solidFill>
                    <a:schemeClr val="bg1"/>
                  </a:solidFill>
                  <a:ea typeface="黑体" panose="02010609060101010101" pitchFamily="49" charset="-122"/>
                </a:rPr>
                <a:t>Java</a:t>
              </a:r>
              <a:endParaRPr lang="en-US" altLang="zh-CN" b="1" dirty="0">
                <a:solidFill>
                  <a:schemeClr val="bg1"/>
                </a:solidFill>
                <a:ea typeface="黑体" panose="02010609060101010101" pitchFamily="49" charset="-122"/>
              </a:endParaRPr>
            </a:p>
            <a:p>
              <a:pPr algn="ctr">
                <a:defRPr/>
              </a:pPr>
              <a:r>
                <a:rPr lang="zh-CN" altLang="en-US" b="1" dirty="0">
                  <a:solidFill>
                    <a:schemeClr val="bg1"/>
                  </a:solidFill>
                  <a:ea typeface="黑体" panose="02010609060101010101" pitchFamily="49" charset="-122"/>
                </a:rPr>
                <a:t>程序</a:t>
              </a:r>
              <a:endParaRPr lang="zh-CN" altLang="en-US" b="1" dirty="0">
                <a:solidFill>
                  <a:schemeClr val="bg1"/>
                </a:solidFill>
                <a:ea typeface="黑体" panose="02010609060101010101" pitchFamily="49" charset="-122"/>
              </a:endParaRPr>
            </a:p>
          </p:txBody>
        </p:sp>
        <p:sp>
          <p:nvSpPr>
            <p:cNvPr id="34" name="椭圆 33"/>
            <p:cNvSpPr/>
            <p:nvPr/>
          </p:nvSpPr>
          <p:spPr bwMode="auto">
            <a:xfrm>
              <a:off x="5572125" y="1857375"/>
              <a:ext cx="336550" cy="363538"/>
            </a:xfrm>
            <a:prstGeom prst="ellipse">
              <a:avLst/>
            </a:prstGeom>
            <a:grpFill/>
            <a:ln>
              <a:noFill/>
              <a:headEnd type="none" w="med" len="med"/>
              <a:tailEnd type="none" w="med" len="med"/>
            </a:ln>
            <a:effectLst>
              <a:outerShdw blurRad="44450" dist="27940" dir="5400000" algn="ctr">
                <a:srgbClr val="000000">
                  <a:alpha val="32000"/>
                </a:srgbClr>
              </a:outerShdw>
            </a:effectLst>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chemeClr val="bg1"/>
                  </a:solidFill>
                  <a:effectLst>
                    <a:outerShdw blurRad="38100" dist="38100" dir="2700000" algn="tl">
                      <a:srgbClr val="000000">
                        <a:alpha val="43137"/>
                      </a:srgbClr>
                    </a:outerShdw>
                  </a:effectLst>
                  <a:ea typeface="方正准圆繁体" pitchFamily="2" charset="-122"/>
                </a:rPr>
                <a:t>4</a:t>
              </a:r>
              <a:endParaRPr lang="zh-CN" altLang="en-US" sz="2000" b="1" dirty="0">
                <a:solidFill>
                  <a:schemeClr val="bg1"/>
                </a:solidFill>
                <a:effectLst>
                  <a:outerShdw blurRad="38100" dist="38100" dir="2700000" algn="tl">
                    <a:srgbClr val="000000">
                      <a:alpha val="43137"/>
                    </a:srgbClr>
                  </a:outerShdw>
                </a:effectLst>
                <a:ea typeface="方正准圆繁体" pitchFamily="2" charset="-122"/>
              </a:endParaRPr>
            </a:p>
          </p:txBody>
        </p:sp>
      </p:grpSp>
      <p:grpSp>
        <p:nvGrpSpPr>
          <p:cNvPr id="3" name="组合 25"/>
          <p:cNvGrpSpPr/>
          <p:nvPr/>
        </p:nvGrpSpPr>
        <p:grpSpPr bwMode="auto">
          <a:xfrm>
            <a:off x="2593999" y="3929066"/>
            <a:ext cx="1571625" cy="1214438"/>
            <a:chOff x="214313" y="1857375"/>
            <a:chExt cx="1571625" cy="1214438"/>
          </a:xfrm>
          <a:solidFill>
            <a:srgbClr val="0070C0"/>
          </a:solidFill>
        </p:grpSpPr>
        <p:sp>
          <p:nvSpPr>
            <p:cNvPr id="43" name="矩形 42"/>
            <p:cNvSpPr/>
            <p:nvPr/>
          </p:nvSpPr>
          <p:spPr bwMode="auto">
            <a:xfrm>
              <a:off x="327025" y="2100263"/>
              <a:ext cx="1458913" cy="971550"/>
            </a:xfrm>
            <a:prstGeom prst="rect">
              <a:avLst/>
            </a:prstGeom>
            <a:grpFill/>
            <a:ln w="28575" cap="flat" cmpd="sng" algn="ctr">
              <a:noFill/>
              <a:prstDash val="solid"/>
              <a:round/>
              <a:headEnd type="none" w="med" len="med"/>
              <a:tailEnd type="none" w="med" len="med"/>
            </a:ln>
            <a:effectLst>
              <a:outerShdw blurRad="44450" dist="27940" dir="5400000" algn="ctr">
                <a:srgbClr val="000000">
                  <a:alpha val="32000"/>
                </a:srgbClr>
              </a:outerShdw>
            </a:effectLst>
          </p:spPr>
          <p:txBody>
            <a:bodyPr anchor="ctr"/>
            <a:lstStyle/>
            <a:p>
              <a:pPr algn="ctr">
                <a:defRPr/>
              </a:pPr>
              <a:r>
                <a:rPr lang="zh-CN" altLang="en-US" b="1" dirty="0">
                  <a:solidFill>
                    <a:schemeClr val="bg1"/>
                  </a:solidFill>
                  <a:ea typeface="黑体" panose="02010609060101010101" pitchFamily="49" charset="-122"/>
                </a:rPr>
                <a:t>创建一个</a:t>
              </a:r>
              <a:r>
                <a:rPr lang="en-US" altLang="zh-CN" b="1" dirty="0">
                  <a:solidFill>
                    <a:schemeClr val="bg1"/>
                  </a:solidFill>
                  <a:ea typeface="黑体" panose="02010609060101010101" pitchFamily="49" charset="-122"/>
                </a:rPr>
                <a:t>Java</a:t>
              </a:r>
              <a:r>
                <a:rPr lang="zh-CN" altLang="en-US" b="1" dirty="0">
                  <a:solidFill>
                    <a:schemeClr val="bg1"/>
                  </a:solidFill>
                  <a:ea typeface="黑体" panose="02010609060101010101" pitchFamily="49" charset="-122"/>
                </a:rPr>
                <a:t>项目</a:t>
              </a:r>
              <a:endParaRPr lang="zh-CN" altLang="en-US" b="1" dirty="0">
                <a:solidFill>
                  <a:schemeClr val="bg1"/>
                </a:solidFill>
                <a:ea typeface="黑体" panose="02010609060101010101" pitchFamily="49" charset="-122"/>
              </a:endParaRPr>
            </a:p>
          </p:txBody>
        </p:sp>
        <p:sp>
          <p:nvSpPr>
            <p:cNvPr id="46" name="椭圆 45"/>
            <p:cNvSpPr/>
            <p:nvPr/>
          </p:nvSpPr>
          <p:spPr bwMode="auto">
            <a:xfrm>
              <a:off x="214313" y="1857375"/>
              <a:ext cx="336550" cy="363538"/>
            </a:xfrm>
            <a:prstGeom prst="ellipse">
              <a:avLst/>
            </a:prstGeom>
            <a:grpFill/>
            <a:ln>
              <a:noFill/>
              <a:headEnd type="none" w="med" len="med"/>
              <a:tailEnd type="none" w="med" len="med"/>
            </a:ln>
            <a:effectLst>
              <a:outerShdw blurRad="44450" dist="27940" dir="5400000" algn="ctr">
                <a:srgbClr val="000000">
                  <a:alpha val="32000"/>
                </a:srgbClr>
              </a:outerShdw>
            </a:effectLst>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chemeClr val="bg1"/>
                  </a:solidFill>
                  <a:effectLst>
                    <a:outerShdw blurRad="38100" dist="38100" dir="2700000" algn="tl">
                      <a:srgbClr val="000000">
                        <a:alpha val="43137"/>
                      </a:srgbClr>
                    </a:outerShdw>
                  </a:effectLst>
                  <a:ea typeface="方正准圆繁体" pitchFamily="2" charset="-122"/>
                </a:rPr>
                <a:t>1</a:t>
              </a:r>
              <a:endParaRPr lang="zh-CN" altLang="en-US" sz="2000" b="1" dirty="0">
                <a:solidFill>
                  <a:schemeClr val="bg1"/>
                </a:solidFill>
                <a:effectLst>
                  <a:outerShdw blurRad="38100" dist="38100" dir="2700000" algn="tl">
                    <a:srgbClr val="000000">
                      <a:alpha val="43137"/>
                    </a:srgbClr>
                  </a:outerShdw>
                </a:effectLst>
                <a:ea typeface="方正准圆繁体" pitchFamily="2" charset="-122"/>
              </a:endParaRPr>
            </a:p>
          </p:txBody>
        </p:sp>
      </p:grpSp>
      <p:grpSp>
        <p:nvGrpSpPr>
          <p:cNvPr id="4" name="组合 29"/>
          <p:cNvGrpSpPr/>
          <p:nvPr/>
        </p:nvGrpSpPr>
        <p:grpSpPr bwMode="auto">
          <a:xfrm>
            <a:off x="4378349" y="3929066"/>
            <a:ext cx="1573212" cy="1212850"/>
            <a:chOff x="1998663" y="1857375"/>
            <a:chExt cx="1573212" cy="1212850"/>
          </a:xfrm>
          <a:solidFill>
            <a:srgbClr val="0070C0"/>
          </a:solidFill>
        </p:grpSpPr>
        <p:sp>
          <p:nvSpPr>
            <p:cNvPr id="50" name="矩形 49"/>
            <p:cNvSpPr/>
            <p:nvPr/>
          </p:nvSpPr>
          <p:spPr bwMode="auto">
            <a:xfrm>
              <a:off x="2111375" y="2100263"/>
              <a:ext cx="1460500" cy="969962"/>
            </a:xfrm>
            <a:prstGeom prst="rect">
              <a:avLst/>
            </a:prstGeom>
            <a:grpFill/>
            <a:ln w="28575" cap="flat" cmpd="sng" algn="ctr">
              <a:noFill/>
              <a:prstDash val="solid"/>
              <a:round/>
              <a:headEnd type="none" w="med" len="med"/>
              <a:tailEnd type="none" w="med" len="med"/>
            </a:ln>
            <a:effectLst>
              <a:outerShdw blurRad="44450" dist="27940" dir="5400000" algn="ctr">
                <a:srgbClr val="000000">
                  <a:alpha val="32000"/>
                </a:srgbClr>
              </a:outerShdw>
            </a:effectLst>
          </p:spPr>
          <p:txBody>
            <a:bodyPr anchor="ctr"/>
            <a:lstStyle/>
            <a:p>
              <a:pPr algn="ctr">
                <a:defRPr/>
              </a:pPr>
              <a:r>
                <a:rPr lang="zh-CN" altLang="en-US" b="1" dirty="0">
                  <a:solidFill>
                    <a:schemeClr val="bg1"/>
                  </a:solidFill>
                  <a:ea typeface="黑体" panose="02010609060101010101" pitchFamily="49" charset="-122"/>
                </a:rPr>
                <a:t>手动创建</a:t>
              </a:r>
              <a:r>
                <a:rPr lang="en-US" altLang="zh-CN" b="1" dirty="0">
                  <a:solidFill>
                    <a:schemeClr val="bg1"/>
                  </a:solidFill>
                  <a:ea typeface="黑体" panose="02010609060101010101" pitchFamily="49" charset="-122"/>
                </a:rPr>
                <a:t>Java</a:t>
              </a:r>
              <a:r>
                <a:rPr lang="zh-CN" altLang="en-US" b="1" dirty="0">
                  <a:solidFill>
                    <a:schemeClr val="bg1"/>
                  </a:solidFill>
                  <a:ea typeface="黑体" panose="02010609060101010101" pitchFamily="49" charset="-122"/>
                </a:rPr>
                <a:t>源程序</a:t>
              </a:r>
              <a:endParaRPr lang="zh-CN" altLang="en-US" b="1" dirty="0">
                <a:solidFill>
                  <a:schemeClr val="bg1"/>
                </a:solidFill>
                <a:ea typeface="黑体" panose="02010609060101010101" pitchFamily="49" charset="-122"/>
              </a:endParaRPr>
            </a:p>
          </p:txBody>
        </p:sp>
        <p:sp>
          <p:nvSpPr>
            <p:cNvPr id="51" name="椭圆 50"/>
            <p:cNvSpPr/>
            <p:nvPr/>
          </p:nvSpPr>
          <p:spPr bwMode="auto">
            <a:xfrm>
              <a:off x="1998663" y="1857375"/>
              <a:ext cx="336550" cy="363538"/>
            </a:xfrm>
            <a:prstGeom prst="ellipse">
              <a:avLst/>
            </a:prstGeom>
            <a:grpFill/>
            <a:ln>
              <a:noFill/>
              <a:headEnd type="none" w="med" len="med"/>
              <a:tailEnd type="none" w="med" len="med"/>
            </a:ln>
            <a:effectLst>
              <a:outerShdw blurRad="44450" dist="27940" dir="5400000" algn="ctr">
                <a:srgbClr val="000000">
                  <a:alpha val="32000"/>
                </a:srgbClr>
              </a:outerShdw>
            </a:effectLst>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chemeClr val="bg1"/>
                  </a:solidFill>
                  <a:effectLst>
                    <a:outerShdw blurRad="38100" dist="38100" dir="2700000" algn="tl">
                      <a:srgbClr val="000000">
                        <a:alpha val="43137"/>
                      </a:srgbClr>
                    </a:outerShdw>
                  </a:effectLst>
                  <a:ea typeface="方正准圆繁体" pitchFamily="2" charset="-122"/>
                </a:rPr>
                <a:t>2</a:t>
              </a:r>
              <a:endParaRPr lang="zh-CN" altLang="en-US" sz="2000" b="1" dirty="0">
                <a:solidFill>
                  <a:schemeClr val="bg1"/>
                </a:solidFill>
                <a:effectLst>
                  <a:outerShdw blurRad="38100" dist="38100" dir="2700000" algn="tl">
                    <a:srgbClr val="000000">
                      <a:alpha val="43137"/>
                    </a:srgbClr>
                  </a:outerShdw>
                </a:effectLst>
                <a:ea typeface="方正准圆繁体" pitchFamily="2" charset="-122"/>
              </a:endParaRPr>
            </a:p>
          </p:txBody>
        </p:sp>
      </p:grpSp>
      <p:grpSp>
        <p:nvGrpSpPr>
          <p:cNvPr id="5" name="组合 30"/>
          <p:cNvGrpSpPr/>
          <p:nvPr/>
        </p:nvGrpSpPr>
        <p:grpSpPr bwMode="auto">
          <a:xfrm>
            <a:off x="6165874" y="3929066"/>
            <a:ext cx="1571625" cy="1212850"/>
            <a:chOff x="3786188" y="1857375"/>
            <a:chExt cx="1571625" cy="1212850"/>
          </a:xfrm>
          <a:solidFill>
            <a:srgbClr val="0070C0"/>
          </a:solidFill>
        </p:grpSpPr>
        <p:sp>
          <p:nvSpPr>
            <p:cNvPr id="53" name="矩形 52"/>
            <p:cNvSpPr/>
            <p:nvPr/>
          </p:nvSpPr>
          <p:spPr bwMode="auto">
            <a:xfrm>
              <a:off x="3898900" y="2100263"/>
              <a:ext cx="1458913" cy="969962"/>
            </a:xfrm>
            <a:prstGeom prst="rect">
              <a:avLst/>
            </a:prstGeom>
            <a:grpFill/>
            <a:ln w="28575" cap="flat" cmpd="sng" algn="ctr">
              <a:noFill/>
              <a:prstDash val="solid"/>
              <a:round/>
              <a:headEnd type="none" w="med" len="med"/>
              <a:tailEnd type="none" w="med" len="med"/>
            </a:ln>
            <a:effectLst>
              <a:outerShdw blurRad="44450" dist="27940" dir="5400000" algn="ctr">
                <a:srgbClr val="000000">
                  <a:alpha val="32000"/>
                </a:srgbClr>
              </a:outerShdw>
            </a:effectLst>
          </p:spPr>
          <p:txBody>
            <a:bodyPr anchor="ctr"/>
            <a:lstStyle/>
            <a:p>
              <a:pPr algn="ctr">
                <a:defRPr/>
              </a:pPr>
              <a:r>
                <a:rPr lang="zh-CN" altLang="en-US" b="1" dirty="0">
                  <a:solidFill>
                    <a:schemeClr val="bg1"/>
                  </a:solidFill>
                  <a:ea typeface="黑体" panose="02010609060101010101" pitchFamily="49" charset="-122"/>
                </a:rPr>
                <a:t>编译</a:t>
              </a:r>
              <a:r>
                <a:rPr lang="en-US" altLang="zh-CN" b="1" dirty="0">
                  <a:solidFill>
                    <a:schemeClr val="bg1"/>
                  </a:solidFill>
                  <a:ea typeface="黑体" panose="02010609060101010101" pitchFamily="49" charset="-122"/>
                </a:rPr>
                <a:t>Java</a:t>
              </a:r>
              <a:endParaRPr lang="en-US" altLang="zh-CN" b="1" dirty="0">
                <a:solidFill>
                  <a:schemeClr val="bg1"/>
                </a:solidFill>
                <a:ea typeface="黑体" panose="02010609060101010101" pitchFamily="49" charset="-122"/>
              </a:endParaRPr>
            </a:p>
            <a:p>
              <a:pPr algn="ctr">
                <a:defRPr/>
              </a:pPr>
              <a:r>
                <a:rPr lang="zh-CN" altLang="en-US" b="1" dirty="0">
                  <a:solidFill>
                    <a:schemeClr val="bg1"/>
                  </a:solidFill>
                  <a:ea typeface="黑体" panose="02010609060101010101" pitchFamily="49" charset="-122"/>
                </a:rPr>
                <a:t>源程序</a:t>
              </a:r>
              <a:endParaRPr lang="zh-CN" altLang="en-US" b="1" dirty="0">
                <a:solidFill>
                  <a:schemeClr val="bg1"/>
                </a:solidFill>
                <a:ea typeface="黑体" panose="02010609060101010101" pitchFamily="49" charset="-122"/>
              </a:endParaRPr>
            </a:p>
          </p:txBody>
        </p:sp>
        <p:sp>
          <p:nvSpPr>
            <p:cNvPr id="54" name="椭圆 53"/>
            <p:cNvSpPr/>
            <p:nvPr/>
          </p:nvSpPr>
          <p:spPr bwMode="auto">
            <a:xfrm>
              <a:off x="3786188" y="1857375"/>
              <a:ext cx="336550" cy="363538"/>
            </a:xfrm>
            <a:prstGeom prst="ellipse">
              <a:avLst/>
            </a:prstGeom>
            <a:grpFill/>
            <a:ln>
              <a:noFill/>
              <a:headEnd type="none" w="med" len="med"/>
              <a:tailEnd type="none" w="med" len="med"/>
            </a:ln>
            <a:effectLst>
              <a:outerShdw blurRad="44450" dist="27940" dir="5400000" algn="ctr">
                <a:srgbClr val="000000">
                  <a:alpha val="32000"/>
                </a:srgbClr>
              </a:outerShdw>
            </a:effectLst>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chemeClr val="bg1"/>
                  </a:solidFill>
                  <a:effectLst>
                    <a:outerShdw blurRad="38100" dist="38100" dir="2700000" algn="tl">
                      <a:srgbClr val="000000">
                        <a:alpha val="43137"/>
                      </a:srgbClr>
                    </a:outerShdw>
                  </a:effectLst>
                  <a:ea typeface="方正准圆繁体" pitchFamily="2" charset="-122"/>
                </a:rPr>
                <a:t>3</a:t>
              </a:r>
              <a:endParaRPr lang="zh-CN" altLang="en-US" sz="2000" b="1" dirty="0">
                <a:solidFill>
                  <a:schemeClr val="bg1"/>
                </a:solidFill>
                <a:effectLst>
                  <a:outerShdw blurRad="38100" dist="38100" dir="2700000" algn="tl">
                    <a:srgbClr val="000000">
                      <a:alpha val="43137"/>
                    </a:srgbClr>
                  </a:outerShdw>
                </a:effectLst>
                <a:ea typeface="方正准圆繁体" pitchFamily="2" charset="-122"/>
              </a:endParaRPr>
            </a:p>
          </p:txBody>
        </p:sp>
      </p:grpSp>
      <p:grpSp>
        <p:nvGrpSpPr>
          <p:cNvPr id="6" name="组合 30"/>
          <p:cNvGrpSpPr/>
          <p:nvPr/>
        </p:nvGrpSpPr>
        <p:grpSpPr bwMode="auto">
          <a:xfrm>
            <a:off x="3143250" y="5789613"/>
            <a:ext cx="5716588" cy="428625"/>
            <a:chOff x="3143240" y="5143512"/>
            <a:chExt cx="5716329" cy="428628"/>
          </a:xfrm>
        </p:grpSpPr>
        <p:sp>
          <p:nvSpPr>
            <p:cNvPr id="32" name="圆角矩形 31"/>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33" name="圆角矩形 32"/>
            <p:cNvSpPr/>
            <p:nvPr/>
          </p:nvSpPr>
          <p:spPr bwMode="auto">
            <a:xfrm>
              <a:off x="3714743" y="5143512"/>
              <a:ext cx="514482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45075" name="Picture 8" descr="说话气泡new"/>
            <p:cNvPicPr>
              <a:picLocks noChangeAspect="1" noChangeArrowheads="1"/>
            </p:cNvPicPr>
            <p:nvPr/>
          </p:nvPicPr>
          <p:blipFill>
            <a:blip r:embed="rId1"/>
            <a:srcRect/>
            <a:stretch>
              <a:fillRect/>
            </a:stretch>
          </p:blipFill>
          <p:spPr bwMode="auto">
            <a:xfrm>
              <a:off x="3143240" y="5183073"/>
              <a:ext cx="571505" cy="342076"/>
            </a:xfrm>
            <a:prstGeom prst="rect">
              <a:avLst/>
            </a:prstGeom>
            <a:noFill/>
            <a:ln w="9525">
              <a:noFill/>
              <a:miter lim="800000"/>
              <a:headEnd/>
              <a:tailEnd/>
            </a:ln>
            <a:effectLst>
              <a:prstShdw prst="shdw13" dist="12700" dir="10800000">
                <a:srgbClr val="0099FF">
                  <a:alpha val="50000"/>
                </a:srgbClr>
              </a:prstShdw>
            </a:effectLst>
          </p:spPr>
        </p:pic>
        <p:sp>
          <p:nvSpPr>
            <p:cNvPr id="36" name="TextBox 35"/>
            <p:cNvSpPr txBox="1"/>
            <p:nvPr/>
          </p:nvSpPr>
          <p:spPr bwMode="auto">
            <a:xfrm>
              <a:off x="3701063" y="5187962"/>
              <a:ext cx="5056276"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演示示例</a:t>
              </a:r>
              <a:r>
                <a:rPr lang="en-US" altLang="zh-CN" sz="1600" b="1" spc="300" dirty="0">
                  <a:solidFill>
                    <a:srgbClr val="FBFFFE"/>
                  </a:solidFill>
                  <a:latin typeface="微软雅黑" panose="020B0503020204020204" pitchFamily="2" charset="-122"/>
                  <a:ea typeface="微软雅黑" panose="020B0503020204020204" pitchFamily="2" charset="-122"/>
                </a:rPr>
                <a:t>5</a:t>
              </a:r>
              <a:r>
                <a:rPr lang="zh-CN" altLang="en-US" sz="1600" b="1" spc="300" dirty="0">
                  <a:solidFill>
                    <a:srgbClr val="FBFFFE"/>
                  </a:solidFill>
                  <a:latin typeface="微软雅黑" panose="020B0503020204020204" pitchFamily="2" charset="-122"/>
                  <a:ea typeface="微软雅黑" panose="020B0503020204020204" pitchFamily="2" charset="-122"/>
                </a:rPr>
                <a:t>： 使用</a:t>
              </a:r>
              <a:r>
                <a:rPr lang="en-US" altLang="zh-CN" sz="1600" b="1" spc="300" dirty="0" err="1">
                  <a:solidFill>
                    <a:srgbClr val="FBFFFE"/>
                  </a:solidFill>
                  <a:latin typeface="微软雅黑" panose="020B0503020204020204" pitchFamily="2" charset="-122"/>
                  <a:ea typeface="微软雅黑" panose="020B0503020204020204" pitchFamily="2" charset="-122"/>
                </a:rPr>
                <a:t>MyEclipse</a:t>
              </a:r>
              <a:r>
                <a:rPr lang="zh-CN" altLang="en-US" sz="1600" b="1" spc="300" dirty="0">
                  <a:solidFill>
                    <a:srgbClr val="FBFFFE"/>
                  </a:solidFill>
                  <a:latin typeface="微软雅黑" panose="020B0503020204020204" pitchFamily="2" charset="-122"/>
                  <a:ea typeface="微软雅黑" panose="020B0503020204020204" pitchFamily="2" charset="-122"/>
                </a:rPr>
                <a:t>开发</a:t>
              </a:r>
              <a:r>
                <a:rPr lang="en-US" altLang="zh-CN" sz="1600" b="1" spc="300" dirty="0">
                  <a:solidFill>
                    <a:srgbClr val="FBFFFE"/>
                  </a:solidFill>
                  <a:latin typeface="微软雅黑" panose="020B0503020204020204" pitchFamily="2" charset="-122"/>
                  <a:ea typeface="微软雅黑" panose="020B0503020204020204" pitchFamily="2" charset="-122"/>
                </a:rPr>
                <a:t>Java</a:t>
              </a:r>
              <a:r>
                <a:rPr lang="zh-CN" altLang="en-US" sz="1600" b="1" spc="300" dirty="0">
                  <a:solidFill>
                    <a:srgbClr val="FBFFFE"/>
                  </a:solidFill>
                  <a:latin typeface="微软雅黑" panose="020B0503020204020204" pitchFamily="2" charset="-122"/>
                  <a:ea typeface="微软雅黑" panose="020B0503020204020204" pitchFamily="2" charset="-122"/>
                </a:rPr>
                <a:t>程序</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sp>
        <p:nvSpPr>
          <p:cNvPr id="7" name="灯片编号占位符 6"/>
          <p:cNvSpPr>
            <a:spLocks noGrp="1"/>
          </p:cNvSpPr>
          <p:nvPr>
            <p:ph type="sldNum" sz="quarter" idx="10"/>
          </p:nvPr>
        </p:nvSpPr>
        <p:spPr/>
        <p:txBody>
          <a:bodyPr/>
          <a:lstStyle/>
          <a:p>
            <a:pPr>
              <a:defRPr/>
            </a:pPr>
            <a:fld id="{20A3C244-A2EA-421B-AA84-7941BACD046B}" type="slidenum">
              <a:rPr lang="zh-CN" altLang="en-US" smtClean="0"/>
            </a:fld>
            <a:r>
              <a:rPr lang="en-US" altLang="zh-CN"/>
              <a:t>/49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87779">
                                            <p:txEl>
                                              <p:pRg st="3" end="3"/>
                                            </p:txEl>
                                          </p:spTgt>
                                        </p:tgtEl>
                                        <p:attrNameLst>
                                          <p:attrName>style.visibility</p:attrName>
                                        </p:attrNameLst>
                                      </p:cBhvr>
                                      <p:to>
                                        <p:strVal val="visible"/>
                                      </p:to>
                                    </p:set>
                                    <p:animEffect transition="in" filter="wipe(left)">
                                      <p:cBhvr>
                                        <p:cTn id="7" dur="500"/>
                                        <p:tgtEl>
                                          <p:spTgt spid="587779">
                                            <p:txEl>
                                              <p:pRg st="3" end="3"/>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500"/>
                                        <p:tgtEl>
                                          <p:spTgt spid="26"/>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500"/>
                                        <p:tgtEl>
                                          <p:spTgt spid="4"/>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ipe(left)">
                                      <p:cBhvr>
                                        <p:cTn id="23" dur="500"/>
                                        <p:tgtEl>
                                          <p:spTgt spid="27"/>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left)">
                                      <p:cBhvr>
                                        <p:cTn id="31" dur="500"/>
                                        <p:tgtEl>
                                          <p:spTgt spid="28"/>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wipe(left)">
                                      <p:cBhvr>
                                        <p:cTn id="35" dur="500"/>
                                        <p:tgtEl>
                                          <p:spTgt spid="2"/>
                                        </p:tgtEl>
                                      </p:cBhvr>
                                    </p:animEffect>
                                  </p:childTnLst>
                                </p:cTn>
                              </p:par>
                            </p:childTnLst>
                          </p:cTn>
                        </p:par>
                        <p:par>
                          <p:cTn id="36" fill="hold">
                            <p:stCondLst>
                              <p:cond delay="4000"/>
                            </p:stCondLst>
                            <p:childTnLst>
                              <p:par>
                                <p:cTn id="37" presetID="22" presetClass="entr" presetSubtype="8" fill="hold" nodeType="after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ipe(left)">
                                      <p:cBhvr>
                                        <p:cTn id="3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0" animBg="1"/>
      <p:bldP spid="27" grpId="0" bldLvl="0" animBg="1"/>
      <p:bldP spid="28"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8316595" y="285750"/>
            <a:ext cx="2171700" cy="523240"/>
          </a:xfrm>
        </p:spPr>
        <p:txBody>
          <a:bodyPr/>
          <a:lstStyle/>
          <a:p>
            <a:r>
              <a:rPr lang="zh-CN" altLang="en-US"/>
              <a:t>本课目标</a:t>
            </a:r>
            <a:endParaRPr lang="zh-CN" altLang="en-US" dirty="0"/>
          </a:p>
        </p:txBody>
      </p:sp>
      <p:sp>
        <p:nvSpPr>
          <p:cNvPr id="10243" name="内容占位符 2"/>
          <p:cNvSpPr>
            <a:spLocks noGrp="1"/>
          </p:cNvSpPr>
          <p:nvPr>
            <p:ph idx="1"/>
          </p:nvPr>
        </p:nvSpPr>
        <p:spPr/>
        <p:txBody>
          <a:bodyPr/>
          <a:lstStyle/>
          <a:p>
            <a:r>
              <a:rPr lang="zh-CN" altLang="en-US"/>
              <a:t>学完本门课程后，你能够</a:t>
            </a:r>
            <a:endParaRPr lang="en-US" altLang="zh-CN" dirty="0"/>
          </a:p>
        </p:txBody>
      </p:sp>
      <p:sp>
        <p:nvSpPr>
          <p:cNvPr id="8" name="矩形 7"/>
          <p:cNvSpPr/>
          <p:nvPr/>
        </p:nvSpPr>
        <p:spPr bwMode="auto">
          <a:xfrm>
            <a:off x="3381356" y="2214554"/>
            <a:ext cx="5929354" cy="928688"/>
          </a:xfrm>
          <a:prstGeom prst="rect">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marL="742950" lvl="1" indent="-285750">
              <a:spcBef>
                <a:spcPct val="20000"/>
              </a:spcBef>
              <a:buClr>
                <a:srgbClr val="233DA9"/>
              </a:buClr>
              <a:buSzPct val="80000"/>
              <a:defRPr/>
            </a:pPr>
            <a:r>
              <a:rPr lang="zh-CN" altLang="en-US" sz="2400" b="1" kern="0" dirty="0">
                <a:solidFill>
                  <a:schemeClr val="bg1"/>
                </a:solidFill>
                <a:latin typeface="Arial" panose="020B0604020202020204"/>
                <a:ea typeface="黑体" panose="02010609060101010101" pitchFamily="49" charset="-122"/>
              </a:rPr>
              <a:t>熟练使用</a:t>
            </a:r>
            <a:r>
              <a:rPr lang="en-US" altLang="zh-CN" sz="2400" b="1" kern="0" dirty="0">
                <a:solidFill>
                  <a:schemeClr val="bg1"/>
                </a:solidFill>
                <a:latin typeface="Arial" panose="020B0604020202020204"/>
                <a:ea typeface="黑体" panose="02010609060101010101" pitchFamily="49" charset="-122"/>
              </a:rPr>
              <a:t>Java</a:t>
            </a:r>
            <a:r>
              <a:rPr lang="zh-CN" altLang="en-US" sz="2400" b="1" kern="0" dirty="0">
                <a:solidFill>
                  <a:schemeClr val="bg1"/>
                </a:solidFill>
                <a:latin typeface="Arial" panose="020B0604020202020204"/>
                <a:ea typeface="黑体" panose="02010609060101010101" pitchFamily="49" charset="-122"/>
              </a:rPr>
              <a:t>语言进行业务逻辑控制</a:t>
            </a:r>
            <a:endParaRPr lang="zh-CN" altLang="en-US" sz="2400" b="1" kern="0" dirty="0">
              <a:solidFill>
                <a:schemeClr val="bg1"/>
              </a:solidFill>
              <a:latin typeface="Arial" panose="020B0604020202020204"/>
              <a:ea typeface="黑体" panose="02010609060101010101" pitchFamily="49" charset="-122"/>
            </a:endParaRPr>
          </a:p>
        </p:txBody>
      </p:sp>
      <p:sp>
        <p:nvSpPr>
          <p:cNvPr id="11" name="矩形 10"/>
          <p:cNvSpPr/>
          <p:nvPr/>
        </p:nvSpPr>
        <p:spPr bwMode="auto">
          <a:xfrm>
            <a:off x="3381356" y="3351534"/>
            <a:ext cx="5929354" cy="928688"/>
          </a:xfrm>
          <a:prstGeom prst="rect">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marL="742950" lvl="1" indent="-285750">
              <a:spcBef>
                <a:spcPct val="20000"/>
              </a:spcBef>
              <a:buClr>
                <a:srgbClr val="233DA9"/>
              </a:buClr>
              <a:buSzPct val="80000"/>
              <a:defRPr/>
            </a:pPr>
            <a:r>
              <a:rPr lang="zh-CN" altLang="en-US" sz="2400" b="1" kern="0" dirty="0">
                <a:solidFill>
                  <a:schemeClr val="bg1"/>
                </a:solidFill>
                <a:latin typeface="Arial" panose="020B0604020202020204"/>
                <a:ea typeface="黑体" panose="02010609060101010101" pitchFamily="49" charset="-122"/>
              </a:rPr>
              <a:t>灵活运用数组控制数据</a:t>
            </a:r>
            <a:endParaRPr lang="zh-CN" altLang="en-US" sz="2400" b="1" kern="0" dirty="0">
              <a:solidFill>
                <a:schemeClr val="bg1"/>
              </a:solidFill>
              <a:latin typeface="Arial" panose="020B0604020202020204"/>
              <a:ea typeface="黑体" panose="02010609060101010101" pitchFamily="49" charset="-122"/>
            </a:endParaRPr>
          </a:p>
        </p:txBody>
      </p:sp>
      <p:sp>
        <p:nvSpPr>
          <p:cNvPr id="3" name="灯片编号占位符 2"/>
          <p:cNvSpPr>
            <a:spLocks noGrp="1"/>
          </p:cNvSpPr>
          <p:nvPr>
            <p:ph type="sldNum" sz="quarter" idx="10"/>
          </p:nvPr>
        </p:nvSpPr>
        <p:spPr/>
        <p:txBody>
          <a:bodyPr/>
          <a:lstStyle/>
          <a:p>
            <a:pPr>
              <a:defRPr/>
            </a:pPr>
            <a:fld id="{20A3C244-A2EA-421B-AA84-7941BACD046B}" type="slidenum">
              <a:rPr lang="zh-CN" altLang="en-US" smtClean="0"/>
            </a:fld>
            <a:r>
              <a:rPr lang="en-US" altLang="zh-CN"/>
              <a:t>/49</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7" name="Rectangle 3"/>
          <p:cNvSpPr>
            <a:spLocks noGrp="1" noChangeArrowheads="1"/>
          </p:cNvSpPr>
          <p:nvPr>
            <p:ph idx="1"/>
          </p:nvPr>
        </p:nvSpPr>
        <p:spPr>
          <a:xfrm>
            <a:off x="2308225" y="875983"/>
            <a:ext cx="7645400" cy="5143500"/>
          </a:xfrm>
        </p:spPr>
        <p:txBody>
          <a:bodyPr/>
          <a:lstStyle/>
          <a:p>
            <a:pPr eaLnBrk="1" hangingPunct="1">
              <a:defRPr/>
            </a:pPr>
            <a:r>
              <a:rPr lang="zh-CN" altLang="en-US" dirty="0"/>
              <a:t>包资源管理器</a:t>
            </a:r>
            <a:endParaRPr lang="zh-CN" altLang="en-US" dirty="0"/>
          </a:p>
          <a:p>
            <a:pPr lvl="1" eaLnBrk="1" hangingPunct="1">
              <a:defRPr/>
            </a:pPr>
            <a:r>
              <a:rPr lang="zh-CN" altLang="en-US" dirty="0"/>
              <a:t>用包组织</a:t>
            </a:r>
            <a:r>
              <a:rPr lang="en-US" altLang="zh-CN" dirty="0"/>
              <a:t>Java</a:t>
            </a:r>
            <a:r>
              <a:rPr lang="zh-CN" altLang="en-US" dirty="0"/>
              <a:t>源文件，类似于文件夹</a:t>
            </a:r>
            <a:endParaRPr lang="zh-CN" altLang="en-US" dirty="0"/>
          </a:p>
          <a:p>
            <a:pPr lvl="1" eaLnBrk="1" hangingPunct="1">
              <a:defRPr/>
            </a:pPr>
            <a:r>
              <a:rPr lang="zh-CN" altLang="en-US" dirty="0"/>
              <a:t>选择菜单“</a:t>
            </a:r>
            <a:r>
              <a:rPr lang="en-US" altLang="zh-CN" dirty="0"/>
              <a:t>Window</a:t>
            </a:r>
            <a:r>
              <a:rPr lang="zh-CN" altLang="en-US" dirty="0"/>
              <a:t>→</a:t>
            </a:r>
            <a:r>
              <a:rPr lang="en-US" altLang="zh-CN" dirty="0"/>
              <a:t>Show View</a:t>
            </a:r>
            <a:r>
              <a:rPr lang="zh-CN" altLang="en-US" dirty="0"/>
              <a:t>→</a:t>
            </a:r>
            <a:r>
              <a:rPr lang="en-US" altLang="zh-CN" dirty="0"/>
              <a:t>Package Explorer</a:t>
            </a:r>
            <a:r>
              <a:rPr lang="zh-CN" altLang="en-US" dirty="0"/>
              <a:t>”打开</a:t>
            </a:r>
            <a:endParaRPr lang="zh-CN" altLang="en-US" dirty="0"/>
          </a:p>
          <a:p>
            <a:pPr lvl="1" eaLnBrk="1" hangingPunct="1">
              <a:defRPr/>
            </a:pPr>
            <a:endParaRPr lang="zh-CN" altLang="en-US" dirty="0"/>
          </a:p>
          <a:p>
            <a:pPr eaLnBrk="1" hangingPunct="1">
              <a:defRPr/>
            </a:pPr>
            <a:endParaRPr lang="en-GB" altLang="zh-CN" dirty="0"/>
          </a:p>
        </p:txBody>
      </p:sp>
      <p:pic>
        <p:nvPicPr>
          <p:cNvPr id="15" name="图片 14" descr="图1.26.png"/>
          <p:cNvPicPr>
            <a:picLocks noChangeAspect="1"/>
          </p:cNvPicPr>
          <p:nvPr/>
        </p:nvPicPr>
        <p:blipFill>
          <a:blip r:embed="rId1"/>
          <a:stretch>
            <a:fillRect/>
          </a:stretch>
        </p:blipFill>
        <p:spPr>
          <a:xfrm>
            <a:off x="3524232" y="3071810"/>
            <a:ext cx="4764714" cy="2357454"/>
          </a:xfrm>
          <a:prstGeom prst="rect">
            <a:avLst/>
          </a:prstGeom>
        </p:spPr>
      </p:pic>
      <p:sp>
        <p:nvSpPr>
          <p:cNvPr id="46083" name="Rectangle 8"/>
          <p:cNvSpPr>
            <a:spLocks noGrp="1" noChangeArrowheads="1"/>
          </p:cNvSpPr>
          <p:nvPr>
            <p:ph type="title"/>
          </p:nvPr>
        </p:nvSpPr>
        <p:spPr>
          <a:xfrm>
            <a:off x="5614035" y="285750"/>
            <a:ext cx="4874895" cy="523875"/>
          </a:xfrm>
        </p:spPr>
        <p:txBody>
          <a:bodyPr/>
          <a:lstStyle/>
          <a:p>
            <a:pPr eaLnBrk="1" hangingPunct="1"/>
            <a:r>
              <a:rPr lang="en-GB" altLang="zh-CN">
                <a:solidFill>
                  <a:srgbClr val="121F55"/>
                </a:solidFill>
              </a:rPr>
              <a:t>Java</a:t>
            </a:r>
            <a:r>
              <a:rPr altLang="en-GB">
                <a:solidFill>
                  <a:srgbClr val="121F55"/>
                </a:solidFill>
              </a:rPr>
              <a:t>项目组织结构</a:t>
            </a:r>
            <a:r>
              <a:rPr lang="en-GB" altLang="zh-CN">
                <a:solidFill>
                  <a:srgbClr val="121F55"/>
                </a:solidFill>
              </a:rPr>
              <a:t>2-1</a:t>
            </a:r>
            <a:endParaRPr>
              <a:solidFill>
                <a:srgbClr val="121F55"/>
              </a:solidFill>
            </a:endParaRPr>
          </a:p>
        </p:txBody>
      </p:sp>
      <p:sp>
        <p:nvSpPr>
          <p:cNvPr id="579589" name="AutoShape 5"/>
          <p:cNvSpPr>
            <a:spLocks noChangeArrowheads="1"/>
          </p:cNvSpPr>
          <p:nvPr/>
        </p:nvSpPr>
        <p:spPr bwMode="gray">
          <a:xfrm>
            <a:off x="4374649" y="5213819"/>
            <a:ext cx="2898190" cy="715060"/>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algn="ctr">
              <a:defRPr/>
            </a:pPr>
            <a:r>
              <a:rPr lang="en-GB" altLang="zh-CN" b="1" dirty="0">
                <a:solidFill>
                  <a:schemeClr val="bg1"/>
                </a:solidFill>
                <a:latin typeface="+mn-ea"/>
                <a:ea typeface="+mn-ea"/>
              </a:rPr>
              <a:t>JRE</a:t>
            </a:r>
            <a:r>
              <a:rPr lang="zh-CN" altLang="en-GB" b="1" dirty="0">
                <a:solidFill>
                  <a:schemeClr val="bg1"/>
                </a:solidFill>
                <a:latin typeface="+mn-ea"/>
                <a:ea typeface="+mn-ea"/>
              </a:rPr>
              <a:t>系统库目录：存放程序</a:t>
            </a:r>
            <a:endParaRPr lang="zh-CN" altLang="en-GB" b="1" dirty="0">
              <a:solidFill>
                <a:schemeClr val="bg1"/>
              </a:solidFill>
              <a:latin typeface="+mn-ea"/>
              <a:ea typeface="+mn-ea"/>
            </a:endParaRPr>
          </a:p>
          <a:p>
            <a:pPr algn="ctr">
              <a:defRPr/>
            </a:pPr>
            <a:r>
              <a:rPr lang="zh-CN" altLang="en-GB" b="1" dirty="0">
                <a:solidFill>
                  <a:schemeClr val="bg1"/>
                </a:solidFill>
                <a:latin typeface="+mn-ea"/>
                <a:ea typeface="+mn-ea"/>
              </a:rPr>
              <a:t>运行必须的系统库文件</a:t>
            </a:r>
            <a:endParaRPr lang="zh-CN" altLang="en-US" b="1" dirty="0">
              <a:solidFill>
                <a:schemeClr val="bg1"/>
              </a:solidFill>
              <a:latin typeface="+mn-ea"/>
              <a:ea typeface="+mn-ea"/>
            </a:endParaRPr>
          </a:p>
        </p:txBody>
      </p:sp>
      <p:sp>
        <p:nvSpPr>
          <p:cNvPr id="579598" name="AutoShape 14"/>
          <p:cNvSpPr>
            <a:spLocks noChangeArrowheads="1"/>
          </p:cNvSpPr>
          <p:nvPr/>
        </p:nvSpPr>
        <p:spPr bwMode="gray">
          <a:xfrm>
            <a:off x="6211339" y="3663882"/>
            <a:ext cx="2868122" cy="408132"/>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algn="ctr">
              <a:defRPr/>
            </a:pPr>
            <a:r>
              <a:rPr lang="en-GB" altLang="zh-CN" b="1" dirty="0" err="1">
                <a:solidFill>
                  <a:schemeClr val="bg1"/>
                </a:solidFill>
                <a:latin typeface="+mn-ea"/>
                <a:ea typeface="+mn-ea"/>
              </a:rPr>
              <a:t>src</a:t>
            </a:r>
            <a:r>
              <a:rPr lang="zh-CN" altLang="en-GB" b="1" dirty="0">
                <a:solidFill>
                  <a:schemeClr val="bg1"/>
                </a:solidFill>
                <a:latin typeface="+mn-ea"/>
                <a:ea typeface="+mn-ea"/>
              </a:rPr>
              <a:t>目录：存放包和源文件</a:t>
            </a:r>
            <a:endParaRPr lang="zh-CN" altLang="en-US" b="1" dirty="0">
              <a:solidFill>
                <a:schemeClr val="bg1"/>
              </a:solidFill>
              <a:latin typeface="+mn-ea"/>
              <a:ea typeface="+mn-ea"/>
            </a:endParaRPr>
          </a:p>
        </p:txBody>
      </p:sp>
      <p:cxnSp>
        <p:nvCxnSpPr>
          <p:cNvPr id="18" name="直接箭头连接符 17"/>
          <p:cNvCxnSpPr/>
          <p:nvPr/>
        </p:nvCxnSpPr>
        <p:spPr>
          <a:xfrm>
            <a:off x="4952992" y="4929198"/>
            <a:ext cx="427834" cy="357190"/>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22" name="直接箭头连接符 21"/>
          <p:cNvCxnSpPr/>
          <p:nvPr/>
        </p:nvCxnSpPr>
        <p:spPr>
          <a:xfrm rot="10800000" flipH="1">
            <a:off x="5068904" y="3928272"/>
            <a:ext cx="1027096" cy="793"/>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46089" name="组合 16"/>
          <p:cNvGrpSpPr/>
          <p:nvPr/>
        </p:nvGrpSpPr>
        <p:grpSpPr bwMode="auto">
          <a:xfrm>
            <a:off x="3438525" y="6175375"/>
            <a:ext cx="4572000" cy="428625"/>
            <a:chOff x="3143240" y="5143512"/>
            <a:chExt cx="4572032" cy="428628"/>
          </a:xfrm>
        </p:grpSpPr>
        <p:sp>
          <p:nvSpPr>
            <p:cNvPr id="25" name="圆角矩形 24"/>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6" name="圆角矩形 25"/>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46097" name="Picture 8" descr="说话气泡new"/>
            <p:cNvPicPr>
              <a:picLocks noChangeAspect="1" noChangeArrowheads="1"/>
            </p:cNvPicPr>
            <p:nvPr/>
          </p:nvPicPr>
          <p:blipFill>
            <a:blip r:embed="rId2"/>
            <a:srcRect/>
            <a:stretch>
              <a:fillRect/>
            </a:stretch>
          </p:blipFill>
          <p:spPr bwMode="auto">
            <a:xfrm>
              <a:off x="3143240" y="5183073"/>
              <a:ext cx="571505" cy="342076"/>
            </a:xfrm>
            <a:prstGeom prst="rect">
              <a:avLst/>
            </a:prstGeom>
            <a:noFill/>
            <a:ln w="9525">
              <a:noFill/>
              <a:miter lim="800000"/>
              <a:headEnd/>
              <a:tailEnd/>
            </a:ln>
            <a:effectLst>
              <a:prstShdw prst="shdw13" dist="12700" dir="10800000">
                <a:srgbClr val="0099FF">
                  <a:alpha val="50000"/>
                </a:srgbClr>
              </a:prstShdw>
            </a:effectLst>
          </p:spPr>
        </p:pic>
        <p:sp>
          <p:nvSpPr>
            <p:cNvPr id="28" name="TextBox 27"/>
            <p:cNvSpPr txBox="1"/>
            <p:nvPr/>
          </p:nvSpPr>
          <p:spPr bwMode="auto">
            <a:xfrm>
              <a:off x="3852541" y="5187962"/>
              <a:ext cx="3817012"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演示： </a:t>
              </a:r>
              <a:r>
                <a:rPr lang="en-US" altLang="zh-CN" sz="1600" b="1" spc="300" dirty="0" err="1">
                  <a:solidFill>
                    <a:srgbClr val="FBFFFE"/>
                  </a:solidFill>
                  <a:latin typeface="微软雅黑" panose="020B0503020204020204" pitchFamily="2" charset="-122"/>
                  <a:ea typeface="微软雅黑" panose="020B0503020204020204" pitchFamily="2" charset="-122"/>
                </a:rPr>
                <a:t>MyEclipse</a:t>
              </a:r>
              <a:r>
                <a:rPr lang="zh-CN" altLang="en-US" sz="1600" b="1" spc="300" dirty="0">
                  <a:solidFill>
                    <a:srgbClr val="FBFFFE"/>
                  </a:solidFill>
                  <a:latin typeface="微软雅黑" panose="020B0503020204020204" pitchFamily="2" charset="-122"/>
                  <a:ea typeface="微软雅黑" panose="020B0503020204020204" pitchFamily="2" charset="-122"/>
                </a:rPr>
                <a:t>包资源管理器</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sp>
        <p:nvSpPr>
          <p:cNvPr id="2" name="灯片编号占位符 1"/>
          <p:cNvSpPr>
            <a:spLocks noGrp="1"/>
          </p:cNvSpPr>
          <p:nvPr>
            <p:ph type="sldNum" sz="quarter" idx="10"/>
          </p:nvPr>
        </p:nvSpPr>
        <p:spPr/>
        <p:txBody>
          <a:bodyPr/>
          <a:lstStyle/>
          <a:p>
            <a:pPr>
              <a:defRPr/>
            </a:pPr>
            <a:fld id="{20A3C244-A2EA-421B-AA84-7941BACD046B}" type="slidenum">
              <a:rPr lang="zh-CN" altLang="en-US" smtClean="0"/>
            </a:fld>
            <a:r>
              <a:rPr lang="en-US" altLang="zh-CN"/>
              <a:t>/49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79598"/>
                                        </p:tgtEl>
                                        <p:attrNameLst>
                                          <p:attrName>style.visibility</p:attrName>
                                        </p:attrNameLst>
                                      </p:cBhvr>
                                      <p:to>
                                        <p:strVal val="visible"/>
                                      </p:to>
                                    </p:set>
                                    <p:animEffect transition="in" filter="wipe(left)">
                                      <p:cBhvr>
                                        <p:cTn id="11" dur="500"/>
                                        <p:tgtEl>
                                          <p:spTgt spid="579598"/>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up)">
                                      <p:cBhvr>
                                        <p:cTn id="15" dur="500"/>
                                        <p:tgtEl>
                                          <p:spTgt spid="18"/>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579589"/>
                                        </p:tgtEl>
                                        <p:attrNameLst>
                                          <p:attrName>style.visibility</p:attrName>
                                        </p:attrNameLst>
                                      </p:cBhvr>
                                      <p:to>
                                        <p:strVal val="visible"/>
                                      </p:to>
                                    </p:set>
                                    <p:animEffect transition="in" filter="wipe(up)">
                                      <p:cBhvr>
                                        <p:cTn id="19" dur="500"/>
                                        <p:tgtEl>
                                          <p:spTgt spid="5795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9589" grpId="0" bldLvl="0" animBg="1"/>
      <p:bldP spid="579598"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图片 12" descr="导航器.TIF"/>
          <p:cNvPicPr>
            <a:picLocks noChangeAspect="1"/>
          </p:cNvPicPr>
          <p:nvPr/>
        </p:nvPicPr>
        <p:blipFill>
          <a:blip r:embed="rId1"/>
          <a:srcRect/>
          <a:stretch>
            <a:fillRect/>
          </a:stretch>
        </p:blipFill>
        <p:spPr bwMode="auto">
          <a:xfrm>
            <a:off x="2809875" y="2767013"/>
            <a:ext cx="2928938" cy="2947987"/>
          </a:xfrm>
          <a:prstGeom prst="rect">
            <a:avLst/>
          </a:prstGeom>
          <a:noFill/>
          <a:ln w="9525">
            <a:noFill/>
            <a:miter lim="800000"/>
            <a:headEnd/>
            <a:tailEnd/>
          </a:ln>
        </p:spPr>
      </p:pic>
      <p:sp>
        <p:nvSpPr>
          <p:cNvPr id="47107" name="Rectangle 10"/>
          <p:cNvSpPr>
            <a:spLocks noGrp="1" noChangeArrowheads="1"/>
          </p:cNvSpPr>
          <p:nvPr>
            <p:ph type="title"/>
          </p:nvPr>
        </p:nvSpPr>
        <p:spPr>
          <a:xfrm>
            <a:off x="5577840" y="285750"/>
            <a:ext cx="4911090" cy="523875"/>
          </a:xfrm>
        </p:spPr>
        <p:txBody>
          <a:bodyPr/>
          <a:lstStyle/>
          <a:p>
            <a:pPr eaLnBrk="1" hangingPunct="1"/>
            <a:r>
              <a:rPr lang="en-GB" altLang="zh-CN">
                <a:solidFill>
                  <a:srgbClr val="121F55"/>
                </a:solidFill>
              </a:rPr>
              <a:t>Java</a:t>
            </a:r>
            <a:r>
              <a:rPr altLang="en-GB">
                <a:solidFill>
                  <a:srgbClr val="121F55"/>
                </a:solidFill>
              </a:rPr>
              <a:t>项目组织结构</a:t>
            </a:r>
            <a:r>
              <a:rPr lang="en-GB" altLang="zh-CN">
                <a:solidFill>
                  <a:srgbClr val="121F55"/>
                </a:solidFill>
              </a:rPr>
              <a:t>2-2</a:t>
            </a:r>
            <a:endParaRPr>
              <a:solidFill>
                <a:srgbClr val="121F55"/>
              </a:solidFill>
            </a:endParaRPr>
          </a:p>
        </p:txBody>
      </p:sp>
      <p:sp>
        <p:nvSpPr>
          <p:cNvPr id="580611" name="Rectangle 3"/>
          <p:cNvSpPr>
            <a:spLocks noGrp="1" noChangeArrowheads="1"/>
          </p:cNvSpPr>
          <p:nvPr>
            <p:ph idx="1"/>
          </p:nvPr>
        </p:nvSpPr>
        <p:spPr>
          <a:xfrm>
            <a:off x="2308225" y="719138"/>
            <a:ext cx="7645400" cy="5143500"/>
          </a:xfrm>
        </p:spPr>
        <p:txBody>
          <a:bodyPr/>
          <a:lstStyle/>
          <a:p>
            <a:pPr eaLnBrk="1" hangingPunct="1">
              <a:defRPr/>
            </a:pPr>
            <a:r>
              <a:rPr lang="zh-CN" altLang="en-US"/>
              <a:t>导航器</a:t>
            </a:r>
            <a:endParaRPr lang="zh-CN" altLang="en-US"/>
          </a:p>
          <a:p>
            <a:pPr lvl="1" eaLnBrk="1" hangingPunct="1">
              <a:defRPr/>
            </a:pPr>
            <a:r>
              <a:rPr lang="zh-CN" altLang="en-US"/>
              <a:t>类似于</a:t>
            </a:r>
            <a:r>
              <a:rPr lang="en-US" altLang="zh-CN"/>
              <a:t>Windows</a:t>
            </a:r>
            <a:r>
              <a:rPr lang="zh-CN" altLang="en-US"/>
              <a:t>中的资源管理器</a:t>
            </a:r>
            <a:endParaRPr lang="zh-CN" altLang="en-US"/>
          </a:p>
          <a:p>
            <a:pPr lvl="1" eaLnBrk="1" hangingPunct="1">
              <a:defRPr/>
            </a:pPr>
            <a:r>
              <a:rPr lang="zh-CN" altLang="en-US"/>
              <a:t>选择菜单“</a:t>
            </a:r>
            <a:r>
              <a:rPr lang="en-US" altLang="zh-CN"/>
              <a:t>Window </a:t>
            </a:r>
            <a:r>
              <a:rPr lang="zh-CN" altLang="en-US"/>
              <a:t>→ </a:t>
            </a:r>
            <a:r>
              <a:rPr lang="en-US" altLang="zh-CN"/>
              <a:t>Show View </a:t>
            </a:r>
            <a:r>
              <a:rPr lang="zh-CN" altLang="en-US"/>
              <a:t>→ </a:t>
            </a:r>
            <a:r>
              <a:rPr lang="en-US" altLang="zh-CN"/>
              <a:t>Navigator</a:t>
            </a:r>
            <a:r>
              <a:rPr lang="zh-CN" altLang="en-US"/>
              <a:t>”</a:t>
            </a:r>
            <a:endParaRPr lang="zh-CN" altLang="en-US" dirty="0"/>
          </a:p>
        </p:txBody>
      </p:sp>
      <p:sp>
        <p:nvSpPr>
          <p:cNvPr id="580613" name="AutoShape 5"/>
          <p:cNvSpPr>
            <a:spLocks noChangeArrowheads="1"/>
          </p:cNvSpPr>
          <p:nvPr/>
        </p:nvSpPr>
        <p:spPr bwMode="gray">
          <a:xfrm>
            <a:off x="5099104" y="3252524"/>
            <a:ext cx="2323994" cy="714904"/>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algn="ctr">
              <a:defRPr/>
            </a:pPr>
            <a:r>
              <a:rPr lang="en-GB" altLang="zh-CN" b="1" dirty="0">
                <a:solidFill>
                  <a:schemeClr val="bg1"/>
                </a:solidFill>
                <a:latin typeface="+mn-ea"/>
                <a:ea typeface="+mn-ea"/>
              </a:rPr>
              <a:t> bin</a:t>
            </a:r>
            <a:r>
              <a:rPr lang="zh-CN" altLang="en-GB" b="1" dirty="0">
                <a:solidFill>
                  <a:schemeClr val="bg1"/>
                </a:solidFill>
                <a:latin typeface="+mn-ea"/>
                <a:ea typeface="+mn-ea"/>
              </a:rPr>
              <a:t>目录：存放可执</a:t>
            </a:r>
            <a:endParaRPr lang="zh-CN" altLang="en-GB" b="1" dirty="0">
              <a:solidFill>
                <a:schemeClr val="bg1"/>
              </a:solidFill>
              <a:latin typeface="+mn-ea"/>
              <a:ea typeface="+mn-ea"/>
            </a:endParaRPr>
          </a:p>
          <a:p>
            <a:pPr algn="ctr">
              <a:defRPr/>
            </a:pPr>
            <a:r>
              <a:rPr lang="zh-CN" altLang="en-GB" b="1" dirty="0">
                <a:solidFill>
                  <a:schemeClr val="bg1"/>
                </a:solidFill>
                <a:latin typeface="+mn-ea"/>
                <a:ea typeface="+mn-ea"/>
              </a:rPr>
              <a:t>行的字节码文件</a:t>
            </a:r>
            <a:endParaRPr lang="zh-CN" altLang="en-US" b="1" dirty="0">
              <a:solidFill>
                <a:schemeClr val="bg1"/>
              </a:solidFill>
              <a:latin typeface="+mn-ea"/>
              <a:ea typeface="+mn-ea"/>
            </a:endParaRPr>
          </a:p>
        </p:txBody>
      </p:sp>
      <p:sp>
        <p:nvSpPr>
          <p:cNvPr id="580614" name="AutoShape 6"/>
          <p:cNvSpPr>
            <a:spLocks noChangeArrowheads="1"/>
          </p:cNvSpPr>
          <p:nvPr/>
        </p:nvSpPr>
        <p:spPr bwMode="gray">
          <a:xfrm>
            <a:off x="5294241" y="4149653"/>
            <a:ext cx="2986232" cy="408132"/>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algn="ctr">
              <a:defRPr/>
            </a:pPr>
            <a:r>
              <a:rPr lang="zh-CN" altLang="en-US" b="1">
                <a:solidFill>
                  <a:schemeClr val="bg1"/>
                </a:solidFill>
                <a:latin typeface="+mn-ea"/>
                <a:ea typeface="+mn-ea"/>
              </a:rPr>
              <a:t> </a:t>
            </a:r>
            <a:r>
              <a:rPr lang="en-US" altLang="zh-CN" b="1">
                <a:solidFill>
                  <a:schemeClr val="bg1"/>
                </a:solidFill>
                <a:latin typeface="+mn-ea"/>
                <a:ea typeface="+mn-ea"/>
              </a:rPr>
              <a:t>src</a:t>
            </a:r>
            <a:r>
              <a:rPr lang="zh-CN" altLang="en-US" b="1">
                <a:solidFill>
                  <a:schemeClr val="bg1"/>
                </a:solidFill>
                <a:latin typeface="+mn-ea"/>
                <a:ea typeface="+mn-ea"/>
              </a:rPr>
              <a:t>目录：存放</a:t>
            </a:r>
            <a:r>
              <a:rPr lang="en-US" altLang="zh-CN" b="1">
                <a:solidFill>
                  <a:schemeClr val="bg1"/>
                </a:solidFill>
                <a:latin typeface="+mn-ea"/>
                <a:ea typeface="+mn-ea"/>
              </a:rPr>
              <a:t>Java</a:t>
            </a:r>
            <a:r>
              <a:rPr lang="zh-CN" altLang="en-US" b="1">
                <a:solidFill>
                  <a:schemeClr val="bg1"/>
                </a:solidFill>
                <a:latin typeface="+mn-ea"/>
                <a:ea typeface="+mn-ea"/>
              </a:rPr>
              <a:t>源文件</a:t>
            </a:r>
            <a:endParaRPr lang="zh-CN" altLang="en-US" b="1">
              <a:solidFill>
                <a:schemeClr val="bg1"/>
              </a:solidFill>
              <a:latin typeface="+mn-ea"/>
              <a:ea typeface="+mn-ea"/>
            </a:endParaRPr>
          </a:p>
        </p:txBody>
      </p:sp>
      <p:cxnSp>
        <p:nvCxnSpPr>
          <p:cNvPr id="18" name="直接箭头连接符 17"/>
          <p:cNvCxnSpPr/>
          <p:nvPr/>
        </p:nvCxnSpPr>
        <p:spPr>
          <a:xfrm>
            <a:off x="3809984" y="3571876"/>
            <a:ext cx="1214446" cy="1588"/>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20" name="直接箭头连接符 19"/>
          <p:cNvCxnSpPr/>
          <p:nvPr/>
        </p:nvCxnSpPr>
        <p:spPr>
          <a:xfrm rot="10800000" flipH="1">
            <a:off x="3952861" y="4357694"/>
            <a:ext cx="1214446" cy="2379"/>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47113" name="组合 16"/>
          <p:cNvGrpSpPr/>
          <p:nvPr/>
        </p:nvGrpSpPr>
        <p:grpSpPr bwMode="auto">
          <a:xfrm>
            <a:off x="3948113" y="5792788"/>
            <a:ext cx="4572000" cy="428625"/>
            <a:chOff x="3143240" y="5143512"/>
            <a:chExt cx="4572032" cy="428628"/>
          </a:xfrm>
        </p:grpSpPr>
        <p:sp>
          <p:nvSpPr>
            <p:cNvPr id="24" name="圆角矩形 23"/>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5" name="圆角矩形 24"/>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47121" name="Picture 8" descr="说话气泡new"/>
            <p:cNvPicPr>
              <a:picLocks noChangeAspect="1" noChangeArrowheads="1"/>
            </p:cNvPicPr>
            <p:nvPr/>
          </p:nvPicPr>
          <p:blipFill>
            <a:blip r:embed="rId2"/>
            <a:srcRect/>
            <a:stretch>
              <a:fillRect/>
            </a:stretch>
          </p:blipFill>
          <p:spPr bwMode="auto">
            <a:xfrm>
              <a:off x="3143240" y="5183073"/>
              <a:ext cx="571505" cy="342076"/>
            </a:xfrm>
            <a:prstGeom prst="rect">
              <a:avLst/>
            </a:prstGeom>
            <a:noFill/>
            <a:ln w="9525">
              <a:noFill/>
              <a:miter lim="800000"/>
              <a:headEnd/>
              <a:tailEnd/>
            </a:ln>
            <a:effectLst>
              <a:prstShdw prst="shdw13" dist="12700" dir="10800000">
                <a:srgbClr val="0099FF">
                  <a:alpha val="50000"/>
                </a:srgbClr>
              </a:prstShdw>
            </a:effectLst>
          </p:spPr>
        </p:pic>
        <p:sp>
          <p:nvSpPr>
            <p:cNvPr id="27" name="TextBox 26"/>
            <p:cNvSpPr txBox="1"/>
            <p:nvPr/>
          </p:nvSpPr>
          <p:spPr bwMode="auto">
            <a:xfrm>
              <a:off x="4214492" y="5187962"/>
              <a:ext cx="3093107"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演示： </a:t>
              </a:r>
              <a:r>
                <a:rPr lang="en-US" altLang="zh-CN" sz="1600" b="1" spc="300" dirty="0" err="1">
                  <a:solidFill>
                    <a:srgbClr val="FBFFFE"/>
                  </a:solidFill>
                  <a:latin typeface="微软雅黑" panose="020B0503020204020204" pitchFamily="2" charset="-122"/>
                  <a:ea typeface="微软雅黑" panose="020B0503020204020204" pitchFamily="2" charset="-122"/>
                </a:rPr>
                <a:t>MyEclipse</a:t>
              </a:r>
              <a:r>
                <a:rPr lang="zh-CN" altLang="en-US" sz="1600" b="1" spc="300" dirty="0">
                  <a:solidFill>
                    <a:srgbClr val="FBFFFE"/>
                  </a:solidFill>
                  <a:latin typeface="微软雅黑" panose="020B0503020204020204" pitchFamily="2" charset="-122"/>
                  <a:ea typeface="微软雅黑" panose="020B0503020204020204" pitchFamily="2" charset="-122"/>
                </a:rPr>
                <a:t>导航器</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sp>
        <p:nvSpPr>
          <p:cNvPr id="2" name="灯片编号占位符 1"/>
          <p:cNvSpPr>
            <a:spLocks noGrp="1"/>
          </p:cNvSpPr>
          <p:nvPr>
            <p:ph type="sldNum" sz="quarter" idx="10"/>
          </p:nvPr>
        </p:nvSpPr>
        <p:spPr/>
        <p:txBody>
          <a:bodyPr/>
          <a:lstStyle/>
          <a:p>
            <a:pPr>
              <a:defRPr/>
            </a:pPr>
            <a:fld id="{20A3C244-A2EA-421B-AA84-7941BACD046B}" type="slidenum">
              <a:rPr lang="zh-CN" altLang="en-US" smtClean="0"/>
            </a:fld>
            <a:r>
              <a:rPr lang="en-US" altLang="zh-CN"/>
              <a:t>/49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80613"/>
                                        </p:tgtEl>
                                        <p:attrNameLst>
                                          <p:attrName>style.visibility</p:attrName>
                                        </p:attrNameLst>
                                      </p:cBhvr>
                                      <p:to>
                                        <p:strVal val="visible"/>
                                      </p:to>
                                    </p:set>
                                    <p:animEffect transition="in" filter="wipe(left)">
                                      <p:cBhvr>
                                        <p:cTn id="11" dur="500"/>
                                        <p:tgtEl>
                                          <p:spTgt spid="58061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500"/>
                                        <p:tgtEl>
                                          <p:spTgt spid="20"/>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580614"/>
                                        </p:tgtEl>
                                        <p:attrNameLst>
                                          <p:attrName>style.visibility</p:attrName>
                                        </p:attrNameLst>
                                      </p:cBhvr>
                                      <p:to>
                                        <p:strVal val="visible"/>
                                      </p:to>
                                    </p:set>
                                    <p:animEffect transition="in" filter="wipe(left)">
                                      <p:cBhvr>
                                        <p:cTn id="19" dur="500"/>
                                        <p:tgtEl>
                                          <p:spTgt spid="5806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0614"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29" name="AutoShape 13"/>
          <p:cNvSpPr>
            <a:spLocks noChangeArrowheads="1"/>
          </p:cNvSpPr>
          <p:nvPr/>
        </p:nvSpPr>
        <p:spPr bwMode="auto">
          <a:xfrm>
            <a:off x="2208213" y="2349500"/>
            <a:ext cx="7388225" cy="1892300"/>
          </a:xfrm>
          <a:prstGeom prst="roundRect">
            <a:avLst>
              <a:gd name="adj" fmla="val 234"/>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49" charset="-122"/>
              </a:rPr>
              <a:t>public class </a:t>
            </a:r>
            <a:r>
              <a:rPr lang="en-US" altLang="zh-CN" b="1" dirty="0" err="1">
                <a:solidFill>
                  <a:schemeClr val="accent5">
                    <a:lumMod val="10000"/>
                  </a:schemeClr>
                </a:solidFill>
                <a:latin typeface="+mn-lt"/>
                <a:ea typeface="黑体" panose="02010609060101010101" pitchFamily="49" charset="-122"/>
              </a:rPr>
              <a:t>helloWorld</a:t>
            </a:r>
            <a:r>
              <a:rPr lang="en-US" altLang="zh-CN" b="1" dirty="0">
                <a:solidFill>
                  <a:schemeClr val="accent5">
                    <a:lumMod val="10000"/>
                  </a:schemeClr>
                </a:solidFill>
                <a:latin typeface="+mn-lt"/>
                <a:ea typeface="黑体" panose="02010609060101010101" pitchFamily="49" charset="-122"/>
              </a:rPr>
              <a:t> { //</a:t>
            </a:r>
            <a:r>
              <a:rPr lang="zh-CN" altLang="en-US" b="1" dirty="0">
                <a:solidFill>
                  <a:schemeClr val="accent5">
                    <a:lumMod val="10000"/>
                  </a:schemeClr>
                </a:solidFill>
                <a:latin typeface="+mn-lt"/>
                <a:ea typeface="黑体" panose="02010609060101010101" pitchFamily="49" charset="-122"/>
              </a:rPr>
              <a:t>源文件名为</a:t>
            </a:r>
            <a:r>
              <a:rPr lang="en-US" altLang="zh-CN" b="1" dirty="0">
                <a:solidFill>
                  <a:schemeClr val="accent5">
                    <a:lumMod val="10000"/>
                  </a:schemeClr>
                </a:solidFill>
                <a:latin typeface="+mn-lt"/>
                <a:ea typeface="黑体" panose="02010609060101010101" pitchFamily="49" charset="-122"/>
              </a:rPr>
              <a:t>HelloWorld.java</a:t>
            </a:r>
            <a:endParaRPr lang="en-US" altLang="zh-CN" b="1" dirty="0">
              <a:solidFill>
                <a:schemeClr val="accent5">
                  <a:lumMod val="10000"/>
                </a:schemeClr>
              </a:solidFill>
              <a:latin typeface="+mn-lt"/>
              <a:ea typeface="黑体" panose="02010609060101010101" pitchFamily="49" charset="-122"/>
            </a:endParaRPr>
          </a:p>
          <a:p>
            <a:pPr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49" charset="-122"/>
              </a:rPr>
              <a:t>	public static void  main (String[ ] </a:t>
            </a:r>
            <a:r>
              <a:rPr lang="en-US" altLang="zh-CN" b="1" dirty="0" err="1">
                <a:solidFill>
                  <a:schemeClr val="accent5">
                    <a:lumMod val="10000"/>
                  </a:schemeClr>
                </a:solidFill>
                <a:latin typeface="+mn-lt"/>
                <a:ea typeface="黑体" panose="02010609060101010101" pitchFamily="49" charset="-122"/>
              </a:rPr>
              <a:t>args</a:t>
            </a:r>
            <a:r>
              <a:rPr lang="en-US" altLang="zh-CN" b="1" dirty="0">
                <a:solidFill>
                  <a:schemeClr val="accent5">
                    <a:lumMod val="10000"/>
                  </a:schemeClr>
                </a:solidFill>
                <a:latin typeface="+mn-lt"/>
                <a:ea typeface="黑体" panose="02010609060101010101" pitchFamily="49" charset="-122"/>
              </a:rPr>
              <a:t>){  </a:t>
            </a:r>
            <a:endParaRPr lang="en-US" altLang="zh-CN" b="1" dirty="0">
              <a:solidFill>
                <a:schemeClr val="accent5">
                  <a:lumMod val="10000"/>
                </a:schemeClr>
              </a:solidFill>
              <a:latin typeface="+mn-lt"/>
              <a:ea typeface="黑体" panose="02010609060101010101" pitchFamily="49" charset="-122"/>
            </a:endParaRPr>
          </a:p>
          <a:p>
            <a:pPr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49" charset="-122"/>
              </a:rPr>
              <a:t>		</a:t>
            </a:r>
            <a:r>
              <a:rPr lang="en-US" altLang="zh-CN" b="1" dirty="0" err="1">
                <a:solidFill>
                  <a:schemeClr val="accent5">
                    <a:lumMod val="10000"/>
                  </a:schemeClr>
                </a:solidFill>
                <a:latin typeface="+mn-lt"/>
                <a:ea typeface="黑体" panose="02010609060101010101" pitchFamily="49" charset="-122"/>
              </a:rPr>
              <a:t>System.out.println</a:t>
            </a:r>
            <a:r>
              <a:rPr lang="en-US" altLang="zh-CN" b="1" dirty="0">
                <a:solidFill>
                  <a:schemeClr val="accent5">
                    <a:lumMod val="10000"/>
                  </a:schemeClr>
                </a:solidFill>
                <a:latin typeface="+mn-lt"/>
                <a:ea typeface="黑体" panose="02010609060101010101" pitchFamily="49" charset="-122"/>
              </a:rPr>
              <a:t>("</a:t>
            </a:r>
            <a:r>
              <a:rPr lang="zh-CN" altLang="en-US" b="1" dirty="0">
                <a:solidFill>
                  <a:schemeClr val="accent5">
                    <a:lumMod val="10000"/>
                  </a:schemeClr>
                </a:solidFill>
                <a:latin typeface="+mn-lt"/>
                <a:ea typeface="黑体" panose="02010609060101010101" pitchFamily="49" charset="-122"/>
              </a:rPr>
              <a:t>我的第一个</a:t>
            </a:r>
            <a:r>
              <a:rPr lang="en-US" altLang="zh-CN" b="1" dirty="0" err="1">
                <a:solidFill>
                  <a:schemeClr val="accent5">
                    <a:lumMod val="10000"/>
                  </a:schemeClr>
                </a:solidFill>
                <a:latin typeface="+mn-lt"/>
                <a:ea typeface="黑体" panose="02010609060101010101" pitchFamily="49" charset="-122"/>
              </a:rPr>
              <a:t>MyEclipse</a:t>
            </a:r>
            <a:r>
              <a:rPr lang="zh-CN" altLang="en-US" b="1" dirty="0">
                <a:solidFill>
                  <a:schemeClr val="accent5">
                    <a:lumMod val="10000"/>
                  </a:schemeClr>
                </a:solidFill>
                <a:latin typeface="+mn-lt"/>
                <a:ea typeface="黑体" panose="02010609060101010101" pitchFamily="49" charset="-122"/>
              </a:rPr>
              <a:t>小程序！</a:t>
            </a:r>
            <a:r>
              <a:rPr lang="en-US" altLang="zh-CN" b="1" dirty="0">
                <a:solidFill>
                  <a:schemeClr val="accent5">
                    <a:lumMod val="10000"/>
                  </a:schemeClr>
                </a:solidFill>
                <a:latin typeface="+mn-lt"/>
                <a:ea typeface="黑体" panose="02010609060101010101" pitchFamily="49" charset="-122"/>
              </a:rPr>
              <a:t>");</a:t>
            </a:r>
            <a:endParaRPr lang="en-US" altLang="zh-CN" b="1" dirty="0">
              <a:solidFill>
                <a:schemeClr val="accent5">
                  <a:lumMod val="10000"/>
                </a:schemeClr>
              </a:solidFill>
              <a:latin typeface="+mn-lt"/>
              <a:ea typeface="黑体" panose="02010609060101010101" pitchFamily="49" charset="-122"/>
            </a:endParaRPr>
          </a:p>
          <a:p>
            <a:pPr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49" charset="-122"/>
              </a:rPr>
              <a:t>	}</a:t>
            </a:r>
            <a:endParaRPr lang="en-US" altLang="zh-CN" b="1" dirty="0">
              <a:solidFill>
                <a:schemeClr val="accent5">
                  <a:lumMod val="10000"/>
                </a:schemeClr>
              </a:solidFill>
              <a:latin typeface="+mn-lt"/>
              <a:ea typeface="黑体" panose="02010609060101010101" pitchFamily="49" charset="-122"/>
            </a:endParaRPr>
          </a:p>
          <a:p>
            <a:pPr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49" charset="-122"/>
              </a:rPr>
              <a:t>}</a:t>
            </a:r>
            <a:endParaRPr lang="zh-CN" altLang="en-US" b="1" dirty="0">
              <a:solidFill>
                <a:schemeClr val="accent5">
                  <a:lumMod val="10000"/>
                </a:schemeClr>
              </a:solidFill>
              <a:latin typeface="+mn-lt"/>
              <a:ea typeface="黑体" panose="02010609060101010101" pitchFamily="49" charset="-122"/>
            </a:endParaRPr>
          </a:p>
        </p:txBody>
      </p:sp>
      <p:sp>
        <p:nvSpPr>
          <p:cNvPr id="572421" name="Rectangle 5"/>
          <p:cNvSpPr>
            <a:spLocks noChangeArrowheads="1"/>
          </p:cNvSpPr>
          <p:nvPr/>
        </p:nvSpPr>
        <p:spPr bwMode="auto">
          <a:xfrm>
            <a:off x="3595688" y="2357438"/>
            <a:ext cx="1285875" cy="431800"/>
          </a:xfrm>
          <a:prstGeom prst="rect">
            <a:avLst/>
          </a:prstGeom>
          <a:noFill/>
          <a:ln w="25400" algn="ctr">
            <a:solidFill>
              <a:srgbClr val="C00000"/>
            </a:solidFill>
            <a:miter lim="800000"/>
          </a:ln>
        </p:spPr>
        <p:txBody>
          <a:bodyPr wrap="none" anchor="ctr"/>
          <a:lstStyle/>
          <a:p>
            <a:pPr algn="ctr"/>
            <a:endParaRPr lang="zh-CN" altLang="en-US">
              <a:solidFill>
                <a:srgbClr val="FF0000"/>
              </a:solidFill>
            </a:endParaRPr>
          </a:p>
        </p:txBody>
      </p:sp>
      <p:sp>
        <p:nvSpPr>
          <p:cNvPr id="572424" name="AutoShape 8"/>
          <p:cNvSpPr>
            <a:spLocks noChangeArrowheads="1"/>
          </p:cNvSpPr>
          <p:nvPr/>
        </p:nvSpPr>
        <p:spPr bwMode="auto">
          <a:xfrm>
            <a:off x="5013325" y="1700142"/>
            <a:ext cx="1142190" cy="408130"/>
          </a:xfrm>
          <a:prstGeom prst="wedgeRoundRectCallout">
            <a:avLst>
              <a:gd name="adj1" fmla="val 1872"/>
              <a:gd name="adj2" fmla="val 48604"/>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49" charset="-122"/>
              </a:rPr>
              <a:t>代码错误</a:t>
            </a:r>
            <a:endParaRPr lang="zh-CN" altLang="en-US" b="1" kern="0" dirty="0">
              <a:solidFill>
                <a:schemeClr val="bg1"/>
              </a:solidFill>
              <a:latin typeface="Arial" panose="020B0604020202020204"/>
              <a:ea typeface="黑体" panose="02010609060101010101" pitchFamily="49" charset="-122"/>
            </a:endParaRPr>
          </a:p>
        </p:txBody>
      </p:sp>
      <p:sp>
        <p:nvSpPr>
          <p:cNvPr id="48133" name="Rectangle 9"/>
          <p:cNvSpPr>
            <a:spLocks noGrp="1" noChangeArrowheads="1"/>
          </p:cNvSpPr>
          <p:nvPr>
            <p:ph type="title"/>
          </p:nvPr>
        </p:nvSpPr>
        <p:spPr>
          <a:xfrm>
            <a:off x="7570470" y="285750"/>
            <a:ext cx="2918460" cy="523875"/>
          </a:xfrm>
        </p:spPr>
        <p:txBody>
          <a:bodyPr/>
          <a:lstStyle/>
          <a:p>
            <a:pPr eaLnBrk="1" hangingPunct="1"/>
            <a:r>
              <a:rPr>
                <a:solidFill>
                  <a:srgbClr val="121F55"/>
                </a:solidFill>
              </a:rPr>
              <a:t>常见错误</a:t>
            </a:r>
            <a:r>
              <a:rPr lang="en-US" altLang="zh-CN">
                <a:solidFill>
                  <a:srgbClr val="121F55"/>
                </a:solidFill>
              </a:rPr>
              <a:t>5-1</a:t>
            </a:r>
            <a:endParaRPr>
              <a:solidFill>
                <a:srgbClr val="121F55"/>
              </a:solidFill>
            </a:endParaRPr>
          </a:p>
        </p:txBody>
      </p:sp>
      <p:grpSp>
        <p:nvGrpSpPr>
          <p:cNvPr id="48134" name="组合 7"/>
          <p:cNvGrpSpPr/>
          <p:nvPr/>
        </p:nvGrpSpPr>
        <p:grpSpPr bwMode="auto">
          <a:xfrm>
            <a:off x="1625600" y="857250"/>
            <a:ext cx="1463199" cy="398780"/>
            <a:chOff x="2962268" y="5103147"/>
            <a:chExt cx="1462588" cy="398840"/>
          </a:xfrm>
        </p:grpSpPr>
        <p:pic>
          <p:nvPicPr>
            <p:cNvPr id="48140" name="Picture 4" descr="C:\Users\meng.zhang\Desktop\ACCP7.0模版图标规范\list_num.png"/>
            <p:cNvPicPr>
              <a:picLocks noChangeAspect="1" noChangeArrowheads="1"/>
            </p:cNvPicPr>
            <p:nvPr/>
          </p:nvPicPr>
          <p:blipFill>
            <a:blip r:embed="rId1"/>
            <a:srcRect/>
            <a:stretch>
              <a:fillRect/>
            </a:stretch>
          </p:blipFill>
          <p:spPr bwMode="auto">
            <a:xfrm>
              <a:off x="2962268" y="5141278"/>
              <a:ext cx="323848" cy="323848"/>
            </a:xfrm>
            <a:prstGeom prst="rect">
              <a:avLst/>
            </a:prstGeom>
            <a:noFill/>
            <a:ln w="9525">
              <a:noFill/>
              <a:miter lim="800000"/>
              <a:headEnd/>
              <a:tailEnd/>
            </a:ln>
          </p:spPr>
        </p:pic>
        <p:sp>
          <p:nvSpPr>
            <p:cNvPr id="10" name="TextBox 9"/>
            <p:cNvSpPr txBox="1"/>
            <p:nvPr/>
          </p:nvSpPr>
          <p:spPr>
            <a:xfrm>
              <a:off x="3221399" y="5103147"/>
              <a:ext cx="1203457" cy="398840"/>
            </a:xfrm>
            <a:prstGeom prst="rect">
              <a:avLst/>
            </a:prstGeom>
            <a:noFill/>
            <a:effectLst>
              <a:outerShdw blurRad="25400" dist="12700" dir="5400000" algn="t" rotWithShape="0">
                <a:prstClr val="black">
                  <a:alpha val="40000"/>
                </a:prstClr>
              </a:outerShdw>
            </a:effectLst>
          </p:spPr>
          <p:txBody>
            <a:bodyPr wrap="none">
              <a:spAutoFit/>
            </a:bodyPr>
            <a:lstStyle/>
            <a:p>
              <a:pPr algn="ctr">
                <a:defRPr/>
              </a:pPr>
              <a:r>
                <a:rPr lang="zh-CN" altLang="en-US" sz="2000" b="1" dirty="0">
                  <a:latin typeface="黑体" panose="02010609060101010101" pitchFamily="49" charset="-122"/>
                  <a:ea typeface="黑体" panose="02010609060101010101" pitchFamily="49" charset="-122"/>
                </a:rPr>
                <a:t>代码阅读</a:t>
              </a:r>
              <a:endParaRPr lang="zh-CN" altLang="en-US" sz="2000" b="1" dirty="0">
                <a:latin typeface="黑体" panose="02010609060101010101" pitchFamily="49" charset="-122"/>
                <a:ea typeface="黑体" panose="02010609060101010101" pitchFamily="49" charset="-122"/>
              </a:endParaRPr>
            </a:p>
          </p:txBody>
        </p:sp>
      </p:grpSp>
      <p:cxnSp>
        <p:nvCxnSpPr>
          <p:cNvPr id="14" name="直接箭头连接符 13"/>
          <p:cNvCxnSpPr/>
          <p:nvPr/>
        </p:nvCxnSpPr>
        <p:spPr>
          <a:xfrm flipV="1">
            <a:off x="4381488" y="2000240"/>
            <a:ext cx="571504" cy="322910"/>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48136" name="组合 19"/>
          <p:cNvGrpSpPr/>
          <p:nvPr/>
        </p:nvGrpSpPr>
        <p:grpSpPr bwMode="auto">
          <a:xfrm>
            <a:off x="3035300" y="5354638"/>
            <a:ext cx="5976938" cy="701675"/>
            <a:chOff x="1511300" y="5354427"/>
            <a:chExt cx="5976938" cy="701886"/>
          </a:xfrm>
        </p:grpSpPr>
        <p:sp>
          <p:nvSpPr>
            <p:cNvPr id="572420" name="AutoShape 4"/>
            <p:cNvSpPr>
              <a:spLocks noChangeArrowheads="1"/>
            </p:cNvSpPr>
            <p:nvPr/>
          </p:nvSpPr>
          <p:spPr bwMode="gray">
            <a:xfrm>
              <a:off x="1511300" y="5551336"/>
              <a:ext cx="5976938" cy="504977"/>
            </a:xfrm>
            <a:prstGeom prst="roundRect">
              <a:avLst>
                <a:gd name="adj" fmla="val 16667"/>
              </a:avLst>
            </a:prstGeom>
            <a:solidFill>
              <a:schemeClr val="accent1">
                <a:lumMod val="20000"/>
                <a:lumOff val="80000"/>
              </a:schemeClr>
            </a:solidFill>
            <a:ln w="19050">
              <a:solidFill>
                <a:schemeClr val="accent1"/>
              </a:solidFill>
            </a:ln>
          </p:spPr>
          <p:txBody>
            <a:bodyPr anchor="ctr"/>
            <a:lstStyle/>
            <a:p>
              <a:pPr algn="ctr">
                <a:defRPr/>
              </a:pPr>
              <a:r>
                <a:rPr lang="en-US" altLang="zh-CN" b="1" dirty="0">
                  <a:latin typeface="微软雅黑" panose="020B0503020204020204" pitchFamily="2" charset="-122"/>
                  <a:ea typeface="微软雅黑" panose="020B0503020204020204" pitchFamily="2" charset="-122"/>
                </a:rPr>
                <a:t>public</a:t>
              </a:r>
              <a:r>
                <a:rPr lang="zh-CN" altLang="en-US" b="1" dirty="0">
                  <a:latin typeface="微软雅黑" panose="020B0503020204020204" pitchFamily="2" charset="-122"/>
                  <a:ea typeface="微软雅黑" panose="020B0503020204020204" pitchFamily="2" charset="-122"/>
                </a:rPr>
                <a:t>修饰的类的名称必须与</a:t>
              </a:r>
              <a:r>
                <a:rPr lang="en-US" altLang="zh-CN" b="1" dirty="0">
                  <a:latin typeface="微软雅黑" panose="020B0503020204020204" pitchFamily="2" charset="-122"/>
                  <a:ea typeface="微软雅黑" panose="020B0503020204020204" pitchFamily="2" charset="-122"/>
                </a:rPr>
                <a:t>Java</a:t>
              </a:r>
              <a:r>
                <a:rPr lang="zh-CN" altLang="en-US" b="1" dirty="0">
                  <a:latin typeface="微软雅黑" panose="020B0503020204020204" pitchFamily="2" charset="-122"/>
                  <a:ea typeface="微软雅黑" panose="020B0503020204020204" pitchFamily="2" charset="-122"/>
                </a:rPr>
                <a:t>文件同名</a:t>
              </a:r>
              <a:r>
                <a:rPr lang="en-US" altLang="zh-CN" b="1" dirty="0">
                  <a:latin typeface="微软雅黑" panose="020B0503020204020204" pitchFamily="2" charset="-122"/>
                  <a:ea typeface="微软雅黑" panose="020B0503020204020204" pitchFamily="2" charset="-122"/>
                </a:rPr>
                <a:t>!</a:t>
              </a:r>
              <a:endParaRPr lang="en-US" altLang="zh-CN" b="1" dirty="0">
                <a:latin typeface="微软雅黑" panose="020B0503020204020204" pitchFamily="2" charset="-122"/>
                <a:ea typeface="微软雅黑" panose="020B0503020204020204" pitchFamily="2" charset="-122"/>
              </a:endParaRPr>
            </a:p>
          </p:txBody>
        </p:sp>
        <p:sp>
          <p:nvSpPr>
            <p:cNvPr id="48139" name="AutoShape 4"/>
            <p:cNvSpPr>
              <a:spLocks noChangeArrowheads="1"/>
            </p:cNvSpPr>
            <p:nvPr/>
          </p:nvSpPr>
          <p:spPr bwMode="gray">
            <a:xfrm>
              <a:off x="7000875" y="5354427"/>
              <a:ext cx="357188" cy="360470"/>
            </a:xfrm>
            <a:prstGeom prst="ellipse">
              <a:avLst/>
            </a:prstGeom>
            <a:solidFill>
              <a:schemeClr val="bg1"/>
            </a:solidFill>
            <a:ln w="19050">
              <a:solidFill>
                <a:srgbClr val="0E9CDE"/>
              </a:solidFill>
              <a:round/>
            </a:ln>
          </p:spPr>
          <p:txBody>
            <a:bodyPr anchor="ctr"/>
            <a:lstStyle/>
            <a:p>
              <a:pPr algn="ctr"/>
              <a:r>
                <a:rPr lang="en-US" altLang="zh-CN" sz="2000" b="1">
                  <a:solidFill>
                    <a:srgbClr val="0C83B8"/>
                  </a:solidFill>
                  <a:latin typeface="微软雅黑" panose="020B0503020204020204" pitchFamily="2" charset="-122"/>
                  <a:ea typeface="微软雅黑" panose="020B0503020204020204" pitchFamily="2" charset="-122"/>
                </a:rPr>
                <a:t>!</a:t>
              </a:r>
              <a:endParaRPr lang="en-US" altLang="zh-CN" sz="2000" b="1">
                <a:solidFill>
                  <a:srgbClr val="0C83B8"/>
                </a:solidFill>
                <a:latin typeface="微软雅黑" panose="020B0503020204020204" pitchFamily="2" charset="-122"/>
                <a:ea typeface="微软雅黑" panose="020B0503020204020204" pitchFamily="2" charset="-122"/>
              </a:endParaRPr>
            </a:p>
          </p:txBody>
        </p:sp>
      </p:grpSp>
      <p:sp>
        <p:nvSpPr>
          <p:cNvPr id="2" name="灯片编号占位符 1"/>
          <p:cNvSpPr>
            <a:spLocks noGrp="1"/>
          </p:cNvSpPr>
          <p:nvPr>
            <p:ph type="sldNum" sz="quarter" idx="10"/>
          </p:nvPr>
        </p:nvSpPr>
        <p:spPr/>
        <p:txBody>
          <a:bodyPr/>
          <a:lstStyle/>
          <a:p>
            <a:pPr>
              <a:defRPr/>
            </a:pPr>
            <a:fld id="{20A3C244-A2EA-421B-AA84-7941BACD046B}" type="slidenum">
              <a:rPr lang="zh-CN" altLang="en-US" smtClean="0"/>
            </a:fld>
            <a:r>
              <a:rPr lang="en-US" altLang="zh-CN"/>
              <a:t>/49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72429"/>
                                        </p:tgtEl>
                                        <p:attrNameLst>
                                          <p:attrName>style.visibility</p:attrName>
                                        </p:attrNameLst>
                                      </p:cBhvr>
                                      <p:to>
                                        <p:strVal val="visible"/>
                                      </p:to>
                                    </p:set>
                                    <p:animEffect transition="in" filter="wipe(left)">
                                      <p:cBhvr>
                                        <p:cTn id="7" dur="500"/>
                                        <p:tgtEl>
                                          <p:spTgt spid="5724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2421"/>
                                        </p:tgtEl>
                                        <p:attrNameLst>
                                          <p:attrName>style.visibility</p:attrName>
                                        </p:attrNameLst>
                                      </p:cBhvr>
                                      <p:to>
                                        <p:strVal val="visible"/>
                                      </p:to>
                                    </p:set>
                                    <p:animEffect transition="in" filter="wipe(left)">
                                      <p:cBhvr>
                                        <p:cTn id="12" dur="500"/>
                                        <p:tgtEl>
                                          <p:spTgt spid="572421"/>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572424"/>
                                        </p:tgtEl>
                                        <p:attrNameLst>
                                          <p:attrName>style.visibility</p:attrName>
                                        </p:attrNameLst>
                                      </p:cBhvr>
                                      <p:to>
                                        <p:strVal val="visible"/>
                                      </p:to>
                                    </p:set>
                                    <p:animEffect transition="in" filter="wipe(left)">
                                      <p:cBhvr>
                                        <p:cTn id="20" dur="500"/>
                                        <p:tgtEl>
                                          <p:spTgt spid="57242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48136"/>
                                        </p:tgtEl>
                                        <p:attrNameLst>
                                          <p:attrName>style.visibility</p:attrName>
                                        </p:attrNameLst>
                                      </p:cBhvr>
                                      <p:to>
                                        <p:strVal val="visible"/>
                                      </p:to>
                                    </p:set>
                                    <p:animEffect transition="in" filter="wipe(left)">
                                      <p:cBhvr>
                                        <p:cTn id="25" dur="500"/>
                                        <p:tgtEl>
                                          <p:spTgt spid="48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2429" grpId="0" bldLvl="0" animBg="1"/>
      <p:bldP spid="572421" grpId="0" bldLvl="0" animBg="1"/>
      <p:bldP spid="572424"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AutoShape 2"/>
          <p:cNvSpPr>
            <a:spLocks noChangeArrowheads="1"/>
          </p:cNvSpPr>
          <p:nvPr/>
        </p:nvSpPr>
        <p:spPr bwMode="auto">
          <a:xfrm>
            <a:off x="2208213" y="2349500"/>
            <a:ext cx="7316787" cy="189230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49" charset="-122"/>
              </a:rPr>
              <a:t>public class HelloWorld {  </a:t>
            </a:r>
            <a:endParaRPr lang="en-US" altLang="zh-CN" b="1" dirty="0">
              <a:solidFill>
                <a:schemeClr val="accent5">
                  <a:lumMod val="10000"/>
                </a:schemeClr>
              </a:solidFill>
              <a:latin typeface="+mn-lt"/>
              <a:ea typeface="黑体" panose="02010609060101010101" pitchFamily="49" charset="-122"/>
            </a:endParaRPr>
          </a:p>
          <a:p>
            <a:pPr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49" charset="-122"/>
              </a:rPr>
              <a:t>	public static main (String[ ] </a:t>
            </a:r>
            <a:r>
              <a:rPr lang="en-US" altLang="zh-CN" b="1" dirty="0" err="1">
                <a:solidFill>
                  <a:schemeClr val="accent5">
                    <a:lumMod val="10000"/>
                  </a:schemeClr>
                </a:solidFill>
                <a:latin typeface="+mn-lt"/>
                <a:ea typeface="黑体" panose="02010609060101010101" pitchFamily="49" charset="-122"/>
              </a:rPr>
              <a:t>args</a:t>
            </a:r>
            <a:r>
              <a:rPr lang="en-US" altLang="zh-CN" b="1" dirty="0">
                <a:solidFill>
                  <a:schemeClr val="accent5">
                    <a:lumMod val="10000"/>
                  </a:schemeClr>
                </a:solidFill>
                <a:latin typeface="+mn-lt"/>
                <a:ea typeface="黑体" panose="02010609060101010101" pitchFamily="49" charset="-122"/>
              </a:rPr>
              <a:t>)  {  </a:t>
            </a:r>
            <a:endParaRPr lang="en-US" altLang="zh-CN" b="1" dirty="0">
              <a:solidFill>
                <a:schemeClr val="accent5">
                  <a:lumMod val="10000"/>
                </a:schemeClr>
              </a:solidFill>
              <a:latin typeface="+mn-lt"/>
              <a:ea typeface="黑体" panose="02010609060101010101" pitchFamily="49" charset="-122"/>
            </a:endParaRPr>
          </a:p>
          <a:p>
            <a:pPr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49" charset="-122"/>
              </a:rPr>
              <a:t>		System.out.println("</a:t>
            </a:r>
            <a:r>
              <a:rPr lang="zh-CN" altLang="en-US" b="1" dirty="0">
                <a:solidFill>
                  <a:schemeClr val="accent5">
                    <a:lumMod val="10000"/>
                  </a:schemeClr>
                </a:solidFill>
                <a:latin typeface="+mn-lt"/>
                <a:ea typeface="黑体" panose="02010609060101010101" pitchFamily="49" charset="-122"/>
              </a:rPr>
              <a:t>我的第一个</a:t>
            </a:r>
            <a:r>
              <a:rPr lang="en-US" altLang="zh-CN" b="1" dirty="0" err="1">
                <a:solidFill>
                  <a:schemeClr val="accent5">
                    <a:lumMod val="10000"/>
                  </a:schemeClr>
                </a:solidFill>
                <a:latin typeface="+mn-lt"/>
                <a:ea typeface="黑体" panose="02010609060101010101" pitchFamily="49" charset="-122"/>
              </a:rPr>
              <a:t>MyEclipse</a:t>
            </a:r>
            <a:r>
              <a:rPr lang="zh-CN" altLang="en-US" b="1" dirty="0">
                <a:solidFill>
                  <a:schemeClr val="accent5">
                    <a:lumMod val="10000"/>
                  </a:schemeClr>
                </a:solidFill>
                <a:latin typeface="+mn-lt"/>
                <a:ea typeface="黑体" panose="02010609060101010101" pitchFamily="49" charset="-122"/>
              </a:rPr>
              <a:t>小程序！</a:t>
            </a:r>
            <a:r>
              <a:rPr lang="en-US" altLang="zh-CN" b="1" dirty="0">
                <a:solidFill>
                  <a:schemeClr val="accent5">
                    <a:lumMod val="10000"/>
                  </a:schemeClr>
                </a:solidFill>
                <a:latin typeface="+mn-lt"/>
                <a:ea typeface="黑体" panose="02010609060101010101" pitchFamily="49" charset="-122"/>
              </a:rPr>
              <a:t>");</a:t>
            </a:r>
            <a:endParaRPr lang="en-US" altLang="zh-CN" b="1" dirty="0">
              <a:solidFill>
                <a:schemeClr val="accent5">
                  <a:lumMod val="10000"/>
                </a:schemeClr>
              </a:solidFill>
              <a:latin typeface="+mn-lt"/>
              <a:ea typeface="黑体" panose="02010609060101010101" pitchFamily="49" charset="-122"/>
            </a:endParaRPr>
          </a:p>
          <a:p>
            <a:pPr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49" charset="-122"/>
              </a:rPr>
              <a:t>	}</a:t>
            </a:r>
            <a:endParaRPr lang="en-US" altLang="zh-CN" b="1" dirty="0">
              <a:solidFill>
                <a:schemeClr val="accent5">
                  <a:lumMod val="10000"/>
                </a:schemeClr>
              </a:solidFill>
              <a:latin typeface="+mn-lt"/>
              <a:ea typeface="黑体" panose="02010609060101010101" pitchFamily="49" charset="-122"/>
            </a:endParaRPr>
          </a:p>
          <a:p>
            <a:pPr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49" charset="-122"/>
              </a:rPr>
              <a:t>}</a:t>
            </a:r>
            <a:endParaRPr lang="zh-CN" altLang="en-US" b="1" dirty="0">
              <a:solidFill>
                <a:schemeClr val="accent5">
                  <a:lumMod val="10000"/>
                </a:schemeClr>
              </a:solidFill>
              <a:latin typeface="+mn-lt"/>
              <a:ea typeface="黑体" panose="02010609060101010101" pitchFamily="49" charset="-122"/>
            </a:endParaRPr>
          </a:p>
        </p:txBody>
      </p:sp>
      <p:sp>
        <p:nvSpPr>
          <p:cNvPr id="574469" name="Line 5"/>
          <p:cNvSpPr>
            <a:spLocks noChangeShapeType="1"/>
          </p:cNvSpPr>
          <p:nvPr/>
        </p:nvSpPr>
        <p:spPr bwMode="auto">
          <a:xfrm>
            <a:off x="3670300" y="2051248"/>
            <a:ext cx="0" cy="801688"/>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lgn="ctr">
              <a:defRPr/>
            </a:pPr>
            <a:endParaRPr lang="zh-CN" altLang="en-US"/>
          </a:p>
        </p:txBody>
      </p:sp>
      <p:sp>
        <p:nvSpPr>
          <p:cNvPr id="574470" name="AutoShape 6"/>
          <p:cNvSpPr>
            <a:spLocks noChangeArrowheads="1"/>
          </p:cNvSpPr>
          <p:nvPr/>
        </p:nvSpPr>
        <p:spPr bwMode="auto">
          <a:xfrm>
            <a:off x="3684588" y="1620766"/>
            <a:ext cx="692612" cy="408132"/>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en-US" altLang="zh-CN" b="1" kern="0" dirty="0">
                <a:solidFill>
                  <a:schemeClr val="bg1"/>
                </a:solidFill>
                <a:latin typeface="Arial" panose="020B0604020202020204"/>
                <a:ea typeface="黑体" panose="02010609060101010101" pitchFamily="49" charset="-122"/>
              </a:rPr>
              <a:t>void</a:t>
            </a:r>
            <a:endParaRPr lang="en-US" altLang="zh-CN" b="1" kern="0" dirty="0">
              <a:solidFill>
                <a:schemeClr val="bg1"/>
              </a:solidFill>
              <a:latin typeface="Arial" panose="020B0604020202020204"/>
              <a:ea typeface="黑体" panose="02010609060101010101" pitchFamily="49" charset="-122"/>
            </a:endParaRPr>
          </a:p>
        </p:txBody>
      </p:sp>
      <p:sp>
        <p:nvSpPr>
          <p:cNvPr id="49159" name="Rectangle 11"/>
          <p:cNvSpPr>
            <a:spLocks noGrp="1" noChangeArrowheads="1"/>
          </p:cNvSpPr>
          <p:nvPr>
            <p:ph type="title"/>
          </p:nvPr>
        </p:nvSpPr>
        <p:spPr>
          <a:xfrm>
            <a:off x="7557135" y="285750"/>
            <a:ext cx="2931795" cy="523875"/>
          </a:xfrm>
        </p:spPr>
        <p:txBody>
          <a:bodyPr/>
          <a:lstStyle/>
          <a:p>
            <a:pPr eaLnBrk="1" hangingPunct="1"/>
            <a:r>
              <a:rPr>
                <a:solidFill>
                  <a:srgbClr val="121F55"/>
                </a:solidFill>
              </a:rPr>
              <a:t>常见错误</a:t>
            </a:r>
            <a:r>
              <a:rPr lang="en-US" altLang="zh-CN">
                <a:solidFill>
                  <a:srgbClr val="121F55"/>
                </a:solidFill>
              </a:rPr>
              <a:t>5-2</a:t>
            </a:r>
            <a:endParaRPr>
              <a:solidFill>
                <a:srgbClr val="121F55"/>
              </a:solidFill>
            </a:endParaRPr>
          </a:p>
        </p:txBody>
      </p:sp>
      <p:grpSp>
        <p:nvGrpSpPr>
          <p:cNvPr id="49160" name="组合 8"/>
          <p:cNvGrpSpPr/>
          <p:nvPr/>
        </p:nvGrpSpPr>
        <p:grpSpPr bwMode="auto">
          <a:xfrm>
            <a:off x="1625600" y="857250"/>
            <a:ext cx="1463199" cy="398780"/>
            <a:chOff x="2962268" y="5103147"/>
            <a:chExt cx="1462588" cy="398840"/>
          </a:xfrm>
        </p:grpSpPr>
        <p:pic>
          <p:nvPicPr>
            <p:cNvPr id="49166" name="Picture 4" descr="C:\Users\meng.zhang\Desktop\ACCP7.0模版图标规范\list_num.png"/>
            <p:cNvPicPr>
              <a:picLocks noChangeAspect="1" noChangeArrowheads="1"/>
            </p:cNvPicPr>
            <p:nvPr/>
          </p:nvPicPr>
          <p:blipFill>
            <a:blip r:embed="rId1"/>
            <a:srcRect/>
            <a:stretch>
              <a:fillRect/>
            </a:stretch>
          </p:blipFill>
          <p:spPr bwMode="auto">
            <a:xfrm>
              <a:off x="2962268" y="5141278"/>
              <a:ext cx="323848" cy="323848"/>
            </a:xfrm>
            <a:prstGeom prst="rect">
              <a:avLst/>
            </a:prstGeom>
            <a:noFill/>
            <a:ln w="9525">
              <a:noFill/>
              <a:miter lim="800000"/>
              <a:headEnd/>
              <a:tailEnd/>
            </a:ln>
          </p:spPr>
        </p:pic>
        <p:sp>
          <p:nvSpPr>
            <p:cNvPr id="11" name="TextBox 10"/>
            <p:cNvSpPr txBox="1"/>
            <p:nvPr/>
          </p:nvSpPr>
          <p:spPr>
            <a:xfrm>
              <a:off x="3221399" y="5103147"/>
              <a:ext cx="1203457" cy="398840"/>
            </a:xfrm>
            <a:prstGeom prst="rect">
              <a:avLst/>
            </a:prstGeom>
            <a:noFill/>
            <a:effectLst>
              <a:outerShdw blurRad="25400" dist="12700" dir="5400000" algn="t" rotWithShape="0">
                <a:prstClr val="black">
                  <a:alpha val="40000"/>
                </a:prstClr>
              </a:outerShdw>
            </a:effectLst>
          </p:spPr>
          <p:txBody>
            <a:bodyPr wrap="none">
              <a:spAutoFit/>
            </a:bodyPr>
            <a:lstStyle/>
            <a:p>
              <a:pPr algn="ctr">
                <a:defRPr/>
              </a:pPr>
              <a:r>
                <a:rPr lang="zh-CN" altLang="en-US" sz="2000" b="1" dirty="0">
                  <a:latin typeface="黑体" panose="02010609060101010101" pitchFamily="49" charset="-122"/>
                  <a:ea typeface="黑体" panose="02010609060101010101" pitchFamily="49" charset="-122"/>
                </a:rPr>
                <a:t>代码阅读</a:t>
              </a:r>
              <a:endParaRPr lang="zh-CN" altLang="en-US" sz="2000" b="1" dirty="0">
                <a:latin typeface="黑体" panose="02010609060101010101" pitchFamily="49" charset="-122"/>
                <a:ea typeface="黑体" panose="02010609060101010101" pitchFamily="49" charset="-122"/>
              </a:endParaRPr>
            </a:p>
          </p:txBody>
        </p:sp>
      </p:grpSp>
      <p:sp>
        <p:nvSpPr>
          <p:cNvPr id="574472" name="Rectangle 8"/>
          <p:cNvSpPr>
            <a:spLocks noChangeArrowheads="1"/>
          </p:cNvSpPr>
          <p:nvPr/>
        </p:nvSpPr>
        <p:spPr bwMode="auto">
          <a:xfrm>
            <a:off x="2595563" y="2786063"/>
            <a:ext cx="3714750" cy="357187"/>
          </a:xfrm>
          <a:prstGeom prst="rect">
            <a:avLst/>
          </a:prstGeom>
          <a:noFill/>
          <a:ln w="25400" algn="ctr">
            <a:solidFill>
              <a:srgbClr val="C00000"/>
            </a:solidFill>
            <a:miter lim="800000"/>
          </a:ln>
        </p:spPr>
        <p:txBody>
          <a:bodyPr wrap="none" anchor="ctr"/>
          <a:lstStyle/>
          <a:p>
            <a:pPr algn="ctr"/>
            <a:endParaRPr lang="zh-CN" altLang="en-US">
              <a:solidFill>
                <a:srgbClr val="FF0000"/>
              </a:solidFill>
            </a:endParaRPr>
          </a:p>
        </p:txBody>
      </p:sp>
      <p:grpSp>
        <p:nvGrpSpPr>
          <p:cNvPr id="49162" name="组合 15"/>
          <p:cNvGrpSpPr/>
          <p:nvPr/>
        </p:nvGrpSpPr>
        <p:grpSpPr bwMode="auto">
          <a:xfrm>
            <a:off x="3095625" y="5000625"/>
            <a:ext cx="5732463" cy="863600"/>
            <a:chOff x="1571625" y="5000636"/>
            <a:chExt cx="5732463" cy="863589"/>
          </a:xfrm>
        </p:grpSpPr>
        <p:sp>
          <p:nvSpPr>
            <p:cNvPr id="574468" name="AutoShape 4"/>
            <p:cNvSpPr>
              <a:spLocks noChangeArrowheads="1"/>
            </p:cNvSpPr>
            <p:nvPr/>
          </p:nvSpPr>
          <p:spPr bwMode="gray">
            <a:xfrm>
              <a:off x="1571625" y="5214946"/>
              <a:ext cx="5732463" cy="649279"/>
            </a:xfrm>
            <a:prstGeom prst="roundRect">
              <a:avLst>
                <a:gd name="adj" fmla="val 16667"/>
              </a:avLst>
            </a:prstGeom>
            <a:solidFill>
              <a:schemeClr val="accent1">
                <a:lumMod val="20000"/>
                <a:lumOff val="80000"/>
              </a:schemeClr>
            </a:solidFill>
            <a:ln w="19050">
              <a:solidFill>
                <a:schemeClr val="accent1"/>
              </a:solidFill>
            </a:ln>
          </p:spPr>
          <p:txBody>
            <a:bodyPr anchor="ctr"/>
            <a:lstStyle/>
            <a:p>
              <a:pPr algn="ctr">
                <a:defRPr/>
              </a:pPr>
              <a:r>
                <a:rPr lang="en-US" altLang="zh-CN" b="1" dirty="0">
                  <a:latin typeface="微软雅黑" panose="020B0503020204020204" pitchFamily="2" charset="-122"/>
                  <a:ea typeface="微软雅黑" panose="020B0503020204020204" pitchFamily="2" charset="-122"/>
                </a:rPr>
                <a:t>main()</a:t>
              </a:r>
              <a:r>
                <a:rPr lang="zh-CN" altLang="en-US" b="1" dirty="0">
                  <a:latin typeface="微软雅黑" panose="020B0503020204020204" pitchFamily="2" charset="-122"/>
                  <a:ea typeface="微软雅黑" panose="020B0503020204020204" pitchFamily="2" charset="-122"/>
                </a:rPr>
                <a:t>方法作为程序入口，</a:t>
              </a:r>
              <a:r>
                <a:rPr lang="en-US" altLang="zh-CN" b="1" dirty="0">
                  <a:latin typeface="微软雅黑" panose="020B0503020204020204" pitchFamily="2" charset="-122"/>
                  <a:ea typeface="微软雅黑" panose="020B0503020204020204" pitchFamily="2" charset="-122"/>
                </a:rPr>
                <a:t>void</a:t>
              </a:r>
              <a:r>
                <a:rPr lang="zh-CN" altLang="en-US" b="1" dirty="0">
                  <a:latin typeface="微软雅黑" panose="020B0503020204020204" pitchFamily="2" charset="-122"/>
                  <a:ea typeface="微软雅黑" panose="020B0503020204020204" pitchFamily="2" charset="-122"/>
                </a:rPr>
                <a:t>必不可少！</a:t>
              </a:r>
              <a:endParaRPr lang="zh-CN" altLang="en-US" b="1" dirty="0">
                <a:latin typeface="微软雅黑" panose="020B0503020204020204" pitchFamily="2" charset="-122"/>
                <a:ea typeface="微软雅黑" panose="020B0503020204020204" pitchFamily="2" charset="-122"/>
              </a:endParaRPr>
            </a:p>
          </p:txBody>
        </p:sp>
        <p:sp>
          <p:nvSpPr>
            <p:cNvPr id="49165" name="AutoShape 4"/>
            <p:cNvSpPr>
              <a:spLocks noChangeArrowheads="1"/>
            </p:cNvSpPr>
            <p:nvPr/>
          </p:nvSpPr>
          <p:spPr bwMode="gray">
            <a:xfrm>
              <a:off x="6858000" y="5000636"/>
              <a:ext cx="357188" cy="360358"/>
            </a:xfrm>
            <a:prstGeom prst="ellipse">
              <a:avLst/>
            </a:prstGeom>
            <a:solidFill>
              <a:schemeClr val="bg1"/>
            </a:solidFill>
            <a:ln w="19050">
              <a:solidFill>
                <a:schemeClr val="accent1"/>
              </a:solidFill>
              <a:round/>
            </a:ln>
          </p:spPr>
          <p:txBody>
            <a:bodyPr anchor="ctr"/>
            <a:lstStyle/>
            <a:p>
              <a:pPr algn="ctr"/>
              <a:r>
                <a:rPr lang="en-US" altLang="zh-CN" sz="2000" b="1">
                  <a:solidFill>
                    <a:srgbClr val="0C83B8"/>
                  </a:solidFill>
                  <a:latin typeface="微软雅黑" panose="020B0503020204020204" pitchFamily="2" charset="-122"/>
                  <a:ea typeface="微软雅黑" panose="020B0503020204020204" pitchFamily="2" charset="-122"/>
                </a:rPr>
                <a:t>!</a:t>
              </a:r>
              <a:endParaRPr lang="en-US" altLang="zh-CN" sz="2000" b="1">
                <a:solidFill>
                  <a:srgbClr val="0C83B8"/>
                </a:solidFill>
                <a:latin typeface="微软雅黑" panose="020B0503020204020204" pitchFamily="2" charset="-122"/>
                <a:ea typeface="微软雅黑" panose="020B0503020204020204" pitchFamily="2" charset="-122"/>
              </a:endParaRPr>
            </a:p>
          </p:txBody>
        </p:sp>
      </p:grpSp>
      <p:sp>
        <p:nvSpPr>
          <p:cNvPr id="2" name="灯片编号占位符 1"/>
          <p:cNvSpPr>
            <a:spLocks noGrp="1"/>
          </p:cNvSpPr>
          <p:nvPr>
            <p:ph type="sldNum" sz="quarter" idx="10"/>
          </p:nvPr>
        </p:nvSpPr>
        <p:spPr/>
        <p:txBody>
          <a:bodyPr/>
          <a:lstStyle/>
          <a:p>
            <a:pPr>
              <a:defRPr/>
            </a:pPr>
            <a:fld id="{20A3C244-A2EA-421B-AA84-7941BACD046B}" type="slidenum">
              <a:rPr lang="zh-CN" altLang="en-US" smtClean="0"/>
            </a:fld>
            <a:r>
              <a:rPr lang="en-US" altLang="zh-CN"/>
              <a:t>/49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74466"/>
                                        </p:tgtEl>
                                        <p:attrNameLst>
                                          <p:attrName>style.visibility</p:attrName>
                                        </p:attrNameLst>
                                      </p:cBhvr>
                                      <p:to>
                                        <p:strVal val="visible"/>
                                      </p:to>
                                    </p:set>
                                    <p:animEffect transition="in" filter="wipe(left)">
                                      <p:cBhvr>
                                        <p:cTn id="7" dur="500"/>
                                        <p:tgtEl>
                                          <p:spTgt spid="57446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4472"/>
                                        </p:tgtEl>
                                        <p:attrNameLst>
                                          <p:attrName>style.visibility</p:attrName>
                                        </p:attrNameLst>
                                      </p:cBhvr>
                                      <p:to>
                                        <p:strVal val="visible"/>
                                      </p:to>
                                    </p:set>
                                    <p:animEffect transition="in" filter="wipe(left)">
                                      <p:cBhvr>
                                        <p:cTn id="12" dur="500"/>
                                        <p:tgtEl>
                                          <p:spTgt spid="574472"/>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574469"/>
                                        </p:tgtEl>
                                        <p:attrNameLst>
                                          <p:attrName>style.visibility</p:attrName>
                                        </p:attrNameLst>
                                      </p:cBhvr>
                                      <p:to>
                                        <p:strVal val="visible"/>
                                      </p:to>
                                    </p:set>
                                    <p:animEffect transition="in" filter="wipe(up)">
                                      <p:cBhvr>
                                        <p:cTn id="16" dur="500"/>
                                        <p:tgtEl>
                                          <p:spTgt spid="574469"/>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574470"/>
                                        </p:tgtEl>
                                        <p:attrNameLst>
                                          <p:attrName>style.visibility</p:attrName>
                                        </p:attrNameLst>
                                      </p:cBhvr>
                                      <p:to>
                                        <p:strVal val="visible"/>
                                      </p:to>
                                    </p:set>
                                    <p:animEffect transition="in" filter="wipe(left)">
                                      <p:cBhvr>
                                        <p:cTn id="20" dur="500"/>
                                        <p:tgtEl>
                                          <p:spTgt spid="57447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49162"/>
                                        </p:tgtEl>
                                        <p:attrNameLst>
                                          <p:attrName>style.visibility</p:attrName>
                                        </p:attrNameLst>
                                      </p:cBhvr>
                                      <p:to>
                                        <p:strVal val="visible"/>
                                      </p:to>
                                    </p:set>
                                    <p:animEffect transition="in" filter="wipe(left)">
                                      <p:cBhvr>
                                        <p:cTn id="25" dur="500"/>
                                        <p:tgtEl>
                                          <p:spTgt spid="49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4466" grpId="0" bldLvl="0" animBg="1"/>
      <p:bldP spid="574470" grpId="0" bldLvl="0" animBg="1"/>
      <p:bldP spid="574472"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9" name="AutoShape 11"/>
          <p:cNvSpPr>
            <a:spLocks noChangeArrowheads="1"/>
          </p:cNvSpPr>
          <p:nvPr/>
        </p:nvSpPr>
        <p:spPr bwMode="auto">
          <a:xfrm>
            <a:off x="2208213" y="2276475"/>
            <a:ext cx="7388225" cy="1911350"/>
          </a:xfrm>
          <a:prstGeom prst="roundRect">
            <a:avLst>
              <a:gd name="adj" fmla="val 1697"/>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49" charset="-122"/>
              </a:rPr>
              <a:t>public class </a:t>
            </a:r>
            <a:r>
              <a:rPr lang="en-US" altLang="zh-CN" b="1" dirty="0" err="1">
                <a:solidFill>
                  <a:schemeClr val="accent5">
                    <a:lumMod val="10000"/>
                  </a:schemeClr>
                </a:solidFill>
                <a:latin typeface="+mn-lt"/>
                <a:ea typeface="黑体" panose="02010609060101010101" pitchFamily="49" charset="-122"/>
              </a:rPr>
              <a:t>HelloWorld</a:t>
            </a:r>
            <a:r>
              <a:rPr lang="en-US" altLang="zh-CN" b="1" dirty="0">
                <a:solidFill>
                  <a:schemeClr val="accent5">
                    <a:lumMod val="10000"/>
                  </a:schemeClr>
                </a:solidFill>
                <a:latin typeface="+mn-lt"/>
                <a:ea typeface="黑体" panose="02010609060101010101" pitchFamily="49" charset="-122"/>
              </a:rPr>
              <a:t>  {  </a:t>
            </a:r>
            <a:endParaRPr lang="en-US" altLang="zh-CN" b="1" dirty="0">
              <a:solidFill>
                <a:schemeClr val="accent5">
                  <a:lumMod val="10000"/>
                </a:schemeClr>
              </a:solidFill>
              <a:latin typeface="+mn-lt"/>
              <a:ea typeface="黑体" panose="02010609060101010101" pitchFamily="49" charset="-122"/>
            </a:endParaRPr>
          </a:p>
          <a:p>
            <a:pPr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49" charset="-122"/>
              </a:rPr>
              <a:t>	public static void main (String[ ] </a:t>
            </a:r>
            <a:r>
              <a:rPr lang="en-US" altLang="zh-CN" b="1" dirty="0" err="1">
                <a:solidFill>
                  <a:schemeClr val="accent5">
                    <a:lumMod val="10000"/>
                  </a:schemeClr>
                </a:solidFill>
                <a:latin typeface="+mn-lt"/>
                <a:ea typeface="黑体" panose="02010609060101010101" pitchFamily="49" charset="-122"/>
              </a:rPr>
              <a:t>args</a:t>
            </a:r>
            <a:r>
              <a:rPr lang="en-US" altLang="zh-CN" b="1" dirty="0">
                <a:solidFill>
                  <a:schemeClr val="accent5">
                    <a:lumMod val="10000"/>
                  </a:schemeClr>
                </a:solidFill>
                <a:latin typeface="+mn-lt"/>
                <a:ea typeface="黑体" panose="02010609060101010101" pitchFamily="49" charset="-122"/>
              </a:rPr>
              <a:t>) {  </a:t>
            </a:r>
            <a:endParaRPr lang="en-US" altLang="zh-CN" b="1" dirty="0">
              <a:solidFill>
                <a:schemeClr val="accent5">
                  <a:lumMod val="10000"/>
                </a:schemeClr>
              </a:solidFill>
              <a:latin typeface="+mn-lt"/>
              <a:ea typeface="黑体" panose="02010609060101010101" pitchFamily="49" charset="-122"/>
            </a:endParaRPr>
          </a:p>
          <a:p>
            <a:pPr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49" charset="-122"/>
              </a:rPr>
              <a:t>		system.out.println("</a:t>
            </a:r>
            <a:r>
              <a:rPr lang="zh-CN" altLang="en-US" b="1" dirty="0">
                <a:solidFill>
                  <a:schemeClr val="accent5">
                    <a:lumMod val="10000"/>
                  </a:schemeClr>
                </a:solidFill>
                <a:latin typeface="+mn-lt"/>
                <a:ea typeface="黑体" panose="02010609060101010101" pitchFamily="49" charset="-122"/>
              </a:rPr>
              <a:t>我的第一个</a:t>
            </a:r>
            <a:r>
              <a:rPr lang="en-US" altLang="zh-CN" b="1" dirty="0" err="1">
                <a:solidFill>
                  <a:schemeClr val="accent5">
                    <a:lumMod val="10000"/>
                  </a:schemeClr>
                </a:solidFill>
                <a:latin typeface="+mn-lt"/>
                <a:ea typeface="黑体" panose="02010609060101010101" pitchFamily="49" charset="-122"/>
              </a:rPr>
              <a:t>MyEclipse</a:t>
            </a:r>
            <a:r>
              <a:rPr lang="zh-CN" altLang="en-US" b="1" dirty="0">
                <a:solidFill>
                  <a:schemeClr val="accent5">
                    <a:lumMod val="10000"/>
                  </a:schemeClr>
                </a:solidFill>
                <a:latin typeface="+mn-lt"/>
                <a:ea typeface="黑体" panose="02010609060101010101" pitchFamily="49" charset="-122"/>
              </a:rPr>
              <a:t>小程序！</a:t>
            </a:r>
            <a:r>
              <a:rPr lang="en-US" altLang="zh-CN" b="1" dirty="0">
                <a:solidFill>
                  <a:schemeClr val="accent5">
                    <a:lumMod val="10000"/>
                  </a:schemeClr>
                </a:solidFill>
                <a:latin typeface="+mn-lt"/>
                <a:ea typeface="黑体" panose="02010609060101010101" pitchFamily="49" charset="-122"/>
              </a:rPr>
              <a:t>");</a:t>
            </a:r>
            <a:endParaRPr lang="en-US" altLang="zh-CN" b="1" dirty="0">
              <a:solidFill>
                <a:schemeClr val="accent5">
                  <a:lumMod val="10000"/>
                </a:schemeClr>
              </a:solidFill>
              <a:latin typeface="+mn-lt"/>
              <a:ea typeface="黑体" panose="02010609060101010101" pitchFamily="49" charset="-122"/>
            </a:endParaRPr>
          </a:p>
          <a:p>
            <a:pPr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49" charset="-122"/>
              </a:rPr>
              <a:t>	}</a:t>
            </a:r>
            <a:endParaRPr lang="en-US" altLang="zh-CN" b="1" dirty="0">
              <a:solidFill>
                <a:schemeClr val="accent5">
                  <a:lumMod val="10000"/>
                </a:schemeClr>
              </a:solidFill>
              <a:latin typeface="+mn-lt"/>
              <a:ea typeface="黑体" panose="02010609060101010101" pitchFamily="49" charset="-122"/>
            </a:endParaRPr>
          </a:p>
          <a:p>
            <a:pPr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49" charset="-122"/>
              </a:rPr>
              <a:t>}</a:t>
            </a:r>
            <a:endParaRPr lang="zh-CN" altLang="en-US" b="1" dirty="0">
              <a:solidFill>
                <a:schemeClr val="accent5">
                  <a:lumMod val="10000"/>
                </a:schemeClr>
              </a:solidFill>
              <a:latin typeface="+mn-lt"/>
              <a:ea typeface="黑体" panose="02010609060101010101" pitchFamily="49" charset="-122"/>
            </a:endParaRPr>
          </a:p>
        </p:txBody>
      </p:sp>
      <p:sp>
        <p:nvSpPr>
          <p:cNvPr id="575493" name="Rectangle 5"/>
          <p:cNvSpPr>
            <a:spLocks noChangeArrowheads="1"/>
          </p:cNvSpPr>
          <p:nvPr/>
        </p:nvSpPr>
        <p:spPr bwMode="auto">
          <a:xfrm>
            <a:off x="3024188" y="3101975"/>
            <a:ext cx="857250" cy="327025"/>
          </a:xfrm>
          <a:prstGeom prst="rect">
            <a:avLst/>
          </a:prstGeom>
          <a:noFill/>
          <a:ln w="25400" algn="ctr">
            <a:solidFill>
              <a:srgbClr val="C00000"/>
            </a:solidFill>
            <a:miter lim="800000"/>
          </a:ln>
        </p:spPr>
        <p:txBody>
          <a:bodyPr wrap="none" anchor="ctr"/>
          <a:lstStyle/>
          <a:p>
            <a:pPr algn="ctr"/>
            <a:endParaRPr lang="zh-CN" altLang="en-US">
              <a:solidFill>
                <a:srgbClr val="FF0000"/>
              </a:solidFill>
            </a:endParaRPr>
          </a:p>
        </p:txBody>
      </p:sp>
      <p:sp>
        <p:nvSpPr>
          <p:cNvPr id="575495" name="AutoShape 7"/>
          <p:cNvSpPr>
            <a:spLocks noChangeArrowheads="1"/>
          </p:cNvSpPr>
          <p:nvPr/>
        </p:nvSpPr>
        <p:spPr bwMode="auto">
          <a:xfrm>
            <a:off x="3719513" y="3928992"/>
            <a:ext cx="1142190" cy="408130"/>
          </a:xfrm>
          <a:prstGeom prst="wedgeRoundRectCallout">
            <a:avLst>
              <a:gd name="adj1" fmla="val 627"/>
              <a:gd name="adj2" fmla="val -53846"/>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49" charset="-122"/>
              </a:rPr>
              <a:t>代码错误</a:t>
            </a:r>
            <a:endParaRPr lang="zh-CN" altLang="en-US" b="1" kern="0" dirty="0">
              <a:solidFill>
                <a:schemeClr val="bg1"/>
              </a:solidFill>
              <a:latin typeface="Arial" panose="020B0604020202020204"/>
              <a:ea typeface="黑体" panose="02010609060101010101" pitchFamily="49" charset="-122"/>
            </a:endParaRPr>
          </a:p>
        </p:txBody>
      </p:sp>
      <p:sp>
        <p:nvSpPr>
          <p:cNvPr id="50181" name="Rectangle 9"/>
          <p:cNvSpPr>
            <a:spLocks noGrp="1" noChangeArrowheads="1"/>
          </p:cNvSpPr>
          <p:nvPr>
            <p:ph type="title"/>
          </p:nvPr>
        </p:nvSpPr>
        <p:spPr>
          <a:xfrm>
            <a:off x="7588250" y="285750"/>
            <a:ext cx="2900680" cy="523875"/>
          </a:xfrm>
        </p:spPr>
        <p:txBody>
          <a:bodyPr/>
          <a:lstStyle/>
          <a:p>
            <a:pPr eaLnBrk="1" hangingPunct="1"/>
            <a:r>
              <a:rPr>
                <a:solidFill>
                  <a:srgbClr val="121F55"/>
                </a:solidFill>
              </a:rPr>
              <a:t>常见错误</a:t>
            </a:r>
            <a:r>
              <a:rPr lang="en-US" altLang="zh-CN">
                <a:solidFill>
                  <a:srgbClr val="121F55"/>
                </a:solidFill>
              </a:rPr>
              <a:t>5-3</a:t>
            </a:r>
            <a:endParaRPr>
              <a:solidFill>
                <a:srgbClr val="121F55"/>
              </a:solidFill>
            </a:endParaRPr>
          </a:p>
        </p:txBody>
      </p:sp>
      <p:grpSp>
        <p:nvGrpSpPr>
          <p:cNvPr id="50182" name="组合 7"/>
          <p:cNvGrpSpPr/>
          <p:nvPr/>
        </p:nvGrpSpPr>
        <p:grpSpPr bwMode="auto">
          <a:xfrm>
            <a:off x="1625600" y="857250"/>
            <a:ext cx="1463199" cy="398780"/>
            <a:chOff x="2962268" y="5103147"/>
            <a:chExt cx="1462588" cy="398840"/>
          </a:xfrm>
        </p:grpSpPr>
        <p:pic>
          <p:nvPicPr>
            <p:cNvPr id="50188" name="Picture 4" descr="C:\Users\meng.zhang\Desktop\ACCP7.0模版图标规范\list_num.png"/>
            <p:cNvPicPr>
              <a:picLocks noChangeAspect="1" noChangeArrowheads="1"/>
            </p:cNvPicPr>
            <p:nvPr/>
          </p:nvPicPr>
          <p:blipFill>
            <a:blip r:embed="rId1"/>
            <a:srcRect/>
            <a:stretch>
              <a:fillRect/>
            </a:stretch>
          </p:blipFill>
          <p:spPr bwMode="auto">
            <a:xfrm>
              <a:off x="2962268" y="5141278"/>
              <a:ext cx="323848" cy="323848"/>
            </a:xfrm>
            <a:prstGeom prst="rect">
              <a:avLst/>
            </a:prstGeom>
            <a:noFill/>
            <a:ln w="9525">
              <a:noFill/>
              <a:miter lim="800000"/>
              <a:headEnd/>
              <a:tailEnd/>
            </a:ln>
          </p:spPr>
        </p:pic>
        <p:sp>
          <p:nvSpPr>
            <p:cNvPr id="10" name="TextBox 9"/>
            <p:cNvSpPr txBox="1"/>
            <p:nvPr/>
          </p:nvSpPr>
          <p:spPr>
            <a:xfrm>
              <a:off x="3221399" y="5103147"/>
              <a:ext cx="1203457" cy="398840"/>
            </a:xfrm>
            <a:prstGeom prst="rect">
              <a:avLst/>
            </a:prstGeom>
            <a:noFill/>
            <a:effectLst>
              <a:outerShdw blurRad="25400" dist="12700" dir="5400000" algn="t" rotWithShape="0">
                <a:prstClr val="black">
                  <a:alpha val="40000"/>
                </a:prstClr>
              </a:outerShdw>
            </a:effectLst>
          </p:spPr>
          <p:txBody>
            <a:bodyPr wrap="none">
              <a:spAutoFit/>
            </a:bodyPr>
            <a:lstStyle/>
            <a:p>
              <a:pPr algn="ctr">
                <a:defRPr/>
              </a:pPr>
              <a:r>
                <a:rPr lang="zh-CN" altLang="en-US" sz="2000" b="1" dirty="0">
                  <a:latin typeface="黑体" panose="02010609060101010101" pitchFamily="49" charset="-122"/>
                  <a:ea typeface="黑体" panose="02010609060101010101" pitchFamily="49" charset="-122"/>
                </a:rPr>
                <a:t>代码阅读</a:t>
              </a:r>
              <a:endParaRPr lang="zh-CN" altLang="en-US" sz="2000" b="1" dirty="0">
                <a:latin typeface="黑体" panose="02010609060101010101" pitchFamily="49" charset="-122"/>
                <a:ea typeface="黑体" panose="02010609060101010101" pitchFamily="49" charset="-122"/>
              </a:endParaRPr>
            </a:p>
          </p:txBody>
        </p:sp>
      </p:grpSp>
      <p:cxnSp>
        <p:nvCxnSpPr>
          <p:cNvPr id="11" name="直接箭头连接符 10"/>
          <p:cNvCxnSpPr/>
          <p:nvPr/>
        </p:nvCxnSpPr>
        <p:spPr>
          <a:xfrm>
            <a:off x="3667108" y="3429000"/>
            <a:ext cx="500064" cy="428628"/>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50184" name="组合 15"/>
          <p:cNvGrpSpPr/>
          <p:nvPr/>
        </p:nvGrpSpPr>
        <p:grpSpPr bwMode="auto">
          <a:xfrm>
            <a:off x="3024188" y="4926013"/>
            <a:ext cx="6429375" cy="950912"/>
            <a:chOff x="1500188" y="4925799"/>
            <a:chExt cx="6429375" cy="951126"/>
          </a:xfrm>
        </p:grpSpPr>
        <p:sp>
          <p:nvSpPr>
            <p:cNvPr id="575492" name="AutoShape 4"/>
            <p:cNvSpPr>
              <a:spLocks noChangeArrowheads="1"/>
            </p:cNvSpPr>
            <p:nvPr/>
          </p:nvSpPr>
          <p:spPr bwMode="gray">
            <a:xfrm>
              <a:off x="1500188" y="5084585"/>
              <a:ext cx="6429375" cy="792340"/>
            </a:xfrm>
            <a:prstGeom prst="roundRect">
              <a:avLst>
                <a:gd name="adj" fmla="val 16667"/>
              </a:avLst>
            </a:prstGeom>
            <a:solidFill>
              <a:schemeClr val="accent1">
                <a:lumMod val="20000"/>
                <a:lumOff val="80000"/>
              </a:schemeClr>
            </a:solidFill>
            <a:ln w="19050">
              <a:solidFill>
                <a:schemeClr val="accent1"/>
              </a:solidFill>
            </a:ln>
          </p:spPr>
          <p:txBody>
            <a:bodyPr anchor="ctr"/>
            <a:lstStyle/>
            <a:p>
              <a:pPr algn="ctr">
                <a:defRPr/>
              </a:pPr>
              <a:r>
                <a:rPr lang="zh-CN" altLang="en-US" b="1" dirty="0">
                  <a:latin typeface="微软雅黑" panose="020B0503020204020204" pitchFamily="2" charset="-122"/>
                  <a:ea typeface="微软雅黑" panose="020B0503020204020204" pitchFamily="2" charset="-122"/>
                </a:rPr>
                <a:t>语法出错，无法解析</a:t>
              </a:r>
              <a:r>
                <a:rPr lang="en-US" altLang="zh-CN" b="1" dirty="0">
                  <a:latin typeface="微软雅黑" panose="020B0503020204020204" pitchFamily="2" charset="-122"/>
                  <a:ea typeface="微软雅黑" panose="020B0503020204020204" pitchFamily="2" charset="-122"/>
                </a:rPr>
                <a:t>system</a:t>
              </a:r>
              <a:r>
                <a:rPr lang="zh-CN" altLang="en-US" b="1" dirty="0">
                  <a:latin typeface="微软雅黑" panose="020B0503020204020204" pitchFamily="2" charset="-122"/>
                  <a:ea typeface="微软雅黑" panose="020B0503020204020204" pitchFamily="2" charset="-122"/>
                </a:rPr>
                <a:t>！</a:t>
              </a:r>
              <a:r>
                <a:rPr lang="en-US" altLang="zh-CN" b="1" dirty="0">
                  <a:latin typeface="微软雅黑" panose="020B0503020204020204" pitchFamily="2" charset="-122"/>
                  <a:ea typeface="微软雅黑" panose="020B0503020204020204" pitchFamily="2" charset="-122"/>
                </a:rPr>
                <a:t>Java</a:t>
              </a:r>
              <a:r>
                <a:rPr lang="zh-CN" altLang="en-US" b="1" dirty="0">
                  <a:latin typeface="微软雅黑" panose="020B0503020204020204" pitchFamily="2" charset="-122"/>
                  <a:ea typeface="微软雅黑" panose="020B0503020204020204" pitchFamily="2" charset="-122"/>
                </a:rPr>
                <a:t>对大小写敏感</a:t>
              </a:r>
              <a:r>
                <a:rPr lang="en-US" altLang="zh-CN" b="1" dirty="0">
                  <a:latin typeface="微软雅黑" panose="020B0503020204020204" pitchFamily="2" charset="-122"/>
                  <a:ea typeface="微软雅黑" panose="020B0503020204020204" pitchFamily="2" charset="-122"/>
                </a:rPr>
                <a:t>!</a:t>
              </a:r>
              <a:endParaRPr lang="en-US" altLang="zh-CN" b="1" dirty="0">
                <a:latin typeface="微软雅黑" panose="020B0503020204020204" pitchFamily="2" charset="-122"/>
                <a:ea typeface="微软雅黑" panose="020B0503020204020204" pitchFamily="2" charset="-122"/>
              </a:endParaRPr>
            </a:p>
          </p:txBody>
        </p:sp>
        <p:sp>
          <p:nvSpPr>
            <p:cNvPr id="50187" name="AutoShape 4"/>
            <p:cNvSpPr>
              <a:spLocks noChangeArrowheads="1"/>
            </p:cNvSpPr>
            <p:nvPr/>
          </p:nvSpPr>
          <p:spPr bwMode="gray">
            <a:xfrm>
              <a:off x="7429500" y="4925799"/>
              <a:ext cx="357188" cy="360443"/>
            </a:xfrm>
            <a:prstGeom prst="ellipse">
              <a:avLst/>
            </a:prstGeom>
            <a:solidFill>
              <a:schemeClr val="bg1"/>
            </a:solidFill>
            <a:ln w="19050">
              <a:solidFill>
                <a:srgbClr val="0E9CDE"/>
              </a:solidFill>
              <a:round/>
            </a:ln>
          </p:spPr>
          <p:txBody>
            <a:bodyPr anchor="ctr"/>
            <a:lstStyle/>
            <a:p>
              <a:pPr algn="ctr"/>
              <a:r>
                <a:rPr lang="en-US" altLang="zh-CN" sz="2000" b="1">
                  <a:solidFill>
                    <a:srgbClr val="0C83B8"/>
                  </a:solidFill>
                  <a:latin typeface="微软雅黑" panose="020B0503020204020204" pitchFamily="2" charset="-122"/>
                  <a:ea typeface="微软雅黑" panose="020B0503020204020204" pitchFamily="2" charset="-122"/>
                </a:rPr>
                <a:t>!</a:t>
              </a:r>
              <a:endParaRPr lang="en-US" altLang="zh-CN" sz="2000" b="1">
                <a:solidFill>
                  <a:srgbClr val="0C83B8"/>
                </a:solidFill>
                <a:latin typeface="微软雅黑" panose="020B0503020204020204" pitchFamily="2" charset="-122"/>
                <a:ea typeface="微软雅黑" panose="020B0503020204020204" pitchFamily="2" charset="-122"/>
              </a:endParaRPr>
            </a:p>
          </p:txBody>
        </p:sp>
      </p:grpSp>
      <p:sp>
        <p:nvSpPr>
          <p:cNvPr id="2" name="灯片编号占位符 1"/>
          <p:cNvSpPr>
            <a:spLocks noGrp="1"/>
          </p:cNvSpPr>
          <p:nvPr>
            <p:ph type="sldNum" sz="quarter" idx="10"/>
          </p:nvPr>
        </p:nvSpPr>
        <p:spPr/>
        <p:txBody>
          <a:bodyPr/>
          <a:lstStyle/>
          <a:p>
            <a:pPr>
              <a:defRPr/>
            </a:pPr>
            <a:fld id="{20A3C244-A2EA-421B-AA84-7941BACD046B}" type="slidenum">
              <a:rPr lang="zh-CN" altLang="en-US" smtClean="0"/>
            </a:fld>
            <a:r>
              <a:rPr lang="en-US" altLang="zh-CN"/>
              <a:t>/49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75499"/>
                                        </p:tgtEl>
                                        <p:attrNameLst>
                                          <p:attrName>style.visibility</p:attrName>
                                        </p:attrNameLst>
                                      </p:cBhvr>
                                      <p:to>
                                        <p:strVal val="visible"/>
                                      </p:to>
                                    </p:set>
                                    <p:animEffect transition="in" filter="wipe(left)">
                                      <p:cBhvr>
                                        <p:cTn id="7" dur="500"/>
                                        <p:tgtEl>
                                          <p:spTgt spid="57549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5493"/>
                                        </p:tgtEl>
                                        <p:attrNameLst>
                                          <p:attrName>style.visibility</p:attrName>
                                        </p:attrNameLst>
                                      </p:cBhvr>
                                      <p:to>
                                        <p:strVal val="visible"/>
                                      </p:to>
                                    </p:set>
                                    <p:animEffect transition="in" filter="wipe(left)">
                                      <p:cBhvr>
                                        <p:cTn id="12" dur="500"/>
                                        <p:tgtEl>
                                          <p:spTgt spid="575493"/>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500"/>
                                        <p:tgtEl>
                                          <p:spTgt spid="11"/>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575495"/>
                                        </p:tgtEl>
                                        <p:attrNameLst>
                                          <p:attrName>style.visibility</p:attrName>
                                        </p:attrNameLst>
                                      </p:cBhvr>
                                      <p:to>
                                        <p:strVal val="visible"/>
                                      </p:to>
                                    </p:set>
                                    <p:animEffect transition="in" filter="wipe(left)">
                                      <p:cBhvr>
                                        <p:cTn id="20" dur="500"/>
                                        <p:tgtEl>
                                          <p:spTgt spid="57549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0184"/>
                                        </p:tgtEl>
                                        <p:attrNameLst>
                                          <p:attrName>style.visibility</p:attrName>
                                        </p:attrNameLst>
                                      </p:cBhvr>
                                      <p:to>
                                        <p:strVal val="visible"/>
                                      </p:to>
                                    </p:set>
                                    <p:animEffect transition="in" filter="wipe(left)">
                                      <p:cBhvr>
                                        <p:cTn id="25" dur="500"/>
                                        <p:tgtEl>
                                          <p:spTgt spid="50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499" grpId="0" bldLvl="0" animBg="1"/>
      <p:bldP spid="575493" grpId="0" bldLvl="0" animBg="1"/>
      <p:bldP spid="575495"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24" name="AutoShape 12"/>
          <p:cNvSpPr>
            <a:spLocks noChangeArrowheads="1"/>
          </p:cNvSpPr>
          <p:nvPr/>
        </p:nvSpPr>
        <p:spPr bwMode="auto">
          <a:xfrm>
            <a:off x="2208213" y="2276475"/>
            <a:ext cx="7316787" cy="1892300"/>
          </a:xfrm>
          <a:prstGeom prst="roundRect">
            <a:avLst>
              <a:gd name="adj" fmla="val 235"/>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49" charset="-122"/>
              </a:rPr>
              <a:t>public class </a:t>
            </a:r>
            <a:r>
              <a:rPr lang="en-US" altLang="zh-CN" b="1" dirty="0" err="1">
                <a:solidFill>
                  <a:schemeClr val="accent5">
                    <a:lumMod val="10000"/>
                  </a:schemeClr>
                </a:solidFill>
                <a:latin typeface="+mn-lt"/>
                <a:ea typeface="黑体" panose="02010609060101010101" pitchFamily="49" charset="-122"/>
              </a:rPr>
              <a:t>HelloWorld</a:t>
            </a:r>
            <a:r>
              <a:rPr lang="en-US" altLang="zh-CN" b="1" dirty="0">
                <a:solidFill>
                  <a:schemeClr val="accent5">
                    <a:lumMod val="10000"/>
                  </a:schemeClr>
                </a:solidFill>
                <a:latin typeface="+mn-lt"/>
                <a:ea typeface="黑体" panose="02010609060101010101" pitchFamily="49" charset="-122"/>
              </a:rPr>
              <a:t>  {</a:t>
            </a:r>
            <a:endParaRPr lang="en-US" altLang="zh-CN" b="1" dirty="0">
              <a:solidFill>
                <a:schemeClr val="accent5">
                  <a:lumMod val="10000"/>
                </a:schemeClr>
              </a:solidFill>
              <a:latin typeface="+mn-lt"/>
              <a:ea typeface="黑体" panose="02010609060101010101" pitchFamily="49" charset="-122"/>
            </a:endParaRPr>
          </a:p>
          <a:p>
            <a:pPr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49" charset="-122"/>
              </a:rPr>
              <a:t>	public static void main (String[ ] </a:t>
            </a:r>
            <a:r>
              <a:rPr lang="en-US" altLang="zh-CN" b="1" dirty="0" err="1">
                <a:solidFill>
                  <a:schemeClr val="accent5">
                    <a:lumMod val="10000"/>
                  </a:schemeClr>
                </a:solidFill>
                <a:latin typeface="+mn-lt"/>
                <a:ea typeface="黑体" panose="02010609060101010101" pitchFamily="49" charset="-122"/>
              </a:rPr>
              <a:t>args</a:t>
            </a:r>
            <a:r>
              <a:rPr lang="en-US" altLang="zh-CN" b="1" dirty="0">
                <a:solidFill>
                  <a:schemeClr val="accent5">
                    <a:lumMod val="10000"/>
                  </a:schemeClr>
                </a:solidFill>
                <a:latin typeface="+mn-lt"/>
                <a:ea typeface="黑体" panose="02010609060101010101" pitchFamily="49" charset="-122"/>
              </a:rPr>
              <a:t>)  {  </a:t>
            </a:r>
            <a:endParaRPr lang="en-US" altLang="zh-CN" b="1" dirty="0">
              <a:solidFill>
                <a:schemeClr val="accent5">
                  <a:lumMod val="10000"/>
                </a:schemeClr>
              </a:solidFill>
              <a:latin typeface="+mn-lt"/>
              <a:ea typeface="黑体" panose="02010609060101010101" pitchFamily="49" charset="-122"/>
            </a:endParaRPr>
          </a:p>
          <a:p>
            <a:pPr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49" charset="-122"/>
              </a:rPr>
              <a:t>		</a:t>
            </a:r>
            <a:r>
              <a:rPr lang="en-US" altLang="zh-CN" b="1" dirty="0" err="1">
                <a:solidFill>
                  <a:schemeClr val="accent5">
                    <a:lumMod val="10000"/>
                  </a:schemeClr>
                </a:solidFill>
                <a:latin typeface="+mn-lt"/>
                <a:ea typeface="黑体" panose="02010609060101010101" pitchFamily="49" charset="-122"/>
              </a:rPr>
              <a:t>System.out.println</a:t>
            </a:r>
            <a:r>
              <a:rPr lang="en-US" altLang="zh-CN" b="1" dirty="0">
                <a:solidFill>
                  <a:schemeClr val="accent5">
                    <a:lumMod val="10000"/>
                  </a:schemeClr>
                </a:solidFill>
                <a:latin typeface="+mn-lt"/>
                <a:ea typeface="黑体" panose="02010609060101010101" pitchFamily="49" charset="-122"/>
              </a:rPr>
              <a:t>("</a:t>
            </a:r>
            <a:r>
              <a:rPr lang="zh-CN" altLang="en-US" b="1" dirty="0">
                <a:solidFill>
                  <a:schemeClr val="accent5">
                    <a:lumMod val="10000"/>
                  </a:schemeClr>
                </a:solidFill>
                <a:latin typeface="+mn-lt"/>
                <a:ea typeface="黑体" panose="02010609060101010101" pitchFamily="49" charset="-122"/>
              </a:rPr>
              <a:t>我的第一个</a:t>
            </a:r>
            <a:r>
              <a:rPr lang="en-US" altLang="zh-CN" b="1" dirty="0" err="1">
                <a:solidFill>
                  <a:schemeClr val="accent5">
                    <a:lumMod val="10000"/>
                  </a:schemeClr>
                </a:solidFill>
                <a:latin typeface="+mn-lt"/>
                <a:ea typeface="黑体" panose="02010609060101010101" pitchFamily="49" charset="-122"/>
              </a:rPr>
              <a:t>MyEclipse</a:t>
            </a:r>
            <a:r>
              <a:rPr lang="zh-CN" altLang="en-US" b="1" dirty="0">
                <a:solidFill>
                  <a:schemeClr val="accent5">
                    <a:lumMod val="10000"/>
                  </a:schemeClr>
                </a:solidFill>
                <a:latin typeface="+mn-lt"/>
                <a:ea typeface="黑体" panose="02010609060101010101" pitchFamily="49" charset="-122"/>
              </a:rPr>
              <a:t>小程序！</a:t>
            </a:r>
            <a:r>
              <a:rPr lang="en-US" altLang="zh-CN" b="1" dirty="0">
                <a:solidFill>
                  <a:schemeClr val="accent5">
                    <a:lumMod val="10000"/>
                  </a:schemeClr>
                </a:solidFill>
                <a:latin typeface="+mn-lt"/>
                <a:ea typeface="黑体" panose="02010609060101010101" pitchFamily="49" charset="-122"/>
              </a:rPr>
              <a:t>")</a:t>
            </a:r>
            <a:endParaRPr lang="en-US" altLang="zh-CN" b="1" dirty="0">
              <a:solidFill>
                <a:schemeClr val="accent5">
                  <a:lumMod val="10000"/>
                </a:schemeClr>
              </a:solidFill>
              <a:latin typeface="+mn-lt"/>
              <a:ea typeface="黑体" panose="02010609060101010101" pitchFamily="49" charset="-122"/>
            </a:endParaRPr>
          </a:p>
          <a:p>
            <a:pPr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49" charset="-122"/>
              </a:rPr>
              <a:t>	}</a:t>
            </a:r>
            <a:endParaRPr lang="en-US" altLang="zh-CN" b="1" dirty="0">
              <a:solidFill>
                <a:schemeClr val="accent5">
                  <a:lumMod val="10000"/>
                </a:schemeClr>
              </a:solidFill>
              <a:latin typeface="+mn-lt"/>
              <a:ea typeface="黑体" panose="02010609060101010101" pitchFamily="49" charset="-122"/>
            </a:endParaRPr>
          </a:p>
          <a:p>
            <a:pPr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49" charset="-122"/>
              </a:rPr>
              <a:t>}</a:t>
            </a:r>
            <a:endParaRPr lang="zh-CN" altLang="en-US" b="1" dirty="0">
              <a:solidFill>
                <a:schemeClr val="accent5">
                  <a:lumMod val="10000"/>
                </a:schemeClr>
              </a:solidFill>
              <a:latin typeface="+mn-lt"/>
              <a:ea typeface="黑体" panose="02010609060101010101" pitchFamily="49" charset="-122"/>
            </a:endParaRPr>
          </a:p>
        </p:txBody>
      </p:sp>
      <p:sp>
        <p:nvSpPr>
          <p:cNvPr id="576517" name="Line 5"/>
          <p:cNvSpPr>
            <a:spLocks noChangeShapeType="1"/>
          </p:cNvSpPr>
          <p:nvPr/>
        </p:nvSpPr>
        <p:spPr bwMode="auto">
          <a:xfrm flipH="1">
            <a:off x="8690014" y="2714620"/>
            <a:ext cx="357190" cy="503238"/>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lgn="ctr">
              <a:defRPr/>
            </a:pPr>
            <a:endParaRPr lang="zh-CN" altLang="en-US"/>
          </a:p>
        </p:txBody>
      </p:sp>
      <p:sp>
        <p:nvSpPr>
          <p:cNvPr id="576518" name="AutoShape 6"/>
          <p:cNvSpPr>
            <a:spLocks noChangeArrowheads="1"/>
          </p:cNvSpPr>
          <p:nvPr/>
        </p:nvSpPr>
        <p:spPr bwMode="auto">
          <a:xfrm>
            <a:off x="8924925" y="2275071"/>
            <a:ext cx="287288" cy="396508"/>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pPr>
            <a:r>
              <a:rPr lang="en-US" altLang="zh-CN" b="1">
                <a:solidFill>
                  <a:schemeClr val="bg1"/>
                </a:solidFill>
                <a:ea typeface="黑体" panose="02010609060101010101" pitchFamily="49" charset="-122"/>
              </a:rPr>
              <a:t>;</a:t>
            </a:r>
            <a:endParaRPr lang="en-US" altLang="zh-CN" b="1">
              <a:solidFill>
                <a:schemeClr val="bg1"/>
              </a:solidFill>
              <a:ea typeface="黑体" panose="02010609060101010101" pitchFamily="49" charset="-122"/>
            </a:endParaRPr>
          </a:p>
        </p:txBody>
      </p:sp>
      <p:sp>
        <p:nvSpPr>
          <p:cNvPr id="51207" name="Rectangle 10"/>
          <p:cNvSpPr>
            <a:spLocks noGrp="1" noChangeArrowheads="1"/>
          </p:cNvSpPr>
          <p:nvPr>
            <p:ph type="title"/>
          </p:nvPr>
        </p:nvSpPr>
        <p:spPr>
          <a:xfrm>
            <a:off x="7574915" y="285750"/>
            <a:ext cx="2914015" cy="523875"/>
          </a:xfrm>
        </p:spPr>
        <p:txBody>
          <a:bodyPr/>
          <a:lstStyle/>
          <a:p>
            <a:pPr eaLnBrk="1" hangingPunct="1"/>
            <a:r>
              <a:rPr>
                <a:solidFill>
                  <a:srgbClr val="121F55"/>
                </a:solidFill>
              </a:rPr>
              <a:t>常见错误</a:t>
            </a:r>
            <a:r>
              <a:rPr lang="en-US" altLang="zh-CN">
                <a:solidFill>
                  <a:srgbClr val="121F55"/>
                </a:solidFill>
              </a:rPr>
              <a:t>5-4</a:t>
            </a:r>
            <a:endParaRPr>
              <a:solidFill>
                <a:srgbClr val="121F55"/>
              </a:solidFill>
            </a:endParaRPr>
          </a:p>
        </p:txBody>
      </p:sp>
      <p:grpSp>
        <p:nvGrpSpPr>
          <p:cNvPr id="51208" name="组合 8"/>
          <p:cNvGrpSpPr/>
          <p:nvPr/>
        </p:nvGrpSpPr>
        <p:grpSpPr bwMode="auto">
          <a:xfrm>
            <a:off x="1625600" y="857250"/>
            <a:ext cx="1463199" cy="398780"/>
            <a:chOff x="2962268" y="5103147"/>
            <a:chExt cx="1462588" cy="398840"/>
          </a:xfrm>
        </p:grpSpPr>
        <p:pic>
          <p:nvPicPr>
            <p:cNvPr id="51213" name="Picture 4" descr="C:\Users\meng.zhang\Desktop\ACCP7.0模版图标规范\list_num.png"/>
            <p:cNvPicPr>
              <a:picLocks noChangeAspect="1" noChangeArrowheads="1"/>
            </p:cNvPicPr>
            <p:nvPr/>
          </p:nvPicPr>
          <p:blipFill>
            <a:blip r:embed="rId1"/>
            <a:srcRect/>
            <a:stretch>
              <a:fillRect/>
            </a:stretch>
          </p:blipFill>
          <p:spPr bwMode="auto">
            <a:xfrm>
              <a:off x="2962268" y="5141278"/>
              <a:ext cx="323848" cy="323848"/>
            </a:xfrm>
            <a:prstGeom prst="rect">
              <a:avLst/>
            </a:prstGeom>
            <a:noFill/>
            <a:ln w="9525">
              <a:noFill/>
              <a:miter lim="800000"/>
              <a:headEnd/>
              <a:tailEnd/>
            </a:ln>
          </p:spPr>
        </p:pic>
        <p:sp>
          <p:nvSpPr>
            <p:cNvPr id="11" name="TextBox 10"/>
            <p:cNvSpPr txBox="1"/>
            <p:nvPr/>
          </p:nvSpPr>
          <p:spPr>
            <a:xfrm>
              <a:off x="3221399" y="5103147"/>
              <a:ext cx="1203457" cy="398840"/>
            </a:xfrm>
            <a:prstGeom prst="rect">
              <a:avLst/>
            </a:prstGeom>
            <a:noFill/>
            <a:effectLst>
              <a:outerShdw blurRad="25400" dist="12700" dir="5400000" algn="t" rotWithShape="0">
                <a:prstClr val="black">
                  <a:alpha val="40000"/>
                </a:prstClr>
              </a:outerShdw>
            </a:effectLst>
          </p:spPr>
          <p:txBody>
            <a:bodyPr wrap="none">
              <a:spAutoFit/>
            </a:bodyPr>
            <a:lstStyle/>
            <a:p>
              <a:pPr algn="ctr">
                <a:defRPr/>
              </a:pPr>
              <a:r>
                <a:rPr lang="zh-CN" altLang="en-US" sz="2000" b="1" dirty="0">
                  <a:latin typeface="黑体" panose="02010609060101010101" pitchFamily="49" charset="-122"/>
                  <a:ea typeface="黑体" panose="02010609060101010101" pitchFamily="49" charset="-122"/>
                </a:rPr>
                <a:t>代码阅读</a:t>
              </a:r>
              <a:endParaRPr lang="zh-CN" altLang="en-US" sz="2000" b="1" dirty="0">
                <a:latin typeface="黑体" panose="02010609060101010101" pitchFamily="49" charset="-122"/>
                <a:ea typeface="黑体" panose="02010609060101010101" pitchFamily="49" charset="-122"/>
              </a:endParaRPr>
            </a:p>
          </p:txBody>
        </p:sp>
      </p:grpSp>
      <p:grpSp>
        <p:nvGrpSpPr>
          <p:cNvPr id="51209" name="组合 14"/>
          <p:cNvGrpSpPr/>
          <p:nvPr/>
        </p:nvGrpSpPr>
        <p:grpSpPr bwMode="auto">
          <a:xfrm>
            <a:off x="3432175" y="4854575"/>
            <a:ext cx="5184775" cy="860425"/>
            <a:chOff x="1908175" y="4854361"/>
            <a:chExt cx="5184775" cy="860639"/>
          </a:xfrm>
        </p:grpSpPr>
        <p:sp>
          <p:nvSpPr>
            <p:cNvPr id="576516" name="AutoShape 4"/>
            <p:cNvSpPr>
              <a:spLocks noChangeArrowheads="1"/>
            </p:cNvSpPr>
            <p:nvPr/>
          </p:nvSpPr>
          <p:spPr bwMode="gray">
            <a:xfrm>
              <a:off x="1908175" y="4995684"/>
              <a:ext cx="5184775" cy="719316"/>
            </a:xfrm>
            <a:prstGeom prst="roundRect">
              <a:avLst>
                <a:gd name="adj" fmla="val 16667"/>
              </a:avLst>
            </a:prstGeom>
            <a:solidFill>
              <a:schemeClr val="accent1">
                <a:lumMod val="20000"/>
                <a:lumOff val="80000"/>
              </a:schemeClr>
            </a:solidFill>
            <a:ln w="19050">
              <a:solidFill>
                <a:schemeClr val="accent1"/>
              </a:solidFill>
            </a:ln>
          </p:spPr>
          <p:txBody>
            <a:bodyPr anchor="ctr"/>
            <a:lstStyle/>
            <a:p>
              <a:pPr algn="ctr">
                <a:defRPr/>
              </a:pPr>
              <a:r>
                <a:rPr lang="zh-CN" altLang="en-US" b="1" dirty="0">
                  <a:latin typeface="微软雅黑" panose="020B0503020204020204" pitchFamily="2" charset="-122"/>
                  <a:ea typeface="微软雅黑" panose="020B0503020204020204" pitchFamily="2" charset="-122"/>
                </a:rPr>
                <a:t>每一条</a:t>
              </a:r>
              <a:r>
                <a:rPr lang="en-US" altLang="zh-CN" b="1" dirty="0">
                  <a:latin typeface="微软雅黑" panose="020B0503020204020204" pitchFamily="2" charset="-122"/>
                  <a:ea typeface="微软雅黑" panose="020B0503020204020204" pitchFamily="2" charset="-122"/>
                </a:rPr>
                <a:t>Java</a:t>
              </a:r>
              <a:r>
                <a:rPr lang="zh-CN" altLang="en-US" b="1" dirty="0">
                  <a:latin typeface="微软雅黑" panose="020B0503020204020204" pitchFamily="2" charset="-122"/>
                  <a:ea typeface="微软雅黑" panose="020B0503020204020204" pitchFamily="2" charset="-122"/>
                </a:rPr>
                <a:t>语句必须以分号结束</a:t>
              </a:r>
              <a:r>
                <a:rPr lang="en-US" altLang="zh-CN" b="1" dirty="0">
                  <a:latin typeface="微软雅黑" panose="020B0503020204020204" pitchFamily="2" charset="-122"/>
                  <a:ea typeface="微软雅黑" panose="020B0503020204020204" pitchFamily="2" charset="-122"/>
                </a:rPr>
                <a:t>!</a:t>
              </a:r>
              <a:endParaRPr lang="en-US" altLang="zh-CN" b="1" dirty="0">
                <a:latin typeface="微软雅黑" panose="020B0503020204020204" pitchFamily="2" charset="-122"/>
                <a:ea typeface="微软雅黑" panose="020B0503020204020204" pitchFamily="2" charset="-122"/>
              </a:endParaRPr>
            </a:p>
          </p:txBody>
        </p:sp>
        <p:sp>
          <p:nvSpPr>
            <p:cNvPr id="51212" name="AutoShape 4"/>
            <p:cNvSpPr>
              <a:spLocks noChangeArrowheads="1"/>
            </p:cNvSpPr>
            <p:nvPr/>
          </p:nvSpPr>
          <p:spPr bwMode="gray">
            <a:xfrm>
              <a:off x="6572250" y="4854361"/>
              <a:ext cx="357188" cy="360453"/>
            </a:xfrm>
            <a:prstGeom prst="ellipse">
              <a:avLst/>
            </a:prstGeom>
            <a:solidFill>
              <a:schemeClr val="bg1"/>
            </a:solidFill>
            <a:ln w="19050">
              <a:solidFill>
                <a:schemeClr val="accent1"/>
              </a:solidFill>
              <a:round/>
            </a:ln>
          </p:spPr>
          <p:txBody>
            <a:bodyPr anchor="ctr"/>
            <a:lstStyle/>
            <a:p>
              <a:pPr algn="ctr"/>
              <a:r>
                <a:rPr lang="en-US" altLang="zh-CN" sz="2000" b="1">
                  <a:solidFill>
                    <a:srgbClr val="0C83B8"/>
                  </a:solidFill>
                  <a:latin typeface="微软雅黑" panose="020B0503020204020204" pitchFamily="2" charset="-122"/>
                  <a:ea typeface="微软雅黑" panose="020B0503020204020204" pitchFamily="2" charset="-122"/>
                </a:rPr>
                <a:t>!</a:t>
              </a:r>
              <a:endParaRPr lang="en-US" altLang="zh-CN" sz="2000" b="1">
                <a:solidFill>
                  <a:srgbClr val="0C83B8"/>
                </a:solidFill>
                <a:latin typeface="微软雅黑" panose="020B0503020204020204" pitchFamily="2" charset="-122"/>
                <a:ea typeface="微软雅黑" panose="020B0503020204020204" pitchFamily="2" charset="-122"/>
              </a:endParaRPr>
            </a:p>
          </p:txBody>
        </p:sp>
      </p:grpSp>
      <p:sp>
        <p:nvSpPr>
          <p:cNvPr id="2" name="灯片编号占位符 1"/>
          <p:cNvSpPr>
            <a:spLocks noGrp="1"/>
          </p:cNvSpPr>
          <p:nvPr>
            <p:ph type="sldNum" sz="quarter" idx="10"/>
          </p:nvPr>
        </p:nvSpPr>
        <p:spPr/>
        <p:txBody>
          <a:bodyPr/>
          <a:lstStyle/>
          <a:p>
            <a:pPr>
              <a:defRPr/>
            </a:pPr>
            <a:fld id="{20A3C244-A2EA-421B-AA84-7941BACD046B}" type="slidenum">
              <a:rPr lang="zh-CN" altLang="en-US" smtClean="0"/>
            </a:fld>
            <a:r>
              <a:rPr lang="en-US" altLang="zh-CN"/>
              <a:t>/49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76524"/>
                                        </p:tgtEl>
                                        <p:attrNameLst>
                                          <p:attrName>style.visibility</p:attrName>
                                        </p:attrNameLst>
                                      </p:cBhvr>
                                      <p:to>
                                        <p:strVal val="visible"/>
                                      </p:to>
                                    </p:set>
                                    <p:animEffect transition="in" filter="wipe(left)">
                                      <p:cBhvr>
                                        <p:cTn id="7" dur="500"/>
                                        <p:tgtEl>
                                          <p:spTgt spid="5765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6518"/>
                                        </p:tgtEl>
                                        <p:attrNameLst>
                                          <p:attrName>style.visibility</p:attrName>
                                        </p:attrNameLst>
                                      </p:cBhvr>
                                      <p:to>
                                        <p:strVal val="visible"/>
                                      </p:to>
                                    </p:set>
                                    <p:animEffect transition="in" filter="wipe(left)">
                                      <p:cBhvr>
                                        <p:cTn id="12" dur="500"/>
                                        <p:tgtEl>
                                          <p:spTgt spid="576518"/>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576517"/>
                                        </p:tgtEl>
                                        <p:attrNameLst>
                                          <p:attrName>style.visibility</p:attrName>
                                        </p:attrNameLst>
                                      </p:cBhvr>
                                      <p:to>
                                        <p:strVal val="visible"/>
                                      </p:to>
                                    </p:set>
                                    <p:animEffect transition="in" filter="wipe(up)">
                                      <p:cBhvr>
                                        <p:cTn id="16" dur="500"/>
                                        <p:tgtEl>
                                          <p:spTgt spid="57651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51209"/>
                                        </p:tgtEl>
                                        <p:attrNameLst>
                                          <p:attrName>style.visibility</p:attrName>
                                        </p:attrNameLst>
                                      </p:cBhvr>
                                      <p:to>
                                        <p:strVal val="visible"/>
                                      </p:to>
                                    </p:set>
                                    <p:animEffect transition="in" filter="wipe(left)">
                                      <p:cBhvr>
                                        <p:cTn id="21" dur="500"/>
                                        <p:tgtEl>
                                          <p:spTgt spid="51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6524" grpId="0" bldLvl="0" animBg="1"/>
      <p:bldP spid="576518"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48" name="AutoShape 12"/>
          <p:cNvSpPr>
            <a:spLocks noChangeArrowheads="1"/>
          </p:cNvSpPr>
          <p:nvPr/>
        </p:nvSpPr>
        <p:spPr bwMode="auto">
          <a:xfrm>
            <a:off x="2208213" y="2276475"/>
            <a:ext cx="7388225" cy="189230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49" charset="-122"/>
              </a:rPr>
              <a:t>public class </a:t>
            </a:r>
            <a:r>
              <a:rPr lang="en-US" altLang="zh-CN" b="1" dirty="0" err="1">
                <a:solidFill>
                  <a:schemeClr val="accent5">
                    <a:lumMod val="10000"/>
                  </a:schemeClr>
                </a:solidFill>
                <a:latin typeface="+mn-lt"/>
                <a:ea typeface="黑体" panose="02010609060101010101" pitchFamily="49" charset="-122"/>
              </a:rPr>
              <a:t>HelloWorld</a:t>
            </a:r>
            <a:r>
              <a:rPr lang="en-US" altLang="zh-CN" b="1" dirty="0">
                <a:solidFill>
                  <a:schemeClr val="accent5">
                    <a:lumMod val="10000"/>
                  </a:schemeClr>
                </a:solidFill>
                <a:latin typeface="+mn-lt"/>
                <a:ea typeface="黑体" panose="02010609060101010101" pitchFamily="49" charset="-122"/>
              </a:rPr>
              <a:t> {  </a:t>
            </a:r>
            <a:endParaRPr lang="en-US" altLang="zh-CN" b="1" dirty="0">
              <a:solidFill>
                <a:schemeClr val="accent5">
                  <a:lumMod val="10000"/>
                </a:schemeClr>
              </a:solidFill>
              <a:latin typeface="+mn-lt"/>
              <a:ea typeface="黑体" panose="02010609060101010101" pitchFamily="49" charset="-122"/>
            </a:endParaRPr>
          </a:p>
          <a:p>
            <a:pPr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49" charset="-122"/>
              </a:rPr>
              <a:t>	public static void main (String[ ] </a:t>
            </a:r>
            <a:r>
              <a:rPr lang="en-US" altLang="zh-CN" b="1" dirty="0" err="1">
                <a:solidFill>
                  <a:schemeClr val="accent5">
                    <a:lumMod val="10000"/>
                  </a:schemeClr>
                </a:solidFill>
                <a:latin typeface="+mn-lt"/>
                <a:ea typeface="黑体" panose="02010609060101010101" pitchFamily="49" charset="-122"/>
              </a:rPr>
              <a:t>args</a:t>
            </a:r>
            <a:r>
              <a:rPr lang="en-US" altLang="zh-CN" b="1" dirty="0">
                <a:solidFill>
                  <a:schemeClr val="accent5">
                    <a:lumMod val="10000"/>
                  </a:schemeClr>
                </a:solidFill>
                <a:latin typeface="+mn-lt"/>
                <a:ea typeface="黑体" panose="02010609060101010101" pitchFamily="49" charset="-122"/>
              </a:rPr>
              <a:t>) {  </a:t>
            </a:r>
            <a:endParaRPr lang="en-US" altLang="zh-CN" b="1" dirty="0">
              <a:solidFill>
                <a:schemeClr val="accent5">
                  <a:lumMod val="10000"/>
                </a:schemeClr>
              </a:solidFill>
              <a:latin typeface="+mn-lt"/>
              <a:ea typeface="黑体" panose="02010609060101010101" pitchFamily="49" charset="-122"/>
            </a:endParaRPr>
          </a:p>
          <a:p>
            <a:pPr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49" charset="-122"/>
              </a:rPr>
              <a:t>		</a:t>
            </a:r>
            <a:r>
              <a:rPr lang="en-US" altLang="zh-CN" b="1" dirty="0" err="1">
                <a:solidFill>
                  <a:schemeClr val="accent5">
                    <a:lumMod val="10000"/>
                  </a:schemeClr>
                </a:solidFill>
                <a:latin typeface="+mn-lt"/>
                <a:ea typeface="黑体" panose="02010609060101010101" pitchFamily="49" charset="-122"/>
              </a:rPr>
              <a:t>System.out.println</a:t>
            </a:r>
            <a:r>
              <a:rPr lang="en-US" altLang="zh-CN" b="1" dirty="0">
                <a:solidFill>
                  <a:schemeClr val="accent5">
                    <a:lumMod val="10000"/>
                  </a:schemeClr>
                </a:solidFill>
                <a:latin typeface="+mn-lt"/>
                <a:ea typeface="黑体" panose="02010609060101010101" pitchFamily="49" charset="-122"/>
              </a:rPr>
              <a:t>( </a:t>
            </a:r>
            <a:r>
              <a:rPr lang="zh-CN" altLang="en-US" b="1" dirty="0">
                <a:solidFill>
                  <a:schemeClr val="accent5">
                    <a:lumMod val="10000"/>
                  </a:schemeClr>
                </a:solidFill>
                <a:latin typeface="+mn-lt"/>
                <a:ea typeface="黑体" panose="02010609060101010101" pitchFamily="49" charset="-122"/>
              </a:rPr>
              <a:t>我的第一个</a:t>
            </a:r>
            <a:r>
              <a:rPr lang="en-US" altLang="zh-CN" b="1" dirty="0" err="1">
                <a:solidFill>
                  <a:schemeClr val="accent5">
                    <a:lumMod val="10000"/>
                  </a:schemeClr>
                </a:solidFill>
                <a:latin typeface="+mn-lt"/>
                <a:ea typeface="黑体" panose="02010609060101010101" pitchFamily="49" charset="-122"/>
              </a:rPr>
              <a:t>MyEclipse</a:t>
            </a:r>
            <a:r>
              <a:rPr lang="zh-CN" altLang="en-US" b="1" dirty="0">
                <a:solidFill>
                  <a:schemeClr val="accent5">
                    <a:lumMod val="10000"/>
                  </a:schemeClr>
                </a:solidFill>
                <a:latin typeface="+mn-lt"/>
                <a:ea typeface="黑体" panose="02010609060101010101" pitchFamily="49" charset="-122"/>
              </a:rPr>
              <a:t>小程序！</a:t>
            </a:r>
            <a:r>
              <a:rPr lang="en-US" altLang="zh-CN" b="1" dirty="0">
                <a:solidFill>
                  <a:schemeClr val="accent5">
                    <a:lumMod val="10000"/>
                  </a:schemeClr>
                </a:solidFill>
                <a:latin typeface="+mn-lt"/>
                <a:ea typeface="黑体" panose="02010609060101010101" pitchFamily="49" charset="-122"/>
              </a:rPr>
              <a:t>);</a:t>
            </a:r>
            <a:endParaRPr lang="en-US" altLang="zh-CN" b="1" dirty="0">
              <a:solidFill>
                <a:schemeClr val="accent5">
                  <a:lumMod val="10000"/>
                </a:schemeClr>
              </a:solidFill>
              <a:latin typeface="+mn-lt"/>
              <a:ea typeface="黑体" panose="02010609060101010101" pitchFamily="49" charset="-122"/>
            </a:endParaRPr>
          </a:p>
          <a:p>
            <a:pPr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49" charset="-122"/>
              </a:rPr>
              <a:t>	}</a:t>
            </a:r>
            <a:endParaRPr lang="en-US" altLang="zh-CN" b="1" dirty="0">
              <a:solidFill>
                <a:schemeClr val="accent5">
                  <a:lumMod val="10000"/>
                </a:schemeClr>
              </a:solidFill>
              <a:latin typeface="+mn-lt"/>
              <a:ea typeface="黑体" panose="02010609060101010101" pitchFamily="49" charset="-122"/>
            </a:endParaRPr>
          </a:p>
          <a:p>
            <a:pPr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49" charset="-122"/>
              </a:rPr>
              <a:t>}</a:t>
            </a:r>
            <a:endParaRPr lang="zh-CN" altLang="en-US" b="1" dirty="0">
              <a:solidFill>
                <a:schemeClr val="accent5">
                  <a:lumMod val="10000"/>
                </a:schemeClr>
              </a:solidFill>
              <a:latin typeface="+mn-lt"/>
              <a:ea typeface="黑体" panose="02010609060101010101" pitchFamily="49" charset="-122"/>
            </a:endParaRPr>
          </a:p>
        </p:txBody>
      </p:sp>
      <p:sp>
        <p:nvSpPr>
          <p:cNvPr id="577542" name="Line 6"/>
          <p:cNvSpPr>
            <a:spLocks noChangeShapeType="1"/>
          </p:cNvSpPr>
          <p:nvPr/>
        </p:nvSpPr>
        <p:spPr bwMode="auto">
          <a:xfrm flipV="1">
            <a:off x="7810512" y="3357562"/>
            <a:ext cx="571504" cy="571504"/>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lgn="ctr">
              <a:defRPr/>
            </a:pPr>
            <a:endParaRPr lang="zh-CN" altLang="en-US"/>
          </a:p>
        </p:txBody>
      </p:sp>
      <p:sp>
        <p:nvSpPr>
          <p:cNvPr id="577543" name="AutoShape 7"/>
          <p:cNvSpPr>
            <a:spLocks noChangeArrowheads="1"/>
          </p:cNvSpPr>
          <p:nvPr/>
        </p:nvSpPr>
        <p:spPr bwMode="auto">
          <a:xfrm>
            <a:off x="7453313" y="3786982"/>
            <a:ext cx="291464" cy="368299"/>
          </a:xfrm>
          <a:prstGeom prst="roundRect">
            <a:avLst>
              <a:gd name="adj" fmla="val 0"/>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pPr>
            <a:r>
              <a:rPr lang="en-US" altLang="zh-CN" b="1">
                <a:solidFill>
                  <a:schemeClr val="bg1"/>
                </a:solidFill>
                <a:ea typeface="黑体" panose="02010609060101010101" pitchFamily="49" charset="-122"/>
              </a:rPr>
              <a:t>"</a:t>
            </a:r>
            <a:endParaRPr lang="en-US" altLang="zh-CN" b="1">
              <a:solidFill>
                <a:schemeClr val="bg1"/>
              </a:solidFill>
              <a:ea typeface="黑体" panose="02010609060101010101" pitchFamily="49" charset="-122"/>
            </a:endParaRPr>
          </a:p>
        </p:txBody>
      </p:sp>
      <p:sp>
        <p:nvSpPr>
          <p:cNvPr id="52231" name="Rectangle 9"/>
          <p:cNvSpPr>
            <a:spLocks noGrp="1" noChangeArrowheads="1"/>
          </p:cNvSpPr>
          <p:nvPr>
            <p:ph type="title"/>
          </p:nvPr>
        </p:nvSpPr>
        <p:spPr>
          <a:xfrm>
            <a:off x="7596505" y="285750"/>
            <a:ext cx="2892425" cy="523875"/>
          </a:xfrm>
        </p:spPr>
        <p:txBody>
          <a:bodyPr/>
          <a:lstStyle/>
          <a:p>
            <a:pPr eaLnBrk="1" hangingPunct="1"/>
            <a:r>
              <a:rPr>
                <a:solidFill>
                  <a:srgbClr val="121F55"/>
                </a:solidFill>
              </a:rPr>
              <a:t>常见错误</a:t>
            </a:r>
            <a:r>
              <a:rPr lang="en-US" altLang="zh-CN">
                <a:solidFill>
                  <a:srgbClr val="121F55"/>
                </a:solidFill>
              </a:rPr>
              <a:t>5-5</a:t>
            </a:r>
            <a:endParaRPr>
              <a:solidFill>
                <a:srgbClr val="121F55"/>
              </a:solidFill>
            </a:endParaRPr>
          </a:p>
        </p:txBody>
      </p:sp>
      <p:sp>
        <p:nvSpPr>
          <p:cNvPr id="577549" name="Line 13"/>
          <p:cNvSpPr>
            <a:spLocks noChangeShapeType="1"/>
          </p:cNvSpPr>
          <p:nvPr/>
        </p:nvSpPr>
        <p:spPr bwMode="auto">
          <a:xfrm flipH="1" flipV="1">
            <a:off x="5238744" y="3357562"/>
            <a:ext cx="2143140" cy="571504"/>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lgn="ctr">
              <a:defRPr/>
            </a:pPr>
            <a:endParaRPr lang="zh-CN" altLang="en-US"/>
          </a:p>
        </p:txBody>
      </p:sp>
      <p:grpSp>
        <p:nvGrpSpPr>
          <p:cNvPr id="52235" name="组合 12"/>
          <p:cNvGrpSpPr/>
          <p:nvPr/>
        </p:nvGrpSpPr>
        <p:grpSpPr bwMode="auto">
          <a:xfrm>
            <a:off x="1625600" y="857250"/>
            <a:ext cx="1463199" cy="398780"/>
            <a:chOff x="2962268" y="5103147"/>
            <a:chExt cx="1462588" cy="398840"/>
          </a:xfrm>
        </p:grpSpPr>
        <p:pic>
          <p:nvPicPr>
            <p:cNvPr id="52249" name="Picture 4" descr="C:\Users\meng.zhang\Desktop\ACCP7.0模版图标规范\list_num.png"/>
            <p:cNvPicPr>
              <a:picLocks noChangeAspect="1" noChangeArrowheads="1"/>
            </p:cNvPicPr>
            <p:nvPr/>
          </p:nvPicPr>
          <p:blipFill>
            <a:blip r:embed="rId1"/>
            <a:srcRect/>
            <a:stretch>
              <a:fillRect/>
            </a:stretch>
          </p:blipFill>
          <p:spPr bwMode="auto">
            <a:xfrm>
              <a:off x="2962268" y="5141278"/>
              <a:ext cx="323848" cy="323848"/>
            </a:xfrm>
            <a:prstGeom prst="rect">
              <a:avLst/>
            </a:prstGeom>
            <a:noFill/>
            <a:ln w="9525">
              <a:noFill/>
              <a:miter lim="800000"/>
              <a:headEnd/>
              <a:tailEnd/>
            </a:ln>
          </p:spPr>
        </p:pic>
        <p:sp>
          <p:nvSpPr>
            <p:cNvPr id="15" name="TextBox 14"/>
            <p:cNvSpPr txBox="1"/>
            <p:nvPr/>
          </p:nvSpPr>
          <p:spPr>
            <a:xfrm>
              <a:off x="3221399" y="5103147"/>
              <a:ext cx="1203457" cy="398840"/>
            </a:xfrm>
            <a:prstGeom prst="rect">
              <a:avLst/>
            </a:prstGeom>
            <a:noFill/>
            <a:effectLst>
              <a:outerShdw blurRad="25400" dist="12700" dir="5400000" algn="t" rotWithShape="0">
                <a:prstClr val="black">
                  <a:alpha val="40000"/>
                </a:prstClr>
              </a:outerShdw>
            </a:effectLst>
          </p:spPr>
          <p:txBody>
            <a:bodyPr wrap="none">
              <a:spAutoFit/>
            </a:bodyPr>
            <a:lstStyle/>
            <a:p>
              <a:pPr algn="ctr">
                <a:defRPr/>
              </a:pPr>
              <a:r>
                <a:rPr lang="zh-CN" altLang="en-US" sz="2000" b="1" dirty="0">
                  <a:latin typeface="黑体" panose="02010609060101010101" pitchFamily="49" charset="-122"/>
                  <a:ea typeface="黑体" panose="02010609060101010101" pitchFamily="49" charset="-122"/>
                </a:rPr>
                <a:t>代码阅读</a:t>
              </a:r>
              <a:endParaRPr lang="zh-CN" altLang="en-US" sz="2000" b="1" dirty="0">
                <a:latin typeface="黑体" panose="02010609060101010101" pitchFamily="49" charset="-122"/>
                <a:ea typeface="黑体" panose="02010609060101010101" pitchFamily="49" charset="-122"/>
              </a:endParaRPr>
            </a:p>
          </p:txBody>
        </p:sp>
      </p:grpSp>
      <p:grpSp>
        <p:nvGrpSpPr>
          <p:cNvPr id="3" name="组合 18"/>
          <p:cNvGrpSpPr/>
          <p:nvPr/>
        </p:nvGrpSpPr>
        <p:grpSpPr bwMode="auto">
          <a:xfrm>
            <a:off x="3614738" y="5962650"/>
            <a:ext cx="4572000" cy="428625"/>
            <a:chOff x="3143240" y="5143512"/>
            <a:chExt cx="4572032" cy="428628"/>
          </a:xfrm>
        </p:grpSpPr>
        <p:sp>
          <p:nvSpPr>
            <p:cNvPr id="20" name="圆角矩形 19"/>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1" name="圆角矩形 20"/>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52247" name="Picture 8" descr="说话气泡new"/>
            <p:cNvPicPr>
              <a:picLocks noChangeAspect="1" noChangeArrowheads="1"/>
            </p:cNvPicPr>
            <p:nvPr/>
          </p:nvPicPr>
          <p:blipFill>
            <a:blip r:embed="rId2"/>
            <a:srcRect/>
            <a:stretch>
              <a:fillRect/>
            </a:stretch>
          </p:blipFill>
          <p:spPr bwMode="auto">
            <a:xfrm>
              <a:off x="3143240" y="5183073"/>
              <a:ext cx="571505" cy="342076"/>
            </a:xfrm>
            <a:prstGeom prst="rect">
              <a:avLst/>
            </a:prstGeom>
            <a:noFill/>
            <a:ln w="9525">
              <a:noFill/>
              <a:miter lim="800000"/>
              <a:headEnd/>
              <a:tailEnd/>
            </a:ln>
            <a:effectLst>
              <a:prstShdw prst="shdw13" dist="12700" dir="10800000">
                <a:srgbClr val="0099FF">
                  <a:alpha val="50000"/>
                </a:srgbClr>
              </a:prstShdw>
            </a:effectLst>
          </p:spPr>
        </p:pic>
        <p:sp>
          <p:nvSpPr>
            <p:cNvPr id="25" name="TextBox 24"/>
            <p:cNvSpPr txBox="1"/>
            <p:nvPr/>
          </p:nvSpPr>
          <p:spPr bwMode="auto">
            <a:xfrm>
              <a:off x="4583748" y="5187962"/>
              <a:ext cx="2354596"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演示：程序排错技巧</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grpSp>
        <p:nvGrpSpPr>
          <p:cNvPr id="52237" name="组合 21"/>
          <p:cNvGrpSpPr/>
          <p:nvPr/>
        </p:nvGrpSpPr>
        <p:grpSpPr bwMode="auto">
          <a:xfrm>
            <a:off x="3432175" y="4643438"/>
            <a:ext cx="4306888" cy="714375"/>
            <a:chOff x="1908175" y="4643446"/>
            <a:chExt cx="4306888" cy="714380"/>
          </a:xfrm>
        </p:grpSpPr>
        <p:sp>
          <p:nvSpPr>
            <p:cNvPr id="577540" name="AutoShape 4"/>
            <p:cNvSpPr>
              <a:spLocks noChangeArrowheads="1"/>
            </p:cNvSpPr>
            <p:nvPr/>
          </p:nvSpPr>
          <p:spPr bwMode="gray">
            <a:xfrm>
              <a:off x="1908175" y="4837122"/>
              <a:ext cx="4306888" cy="520704"/>
            </a:xfrm>
            <a:prstGeom prst="roundRect">
              <a:avLst>
                <a:gd name="adj" fmla="val 16667"/>
              </a:avLst>
            </a:prstGeom>
            <a:solidFill>
              <a:schemeClr val="accent1">
                <a:lumMod val="20000"/>
                <a:lumOff val="80000"/>
              </a:schemeClr>
            </a:solidFill>
            <a:ln w="19050">
              <a:solidFill>
                <a:schemeClr val="accent1"/>
              </a:solidFill>
            </a:ln>
          </p:spPr>
          <p:txBody>
            <a:bodyPr anchor="ctr"/>
            <a:lstStyle/>
            <a:p>
              <a:pPr algn="ctr">
                <a:defRPr/>
              </a:pPr>
              <a:r>
                <a:rPr lang="zh-CN" altLang="en-US" b="1" dirty="0">
                  <a:latin typeface="微软雅黑" panose="020B0503020204020204" pitchFamily="2" charset="-122"/>
                  <a:ea typeface="微软雅黑" panose="020B0503020204020204" pitchFamily="2" charset="-122"/>
                </a:rPr>
                <a:t>注意：不要漏写引号</a:t>
              </a:r>
              <a:r>
                <a:rPr lang="en-US" altLang="zh-CN" b="1" dirty="0">
                  <a:latin typeface="微软雅黑" panose="020B0503020204020204" pitchFamily="2" charset="-122"/>
                  <a:ea typeface="微软雅黑" panose="020B0503020204020204" pitchFamily="2" charset="-122"/>
                </a:rPr>
                <a:t>!</a:t>
              </a:r>
              <a:endParaRPr lang="en-US" altLang="zh-CN" b="1" dirty="0">
                <a:latin typeface="微软雅黑" panose="020B0503020204020204" pitchFamily="2" charset="-122"/>
                <a:ea typeface="微软雅黑" panose="020B0503020204020204" pitchFamily="2" charset="-122"/>
              </a:endParaRPr>
            </a:p>
          </p:txBody>
        </p:sp>
        <p:sp>
          <p:nvSpPr>
            <p:cNvPr id="52240" name="AutoShape 4"/>
            <p:cNvSpPr>
              <a:spLocks noChangeArrowheads="1"/>
            </p:cNvSpPr>
            <p:nvPr/>
          </p:nvSpPr>
          <p:spPr bwMode="gray">
            <a:xfrm>
              <a:off x="5715010" y="4643446"/>
              <a:ext cx="357188" cy="360363"/>
            </a:xfrm>
            <a:prstGeom prst="ellipse">
              <a:avLst/>
            </a:prstGeom>
            <a:solidFill>
              <a:schemeClr val="bg1"/>
            </a:solidFill>
            <a:ln w="19050">
              <a:solidFill>
                <a:schemeClr val="accent1"/>
              </a:solidFill>
              <a:round/>
            </a:ln>
          </p:spPr>
          <p:txBody>
            <a:bodyPr anchor="ctr"/>
            <a:lstStyle/>
            <a:p>
              <a:pPr algn="ctr"/>
              <a:r>
                <a:rPr lang="en-US" altLang="zh-CN" sz="2000" b="1">
                  <a:solidFill>
                    <a:srgbClr val="0C83B8"/>
                  </a:solidFill>
                  <a:latin typeface="微软雅黑" panose="020B0503020204020204" pitchFamily="2" charset="-122"/>
                  <a:ea typeface="微软雅黑" panose="020B0503020204020204" pitchFamily="2" charset="-122"/>
                </a:rPr>
                <a:t>!</a:t>
              </a:r>
              <a:endParaRPr lang="en-US" altLang="zh-CN" sz="2000" b="1">
                <a:solidFill>
                  <a:srgbClr val="0C83B8"/>
                </a:solidFill>
                <a:latin typeface="微软雅黑" panose="020B0503020204020204" pitchFamily="2" charset="-122"/>
                <a:ea typeface="微软雅黑" panose="020B0503020204020204" pitchFamily="2" charset="-122"/>
              </a:endParaRPr>
            </a:p>
          </p:txBody>
        </p:sp>
      </p:grpSp>
      <p:sp>
        <p:nvSpPr>
          <p:cNvPr id="2" name="灯片编号占位符 1"/>
          <p:cNvSpPr>
            <a:spLocks noGrp="1"/>
          </p:cNvSpPr>
          <p:nvPr>
            <p:ph type="sldNum" sz="quarter" idx="10"/>
          </p:nvPr>
        </p:nvSpPr>
        <p:spPr/>
        <p:txBody>
          <a:bodyPr/>
          <a:lstStyle/>
          <a:p>
            <a:pPr>
              <a:defRPr/>
            </a:pPr>
            <a:fld id="{20A3C244-A2EA-421B-AA84-7941BACD046B}" type="slidenum">
              <a:rPr lang="zh-CN" altLang="en-US" smtClean="0"/>
            </a:fld>
            <a:r>
              <a:rPr lang="en-US" altLang="zh-CN"/>
              <a:t>/49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77548"/>
                                        </p:tgtEl>
                                        <p:attrNameLst>
                                          <p:attrName>style.visibility</p:attrName>
                                        </p:attrNameLst>
                                      </p:cBhvr>
                                      <p:to>
                                        <p:strVal val="visible"/>
                                      </p:to>
                                    </p:set>
                                    <p:animEffect transition="in" filter="wipe(left)">
                                      <p:cBhvr>
                                        <p:cTn id="7" dur="500"/>
                                        <p:tgtEl>
                                          <p:spTgt spid="57754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7543"/>
                                        </p:tgtEl>
                                        <p:attrNameLst>
                                          <p:attrName>style.visibility</p:attrName>
                                        </p:attrNameLst>
                                      </p:cBhvr>
                                      <p:to>
                                        <p:strVal val="visible"/>
                                      </p:to>
                                    </p:set>
                                    <p:animEffect transition="in" filter="wipe(left)">
                                      <p:cBhvr>
                                        <p:cTn id="12" dur="500"/>
                                        <p:tgtEl>
                                          <p:spTgt spid="577543"/>
                                        </p:tgtEl>
                                      </p:cBhvr>
                                    </p:animEffect>
                                  </p:childTnLst>
                                </p:cTn>
                              </p:par>
                            </p:childTnLst>
                          </p:cTn>
                        </p:par>
                        <p:par>
                          <p:cTn id="13" fill="hold">
                            <p:stCondLst>
                              <p:cond delay="500"/>
                            </p:stCondLst>
                            <p:childTnLst>
                              <p:par>
                                <p:cTn id="14" presetID="22" presetClass="entr" presetSubtype="4" fill="hold" nodeType="afterEffect">
                                  <p:stCondLst>
                                    <p:cond delay="0"/>
                                  </p:stCondLst>
                                  <p:childTnLst>
                                    <p:set>
                                      <p:cBhvr>
                                        <p:cTn id="15" dur="1" fill="hold">
                                          <p:stCondLst>
                                            <p:cond delay="0"/>
                                          </p:stCondLst>
                                        </p:cTn>
                                        <p:tgtEl>
                                          <p:spTgt spid="577542"/>
                                        </p:tgtEl>
                                        <p:attrNameLst>
                                          <p:attrName>style.visibility</p:attrName>
                                        </p:attrNameLst>
                                      </p:cBhvr>
                                      <p:to>
                                        <p:strVal val="visible"/>
                                      </p:to>
                                    </p:set>
                                    <p:animEffect transition="in" filter="wipe(down)">
                                      <p:cBhvr>
                                        <p:cTn id="16" dur="500"/>
                                        <p:tgtEl>
                                          <p:spTgt spid="577542"/>
                                        </p:tgtEl>
                                      </p:cBhvr>
                                    </p:animEffect>
                                  </p:childTnLst>
                                </p:cTn>
                              </p:par>
                              <p:par>
                                <p:cTn id="17" presetID="22" presetClass="entr" presetSubtype="4" fill="hold" nodeType="withEffect">
                                  <p:stCondLst>
                                    <p:cond delay="0"/>
                                  </p:stCondLst>
                                  <p:childTnLst>
                                    <p:set>
                                      <p:cBhvr>
                                        <p:cTn id="18" dur="1" fill="hold">
                                          <p:stCondLst>
                                            <p:cond delay="0"/>
                                          </p:stCondLst>
                                        </p:cTn>
                                        <p:tgtEl>
                                          <p:spTgt spid="577549"/>
                                        </p:tgtEl>
                                        <p:attrNameLst>
                                          <p:attrName>style.visibility</p:attrName>
                                        </p:attrNameLst>
                                      </p:cBhvr>
                                      <p:to>
                                        <p:strVal val="visible"/>
                                      </p:to>
                                    </p:set>
                                    <p:animEffect transition="in" filter="wipe(down)">
                                      <p:cBhvr>
                                        <p:cTn id="19" dur="500"/>
                                        <p:tgtEl>
                                          <p:spTgt spid="577549"/>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52237"/>
                                        </p:tgtEl>
                                        <p:attrNameLst>
                                          <p:attrName>style.visibility</p:attrName>
                                        </p:attrNameLst>
                                      </p:cBhvr>
                                      <p:to>
                                        <p:strVal val="visible"/>
                                      </p:to>
                                    </p:set>
                                    <p:animEffect transition="in" filter="wipe(left)">
                                      <p:cBhvr>
                                        <p:cTn id="24" dur="500"/>
                                        <p:tgtEl>
                                          <p:spTgt spid="52237"/>
                                        </p:tgtEl>
                                      </p:cBhvr>
                                    </p:animEffec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left)">
                                      <p:cBhvr>
                                        <p:cTn id="2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7548" grpId="0" bldLvl="0" animBg="1"/>
      <p:bldP spid="577543"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a:spLocks noGrp="1" noChangeArrowheads="1"/>
          </p:cNvSpPr>
          <p:nvPr>
            <p:ph type="title"/>
          </p:nvPr>
        </p:nvSpPr>
        <p:spPr bwMode="auto">
          <a:xfrm>
            <a:off x="5544185" y="275590"/>
            <a:ext cx="5052695" cy="633095"/>
          </a:xfrm>
          <a:solidFill>
            <a:schemeClr val="bg1"/>
          </a:solidFill>
          <a:ln algn="ctr">
            <a:miter lim="800000"/>
          </a:ln>
        </p:spPr>
        <p:txBody>
          <a:bodyPr vert="horz" wrap="square" lIns="91440" tIns="45720" rIns="91440" bIns="45720" numCol="1" anchor="t" anchorCtr="0" compatLnSpc="1"/>
          <a:lstStyle/>
          <a:p>
            <a:r>
              <a:rPr lang="zh-CN" altLang="en-US" b="1" dirty="0"/>
              <a:t>使用</a:t>
            </a:r>
            <a:r>
              <a:rPr lang="en-US" altLang="zh-CN" b="1" dirty="0"/>
              <a:t>Java API</a:t>
            </a:r>
            <a:r>
              <a:rPr lang="zh-CN" altLang="en-US" b="1" dirty="0"/>
              <a:t>帮助文档</a:t>
            </a:r>
            <a:endParaRPr lang="zh-CN" altLang="en-US" b="1" dirty="0"/>
          </a:p>
        </p:txBody>
      </p:sp>
      <p:sp>
        <p:nvSpPr>
          <p:cNvPr id="8" name="Rectangle 3"/>
          <p:cNvSpPr>
            <a:spLocks noGrp="1" noChangeArrowheads="1"/>
          </p:cNvSpPr>
          <p:nvPr>
            <p:ph idx="1"/>
          </p:nvPr>
        </p:nvSpPr>
        <p:spPr>
          <a:xfrm>
            <a:off x="2096400" y="1123200"/>
            <a:ext cx="8229600" cy="4929222"/>
          </a:xfrm>
        </p:spPr>
        <p:txBody>
          <a:bodyPr/>
          <a:lstStyle/>
          <a:p>
            <a:r>
              <a:rPr lang="zh-CN" altLang="en-US" dirty="0"/>
              <a:t>使用</a:t>
            </a:r>
            <a:r>
              <a:rPr lang="en-US" altLang="zh-CN" dirty="0"/>
              <a:t>API</a:t>
            </a:r>
            <a:r>
              <a:rPr lang="zh-CN" altLang="en-US" dirty="0"/>
              <a:t>帮助文档是一种良好的习惯</a:t>
            </a:r>
            <a:endParaRPr lang="zh-CN" altLang="en-US" dirty="0"/>
          </a:p>
        </p:txBody>
      </p:sp>
      <p:pic>
        <p:nvPicPr>
          <p:cNvPr id="13" name="图片 12" descr="java7.JPG"/>
          <p:cNvPicPr>
            <a:picLocks noChangeAspect="1"/>
          </p:cNvPicPr>
          <p:nvPr/>
        </p:nvPicPr>
        <p:blipFill>
          <a:blip r:embed="rId1"/>
          <a:stretch>
            <a:fillRect/>
          </a:stretch>
        </p:blipFill>
        <p:spPr>
          <a:xfrm>
            <a:off x="3095604" y="1928802"/>
            <a:ext cx="5857916" cy="3684713"/>
          </a:xfrm>
          <a:prstGeom prst="rect">
            <a:avLst/>
          </a:prstGeom>
          <a:ln>
            <a:noFill/>
          </a:ln>
          <a:effectLst>
            <a:outerShdw blurRad="190500" algn="tl" rotWithShape="0">
              <a:srgbClr val="000000">
                <a:alpha val="70000"/>
              </a:srgbClr>
            </a:outerShdw>
          </a:effectLst>
        </p:spPr>
      </p:pic>
      <p:grpSp>
        <p:nvGrpSpPr>
          <p:cNvPr id="11" name="组合 18"/>
          <p:cNvGrpSpPr/>
          <p:nvPr/>
        </p:nvGrpSpPr>
        <p:grpSpPr bwMode="auto">
          <a:xfrm>
            <a:off x="3614738" y="5808687"/>
            <a:ext cx="4572000" cy="428625"/>
            <a:chOff x="3143240" y="5143512"/>
            <a:chExt cx="4572032" cy="428628"/>
          </a:xfrm>
        </p:grpSpPr>
        <p:sp>
          <p:nvSpPr>
            <p:cNvPr id="14" name="圆角矩形 13"/>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5" name="圆角矩形 14"/>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6" name="Picture 8" descr="说话气泡new"/>
            <p:cNvPicPr>
              <a:picLocks noChangeAspect="1" noChangeArrowheads="1"/>
            </p:cNvPicPr>
            <p:nvPr/>
          </p:nvPicPr>
          <p:blipFill>
            <a:blip r:embed="rId2"/>
            <a:srcRect/>
            <a:stretch>
              <a:fillRect/>
            </a:stretch>
          </p:blipFill>
          <p:spPr bwMode="auto">
            <a:xfrm>
              <a:off x="3143240" y="5183073"/>
              <a:ext cx="571505" cy="342076"/>
            </a:xfrm>
            <a:prstGeom prst="rect">
              <a:avLst/>
            </a:prstGeom>
            <a:noFill/>
            <a:ln w="9525">
              <a:noFill/>
              <a:miter lim="800000"/>
              <a:headEnd/>
              <a:tailEnd/>
            </a:ln>
            <a:effectLst>
              <a:prstShdw prst="shdw13" dist="12700" dir="10800000">
                <a:srgbClr val="0099FF">
                  <a:alpha val="50000"/>
                </a:srgbClr>
              </a:prstShdw>
            </a:effectLst>
          </p:spPr>
        </p:pic>
        <p:sp>
          <p:nvSpPr>
            <p:cNvPr id="17" name="TextBox 16"/>
            <p:cNvSpPr txBox="1"/>
            <p:nvPr/>
          </p:nvSpPr>
          <p:spPr bwMode="auto">
            <a:xfrm>
              <a:off x="4390706" y="5187962"/>
              <a:ext cx="2740679" cy="337187"/>
            </a:xfrm>
            <a:prstGeom prst="rect">
              <a:avLst/>
            </a:prstGeom>
            <a:noFill/>
            <a:effectLst/>
          </p:spPr>
          <p:txBody>
            <a:bodyPr wrap="none">
              <a:spAutoFit/>
            </a:bodyPr>
            <a:lstStyle/>
            <a:p>
              <a:pPr algn="ctr">
                <a:defRPr/>
              </a:pPr>
              <a:r>
                <a:rPr lang="zh-CN" altLang="en-US" sz="1600" b="1" dirty="0">
                  <a:solidFill>
                    <a:schemeClr val="bg1"/>
                  </a:solidFill>
                  <a:latin typeface="黑体" panose="02010609060101010101" pitchFamily="49" charset="-122"/>
                  <a:ea typeface="黑体" panose="02010609060101010101" pitchFamily="49" charset="-122"/>
                </a:rPr>
                <a:t>演示示例：使用</a:t>
              </a:r>
              <a:r>
                <a:rPr lang="en-US" altLang="zh-CN" sz="1600" b="1" dirty="0">
                  <a:solidFill>
                    <a:schemeClr val="bg1"/>
                  </a:solidFill>
                  <a:latin typeface="黑体" panose="02010609060101010101" pitchFamily="49" charset="-122"/>
                  <a:ea typeface="黑体" panose="02010609060101010101" pitchFamily="49" charset="-122"/>
                </a:rPr>
                <a:t>JDK</a:t>
              </a:r>
              <a:r>
                <a:rPr lang="zh-CN" altLang="en-US" sz="1600" b="1" dirty="0">
                  <a:solidFill>
                    <a:schemeClr val="bg1"/>
                  </a:solidFill>
                  <a:latin typeface="黑体" panose="02010609060101010101" pitchFamily="49" charset="-122"/>
                  <a:ea typeface="黑体" panose="02010609060101010101" pitchFamily="49" charset="-122"/>
                </a:rPr>
                <a:t>帮助文档</a:t>
              </a:r>
              <a:endParaRPr lang="zh-CN" altLang="en-US" sz="1600" b="1" spc="300" dirty="0">
                <a:solidFill>
                  <a:schemeClr val="bg1"/>
                </a:solidFill>
                <a:latin typeface="微软雅黑" panose="020B0503020204020204" pitchFamily="2" charset="-122"/>
                <a:ea typeface="微软雅黑" panose="020B0503020204020204" pitchFamily="2" charset="-122"/>
              </a:endParaRPr>
            </a:p>
          </p:txBody>
        </p:sp>
      </p:grpSp>
      <p:sp>
        <p:nvSpPr>
          <p:cNvPr id="2" name="灯片编号占位符 1"/>
          <p:cNvSpPr>
            <a:spLocks noGrp="1"/>
          </p:cNvSpPr>
          <p:nvPr>
            <p:ph type="sldNum" sz="quarter" idx="10"/>
          </p:nvPr>
        </p:nvSpPr>
        <p:spPr/>
        <p:txBody>
          <a:bodyPr/>
          <a:lstStyle/>
          <a:p>
            <a:pPr>
              <a:defRPr/>
            </a:pPr>
            <a:fld id="{20A3C244-A2EA-421B-AA84-7941BACD046B}" type="slidenum">
              <a:rPr lang="zh-CN" altLang="en-US" smtClean="0"/>
            </a:fld>
            <a:r>
              <a:rPr lang="en-US" altLang="zh-CN"/>
              <a:t>/49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a:spLocks noGrp="1" noChangeArrowheads="1"/>
          </p:cNvSpPr>
          <p:nvPr>
            <p:ph type="title"/>
          </p:nvPr>
        </p:nvSpPr>
        <p:spPr bwMode="auto">
          <a:xfrm>
            <a:off x="5974080" y="275590"/>
            <a:ext cx="4622800" cy="633095"/>
          </a:xfrm>
          <a:solidFill>
            <a:schemeClr val="bg1"/>
          </a:solidFill>
          <a:ln algn="ctr">
            <a:miter lim="800000"/>
          </a:ln>
        </p:spPr>
        <p:txBody>
          <a:bodyPr vert="horz" wrap="square" lIns="91440" tIns="45720" rIns="91440" bIns="45720" numCol="1" anchor="t" anchorCtr="0" compatLnSpc="1"/>
          <a:lstStyle/>
          <a:p>
            <a:r>
              <a:rPr lang="zh-CN" altLang="en-US" b="1" dirty="0"/>
              <a:t>使用</a:t>
            </a:r>
            <a:r>
              <a:rPr lang="en-US" altLang="zh-CN" b="1" dirty="0"/>
              <a:t>Java</a:t>
            </a:r>
            <a:r>
              <a:rPr lang="zh-CN" altLang="en-US" b="1" dirty="0"/>
              <a:t>反编译工具</a:t>
            </a:r>
            <a:endParaRPr lang="zh-CN" altLang="en-US" b="1" dirty="0"/>
          </a:p>
        </p:txBody>
      </p:sp>
      <p:sp>
        <p:nvSpPr>
          <p:cNvPr id="13" name="Rectangle 3"/>
          <p:cNvSpPr>
            <a:spLocks noGrp="1" noChangeArrowheads="1"/>
          </p:cNvSpPr>
          <p:nvPr>
            <p:ph idx="1"/>
          </p:nvPr>
        </p:nvSpPr>
        <p:spPr bwMode="auto">
          <a:xfrm>
            <a:off x="1952596" y="1000108"/>
            <a:ext cx="8215370" cy="4229087"/>
          </a:xfrm>
          <a:noFill/>
          <a:ln>
            <a:miter lim="800000"/>
          </a:ln>
        </p:spPr>
        <p:txBody>
          <a:bodyPr vert="horz" wrap="square" lIns="91440" tIns="45720" rIns="91440" bIns="45720" numCol="1" anchor="t" anchorCtr="0" compatLnSpc="1"/>
          <a:lstStyle/>
          <a:p>
            <a:r>
              <a:rPr lang="zh-CN" altLang="en-US" dirty="0">
                <a:latin typeface="Arial" panose="020B0604020202020204" pitchFamily="34" charset="0"/>
                <a:ea typeface="黑体" panose="02010609060101010101" pitchFamily="49" charset="-122"/>
                <a:cs typeface="Arial" panose="020B0604020202020204" pitchFamily="34" charset="0"/>
              </a:rPr>
              <a:t>编译：</a:t>
            </a:r>
            <a:endParaRPr lang="zh-CN" altLang="en-US" dirty="0">
              <a:latin typeface="Arial" panose="020B0604020202020204" pitchFamily="34" charset="0"/>
              <a:ea typeface="黑体" panose="02010609060101010101" pitchFamily="49" charset="-122"/>
              <a:cs typeface="Arial" panose="020B0604020202020204" pitchFamily="34" charset="0"/>
            </a:endParaRPr>
          </a:p>
          <a:p>
            <a:pPr lvl="1" fontAlgn="base">
              <a:spcAft>
                <a:spcPct val="0"/>
              </a:spcAft>
            </a:pPr>
            <a:r>
              <a:rPr lang="zh-CN" altLang="en-US" dirty="0">
                <a:latin typeface="Arial" panose="020B0604020202020204" pitchFamily="34" charset="0"/>
                <a:ea typeface="黑体" panose="02010609060101010101" pitchFamily="49" charset="-122"/>
                <a:cs typeface="Arial" panose="020B0604020202020204" pitchFamily="34" charset="0"/>
              </a:rPr>
              <a:t>将源文件（</a:t>
            </a:r>
            <a:r>
              <a:rPr lang="en-US" altLang="zh-CN" dirty="0">
                <a:latin typeface="Arial" panose="020B0604020202020204" pitchFamily="34" charset="0"/>
                <a:ea typeface="黑体" panose="02010609060101010101" pitchFamily="49" charset="-122"/>
                <a:cs typeface="Arial" panose="020B0604020202020204" pitchFamily="34" charset="0"/>
              </a:rPr>
              <a:t>.java</a:t>
            </a:r>
            <a:r>
              <a:rPr lang="zh-CN" altLang="en-US" dirty="0">
                <a:latin typeface="Arial" panose="020B0604020202020204" pitchFamily="34" charset="0"/>
                <a:ea typeface="黑体" panose="02010609060101010101" pitchFamily="49" charset="-122"/>
                <a:cs typeface="Arial" panose="020B0604020202020204" pitchFamily="34" charset="0"/>
              </a:rPr>
              <a:t>）转换成字节码文件（</a:t>
            </a:r>
            <a:r>
              <a:rPr lang="en-US" altLang="zh-CN" dirty="0">
                <a:latin typeface="Arial" panose="020B0604020202020204" pitchFamily="34" charset="0"/>
                <a:ea typeface="黑体" panose="02010609060101010101" pitchFamily="49" charset="-122"/>
                <a:cs typeface="Arial" panose="020B0604020202020204" pitchFamily="34" charset="0"/>
              </a:rPr>
              <a:t>.class</a:t>
            </a:r>
            <a:r>
              <a:rPr lang="zh-CN" altLang="en-US" dirty="0">
                <a:latin typeface="Arial" panose="020B0604020202020204" pitchFamily="34" charset="0"/>
                <a:ea typeface="黑体" panose="02010609060101010101" pitchFamily="49" charset="-122"/>
                <a:cs typeface="Arial" panose="020B0604020202020204" pitchFamily="34" charset="0"/>
              </a:rPr>
              <a:t>）的过程称为编译</a:t>
            </a:r>
            <a:endParaRPr lang="en-US" altLang="zh-CN" dirty="0">
              <a:latin typeface="Arial" panose="020B0604020202020204" pitchFamily="34" charset="0"/>
              <a:ea typeface="黑体" panose="02010609060101010101" pitchFamily="49" charset="-122"/>
              <a:cs typeface="Arial" panose="020B0604020202020204" pitchFamily="34" charset="0"/>
            </a:endParaRPr>
          </a:p>
          <a:p>
            <a:pPr fontAlgn="base">
              <a:spcAft>
                <a:spcPct val="0"/>
              </a:spcAft>
            </a:pPr>
            <a:r>
              <a:rPr lang="zh-CN" altLang="en-US" dirty="0">
                <a:latin typeface="Arial" panose="020B0604020202020204" pitchFamily="34" charset="0"/>
                <a:ea typeface="黑体" panose="02010609060101010101" pitchFamily="49" charset="-122"/>
                <a:cs typeface="Arial" panose="020B0604020202020204" pitchFamily="34" charset="0"/>
              </a:rPr>
              <a:t>反编译：</a:t>
            </a:r>
            <a:endParaRPr lang="en-US" altLang="zh-CN" dirty="0">
              <a:latin typeface="Arial" panose="020B0604020202020204" pitchFamily="34" charset="0"/>
              <a:ea typeface="黑体" panose="02010609060101010101" pitchFamily="49" charset="-122"/>
              <a:cs typeface="Arial" panose="020B0604020202020204" pitchFamily="34" charset="0"/>
            </a:endParaRPr>
          </a:p>
          <a:p>
            <a:pPr lvl="1" fontAlgn="base">
              <a:spcAft>
                <a:spcPct val="0"/>
              </a:spcAft>
            </a:pPr>
            <a:r>
              <a:rPr lang="zh-CN" altLang="en-US" dirty="0">
                <a:latin typeface="Arial" panose="020B0604020202020204" pitchFamily="34" charset="0"/>
                <a:ea typeface="黑体" panose="02010609060101010101" pitchFamily="49" charset="-122"/>
                <a:cs typeface="Arial" panose="020B0604020202020204" pitchFamily="34" charset="0"/>
              </a:rPr>
              <a:t>将字节码文件（</a:t>
            </a:r>
            <a:r>
              <a:rPr lang="en-US" altLang="zh-CN" dirty="0">
                <a:latin typeface="Arial" panose="020B0604020202020204" pitchFamily="34" charset="0"/>
                <a:ea typeface="黑体" panose="02010609060101010101" pitchFamily="49" charset="-122"/>
                <a:cs typeface="Arial" panose="020B0604020202020204" pitchFamily="34" charset="0"/>
              </a:rPr>
              <a:t>.class</a:t>
            </a:r>
            <a:r>
              <a:rPr lang="zh-CN" altLang="en-US" dirty="0">
                <a:latin typeface="Arial" panose="020B0604020202020204" pitchFamily="34" charset="0"/>
                <a:ea typeface="黑体" panose="02010609060101010101" pitchFamily="49" charset="-122"/>
                <a:cs typeface="Arial" panose="020B0604020202020204" pitchFamily="34" charset="0"/>
              </a:rPr>
              <a:t>）转换回源文件（</a:t>
            </a:r>
            <a:r>
              <a:rPr lang="en-US" altLang="zh-CN" dirty="0">
                <a:latin typeface="Arial" panose="020B0604020202020204" pitchFamily="34" charset="0"/>
                <a:ea typeface="黑体" panose="02010609060101010101" pitchFamily="49" charset="-122"/>
                <a:cs typeface="Arial" panose="020B0604020202020204" pitchFamily="34" charset="0"/>
              </a:rPr>
              <a:t>.java</a:t>
            </a:r>
            <a:r>
              <a:rPr lang="zh-CN" altLang="en-US" dirty="0">
                <a:latin typeface="Arial" panose="020B0604020202020204" pitchFamily="34" charset="0"/>
                <a:ea typeface="黑体" panose="02010609060101010101" pitchFamily="49" charset="-122"/>
                <a:cs typeface="Arial" panose="020B0604020202020204" pitchFamily="34" charset="0"/>
              </a:rPr>
              <a:t>）的过程称为反编译</a:t>
            </a:r>
            <a:endParaRPr lang="en-US" altLang="zh-CN" dirty="0">
              <a:latin typeface="Arial" panose="020B0604020202020204" pitchFamily="34" charset="0"/>
              <a:ea typeface="黑体" panose="02010609060101010101" pitchFamily="49" charset="-122"/>
              <a:cs typeface="Arial" panose="020B0604020202020204" pitchFamily="34" charset="0"/>
            </a:endParaRPr>
          </a:p>
          <a:p>
            <a:pPr lvl="1" fontAlgn="base">
              <a:spcAft>
                <a:spcPct val="0"/>
              </a:spcAft>
            </a:pPr>
            <a:r>
              <a:rPr lang="en-US" altLang="zh-CN" dirty="0" err="1">
                <a:latin typeface="Arial" panose="020B0604020202020204" pitchFamily="34" charset="0"/>
                <a:ea typeface="黑体" panose="02010609060101010101" pitchFamily="49" charset="-122"/>
                <a:cs typeface="Arial" panose="020B0604020202020204" pitchFamily="34" charset="0"/>
              </a:rPr>
              <a:t>Jad</a:t>
            </a:r>
            <a:r>
              <a:rPr lang="zh-CN" altLang="en-US" dirty="0">
                <a:latin typeface="Arial" panose="020B0604020202020204" pitchFamily="34" charset="0"/>
                <a:ea typeface="黑体" panose="02010609060101010101" pitchFamily="49" charset="-122"/>
                <a:cs typeface="Arial" panose="020B0604020202020204" pitchFamily="34" charset="0"/>
              </a:rPr>
              <a:t>、</a:t>
            </a:r>
            <a:r>
              <a:rPr lang="en-US" altLang="zh-CN" dirty="0" err="1">
                <a:latin typeface="Arial" panose="020B0604020202020204" pitchFamily="34" charset="0"/>
                <a:ea typeface="黑体" panose="02010609060101010101" pitchFamily="49" charset="-122"/>
                <a:cs typeface="Arial" panose="020B0604020202020204" pitchFamily="34" charset="0"/>
              </a:rPr>
              <a:t>FrontEnd</a:t>
            </a:r>
            <a:endParaRPr lang="en-US" altLang="zh-CN" dirty="0">
              <a:latin typeface="Arial" panose="020B0604020202020204" pitchFamily="34" charset="0"/>
              <a:ea typeface="黑体" panose="02010609060101010101" pitchFamily="49" charset="-122"/>
              <a:cs typeface="Arial" panose="020B0604020202020204" pitchFamily="34" charset="0"/>
            </a:endParaRPr>
          </a:p>
        </p:txBody>
      </p:sp>
      <p:grpSp>
        <p:nvGrpSpPr>
          <p:cNvPr id="16" name="组合 18"/>
          <p:cNvGrpSpPr/>
          <p:nvPr/>
        </p:nvGrpSpPr>
        <p:grpSpPr bwMode="auto">
          <a:xfrm>
            <a:off x="3614738" y="5877272"/>
            <a:ext cx="4572000" cy="628015"/>
            <a:chOff x="3143240" y="5143512"/>
            <a:chExt cx="4572032" cy="628020"/>
          </a:xfrm>
        </p:grpSpPr>
        <p:sp>
          <p:nvSpPr>
            <p:cNvPr id="17" name="圆角矩形 16"/>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8" name="圆角矩形 17"/>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9" name="Picture 8" descr="说话气泡new"/>
            <p:cNvPicPr>
              <a:picLocks noChangeAspect="1" noChangeArrowheads="1"/>
            </p:cNvPicPr>
            <p:nvPr/>
          </p:nvPicPr>
          <p:blipFill>
            <a:blip r:embed="rId1"/>
            <a:srcRect/>
            <a:stretch>
              <a:fillRect/>
            </a:stretch>
          </p:blipFill>
          <p:spPr bwMode="auto">
            <a:xfrm>
              <a:off x="3143240" y="5183073"/>
              <a:ext cx="571505" cy="342076"/>
            </a:xfrm>
            <a:prstGeom prst="rect">
              <a:avLst/>
            </a:prstGeom>
            <a:noFill/>
            <a:ln w="9525">
              <a:noFill/>
              <a:miter lim="800000"/>
              <a:headEnd/>
              <a:tailEnd/>
            </a:ln>
            <a:effectLst>
              <a:prstShdw prst="shdw13" dist="12700" dir="10800000">
                <a:srgbClr val="0099FF">
                  <a:alpha val="50000"/>
                </a:srgbClr>
              </a:prstShdw>
            </a:effectLst>
          </p:spPr>
        </p:pic>
        <p:sp>
          <p:nvSpPr>
            <p:cNvPr id="20" name="TextBox 19"/>
            <p:cNvSpPr txBox="1"/>
            <p:nvPr/>
          </p:nvSpPr>
          <p:spPr bwMode="auto">
            <a:xfrm>
              <a:off x="4428210" y="5187962"/>
              <a:ext cx="2739409" cy="583570"/>
            </a:xfrm>
            <a:prstGeom prst="rect">
              <a:avLst/>
            </a:prstGeom>
            <a:noFill/>
            <a:effectLst/>
          </p:spPr>
          <p:txBody>
            <a:bodyPr wrap="none">
              <a:spAutoFit/>
            </a:bodyPr>
            <a:lstStyle/>
            <a:p>
              <a:pPr algn="ctr">
                <a:defRPr/>
              </a:pPr>
              <a:r>
                <a:rPr lang="zh-CN" altLang="en-US" sz="1600" b="1" dirty="0">
                  <a:solidFill>
                    <a:schemeClr val="bg1"/>
                  </a:solidFill>
                  <a:latin typeface="黑体" panose="02010609060101010101" pitchFamily="49" charset="-122"/>
                  <a:ea typeface="黑体" panose="02010609060101010101" pitchFamily="49" charset="-122"/>
                </a:rPr>
                <a:t>演示示例</a:t>
              </a:r>
              <a:r>
                <a:rPr lang="en-US" altLang="zh-CN" sz="1600" b="1" dirty="0">
                  <a:solidFill>
                    <a:schemeClr val="bg1"/>
                  </a:solidFill>
                  <a:latin typeface="黑体" panose="02010609060101010101" pitchFamily="49" charset="-122"/>
                  <a:ea typeface="黑体" panose="02010609060101010101" pitchFamily="49" charset="-122"/>
                </a:rPr>
                <a:t>6</a:t>
              </a:r>
              <a:r>
                <a:rPr lang="zh-CN" altLang="en-US" sz="1600" b="1" dirty="0">
                  <a:solidFill>
                    <a:schemeClr val="bg1"/>
                  </a:solidFill>
                  <a:latin typeface="黑体" panose="02010609060101010101" pitchFamily="49" charset="-122"/>
                  <a:ea typeface="黑体" panose="02010609060101010101" pitchFamily="49" charset="-122"/>
                </a:rPr>
                <a:t>：使用反编译工具</a:t>
              </a:r>
              <a:endParaRPr lang="en-US" altLang="zh-CN" sz="1600" b="1" dirty="0">
                <a:solidFill>
                  <a:schemeClr val="bg1"/>
                </a:solidFill>
                <a:latin typeface="黑体" panose="02010609060101010101" pitchFamily="49" charset="-122"/>
                <a:ea typeface="黑体" panose="02010609060101010101" pitchFamily="49" charset="-122"/>
              </a:endParaRPr>
            </a:p>
            <a:p>
              <a:pPr algn="ctr">
                <a:defRPr/>
              </a:pPr>
              <a:endParaRPr lang="zh-CN" altLang="en-US" sz="1600" b="1" spc="300" dirty="0">
                <a:solidFill>
                  <a:schemeClr val="bg1"/>
                </a:solidFill>
                <a:latin typeface="微软雅黑" panose="020B0503020204020204" pitchFamily="2" charset="-122"/>
                <a:ea typeface="微软雅黑" panose="020B0503020204020204" pitchFamily="2" charset="-122"/>
              </a:endParaRPr>
            </a:p>
          </p:txBody>
        </p:sp>
      </p:grpSp>
      <p:sp>
        <p:nvSpPr>
          <p:cNvPr id="2" name="灯片编号占位符 1"/>
          <p:cNvSpPr>
            <a:spLocks noGrp="1"/>
          </p:cNvSpPr>
          <p:nvPr>
            <p:ph type="sldNum" sz="quarter" idx="10"/>
          </p:nvPr>
        </p:nvSpPr>
        <p:spPr/>
        <p:txBody>
          <a:bodyPr/>
          <a:lstStyle/>
          <a:p>
            <a:pPr>
              <a:defRPr/>
            </a:pPr>
            <a:fld id="{20A3C244-A2EA-421B-AA84-7941BACD046B}" type="slidenum">
              <a:rPr lang="zh-CN" altLang="en-US" smtClean="0"/>
            </a:fld>
            <a:r>
              <a:rPr lang="en-US" altLang="zh-CN"/>
              <a:t>/49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5"/>
          <p:cNvSpPr>
            <a:spLocks noGrp="1"/>
          </p:cNvSpPr>
          <p:nvPr>
            <p:ph type="title"/>
          </p:nvPr>
        </p:nvSpPr>
        <p:spPr>
          <a:xfrm>
            <a:off x="9211310" y="285750"/>
            <a:ext cx="1277620" cy="523875"/>
          </a:xfrm>
        </p:spPr>
        <p:txBody>
          <a:bodyPr/>
          <a:lstStyle/>
          <a:p>
            <a:pPr eaLnBrk="1" hangingPunct="1"/>
            <a:r>
              <a:rPr>
                <a:solidFill>
                  <a:srgbClr val="121F55"/>
                </a:solidFill>
              </a:rPr>
              <a:t>小结</a:t>
            </a:r>
            <a:endParaRPr>
              <a:solidFill>
                <a:srgbClr val="121F55"/>
              </a:solidFill>
            </a:endParaRPr>
          </a:p>
        </p:txBody>
      </p:sp>
      <p:sp>
        <p:nvSpPr>
          <p:cNvPr id="598019" name="Rectangle 3"/>
          <p:cNvSpPr>
            <a:spLocks noGrp="1" noChangeArrowheads="1"/>
          </p:cNvSpPr>
          <p:nvPr>
            <p:ph idx="1"/>
          </p:nvPr>
        </p:nvSpPr>
        <p:spPr>
          <a:xfrm>
            <a:off x="2308225" y="1214438"/>
            <a:ext cx="7645400" cy="5143500"/>
          </a:xfrm>
        </p:spPr>
        <p:txBody>
          <a:bodyPr/>
          <a:lstStyle/>
          <a:p>
            <a:pPr eaLnBrk="1" hangingPunct="1">
              <a:defRPr/>
            </a:pPr>
            <a:r>
              <a:rPr lang="zh-CN" altLang="en-US" dirty="0"/>
              <a:t>程序运行出现了问题，怎么办？</a:t>
            </a:r>
            <a:endParaRPr lang="zh-CN" altLang="en-US" dirty="0"/>
          </a:p>
          <a:p>
            <a:pPr eaLnBrk="1" hangingPunct="1">
              <a:defRPr/>
            </a:pPr>
            <a:r>
              <a:rPr lang="zh-CN" altLang="en-US" dirty="0"/>
              <a:t>如何定位错误代码的位置？如何知道错误的原因？</a:t>
            </a:r>
            <a:endParaRPr lang="zh-CN" altLang="en-US" dirty="0"/>
          </a:p>
        </p:txBody>
      </p:sp>
      <p:sp>
        <p:nvSpPr>
          <p:cNvPr id="598020" name="Rectangle 4"/>
          <p:cNvSpPr>
            <a:spLocks noChangeArrowheads="1"/>
          </p:cNvSpPr>
          <p:nvPr/>
        </p:nvSpPr>
        <p:spPr bwMode="auto">
          <a:xfrm>
            <a:off x="2324100" y="3429000"/>
            <a:ext cx="7200900" cy="503238"/>
          </a:xfrm>
          <a:prstGeom prst="rect">
            <a:avLst/>
          </a:prstGeom>
          <a:noFill/>
          <a:ln w="9525">
            <a:noFill/>
            <a:miter lim="800000"/>
          </a:ln>
        </p:spPr>
        <p:txBody>
          <a:bodyPr/>
          <a:lstStyle/>
          <a:p>
            <a:pPr marL="342900" indent="-342900">
              <a:spcBef>
                <a:spcPct val="20000"/>
              </a:spcBef>
              <a:buClr>
                <a:srgbClr val="0E9CDE"/>
              </a:buClr>
              <a:buSzPct val="100000"/>
              <a:buFont typeface="Wingdings" panose="05000000000000000000" pitchFamily="2" charset="2"/>
              <a:buChar char="n"/>
              <a:defRPr/>
            </a:pPr>
            <a:r>
              <a:rPr lang="zh-CN" altLang="en-US" sz="2600" b="1" dirty="0">
                <a:latin typeface="+mn-lt"/>
                <a:ea typeface="微软雅黑" panose="020B0503020204020204" pitchFamily="2" charset="-122"/>
              </a:rPr>
              <a:t>纠正代码中的错误，输出“早上好！”</a:t>
            </a:r>
            <a:endParaRPr lang="zh-CN" altLang="en-US" sz="2600" b="1" dirty="0">
              <a:latin typeface="+mn-lt"/>
              <a:ea typeface="微软雅黑" panose="020B0503020204020204" pitchFamily="2" charset="-122"/>
            </a:endParaRPr>
          </a:p>
        </p:txBody>
      </p:sp>
      <p:sp>
        <p:nvSpPr>
          <p:cNvPr id="598029" name="AutoShape 13"/>
          <p:cNvSpPr>
            <a:spLocks noChangeArrowheads="1"/>
          </p:cNvSpPr>
          <p:nvPr/>
        </p:nvSpPr>
        <p:spPr bwMode="auto">
          <a:xfrm>
            <a:off x="3216275" y="4143375"/>
            <a:ext cx="5737225" cy="189230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lvl="1" indent="-457200" defTabSz="381000">
              <a:lnSpc>
                <a:spcPct val="130000"/>
              </a:lnSpc>
              <a:buClr>
                <a:schemeClr val="folHlink"/>
              </a:buClr>
              <a:buSzPct val="60000"/>
              <a:defRPr/>
            </a:pPr>
            <a:r>
              <a:rPr lang="en-GB" altLang="zh-CN" b="1" dirty="0">
                <a:solidFill>
                  <a:schemeClr val="accent5">
                    <a:lumMod val="10000"/>
                  </a:schemeClr>
                </a:solidFill>
                <a:latin typeface="+mn-lt"/>
                <a:ea typeface="黑体" panose="02010609060101010101" pitchFamily="49" charset="-122"/>
              </a:rPr>
              <a:t>public class Test {</a:t>
            </a:r>
            <a:endParaRPr lang="en-GB" altLang="zh-CN" b="1" dirty="0">
              <a:solidFill>
                <a:schemeClr val="accent5">
                  <a:lumMod val="10000"/>
                </a:schemeClr>
              </a:solidFill>
              <a:latin typeface="+mn-lt"/>
              <a:ea typeface="黑体" panose="02010609060101010101" pitchFamily="49" charset="-122"/>
            </a:endParaRPr>
          </a:p>
          <a:p>
            <a:pPr lvl="1" indent="-457200" defTabSz="381000">
              <a:lnSpc>
                <a:spcPct val="130000"/>
              </a:lnSpc>
              <a:buClr>
                <a:schemeClr val="folHlink"/>
              </a:buClr>
              <a:buSzPct val="60000"/>
              <a:defRPr/>
            </a:pPr>
            <a:r>
              <a:rPr lang="en-GB" altLang="zh-CN" b="1" dirty="0">
                <a:solidFill>
                  <a:schemeClr val="accent5">
                    <a:lumMod val="10000"/>
                  </a:schemeClr>
                </a:solidFill>
                <a:latin typeface="+mn-lt"/>
                <a:ea typeface="黑体" panose="02010609060101010101" pitchFamily="49" charset="-122"/>
              </a:rPr>
              <a:t>       public static void main(  ) {</a:t>
            </a:r>
            <a:endParaRPr lang="en-GB" altLang="zh-CN" b="1" dirty="0">
              <a:solidFill>
                <a:schemeClr val="accent5">
                  <a:lumMod val="10000"/>
                </a:schemeClr>
              </a:solidFill>
              <a:latin typeface="+mn-lt"/>
              <a:ea typeface="黑体" panose="02010609060101010101" pitchFamily="49" charset="-122"/>
            </a:endParaRPr>
          </a:p>
          <a:p>
            <a:pPr lvl="1" indent="-457200" defTabSz="381000">
              <a:lnSpc>
                <a:spcPct val="130000"/>
              </a:lnSpc>
              <a:buClr>
                <a:schemeClr val="folHlink"/>
              </a:buClr>
              <a:buSzPct val="60000"/>
              <a:defRPr/>
            </a:pPr>
            <a:r>
              <a:rPr lang="en-GB" altLang="zh-CN" b="1" dirty="0">
                <a:solidFill>
                  <a:schemeClr val="accent5">
                    <a:lumMod val="10000"/>
                  </a:schemeClr>
                </a:solidFill>
                <a:latin typeface="+mn-lt"/>
                <a:ea typeface="黑体" panose="02010609060101010101" pitchFamily="49" charset="-122"/>
              </a:rPr>
              <a:t>             </a:t>
            </a:r>
            <a:r>
              <a:rPr lang="en-GB" altLang="zh-CN" b="1" dirty="0" err="1">
                <a:solidFill>
                  <a:schemeClr val="accent5">
                    <a:lumMod val="10000"/>
                  </a:schemeClr>
                </a:solidFill>
                <a:latin typeface="+mn-lt"/>
                <a:ea typeface="黑体" panose="02010609060101010101" pitchFamily="49" charset="-122"/>
              </a:rPr>
              <a:t>system.out.println</a:t>
            </a:r>
            <a:r>
              <a:rPr lang="en-GB" altLang="zh-CN" b="1" dirty="0">
                <a:solidFill>
                  <a:schemeClr val="accent5">
                    <a:lumMod val="10000"/>
                  </a:schemeClr>
                </a:solidFill>
                <a:latin typeface="+mn-lt"/>
                <a:ea typeface="黑体" panose="02010609060101010101" pitchFamily="49" charset="-122"/>
              </a:rPr>
              <a:t>(</a:t>
            </a:r>
            <a:r>
              <a:rPr lang="en-US" altLang="zh-CN" b="1" dirty="0">
                <a:solidFill>
                  <a:schemeClr val="accent5">
                    <a:lumMod val="10000"/>
                  </a:schemeClr>
                </a:solidFill>
                <a:latin typeface="+mn-lt"/>
                <a:ea typeface="黑体" panose="02010609060101010101" pitchFamily="49" charset="-122"/>
              </a:rPr>
              <a:t>"</a:t>
            </a:r>
            <a:r>
              <a:rPr lang="zh-CN" altLang="en-GB" b="1" dirty="0">
                <a:solidFill>
                  <a:schemeClr val="accent5">
                    <a:lumMod val="10000"/>
                  </a:schemeClr>
                </a:solidFill>
                <a:latin typeface="+mn-lt"/>
                <a:ea typeface="黑体" panose="02010609060101010101" pitchFamily="49" charset="-122"/>
              </a:rPr>
              <a:t>早上好！</a:t>
            </a:r>
            <a:r>
              <a:rPr lang="en-US" altLang="zh-CN" b="1" dirty="0">
                <a:solidFill>
                  <a:schemeClr val="accent5">
                    <a:lumMod val="10000"/>
                  </a:schemeClr>
                </a:solidFill>
                <a:latin typeface="+mn-lt"/>
                <a:ea typeface="黑体" panose="02010609060101010101" pitchFamily="49" charset="-122"/>
              </a:rPr>
              <a:t>"</a:t>
            </a:r>
            <a:r>
              <a:rPr lang="en-GB" altLang="zh-CN" b="1" dirty="0">
                <a:solidFill>
                  <a:schemeClr val="accent5">
                    <a:lumMod val="10000"/>
                  </a:schemeClr>
                </a:solidFill>
                <a:latin typeface="+mn-lt"/>
                <a:ea typeface="黑体" panose="02010609060101010101" pitchFamily="49" charset="-122"/>
              </a:rPr>
              <a:t>)</a:t>
            </a:r>
            <a:r>
              <a:rPr lang="zh-CN" altLang="en-GB" b="1" dirty="0">
                <a:solidFill>
                  <a:schemeClr val="accent5">
                    <a:lumMod val="10000"/>
                  </a:schemeClr>
                </a:solidFill>
                <a:latin typeface="+mn-lt"/>
                <a:ea typeface="黑体" panose="02010609060101010101" pitchFamily="49" charset="-122"/>
              </a:rPr>
              <a:t>；</a:t>
            </a:r>
            <a:endParaRPr lang="zh-CN" altLang="en-GB" b="1" dirty="0">
              <a:solidFill>
                <a:schemeClr val="accent5">
                  <a:lumMod val="10000"/>
                </a:schemeClr>
              </a:solidFill>
              <a:latin typeface="+mn-lt"/>
              <a:ea typeface="黑体" panose="02010609060101010101" pitchFamily="49" charset="-122"/>
            </a:endParaRPr>
          </a:p>
          <a:p>
            <a:pPr lvl="1" indent="-457200" defTabSz="381000">
              <a:lnSpc>
                <a:spcPct val="130000"/>
              </a:lnSpc>
              <a:buClr>
                <a:schemeClr val="folHlink"/>
              </a:buClr>
              <a:buSzPct val="60000"/>
              <a:defRPr/>
            </a:pPr>
            <a:r>
              <a:rPr lang="en-GB" altLang="zh-CN" b="1" dirty="0">
                <a:solidFill>
                  <a:schemeClr val="accent5">
                    <a:lumMod val="10000"/>
                  </a:schemeClr>
                </a:solidFill>
                <a:latin typeface="+mn-lt"/>
                <a:ea typeface="黑体" panose="02010609060101010101" pitchFamily="49" charset="-122"/>
              </a:rPr>
              <a:t>       }</a:t>
            </a:r>
            <a:endParaRPr lang="en-GB" altLang="zh-CN" b="1" dirty="0">
              <a:solidFill>
                <a:schemeClr val="accent5">
                  <a:lumMod val="10000"/>
                </a:schemeClr>
              </a:solidFill>
              <a:latin typeface="+mn-lt"/>
              <a:ea typeface="黑体" panose="02010609060101010101" pitchFamily="49" charset="-122"/>
            </a:endParaRPr>
          </a:p>
          <a:p>
            <a:pPr lvl="1" indent="-457200" defTabSz="381000">
              <a:lnSpc>
                <a:spcPct val="130000"/>
              </a:lnSpc>
              <a:buClr>
                <a:schemeClr val="folHlink"/>
              </a:buClr>
              <a:buSzPct val="60000"/>
              <a:defRPr/>
            </a:pPr>
            <a:r>
              <a:rPr lang="en-GB" altLang="zh-CN" b="1" dirty="0">
                <a:solidFill>
                  <a:schemeClr val="accent5">
                    <a:lumMod val="10000"/>
                  </a:schemeClr>
                </a:solidFill>
                <a:latin typeface="+mn-lt"/>
                <a:ea typeface="黑体" panose="02010609060101010101" pitchFamily="49" charset="-122"/>
              </a:rPr>
              <a:t>}</a:t>
            </a:r>
            <a:endParaRPr lang="en-US" altLang="zh-CN" b="1" dirty="0">
              <a:solidFill>
                <a:schemeClr val="accent5">
                  <a:lumMod val="10000"/>
                </a:schemeClr>
              </a:solidFill>
              <a:latin typeface="+mn-lt"/>
              <a:ea typeface="黑体" panose="02010609060101010101" pitchFamily="49" charset="-122"/>
            </a:endParaRPr>
          </a:p>
        </p:txBody>
      </p:sp>
      <p:sp>
        <p:nvSpPr>
          <p:cNvPr id="598030" name="AutoShape 14"/>
          <p:cNvSpPr>
            <a:spLocks noChangeArrowheads="1"/>
          </p:cNvSpPr>
          <p:nvPr/>
        </p:nvSpPr>
        <p:spPr bwMode="auto">
          <a:xfrm>
            <a:off x="4095750" y="5857804"/>
            <a:ext cx="2107390" cy="408130"/>
          </a:xfrm>
          <a:prstGeom prst="wedgeRoundRectCallout">
            <a:avLst>
              <a:gd name="adj1" fmla="val 283"/>
              <a:gd name="adj2" fmla="val -47326"/>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en-US" altLang="zh-CN" b="1" kern="0" dirty="0">
                <a:solidFill>
                  <a:schemeClr val="bg1"/>
                </a:solidFill>
                <a:latin typeface="Arial" panose="020B0604020202020204"/>
                <a:ea typeface="黑体" panose="02010609060101010101" pitchFamily="49" charset="-122"/>
              </a:rPr>
              <a:t>System</a:t>
            </a:r>
            <a:r>
              <a:rPr lang="zh-CN" altLang="en-US" b="1" kern="0" dirty="0">
                <a:solidFill>
                  <a:schemeClr val="bg1"/>
                </a:solidFill>
                <a:latin typeface="Arial" panose="020B0604020202020204"/>
                <a:ea typeface="黑体" panose="02010609060101010101" pitchFamily="49" charset="-122"/>
              </a:rPr>
              <a:t>中</a:t>
            </a:r>
            <a:r>
              <a:rPr lang="en-US" altLang="zh-CN" b="1" kern="0" dirty="0">
                <a:solidFill>
                  <a:schemeClr val="bg1"/>
                </a:solidFill>
                <a:latin typeface="Arial" panose="020B0604020202020204"/>
                <a:ea typeface="黑体" panose="02010609060101010101" pitchFamily="49" charset="-122"/>
              </a:rPr>
              <a:t>S</a:t>
            </a:r>
            <a:r>
              <a:rPr lang="zh-CN" altLang="en-US" b="1" kern="0" dirty="0">
                <a:solidFill>
                  <a:schemeClr val="bg1"/>
                </a:solidFill>
                <a:latin typeface="Arial" panose="020B0604020202020204"/>
                <a:ea typeface="黑体" panose="02010609060101010101" pitchFamily="49" charset="-122"/>
              </a:rPr>
              <a:t>要大写</a:t>
            </a:r>
            <a:endParaRPr lang="zh-CN" altLang="en-US" b="1" kern="0" dirty="0">
              <a:solidFill>
                <a:schemeClr val="bg1"/>
              </a:solidFill>
              <a:latin typeface="Arial" panose="020B0604020202020204"/>
              <a:ea typeface="黑体" panose="02010609060101010101" pitchFamily="49" charset="-122"/>
            </a:endParaRPr>
          </a:p>
        </p:txBody>
      </p:sp>
      <p:sp>
        <p:nvSpPr>
          <p:cNvPr id="598031" name="AutoShape 15"/>
          <p:cNvSpPr>
            <a:spLocks noChangeArrowheads="1"/>
          </p:cNvSpPr>
          <p:nvPr/>
        </p:nvSpPr>
        <p:spPr bwMode="auto">
          <a:xfrm>
            <a:off x="7167563" y="4214742"/>
            <a:ext cx="2747470" cy="408130"/>
          </a:xfrm>
          <a:prstGeom prst="wedgeRoundRectCallout">
            <a:avLst>
              <a:gd name="adj1" fmla="val -606"/>
              <a:gd name="adj2" fmla="val 52918"/>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en-US" altLang="zh-CN" b="1" kern="0" dirty="0">
                <a:solidFill>
                  <a:schemeClr val="bg1"/>
                </a:solidFill>
                <a:latin typeface="Arial" panose="020B0604020202020204"/>
                <a:ea typeface="黑体" panose="02010609060101010101" pitchFamily="49" charset="-122"/>
              </a:rPr>
              <a:t>main()</a:t>
            </a:r>
            <a:r>
              <a:rPr lang="zh-CN" altLang="en-US" b="1" kern="0" dirty="0">
                <a:solidFill>
                  <a:schemeClr val="bg1"/>
                </a:solidFill>
                <a:latin typeface="Arial" panose="020B0604020202020204"/>
                <a:ea typeface="黑体" panose="02010609060101010101" pitchFamily="49" charset="-122"/>
              </a:rPr>
              <a:t>方法没有提供参数</a:t>
            </a:r>
            <a:endParaRPr lang="zh-CN" altLang="en-US" b="1" kern="0" dirty="0">
              <a:solidFill>
                <a:schemeClr val="bg1"/>
              </a:solidFill>
              <a:latin typeface="Arial" panose="020B0604020202020204"/>
              <a:ea typeface="黑体" panose="02010609060101010101" pitchFamily="49" charset="-122"/>
            </a:endParaRPr>
          </a:p>
        </p:txBody>
      </p:sp>
      <p:grpSp>
        <p:nvGrpSpPr>
          <p:cNvPr id="2" name="组合 9"/>
          <p:cNvGrpSpPr/>
          <p:nvPr/>
        </p:nvGrpSpPr>
        <p:grpSpPr bwMode="auto">
          <a:xfrm>
            <a:off x="1625600" y="3000375"/>
            <a:ext cx="1463199" cy="398780"/>
            <a:chOff x="2962268" y="5103147"/>
            <a:chExt cx="1462588" cy="398840"/>
          </a:xfrm>
        </p:grpSpPr>
        <p:pic>
          <p:nvPicPr>
            <p:cNvPr id="53267" name="Picture 4" descr="C:\Users\meng.zhang\Desktop\ACCP7.0模版图标规范\list_num.png"/>
            <p:cNvPicPr>
              <a:picLocks noChangeAspect="1" noChangeArrowheads="1"/>
            </p:cNvPicPr>
            <p:nvPr/>
          </p:nvPicPr>
          <p:blipFill>
            <a:blip r:embed="rId1"/>
            <a:srcRect/>
            <a:stretch>
              <a:fillRect/>
            </a:stretch>
          </p:blipFill>
          <p:spPr bwMode="auto">
            <a:xfrm>
              <a:off x="2962268" y="5141278"/>
              <a:ext cx="323848" cy="323848"/>
            </a:xfrm>
            <a:prstGeom prst="rect">
              <a:avLst/>
            </a:prstGeom>
            <a:noFill/>
            <a:ln w="9525">
              <a:noFill/>
              <a:miter lim="800000"/>
              <a:headEnd/>
              <a:tailEnd/>
            </a:ln>
          </p:spPr>
        </p:pic>
        <p:sp>
          <p:nvSpPr>
            <p:cNvPr id="12" name="TextBox 11"/>
            <p:cNvSpPr txBox="1"/>
            <p:nvPr/>
          </p:nvSpPr>
          <p:spPr>
            <a:xfrm>
              <a:off x="3221399" y="5103147"/>
              <a:ext cx="1203457" cy="398840"/>
            </a:xfrm>
            <a:prstGeom prst="rect">
              <a:avLst/>
            </a:prstGeom>
            <a:noFill/>
            <a:effectLst>
              <a:outerShdw blurRad="25400" dist="12700" dir="5400000" algn="t" rotWithShape="0">
                <a:prstClr val="black">
                  <a:alpha val="40000"/>
                </a:prstClr>
              </a:outerShdw>
            </a:effectLst>
          </p:spPr>
          <p:txBody>
            <a:bodyPr wrap="none">
              <a:spAutoFit/>
            </a:bodyPr>
            <a:lstStyle/>
            <a:p>
              <a:pPr algn="ctr">
                <a:defRPr/>
              </a:pPr>
              <a:r>
                <a:rPr lang="zh-CN" altLang="en-US" sz="2000" b="1" dirty="0">
                  <a:latin typeface="黑体" panose="02010609060101010101" pitchFamily="49" charset="-122"/>
                  <a:ea typeface="黑体" panose="02010609060101010101" pitchFamily="49" charset="-122"/>
                </a:rPr>
                <a:t>代码阅读</a:t>
              </a:r>
              <a:endParaRPr lang="zh-CN" altLang="en-US" sz="2000" b="1" dirty="0">
                <a:latin typeface="黑体" panose="02010609060101010101" pitchFamily="49" charset="-122"/>
                <a:ea typeface="黑体" panose="02010609060101010101" pitchFamily="49" charset="-122"/>
              </a:endParaRPr>
            </a:p>
          </p:txBody>
        </p:sp>
      </p:grpSp>
      <p:grpSp>
        <p:nvGrpSpPr>
          <p:cNvPr id="53257" name="组合 12"/>
          <p:cNvGrpSpPr/>
          <p:nvPr/>
        </p:nvGrpSpPr>
        <p:grpSpPr bwMode="auto">
          <a:xfrm>
            <a:off x="1595438" y="857250"/>
            <a:ext cx="954723" cy="430213"/>
            <a:chOff x="3643306" y="2500357"/>
            <a:chExt cx="954625" cy="430730"/>
          </a:xfrm>
        </p:grpSpPr>
        <p:pic>
          <p:nvPicPr>
            <p:cNvPr id="53265" name="Picture 6" descr="E:\设计支持\模板设计\TW.png"/>
            <p:cNvPicPr>
              <a:picLocks noChangeAspect="1" noChangeArrowheads="1"/>
            </p:cNvPicPr>
            <p:nvPr/>
          </p:nvPicPr>
          <p:blipFill>
            <a:blip r:embed="rId2"/>
            <a:srcRect/>
            <a:stretch>
              <a:fillRect/>
            </a:stretch>
          </p:blipFill>
          <p:spPr bwMode="auto">
            <a:xfrm>
              <a:off x="3643306" y="2500357"/>
              <a:ext cx="463239" cy="430730"/>
            </a:xfrm>
            <a:prstGeom prst="rect">
              <a:avLst/>
            </a:prstGeom>
            <a:noFill/>
            <a:ln w="9525">
              <a:noFill/>
              <a:miter lim="800000"/>
              <a:headEnd/>
              <a:tailEnd/>
            </a:ln>
          </p:spPr>
        </p:pic>
        <p:sp>
          <p:nvSpPr>
            <p:cNvPr id="15" name="TextBox 14"/>
            <p:cNvSpPr txBox="1"/>
            <p:nvPr/>
          </p:nvSpPr>
          <p:spPr>
            <a:xfrm>
              <a:off x="3904582" y="2501947"/>
              <a:ext cx="693349" cy="399259"/>
            </a:xfrm>
            <a:prstGeom prst="rect">
              <a:avLst/>
            </a:prstGeom>
            <a:noFill/>
            <a:effectLst>
              <a:outerShdw blurRad="25400" dist="12700" dir="5400000" algn="t" rotWithShape="0">
                <a:prstClr val="black">
                  <a:alpha val="40000"/>
                </a:prstClr>
              </a:outerShdw>
            </a:effectLst>
          </p:spPr>
          <p:txBody>
            <a:bodyPr wrap="none">
              <a:spAutoFit/>
            </a:bodyPr>
            <a:lstStyle/>
            <a:p>
              <a:pPr algn="ctr">
                <a:defRPr/>
              </a:pPr>
              <a:r>
                <a:rPr lang="zh-CN" altLang="en-US" sz="2000" b="1" dirty="0">
                  <a:latin typeface="黑体" panose="02010609060101010101" pitchFamily="49" charset="-122"/>
                  <a:ea typeface="黑体" panose="02010609060101010101" pitchFamily="49" charset="-122"/>
                </a:rPr>
                <a:t>提问</a:t>
              </a:r>
              <a:endParaRPr lang="zh-CN" altLang="en-US" sz="2000" b="1" dirty="0">
                <a:latin typeface="黑体" panose="02010609060101010101" pitchFamily="49" charset="-122"/>
                <a:ea typeface="黑体" panose="02010609060101010101" pitchFamily="49" charset="-122"/>
              </a:endParaRPr>
            </a:p>
          </p:txBody>
        </p:sp>
      </p:grpSp>
      <p:sp>
        <p:nvSpPr>
          <p:cNvPr id="20" name="Line 6"/>
          <p:cNvSpPr>
            <a:spLocks noChangeShapeType="1"/>
          </p:cNvSpPr>
          <p:nvPr/>
        </p:nvSpPr>
        <p:spPr bwMode="auto">
          <a:xfrm flipV="1">
            <a:off x="6381752" y="4429132"/>
            <a:ext cx="714380" cy="214314"/>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lgn="ctr">
              <a:defRPr/>
            </a:pPr>
            <a:endParaRPr lang="zh-CN" altLang="en-US"/>
          </a:p>
        </p:txBody>
      </p:sp>
      <p:sp>
        <p:nvSpPr>
          <p:cNvPr id="21" name="Line 6"/>
          <p:cNvSpPr>
            <a:spLocks noChangeShapeType="1"/>
          </p:cNvSpPr>
          <p:nvPr/>
        </p:nvSpPr>
        <p:spPr bwMode="auto">
          <a:xfrm>
            <a:off x="4238612" y="5286388"/>
            <a:ext cx="357190" cy="500066"/>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lgn="ctr">
              <a:defRPr/>
            </a:pPr>
            <a:endParaRPr lang="zh-CN" altLang="en-US"/>
          </a:p>
        </p:txBody>
      </p:sp>
      <p:sp>
        <p:nvSpPr>
          <p:cNvPr id="3" name="灯片编号占位符 2"/>
          <p:cNvSpPr>
            <a:spLocks noGrp="1"/>
          </p:cNvSpPr>
          <p:nvPr>
            <p:ph type="sldNum" sz="quarter" idx="10"/>
          </p:nvPr>
        </p:nvSpPr>
        <p:spPr/>
        <p:txBody>
          <a:bodyPr/>
          <a:lstStyle/>
          <a:p>
            <a:pPr>
              <a:defRPr/>
            </a:pPr>
            <a:fld id="{20A3C244-A2EA-421B-AA84-7941BACD046B}" type="slidenum">
              <a:rPr lang="zh-CN" altLang="en-US" smtClean="0"/>
            </a:fld>
            <a:r>
              <a:rPr lang="en-US" altLang="zh-CN"/>
              <a:t>/49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98019">
                                            <p:txEl>
                                              <p:pRg st="0" end="0"/>
                                            </p:txEl>
                                          </p:spTgt>
                                        </p:tgtEl>
                                        <p:attrNameLst>
                                          <p:attrName>style.visibility</p:attrName>
                                        </p:attrNameLst>
                                      </p:cBhvr>
                                      <p:to>
                                        <p:strVal val="visible"/>
                                      </p:to>
                                    </p:set>
                                    <p:animEffect transition="in" filter="wipe(left)">
                                      <p:cBhvr>
                                        <p:cTn id="7" dur="500"/>
                                        <p:tgtEl>
                                          <p:spTgt spid="5980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98019">
                                            <p:txEl>
                                              <p:pRg st="1" end="1"/>
                                            </p:txEl>
                                          </p:spTgt>
                                        </p:tgtEl>
                                        <p:attrNameLst>
                                          <p:attrName>style.visibility</p:attrName>
                                        </p:attrNameLst>
                                      </p:cBhvr>
                                      <p:to>
                                        <p:strVal val="visible"/>
                                      </p:to>
                                    </p:set>
                                    <p:animEffect transition="in" filter="wipe(left)">
                                      <p:cBhvr>
                                        <p:cTn id="12" dur="500"/>
                                        <p:tgtEl>
                                          <p:spTgt spid="5980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598020"/>
                                        </p:tgtEl>
                                        <p:attrNameLst>
                                          <p:attrName>style.visibility</p:attrName>
                                        </p:attrNameLst>
                                      </p:cBhvr>
                                      <p:to>
                                        <p:strVal val="visible"/>
                                      </p:to>
                                    </p:set>
                                    <p:animEffect transition="in" filter="wipe(left)">
                                      <p:cBhvr>
                                        <p:cTn id="21" dur="500"/>
                                        <p:tgtEl>
                                          <p:spTgt spid="598020"/>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598029"/>
                                        </p:tgtEl>
                                        <p:attrNameLst>
                                          <p:attrName>style.visibility</p:attrName>
                                        </p:attrNameLst>
                                      </p:cBhvr>
                                      <p:to>
                                        <p:strVal val="visible"/>
                                      </p:to>
                                    </p:set>
                                    <p:animEffect transition="in" filter="wipe(left)">
                                      <p:cBhvr>
                                        <p:cTn id="24" dur="500"/>
                                        <p:tgtEl>
                                          <p:spTgt spid="59802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ipe(left)">
                                      <p:cBhvr>
                                        <p:cTn id="29" dur="500"/>
                                        <p:tgtEl>
                                          <p:spTgt spid="20"/>
                                        </p:tgtEl>
                                      </p:cBhvr>
                                    </p:animEffect>
                                  </p:childTnLst>
                                </p:cTn>
                              </p:par>
                            </p:childTnLst>
                          </p:cTn>
                        </p:par>
                        <p:par>
                          <p:cTn id="30" fill="hold">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598031"/>
                                        </p:tgtEl>
                                        <p:attrNameLst>
                                          <p:attrName>style.visibility</p:attrName>
                                        </p:attrNameLst>
                                      </p:cBhvr>
                                      <p:to>
                                        <p:strVal val="visible"/>
                                      </p:to>
                                    </p:set>
                                    <p:animEffect transition="in" filter="wipe(left)">
                                      <p:cBhvr>
                                        <p:cTn id="33" dur="500"/>
                                        <p:tgtEl>
                                          <p:spTgt spid="598031"/>
                                        </p:tgtEl>
                                      </p:cBhvr>
                                    </p:animEffect>
                                  </p:childTnLst>
                                </p:cTn>
                              </p:par>
                            </p:childTnLst>
                          </p:cTn>
                        </p:par>
                        <p:par>
                          <p:cTn id="34" fill="hold">
                            <p:stCondLst>
                              <p:cond delay="1000"/>
                            </p:stCondLst>
                            <p:childTnLst>
                              <p:par>
                                <p:cTn id="35" presetID="22" presetClass="entr" presetSubtype="8" fill="hold" nodeType="after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left)">
                                      <p:cBhvr>
                                        <p:cTn id="37" dur="500"/>
                                        <p:tgtEl>
                                          <p:spTgt spid="21"/>
                                        </p:tgtEl>
                                      </p:cBhvr>
                                    </p:animEffect>
                                  </p:childTnLst>
                                </p:cTn>
                              </p:par>
                            </p:childTnLst>
                          </p:cTn>
                        </p:par>
                        <p:par>
                          <p:cTn id="38" fill="hold">
                            <p:stCondLst>
                              <p:cond delay="1500"/>
                            </p:stCondLst>
                            <p:childTnLst>
                              <p:par>
                                <p:cTn id="39" presetID="22" presetClass="entr" presetSubtype="8" fill="hold" grpId="0" nodeType="afterEffect">
                                  <p:stCondLst>
                                    <p:cond delay="0"/>
                                  </p:stCondLst>
                                  <p:childTnLst>
                                    <p:set>
                                      <p:cBhvr>
                                        <p:cTn id="40" dur="1" fill="hold">
                                          <p:stCondLst>
                                            <p:cond delay="0"/>
                                          </p:stCondLst>
                                        </p:cTn>
                                        <p:tgtEl>
                                          <p:spTgt spid="598030"/>
                                        </p:tgtEl>
                                        <p:attrNameLst>
                                          <p:attrName>style.visibility</p:attrName>
                                        </p:attrNameLst>
                                      </p:cBhvr>
                                      <p:to>
                                        <p:strVal val="visible"/>
                                      </p:to>
                                    </p:set>
                                    <p:animEffect transition="in" filter="wipe(left)">
                                      <p:cBhvr>
                                        <p:cTn id="41" dur="500"/>
                                        <p:tgtEl>
                                          <p:spTgt spid="598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8019" grpId="0" build="p"/>
      <p:bldP spid="598020" grpId="0"/>
      <p:bldP spid="598029" grpId="0" bldLvl="0" animBg="1"/>
      <p:bldP spid="598030" grpId="0" bldLvl="0" animBg="1"/>
      <p:bldP spid="598031"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8298180" y="285750"/>
            <a:ext cx="2190115" cy="523875"/>
          </a:xfrm>
        </p:spPr>
        <p:txBody>
          <a:bodyPr/>
          <a:lstStyle/>
          <a:p>
            <a:pPr>
              <a:defRPr/>
            </a:pPr>
            <a:r>
              <a:t>本章目标</a:t>
            </a:r>
            <a:endParaRPr dirty="0"/>
          </a:p>
        </p:txBody>
      </p:sp>
      <p:sp>
        <p:nvSpPr>
          <p:cNvPr id="17411" name="内容占位符 2"/>
          <p:cNvSpPr>
            <a:spLocks noGrp="1"/>
          </p:cNvSpPr>
          <p:nvPr>
            <p:ph idx="1"/>
          </p:nvPr>
        </p:nvSpPr>
        <p:spPr>
          <a:xfrm>
            <a:off x="1730375" y="1214438"/>
            <a:ext cx="7645400" cy="5143500"/>
          </a:xfrm>
        </p:spPr>
        <p:txBody>
          <a:bodyPr/>
          <a:lstStyle/>
          <a:p>
            <a:pPr>
              <a:defRPr/>
            </a:pPr>
            <a:r>
              <a:rPr lang="zh-CN" altLang="en-US"/>
              <a:t>理解什么是程序</a:t>
            </a:r>
            <a:endParaRPr lang="en-US" altLang="zh-CN"/>
          </a:p>
          <a:p>
            <a:pPr>
              <a:defRPr/>
            </a:pPr>
            <a:r>
              <a:rPr lang="zh-CN" altLang="en-US"/>
              <a:t>了解</a:t>
            </a:r>
            <a:r>
              <a:rPr lang="en-US" altLang="zh-CN"/>
              <a:t>Java</a:t>
            </a:r>
            <a:r>
              <a:rPr lang="zh-CN" altLang="en-US"/>
              <a:t>的技术内容</a:t>
            </a:r>
            <a:endParaRPr lang="zh-CN" altLang="en-US"/>
          </a:p>
          <a:p>
            <a:pPr>
              <a:defRPr/>
            </a:pPr>
            <a:r>
              <a:rPr lang="zh-CN" altLang="en-US"/>
              <a:t>会使用记事本开发简单</a:t>
            </a:r>
            <a:r>
              <a:rPr lang="en-US" altLang="zh-CN"/>
              <a:t>Java</a:t>
            </a:r>
            <a:r>
              <a:rPr lang="zh-CN" altLang="en-US"/>
              <a:t>程序</a:t>
            </a:r>
            <a:endParaRPr lang="zh-CN" altLang="en-US"/>
          </a:p>
          <a:p>
            <a:pPr>
              <a:defRPr/>
            </a:pPr>
            <a:r>
              <a:rPr lang="zh-CN" altLang="en-US"/>
              <a:t>会使用输出语句在控制台输出信息</a:t>
            </a:r>
            <a:endParaRPr lang="zh-CN" altLang="en-US"/>
          </a:p>
          <a:p>
            <a:pPr>
              <a:defRPr/>
            </a:pPr>
            <a:r>
              <a:rPr lang="zh-CN" altLang="en-US"/>
              <a:t>熟悉</a:t>
            </a:r>
            <a:r>
              <a:rPr lang="en-US" altLang="zh-CN"/>
              <a:t>MyEclipse</a:t>
            </a:r>
            <a:r>
              <a:rPr lang="zh-CN" altLang="en-US"/>
              <a:t>开发环境</a:t>
            </a:r>
            <a:endParaRPr lang="zh-CN" altLang="en-US"/>
          </a:p>
          <a:p>
            <a:pPr>
              <a:defRPr/>
            </a:pPr>
            <a:endParaRPr lang="zh-CN" altLang="en-US" dirty="0"/>
          </a:p>
        </p:txBody>
      </p:sp>
      <p:pic>
        <p:nvPicPr>
          <p:cNvPr id="11" name="Picture 2" descr="C:\Users\meng.zhang\Desktop\ACCP7.0模版图标规范\啊-1.png"/>
          <p:cNvPicPr>
            <a:picLocks noChangeAspect="1" noChangeArrowheads="1"/>
          </p:cNvPicPr>
          <p:nvPr/>
        </p:nvPicPr>
        <p:blipFill>
          <a:blip r:embed="rId1"/>
          <a:srcRect/>
          <a:stretch>
            <a:fillRect/>
          </a:stretch>
        </p:blipFill>
        <p:spPr bwMode="auto">
          <a:xfrm>
            <a:off x="6024563" y="1138238"/>
            <a:ext cx="642937" cy="647700"/>
          </a:xfrm>
          <a:prstGeom prst="rect">
            <a:avLst/>
          </a:prstGeom>
          <a:noFill/>
          <a:ln w="9525">
            <a:noFill/>
            <a:miter lim="800000"/>
            <a:headEnd/>
            <a:tailEnd/>
          </a:ln>
        </p:spPr>
      </p:pic>
      <p:pic>
        <p:nvPicPr>
          <p:cNvPr id="12" name="Picture 3" descr="C:\Users\meng.zhang\Desktop\ACCP7.0模版图标规范\是.png"/>
          <p:cNvPicPr>
            <a:picLocks noChangeAspect="1" noChangeArrowheads="1"/>
          </p:cNvPicPr>
          <p:nvPr/>
        </p:nvPicPr>
        <p:blipFill>
          <a:blip r:embed="rId2"/>
          <a:srcRect/>
          <a:stretch>
            <a:fillRect/>
          </a:stretch>
        </p:blipFill>
        <p:spPr bwMode="auto">
          <a:xfrm>
            <a:off x="8651558" y="2250747"/>
            <a:ext cx="714375" cy="719137"/>
          </a:xfrm>
          <a:prstGeom prst="rect">
            <a:avLst/>
          </a:prstGeom>
          <a:noFill/>
          <a:ln w="9525">
            <a:noFill/>
            <a:miter lim="800000"/>
            <a:headEnd/>
            <a:tailEnd/>
          </a:ln>
        </p:spPr>
      </p:pic>
      <p:pic>
        <p:nvPicPr>
          <p:cNvPr id="13" name="Picture 3" descr="C:\Users\meng.zhang\Desktop\ACCP7.0模版图标规范\是.png"/>
          <p:cNvPicPr>
            <a:picLocks noChangeAspect="1" noChangeArrowheads="1"/>
          </p:cNvPicPr>
          <p:nvPr/>
        </p:nvPicPr>
        <p:blipFill>
          <a:blip r:embed="rId2"/>
          <a:srcRect/>
          <a:stretch>
            <a:fillRect/>
          </a:stretch>
        </p:blipFill>
        <p:spPr bwMode="auto">
          <a:xfrm>
            <a:off x="8651558" y="2880032"/>
            <a:ext cx="714375" cy="719137"/>
          </a:xfrm>
          <a:prstGeom prst="rect">
            <a:avLst/>
          </a:prstGeom>
          <a:noFill/>
          <a:ln w="9525">
            <a:noFill/>
            <a:miter lim="800000"/>
            <a:headEnd/>
            <a:tailEnd/>
          </a:ln>
        </p:spPr>
      </p:pic>
      <p:pic>
        <p:nvPicPr>
          <p:cNvPr id="14" name="Picture 2" descr="C:\Users\meng.zhang\Desktop\ACCP7.0模版图标规范\啊-1.png"/>
          <p:cNvPicPr>
            <a:picLocks noChangeAspect="1" noChangeArrowheads="1"/>
          </p:cNvPicPr>
          <p:nvPr/>
        </p:nvPicPr>
        <p:blipFill>
          <a:blip r:embed="rId1"/>
          <a:srcRect/>
          <a:stretch>
            <a:fillRect/>
          </a:stretch>
        </p:blipFill>
        <p:spPr bwMode="auto">
          <a:xfrm>
            <a:off x="9423083" y="2319009"/>
            <a:ext cx="642937" cy="647700"/>
          </a:xfrm>
          <a:prstGeom prst="rect">
            <a:avLst/>
          </a:prstGeom>
          <a:noFill/>
          <a:ln w="9525">
            <a:noFill/>
            <a:miter lim="800000"/>
            <a:headEnd/>
            <a:tailEnd/>
          </a:ln>
        </p:spPr>
      </p:pic>
      <p:sp>
        <p:nvSpPr>
          <p:cNvPr id="2" name="灯片编号占位符 1"/>
          <p:cNvSpPr>
            <a:spLocks noGrp="1"/>
          </p:cNvSpPr>
          <p:nvPr>
            <p:ph type="sldNum" sz="quarter" idx="10"/>
          </p:nvPr>
        </p:nvSpPr>
        <p:spPr/>
        <p:txBody>
          <a:bodyPr/>
          <a:lstStyle/>
          <a:p>
            <a:pPr>
              <a:defRPr/>
            </a:pPr>
            <a:fld id="{20A3C244-A2EA-421B-AA84-7941BACD046B}" type="slidenum">
              <a:rPr lang="zh-CN" altLang="en-US" smtClean="0"/>
            </a:fld>
            <a:r>
              <a:rPr lang="en-US" altLang="zh-CN"/>
              <a:t>/49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8"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par>
                                <p:cTn id="11" presetID="22" presetClass="entr" presetSubtype="8"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500"/>
                                        <p:tgtEl>
                                          <p:spTgt spid="14"/>
                                        </p:tgtEl>
                                      </p:cBhvr>
                                    </p:animEffect>
                                  </p:childTnLst>
                                </p:cTn>
                              </p:par>
                              <p:par>
                                <p:cTn id="14" presetID="22" presetClass="entr" presetSubtype="8"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left)">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2644140" y="285750"/>
            <a:ext cx="7844790" cy="523875"/>
          </a:xfrm>
        </p:spPr>
        <p:txBody>
          <a:bodyPr/>
          <a:lstStyle/>
          <a:p>
            <a:pPr>
              <a:defRPr/>
            </a:pPr>
            <a:r>
              <a:rPr dirty="0"/>
              <a:t>学员操作</a:t>
            </a:r>
            <a:r>
              <a:rPr lang="en-US" altLang="zh-CN" dirty="0"/>
              <a:t>—</a:t>
            </a:r>
            <a:r>
              <a:rPr lang="en-US" altLang="zh-CN" dirty="0" err="1"/>
              <a:t>MyEclipse</a:t>
            </a:r>
            <a:r>
              <a:rPr dirty="0"/>
              <a:t>快速上手 </a:t>
            </a:r>
            <a:r>
              <a:rPr lang="en-US" altLang="zh-CN" dirty="0"/>
              <a:t>2-1</a:t>
            </a:r>
            <a:endParaRPr dirty="0"/>
          </a:p>
        </p:txBody>
      </p:sp>
      <p:sp>
        <p:nvSpPr>
          <p:cNvPr id="23555" name="内容占位符 2"/>
          <p:cNvSpPr>
            <a:spLocks noGrp="1"/>
          </p:cNvSpPr>
          <p:nvPr>
            <p:ph idx="1"/>
          </p:nvPr>
        </p:nvSpPr>
        <p:spPr>
          <a:xfrm>
            <a:off x="2580640" y="834708"/>
            <a:ext cx="7645400" cy="5143500"/>
          </a:xfrm>
        </p:spPr>
        <p:txBody>
          <a:bodyPr/>
          <a:lstStyle/>
          <a:p>
            <a:pPr>
              <a:defRPr/>
            </a:pPr>
            <a:r>
              <a:rPr lang="zh-CN" altLang="en-US" sz="2800" dirty="0"/>
              <a:t>训练要点</a:t>
            </a:r>
            <a:endParaRPr lang="zh-CN" altLang="en-US" sz="2800" dirty="0"/>
          </a:p>
          <a:p>
            <a:pPr lvl="1">
              <a:defRPr/>
            </a:pPr>
            <a:r>
              <a:rPr lang="zh-CN" altLang="en-US" sz="2400" dirty="0"/>
              <a:t>使用</a:t>
            </a:r>
            <a:r>
              <a:rPr lang="en-US" altLang="zh-CN" sz="2400" dirty="0" err="1"/>
              <a:t>MyEclipse</a:t>
            </a:r>
            <a:r>
              <a:rPr lang="zh-CN" altLang="en-US" sz="2400" dirty="0"/>
              <a:t>开发</a:t>
            </a:r>
            <a:r>
              <a:rPr lang="en-US" altLang="zh-CN" sz="2400" dirty="0"/>
              <a:t>Java</a:t>
            </a:r>
            <a:r>
              <a:rPr lang="zh-CN" altLang="en-US" sz="2400" dirty="0"/>
              <a:t>程序的步骤</a:t>
            </a:r>
            <a:endParaRPr lang="zh-CN" altLang="en-US" sz="2400" dirty="0"/>
          </a:p>
          <a:p>
            <a:pPr lvl="1">
              <a:defRPr/>
            </a:pPr>
            <a:r>
              <a:rPr lang="zh-CN" altLang="en-US" sz="2400" dirty="0"/>
              <a:t>熟练掌握</a:t>
            </a:r>
            <a:r>
              <a:rPr lang="en-US" altLang="zh-CN" sz="2400" dirty="0" err="1"/>
              <a:t>MyEclipse</a:t>
            </a:r>
            <a:r>
              <a:rPr lang="zh-CN" altLang="en-US" sz="2400" dirty="0"/>
              <a:t>使用的相关技巧</a:t>
            </a:r>
            <a:endParaRPr lang="zh-CN" altLang="en-US" sz="2400" dirty="0"/>
          </a:p>
          <a:p>
            <a:pPr>
              <a:defRPr/>
            </a:pPr>
            <a:r>
              <a:rPr lang="zh-CN" altLang="en-US" sz="2800" dirty="0"/>
              <a:t>需求说明</a:t>
            </a:r>
            <a:endParaRPr lang="zh-CN" altLang="en-US" sz="2800" dirty="0"/>
          </a:p>
          <a:p>
            <a:pPr lvl="1">
              <a:defRPr/>
            </a:pPr>
            <a:r>
              <a:rPr lang="zh-CN" altLang="en-US" sz="2400" dirty="0"/>
              <a:t>使用</a:t>
            </a:r>
            <a:r>
              <a:rPr lang="en-US" altLang="zh-CN" sz="2400" dirty="0" err="1"/>
              <a:t>MyEclipse</a:t>
            </a:r>
            <a:r>
              <a:rPr lang="zh-CN" altLang="en-US" sz="2400" dirty="0"/>
              <a:t>创建</a:t>
            </a:r>
            <a:r>
              <a:rPr lang="en-US" altLang="zh-CN" sz="2400" dirty="0"/>
              <a:t>Java</a:t>
            </a:r>
            <a:r>
              <a:rPr lang="zh-CN" altLang="en-US" sz="2400" dirty="0"/>
              <a:t>应用程序，实现从控制台输出多行信息：姓名、年龄、爱好</a:t>
            </a:r>
            <a:endParaRPr lang="en-US" altLang="zh-CN" sz="2400" dirty="0"/>
          </a:p>
          <a:p>
            <a:pPr lvl="1">
              <a:defRPr/>
            </a:pPr>
            <a:r>
              <a:rPr lang="zh-CN" altLang="en-US" dirty="0"/>
              <a:t>练习</a:t>
            </a:r>
            <a:r>
              <a:rPr lang="en-US" altLang="zh-CN" dirty="0" err="1"/>
              <a:t>MyEclipse</a:t>
            </a:r>
            <a:r>
              <a:rPr lang="zh-CN" altLang="en-US" dirty="0"/>
              <a:t>相关操作</a:t>
            </a:r>
            <a:endParaRPr lang="en-US" altLang="zh-CN" dirty="0"/>
          </a:p>
          <a:p>
            <a:pPr lvl="2">
              <a:defRPr/>
            </a:pPr>
            <a:r>
              <a:rPr lang="zh-CN" altLang="en-US" sz="2400" dirty="0"/>
              <a:t>显示行号</a:t>
            </a:r>
            <a:endParaRPr lang="zh-CN" altLang="en-US" sz="2400" dirty="0"/>
          </a:p>
          <a:p>
            <a:pPr lvl="2">
              <a:defRPr/>
            </a:pPr>
            <a:r>
              <a:rPr lang="zh-CN" altLang="en-US" sz="2400" dirty="0"/>
              <a:t>删除项目</a:t>
            </a:r>
            <a:endParaRPr lang="zh-CN" altLang="en-US" sz="2400" dirty="0"/>
          </a:p>
          <a:p>
            <a:pPr lvl="2">
              <a:defRPr/>
            </a:pPr>
            <a:r>
              <a:rPr lang="zh-CN" altLang="en-US" sz="2400" dirty="0"/>
              <a:t>导入项目</a:t>
            </a:r>
            <a:endParaRPr lang="zh-CN" altLang="en-US" sz="2400" dirty="0"/>
          </a:p>
          <a:p>
            <a:pPr lvl="2">
              <a:defRPr/>
            </a:pPr>
            <a:r>
              <a:rPr lang="zh-CN" altLang="en-US" sz="2400" dirty="0"/>
              <a:t>重命名项目</a:t>
            </a:r>
            <a:endParaRPr lang="zh-CN" altLang="en-US" sz="2400" dirty="0"/>
          </a:p>
          <a:p>
            <a:pPr lvl="2">
              <a:defRPr/>
            </a:pPr>
            <a:r>
              <a:rPr lang="zh-CN" altLang="en-US" sz="2400" dirty="0"/>
              <a:t>关闭、打开包资源管理器</a:t>
            </a:r>
            <a:endParaRPr lang="zh-CN" altLang="en-US" sz="2400" dirty="0"/>
          </a:p>
          <a:p>
            <a:pPr lvl="2">
              <a:defRPr/>
            </a:pPr>
            <a:endParaRPr lang="en-US" altLang="zh-CN" dirty="0"/>
          </a:p>
          <a:p>
            <a:pPr lvl="2">
              <a:defRPr/>
            </a:pPr>
            <a:endParaRPr lang="en-US" altLang="zh-CN" dirty="0"/>
          </a:p>
          <a:p>
            <a:pPr lvl="2">
              <a:defRPr/>
            </a:pPr>
            <a:endParaRPr lang="en-US" altLang="zh-CN" dirty="0"/>
          </a:p>
          <a:p>
            <a:pPr lvl="1">
              <a:defRPr/>
            </a:pPr>
            <a:endParaRPr lang="zh-CN" altLang="en-US" dirty="0"/>
          </a:p>
          <a:p>
            <a:pPr lvl="1">
              <a:defRPr/>
            </a:pPr>
            <a:endParaRPr lang="en-US" altLang="zh-CN" dirty="0"/>
          </a:p>
          <a:p>
            <a:pPr lvl="1">
              <a:defRPr/>
            </a:pPr>
            <a:endParaRPr lang="en-US" altLang="zh-CN" dirty="0"/>
          </a:p>
          <a:p>
            <a:pPr lvl="1">
              <a:defRPr/>
            </a:pPr>
            <a:endParaRPr lang="zh-CN" altLang="en-US" dirty="0"/>
          </a:p>
          <a:p>
            <a:pPr>
              <a:defRPr/>
            </a:pPr>
            <a:endParaRPr lang="en-US" altLang="zh-CN" dirty="0"/>
          </a:p>
          <a:p>
            <a:pPr>
              <a:defRPr/>
            </a:pPr>
            <a:endParaRPr lang="zh-CN" altLang="en-US" dirty="0"/>
          </a:p>
          <a:p>
            <a:pPr>
              <a:defRPr/>
            </a:pPr>
            <a:endParaRPr lang="zh-CN" altLang="en-US" dirty="0"/>
          </a:p>
        </p:txBody>
      </p:sp>
      <p:grpSp>
        <p:nvGrpSpPr>
          <p:cNvPr id="54277" name="组合 19"/>
          <p:cNvGrpSpPr/>
          <p:nvPr/>
        </p:nvGrpSpPr>
        <p:grpSpPr bwMode="auto">
          <a:xfrm>
            <a:off x="1595438" y="857250"/>
            <a:ext cx="1102996" cy="500063"/>
            <a:chOff x="6072198" y="1142984"/>
            <a:chExt cx="1103092" cy="500066"/>
          </a:xfrm>
        </p:grpSpPr>
        <p:pic>
          <p:nvPicPr>
            <p:cNvPr id="54284" name="Picture 13" descr="C:\Users\meng.zhang\Desktop\ACCP7.0模版图标规范\ge_pad.png"/>
            <p:cNvPicPr>
              <a:picLocks noChangeAspect="1" noChangeArrowheads="1"/>
            </p:cNvPicPr>
            <p:nvPr/>
          </p:nvPicPr>
          <p:blipFill>
            <a:blip r:embed="rId1"/>
            <a:srcRect/>
            <a:stretch>
              <a:fillRect/>
            </a:stretch>
          </p:blipFill>
          <p:spPr bwMode="auto">
            <a:xfrm>
              <a:off x="6072198" y="1142984"/>
              <a:ext cx="500066" cy="500066"/>
            </a:xfrm>
            <a:prstGeom prst="rect">
              <a:avLst/>
            </a:prstGeom>
            <a:noFill/>
            <a:ln w="9525">
              <a:noFill/>
              <a:miter lim="800000"/>
              <a:headEnd/>
              <a:tailEnd/>
            </a:ln>
          </p:spPr>
        </p:pic>
        <p:sp>
          <p:nvSpPr>
            <p:cNvPr id="25" name="TextBox 24"/>
            <p:cNvSpPr txBox="1"/>
            <p:nvPr/>
          </p:nvSpPr>
          <p:spPr>
            <a:xfrm>
              <a:off x="6481809" y="1172194"/>
              <a:ext cx="693481" cy="398782"/>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49" charset="-122"/>
                  <a:ea typeface="黑体" panose="02010609060101010101" pitchFamily="49" charset="-122"/>
                </a:rPr>
                <a:t>指导</a:t>
              </a:r>
              <a:endParaRPr lang="zh-CN" altLang="en-US" sz="2000" b="1" dirty="0">
                <a:latin typeface="黑体" panose="02010609060101010101" pitchFamily="49" charset="-122"/>
                <a:ea typeface="黑体" panose="02010609060101010101" pitchFamily="49" charset="-122"/>
              </a:endParaRPr>
            </a:p>
          </p:txBody>
        </p:sp>
      </p:grpSp>
      <p:pic>
        <p:nvPicPr>
          <p:cNvPr id="54278" name="图片 11" descr="自我介绍.TIF"/>
          <p:cNvPicPr>
            <a:picLocks noChangeAspect="1"/>
          </p:cNvPicPr>
          <p:nvPr/>
        </p:nvPicPr>
        <p:blipFill>
          <a:blip r:embed="rId2"/>
          <a:srcRect/>
          <a:stretch>
            <a:fillRect/>
          </a:stretch>
        </p:blipFill>
        <p:spPr bwMode="auto">
          <a:xfrm>
            <a:off x="8350568" y="4097020"/>
            <a:ext cx="2860675" cy="2214563"/>
          </a:xfrm>
          <a:prstGeom prst="rect">
            <a:avLst/>
          </a:prstGeom>
          <a:noFill/>
          <a:ln w="9525">
            <a:noFill/>
            <a:miter lim="800000"/>
            <a:headEnd/>
            <a:tailEnd/>
          </a:ln>
        </p:spPr>
      </p:pic>
      <p:grpSp>
        <p:nvGrpSpPr>
          <p:cNvPr id="3" name="组合 19"/>
          <p:cNvGrpSpPr/>
          <p:nvPr/>
        </p:nvGrpSpPr>
        <p:grpSpPr bwMode="auto">
          <a:xfrm>
            <a:off x="4595813" y="6215063"/>
            <a:ext cx="2786062" cy="428625"/>
            <a:chOff x="3500407" y="5143512"/>
            <a:chExt cx="2786082" cy="428628"/>
          </a:xfrm>
        </p:grpSpPr>
        <p:sp>
          <p:nvSpPr>
            <p:cNvPr id="13" name="圆角矩形 12"/>
            <p:cNvSpPr/>
            <p:nvPr/>
          </p:nvSpPr>
          <p:spPr bwMode="auto">
            <a:xfrm>
              <a:off x="3500407"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4" name="TextBox 13"/>
            <p:cNvSpPr txBox="1"/>
            <p:nvPr/>
          </p:nvSpPr>
          <p:spPr bwMode="auto">
            <a:xfrm>
              <a:off x="3728850" y="5187962"/>
              <a:ext cx="2113295"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技术顾问讲解需求</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sp>
        <p:nvSpPr>
          <p:cNvPr id="2" name="灯片编号占位符 1"/>
          <p:cNvSpPr>
            <a:spLocks noGrp="1"/>
          </p:cNvSpPr>
          <p:nvPr>
            <p:ph type="sldNum" sz="quarter" idx="10"/>
          </p:nvPr>
        </p:nvSpPr>
        <p:spPr/>
        <p:txBody>
          <a:bodyPr/>
          <a:lstStyle/>
          <a:p>
            <a:pPr>
              <a:defRPr/>
            </a:pPr>
            <a:fld id="{20A3C244-A2EA-421B-AA84-7941BACD046B}" type="slidenum">
              <a:rPr lang="zh-CN" altLang="en-US" smtClean="0"/>
            </a:fld>
            <a:r>
              <a:rPr lang="en-US" altLang="zh-CN"/>
              <a:t>/49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2623820" y="285750"/>
            <a:ext cx="7865110" cy="523875"/>
          </a:xfrm>
        </p:spPr>
        <p:txBody>
          <a:bodyPr/>
          <a:lstStyle/>
          <a:p>
            <a:pPr>
              <a:defRPr/>
            </a:pPr>
            <a:r>
              <a:rPr dirty="0"/>
              <a:t>学员操作</a:t>
            </a:r>
            <a:r>
              <a:rPr lang="en-US" altLang="zh-CN" dirty="0"/>
              <a:t>—</a:t>
            </a:r>
            <a:r>
              <a:rPr lang="en-US" altLang="zh-CN" dirty="0" err="1"/>
              <a:t>MyEclipse</a:t>
            </a:r>
            <a:r>
              <a:rPr dirty="0"/>
              <a:t>快速上手 </a:t>
            </a:r>
            <a:r>
              <a:rPr lang="en-US" altLang="zh-CN" dirty="0"/>
              <a:t>2-2</a:t>
            </a:r>
            <a:endParaRPr dirty="0"/>
          </a:p>
        </p:txBody>
      </p:sp>
      <p:sp>
        <p:nvSpPr>
          <p:cNvPr id="23555" name="内容占位符 2"/>
          <p:cNvSpPr>
            <a:spLocks noGrp="1"/>
          </p:cNvSpPr>
          <p:nvPr>
            <p:ph idx="1"/>
          </p:nvPr>
        </p:nvSpPr>
        <p:spPr>
          <a:xfrm>
            <a:off x="2308225" y="1214438"/>
            <a:ext cx="7645400" cy="5143500"/>
          </a:xfrm>
        </p:spPr>
        <p:txBody>
          <a:bodyPr/>
          <a:lstStyle/>
          <a:p>
            <a:pPr>
              <a:defRPr/>
            </a:pPr>
            <a:r>
              <a:rPr lang="zh-CN" altLang="en-US" dirty="0"/>
              <a:t>实现思路</a:t>
            </a:r>
            <a:endParaRPr lang="en-US" altLang="zh-CN" dirty="0"/>
          </a:p>
          <a:p>
            <a:pPr marL="914400" lvl="1" indent="-457200">
              <a:buFont typeface="+mj-lt"/>
              <a:buAutoNum type="arabicPeriod"/>
              <a:defRPr/>
            </a:pPr>
            <a:r>
              <a:rPr lang="zh-CN" altLang="en-US" sz="2800" dirty="0"/>
              <a:t>使用</a:t>
            </a:r>
            <a:r>
              <a:rPr lang="en-US" altLang="zh-CN" sz="2800" dirty="0" err="1"/>
              <a:t>MyEclipse</a:t>
            </a:r>
            <a:r>
              <a:rPr lang="zh-CN" altLang="en-US" sz="2800" dirty="0"/>
              <a:t>创建</a:t>
            </a:r>
            <a:r>
              <a:rPr lang="en-US" altLang="zh-CN" sz="2800" dirty="0"/>
              <a:t>Java</a:t>
            </a:r>
            <a:r>
              <a:rPr lang="zh-CN" altLang="en-US" sz="2800" dirty="0"/>
              <a:t>应用程序</a:t>
            </a:r>
            <a:endParaRPr lang="en-US" altLang="zh-CN" sz="2800" dirty="0"/>
          </a:p>
          <a:p>
            <a:pPr lvl="2">
              <a:defRPr/>
            </a:pPr>
            <a:r>
              <a:rPr lang="zh-CN" altLang="en-US" sz="2400" dirty="0"/>
              <a:t>创建项目</a:t>
            </a:r>
            <a:r>
              <a:rPr lang="en-US" altLang="zh-CN" sz="2400" dirty="0" err="1"/>
              <a:t>MyInfo</a:t>
            </a:r>
            <a:r>
              <a:rPr lang="zh-CN" altLang="en-US" sz="2400" dirty="0"/>
              <a:t>，在项目中创建类</a:t>
            </a:r>
            <a:r>
              <a:rPr lang="en-US" altLang="zh-CN" sz="2400" dirty="0"/>
              <a:t>Info</a:t>
            </a:r>
            <a:r>
              <a:rPr lang="zh-CN" altLang="en-US" sz="2400" dirty="0"/>
              <a:t>，设置 包名为</a:t>
            </a:r>
            <a:r>
              <a:rPr lang="en-US" altLang="zh-CN" sz="2400" dirty="0" err="1"/>
              <a:t>cn.jbit.output</a:t>
            </a:r>
            <a:endParaRPr lang="en-US" altLang="zh-CN" sz="2400" dirty="0"/>
          </a:p>
          <a:p>
            <a:pPr lvl="2">
              <a:defRPr/>
            </a:pPr>
            <a:r>
              <a:rPr lang="zh-CN" altLang="en-US" sz="2400" dirty="0"/>
              <a:t>输出个人信息，并运行程序查看结果</a:t>
            </a:r>
            <a:endParaRPr lang="zh-CN" altLang="en-US" sz="2400" dirty="0"/>
          </a:p>
          <a:p>
            <a:pPr marL="914400" lvl="1" indent="-457200">
              <a:buFont typeface="+mj-lt"/>
              <a:buAutoNum type="arabicPeriod"/>
              <a:defRPr/>
            </a:pPr>
            <a:r>
              <a:rPr lang="zh-CN" altLang="en-US" sz="2800" dirty="0"/>
              <a:t>练习</a:t>
            </a:r>
            <a:r>
              <a:rPr lang="en-US" altLang="zh-CN" sz="2800" dirty="0" err="1"/>
              <a:t>MyEclipse</a:t>
            </a:r>
            <a:r>
              <a:rPr lang="zh-CN" altLang="en-US" sz="2800" dirty="0"/>
              <a:t>相关操作</a:t>
            </a:r>
            <a:endParaRPr lang="en-US" altLang="zh-CN" sz="2800" dirty="0"/>
          </a:p>
          <a:p>
            <a:pPr lvl="2">
              <a:defRPr/>
            </a:pPr>
            <a:r>
              <a:rPr lang="zh-CN" altLang="en-US" sz="2400" dirty="0"/>
              <a:t>打开</a:t>
            </a:r>
            <a:r>
              <a:rPr lang="en-US" altLang="zh-CN" sz="2400" dirty="0"/>
              <a:t>Info</a:t>
            </a:r>
            <a:r>
              <a:rPr lang="zh-CN" altLang="en-US" sz="2400" dirty="0"/>
              <a:t>类文件，设置显示行号</a:t>
            </a:r>
            <a:endParaRPr lang="zh-CN" altLang="en-US" sz="2400" dirty="0"/>
          </a:p>
          <a:p>
            <a:pPr lvl="2">
              <a:defRPr/>
            </a:pPr>
            <a:r>
              <a:rPr lang="zh-CN" altLang="en-US" sz="2400" dirty="0"/>
              <a:t>删除</a:t>
            </a:r>
            <a:r>
              <a:rPr lang="en-US" altLang="zh-CN" sz="2400" dirty="0" err="1"/>
              <a:t>MyInfo</a:t>
            </a:r>
            <a:r>
              <a:rPr lang="zh-CN" altLang="en-US" sz="2400" dirty="0"/>
              <a:t>项目</a:t>
            </a:r>
            <a:endParaRPr lang="en-US" altLang="zh-CN" sz="2400" dirty="0"/>
          </a:p>
          <a:p>
            <a:pPr lvl="2">
              <a:defRPr/>
            </a:pPr>
            <a:r>
              <a:rPr lang="zh-CN" altLang="en-US" sz="2400" dirty="0"/>
              <a:t>重新导入</a:t>
            </a:r>
            <a:r>
              <a:rPr lang="en-US" altLang="zh-CN" sz="2400" dirty="0" err="1"/>
              <a:t>MyInfo</a:t>
            </a:r>
            <a:r>
              <a:rPr lang="zh-CN" altLang="en-US" sz="2400" dirty="0"/>
              <a:t>项目</a:t>
            </a:r>
            <a:endParaRPr lang="en-US" altLang="zh-CN" sz="2400" dirty="0"/>
          </a:p>
          <a:p>
            <a:pPr lvl="2">
              <a:defRPr/>
            </a:pPr>
            <a:r>
              <a:rPr lang="zh-CN" altLang="en-US" sz="2400" dirty="0"/>
              <a:t>将</a:t>
            </a:r>
            <a:r>
              <a:rPr lang="en-US" altLang="zh-CN" sz="2400" dirty="0" err="1"/>
              <a:t>MyInfo</a:t>
            </a:r>
            <a:r>
              <a:rPr lang="zh-CN" altLang="en-US" sz="2400" dirty="0"/>
              <a:t>项目更名为</a:t>
            </a:r>
            <a:r>
              <a:rPr lang="en-US" altLang="zh-CN" sz="2400" dirty="0" err="1"/>
              <a:t>IntroduceDemo</a:t>
            </a:r>
            <a:endParaRPr lang="en-US" altLang="zh-CN" sz="2400" dirty="0" err="1"/>
          </a:p>
          <a:p>
            <a:pPr lvl="2">
              <a:defRPr/>
            </a:pPr>
            <a:r>
              <a:rPr lang="zh-CN" altLang="en-US" sz="2400" dirty="0"/>
              <a:t>关闭包资源管理器，然后重新打开</a:t>
            </a:r>
            <a:endParaRPr lang="zh-CN" altLang="en-US" sz="2400" dirty="0"/>
          </a:p>
          <a:p>
            <a:pPr lvl="1">
              <a:defRPr/>
            </a:pPr>
            <a:endParaRPr lang="zh-CN" altLang="en-US" dirty="0"/>
          </a:p>
          <a:p>
            <a:pPr lvl="1">
              <a:defRPr/>
            </a:pPr>
            <a:endParaRPr lang="en-US" altLang="zh-CN" dirty="0"/>
          </a:p>
          <a:p>
            <a:pPr>
              <a:defRPr/>
            </a:pPr>
            <a:endParaRPr lang="en-US" altLang="zh-CN" dirty="0"/>
          </a:p>
          <a:p>
            <a:pPr>
              <a:defRPr/>
            </a:pPr>
            <a:endParaRPr lang="en-US" altLang="zh-CN" dirty="0"/>
          </a:p>
          <a:p>
            <a:pPr>
              <a:defRPr/>
            </a:pPr>
            <a:endParaRPr lang="zh-CN" altLang="en-US" dirty="0"/>
          </a:p>
        </p:txBody>
      </p:sp>
      <p:grpSp>
        <p:nvGrpSpPr>
          <p:cNvPr id="55301" name="组合 19"/>
          <p:cNvGrpSpPr/>
          <p:nvPr/>
        </p:nvGrpSpPr>
        <p:grpSpPr bwMode="auto">
          <a:xfrm>
            <a:off x="1666875" y="857250"/>
            <a:ext cx="1102995" cy="500063"/>
            <a:chOff x="6072198" y="1142984"/>
            <a:chExt cx="1103090" cy="500066"/>
          </a:xfrm>
        </p:grpSpPr>
        <p:pic>
          <p:nvPicPr>
            <p:cNvPr id="55307" name="Picture 13" descr="C:\Users\meng.zhang\Desktop\ACCP7.0模版图标规范\ge_pad.png"/>
            <p:cNvPicPr>
              <a:picLocks noChangeAspect="1" noChangeArrowheads="1"/>
            </p:cNvPicPr>
            <p:nvPr/>
          </p:nvPicPr>
          <p:blipFill>
            <a:blip r:embed="rId1"/>
            <a:srcRect/>
            <a:stretch>
              <a:fillRect/>
            </a:stretch>
          </p:blipFill>
          <p:spPr bwMode="auto">
            <a:xfrm>
              <a:off x="6072198" y="1142984"/>
              <a:ext cx="500066" cy="500066"/>
            </a:xfrm>
            <a:prstGeom prst="rect">
              <a:avLst/>
            </a:prstGeom>
            <a:noFill/>
            <a:ln w="9525">
              <a:noFill/>
              <a:miter lim="800000"/>
              <a:headEnd/>
              <a:tailEnd/>
            </a:ln>
          </p:spPr>
        </p:pic>
        <p:sp>
          <p:nvSpPr>
            <p:cNvPr id="25" name="TextBox 24"/>
            <p:cNvSpPr txBox="1"/>
            <p:nvPr/>
          </p:nvSpPr>
          <p:spPr>
            <a:xfrm>
              <a:off x="6481808" y="1172194"/>
              <a:ext cx="693480" cy="398782"/>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49" charset="-122"/>
                  <a:ea typeface="黑体" panose="02010609060101010101" pitchFamily="49" charset="-122"/>
                </a:rPr>
                <a:t>指导</a:t>
              </a:r>
              <a:endParaRPr lang="zh-CN" altLang="en-US" sz="2000" b="1" dirty="0">
                <a:latin typeface="黑体" panose="02010609060101010101" pitchFamily="49" charset="-122"/>
                <a:ea typeface="黑体" panose="02010609060101010101" pitchFamily="49" charset="-122"/>
              </a:endParaRPr>
            </a:p>
          </p:txBody>
        </p:sp>
      </p:grpSp>
      <p:grpSp>
        <p:nvGrpSpPr>
          <p:cNvPr id="3" name="组合 19"/>
          <p:cNvGrpSpPr/>
          <p:nvPr/>
        </p:nvGrpSpPr>
        <p:grpSpPr bwMode="auto">
          <a:xfrm>
            <a:off x="4024313" y="6248400"/>
            <a:ext cx="2786062" cy="428625"/>
            <a:chOff x="3714744" y="5143512"/>
            <a:chExt cx="2786082" cy="428628"/>
          </a:xfrm>
        </p:grpSpPr>
        <p:sp>
          <p:nvSpPr>
            <p:cNvPr id="12" name="圆角矩形 11"/>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3" name="TextBox 12"/>
            <p:cNvSpPr txBox="1"/>
            <p:nvPr/>
          </p:nvSpPr>
          <p:spPr bwMode="auto">
            <a:xfrm>
              <a:off x="3973667" y="5187962"/>
              <a:ext cx="2198386"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完成时间：</a:t>
              </a:r>
              <a:r>
                <a:rPr lang="en-US" altLang="zh-CN" sz="1600" b="1" spc="300" dirty="0">
                  <a:solidFill>
                    <a:srgbClr val="FBFFFE"/>
                  </a:solidFill>
                  <a:latin typeface="微软雅黑" panose="020B0503020204020204" pitchFamily="2" charset="-122"/>
                  <a:ea typeface="微软雅黑" panose="020B0503020204020204" pitchFamily="2" charset="-122"/>
                </a:rPr>
                <a:t>30</a:t>
              </a:r>
              <a:r>
                <a:rPr lang="zh-CN" altLang="en-US" sz="1600" b="1" spc="300" dirty="0">
                  <a:solidFill>
                    <a:srgbClr val="FBFFFE"/>
                  </a:solidFill>
                  <a:latin typeface="微软雅黑" panose="020B0503020204020204" pitchFamily="2" charset="-122"/>
                  <a:ea typeface="微软雅黑" panose="020B0503020204020204" pitchFamily="2" charset="-122"/>
                </a:rPr>
                <a:t>分钟</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sp>
        <p:nvSpPr>
          <p:cNvPr id="2" name="灯片编号占位符 1"/>
          <p:cNvSpPr>
            <a:spLocks noGrp="1"/>
          </p:cNvSpPr>
          <p:nvPr>
            <p:ph type="sldNum" sz="quarter" idx="10"/>
          </p:nvPr>
        </p:nvSpPr>
        <p:spPr/>
        <p:txBody>
          <a:bodyPr/>
          <a:lstStyle/>
          <a:p>
            <a:pPr>
              <a:defRPr/>
            </a:pPr>
            <a:fld id="{20A3C244-A2EA-421B-AA84-7941BACD046B}" type="slidenum">
              <a:rPr lang="zh-CN" altLang="en-US" smtClean="0"/>
            </a:fld>
            <a:r>
              <a:rPr lang="en-US" altLang="zh-CN"/>
              <a:t>/49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p:cNvSpPr>
            <a:spLocks noGrp="1" noChangeArrowheads="1"/>
          </p:cNvSpPr>
          <p:nvPr>
            <p:ph type="title"/>
          </p:nvPr>
        </p:nvSpPr>
        <p:spPr>
          <a:xfrm>
            <a:off x="4453255" y="285750"/>
            <a:ext cx="6035675" cy="523875"/>
          </a:xfrm>
        </p:spPr>
        <p:txBody>
          <a:bodyPr/>
          <a:lstStyle/>
          <a:p>
            <a:pPr>
              <a:defRPr/>
            </a:pPr>
            <a:r>
              <a:t>学员操作</a:t>
            </a:r>
            <a:r>
              <a:rPr lang="en-US" altLang="zh-CN"/>
              <a:t>—</a:t>
            </a:r>
            <a:r>
              <a:t>输出商品价目表 </a:t>
            </a:r>
            <a:endParaRPr dirty="0"/>
          </a:p>
        </p:txBody>
      </p:sp>
      <p:sp>
        <p:nvSpPr>
          <p:cNvPr id="602115" name="Rectangle 3"/>
          <p:cNvSpPr>
            <a:spLocks noGrp="1" noChangeArrowheads="1"/>
          </p:cNvSpPr>
          <p:nvPr>
            <p:ph idx="1"/>
          </p:nvPr>
        </p:nvSpPr>
        <p:spPr>
          <a:xfrm>
            <a:off x="2308225" y="1214438"/>
            <a:ext cx="7645400" cy="5143500"/>
          </a:xfrm>
        </p:spPr>
        <p:txBody>
          <a:bodyPr/>
          <a:lstStyle/>
          <a:p>
            <a:pPr>
              <a:defRPr/>
            </a:pPr>
            <a:r>
              <a:rPr lang="zh-CN" altLang="en-US" dirty="0"/>
              <a:t>需求说明</a:t>
            </a:r>
            <a:endParaRPr lang="zh-CN" altLang="en-US" dirty="0"/>
          </a:p>
          <a:p>
            <a:pPr lvl="1">
              <a:defRPr/>
            </a:pPr>
            <a:r>
              <a:rPr lang="zh-CN" altLang="en-US" dirty="0"/>
              <a:t>在控制台输出商品价目表</a:t>
            </a:r>
            <a:endParaRPr lang="en-US" altLang="zh-CN" dirty="0"/>
          </a:p>
          <a:p>
            <a:pPr lvl="2">
              <a:defRPr/>
            </a:pPr>
            <a:endParaRPr lang="en-US" altLang="zh-CN" dirty="0"/>
          </a:p>
          <a:p>
            <a:pPr lvl="2">
              <a:defRPr/>
            </a:pPr>
            <a:endParaRPr lang="en-US" altLang="zh-CN" dirty="0"/>
          </a:p>
          <a:p>
            <a:pPr>
              <a:defRPr/>
            </a:pPr>
            <a:endParaRPr lang="en-US" altLang="zh-CN" dirty="0"/>
          </a:p>
          <a:p>
            <a:pPr>
              <a:defRPr/>
            </a:pPr>
            <a:r>
              <a:rPr lang="zh-CN" altLang="en-US" dirty="0"/>
              <a:t>使用</a:t>
            </a:r>
            <a:r>
              <a:rPr lang="en-US" altLang="zh-CN" dirty="0"/>
              <a:t>\t</a:t>
            </a:r>
            <a:r>
              <a:rPr lang="zh-CN" altLang="en-US" dirty="0"/>
              <a:t>和</a:t>
            </a:r>
            <a:r>
              <a:rPr lang="en-US" altLang="zh-CN" dirty="0"/>
              <a:t>\n</a:t>
            </a:r>
            <a:r>
              <a:rPr lang="zh-CN" altLang="en-US" dirty="0"/>
              <a:t>进行</a:t>
            </a:r>
            <a:endParaRPr lang="en-US" altLang="zh-CN" dirty="0"/>
          </a:p>
          <a:p>
            <a:pPr>
              <a:defRPr/>
            </a:pPr>
            <a:r>
              <a:rPr lang="zh-CN" altLang="en-US" dirty="0"/>
              <a:t>显示格式的控制</a:t>
            </a:r>
            <a:endParaRPr lang="zh-CN" altLang="en-US" dirty="0"/>
          </a:p>
          <a:p>
            <a:pPr>
              <a:defRPr/>
            </a:pPr>
            <a:endParaRPr lang="zh-CN" altLang="en-US" dirty="0"/>
          </a:p>
        </p:txBody>
      </p:sp>
      <p:pic>
        <p:nvPicPr>
          <p:cNvPr id="7" name="图片 6" descr="购物清单.TIF"/>
          <p:cNvPicPr>
            <a:picLocks noChangeAspect="1"/>
          </p:cNvPicPr>
          <p:nvPr/>
        </p:nvPicPr>
        <p:blipFill>
          <a:blip r:embed="rId1"/>
          <a:srcRect/>
          <a:stretch>
            <a:fillRect/>
          </a:stretch>
        </p:blipFill>
        <p:spPr bwMode="auto">
          <a:xfrm>
            <a:off x="5453058" y="2714620"/>
            <a:ext cx="4443412" cy="2571750"/>
          </a:xfrm>
          <a:prstGeom prst="rect">
            <a:avLst/>
          </a:prstGeom>
          <a:noFill/>
          <a:ln w="9525">
            <a:noFill/>
            <a:miter lim="800000"/>
            <a:headEnd/>
            <a:tailEnd/>
          </a:ln>
        </p:spPr>
      </p:pic>
      <p:grpSp>
        <p:nvGrpSpPr>
          <p:cNvPr id="56326" name="组合 7"/>
          <p:cNvGrpSpPr/>
          <p:nvPr/>
        </p:nvGrpSpPr>
        <p:grpSpPr bwMode="auto">
          <a:xfrm>
            <a:off x="1665288" y="857250"/>
            <a:ext cx="922020" cy="406400"/>
            <a:chOff x="3786182" y="1192962"/>
            <a:chExt cx="922027" cy="406350"/>
          </a:xfrm>
        </p:grpSpPr>
        <p:sp>
          <p:nvSpPr>
            <p:cNvPr id="9" name="TextBox 8"/>
            <p:cNvSpPr txBox="1"/>
            <p:nvPr/>
          </p:nvSpPr>
          <p:spPr>
            <a:xfrm>
              <a:off x="4014784" y="1196772"/>
              <a:ext cx="693425" cy="398731"/>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49" charset="-122"/>
                  <a:ea typeface="黑体" panose="02010609060101010101" pitchFamily="49" charset="-122"/>
                </a:rPr>
                <a:t>练习</a:t>
              </a:r>
              <a:endParaRPr lang="zh-CN" altLang="en-US" sz="2000" b="1" dirty="0">
                <a:latin typeface="黑体" panose="02010609060101010101" pitchFamily="49" charset="-122"/>
                <a:ea typeface="黑体" panose="02010609060101010101" pitchFamily="49" charset="-122"/>
              </a:endParaRPr>
            </a:p>
          </p:txBody>
        </p:sp>
        <p:pic>
          <p:nvPicPr>
            <p:cNvPr id="56336" name="Picture 2" descr="E:\设计支持\模板设计\YS.png"/>
            <p:cNvPicPr>
              <a:picLocks noChangeAspect="1" noChangeArrowheads="1"/>
            </p:cNvPicPr>
            <p:nvPr/>
          </p:nvPicPr>
          <p:blipFill>
            <a:blip r:embed="rId2"/>
            <a:srcRect/>
            <a:stretch>
              <a:fillRect/>
            </a:stretch>
          </p:blipFill>
          <p:spPr bwMode="auto">
            <a:xfrm>
              <a:off x="3786182" y="1192962"/>
              <a:ext cx="414476" cy="406350"/>
            </a:xfrm>
            <a:prstGeom prst="rect">
              <a:avLst/>
            </a:prstGeom>
            <a:noFill/>
            <a:ln w="9525">
              <a:noFill/>
              <a:miter lim="800000"/>
              <a:headEnd/>
              <a:tailEnd/>
            </a:ln>
          </p:spPr>
        </p:pic>
      </p:grpSp>
      <p:grpSp>
        <p:nvGrpSpPr>
          <p:cNvPr id="3" name="组合 28"/>
          <p:cNvGrpSpPr/>
          <p:nvPr/>
        </p:nvGrpSpPr>
        <p:grpSpPr bwMode="auto">
          <a:xfrm>
            <a:off x="1665288" y="2895600"/>
            <a:ext cx="979170" cy="461963"/>
            <a:chOff x="3786182" y="3824735"/>
            <a:chExt cx="979913" cy="461521"/>
          </a:xfrm>
        </p:grpSpPr>
        <p:sp>
          <p:nvSpPr>
            <p:cNvPr id="16" name="TextBox 15"/>
            <p:cNvSpPr txBox="1"/>
            <p:nvPr/>
          </p:nvSpPr>
          <p:spPr>
            <a:xfrm>
              <a:off x="4072149" y="3856296"/>
              <a:ext cx="693946" cy="398398"/>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49" charset="-122"/>
                  <a:ea typeface="黑体" panose="02010609060101010101" pitchFamily="49" charset="-122"/>
                </a:rPr>
                <a:t>提示</a:t>
              </a:r>
              <a:endParaRPr lang="zh-CN" altLang="en-US" sz="2000" b="1" dirty="0">
                <a:latin typeface="黑体" panose="02010609060101010101" pitchFamily="49" charset="-122"/>
                <a:ea typeface="黑体" panose="02010609060101010101" pitchFamily="49" charset="-122"/>
              </a:endParaRPr>
            </a:p>
          </p:txBody>
        </p:sp>
        <p:pic>
          <p:nvPicPr>
            <p:cNvPr id="56334" name="Picture 2" descr="C:\Users\meng.zhang\Desktop\ACCP7.0模版图标规范\s-3.png"/>
            <p:cNvPicPr>
              <a:picLocks noChangeAspect="1" noChangeArrowheads="1"/>
            </p:cNvPicPr>
            <p:nvPr/>
          </p:nvPicPr>
          <p:blipFill>
            <a:blip r:embed="rId3"/>
            <a:srcRect/>
            <a:stretch>
              <a:fillRect/>
            </a:stretch>
          </p:blipFill>
          <p:spPr bwMode="auto">
            <a:xfrm>
              <a:off x="3786182" y="3824735"/>
              <a:ext cx="381854" cy="461521"/>
            </a:xfrm>
            <a:prstGeom prst="rect">
              <a:avLst/>
            </a:prstGeom>
            <a:noFill/>
            <a:ln w="9525">
              <a:noFill/>
              <a:miter lim="800000"/>
              <a:headEnd/>
              <a:tailEnd/>
            </a:ln>
          </p:spPr>
        </p:pic>
      </p:grpSp>
      <p:grpSp>
        <p:nvGrpSpPr>
          <p:cNvPr id="4" name="组合 19"/>
          <p:cNvGrpSpPr/>
          <p:nvPr/>
        </p:nvGrpSpPr>
        <p:grpSpPr bwMode="auto">
          <a:xfrm>
            <a:off x="4452938" y="5572125"/>
            <a:ext cx="2786062" cy="428625"/>
            <a:chOff x="3714744" y="5143510"/>
            <a:chExt cx="2786082" cy="428628"/>
          </a:xfrm>
        </p:grpSpPr>
        <p:sp>
          <p:nvSpPr>
            <p:cNvPr id="17" name="圆角矩形 16"/>
            <p:cNvSpPr/>
            <p:nvPr/>
          </p:nvSpPr>
          <p:spPr bwMode="auto">
            <a:xfrm>
              <a:off x="3714744" y="5143510"/>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8" name="TextBox 17"/>
            <p:cNvSpPr txBox="1"/>
            <p:nvPr/>
          </p:nvSpPr>
          <p:spPr bwMode="auto">
            <a:xfrm>
              <a:off x="3973667" y="5187960"/>
              <a:ext cx="2198386"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完成时间：</a:t>
              </a:r>
              <a:r>
                <a:rPr lang="en-US" altLang="zh-CN" sz="1600" b="1" spc="300" dirty="0">
                  <a:solidFill>
                    <a:srgbClr val="FBFFFE"/>
                  </a:solidFill>
                  <a:latin typeface="微软雅黑" panose="020B0503020204020204" pitchFamily="2" charset="-122"/>
                  <a:ea typeface="微软雅黑" panose="020B0503020204020204" pitchFamily="2" charset="-122"/>
                </a:rPr>
                <a:t>20</a:t>
              </a:r>
              <a:r>
                <a:rPr lang="zh-CN" altLang="en-US" sz="1600" b="1" spc="300" dirty="0">
                  <a:solidFill>
                    <a:srgbClr val="FBFFFE"/>
                  </a:solidFill>
                  <a:latin typeface="微软雅黑" panose="020B0503020204020204" pitchFamily="2" charset="-122"/>
                  <a:ea typeface="微软雅黑" panose="020B0503020204020204" pitchFamily="2" charset="-122"/>
                </a:rPr>
                <a:t>分钟</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sp>
        <p:nvSpPr>
          <p:cNvPr id="2" name="灯片编号占位符 1"/>
          <p:cNvSpPr>
            <a:spLocks noGrp="1"/>
          </p:cNvSpPr>
          <p:nvPr>
            <p:ph type="sldNum" sz="quarter" idx="10"/>
          </p:nvPr>
        </p:nvSpPr>
        <p:spPr/>
        <p:txBody>
          <a:bodyPr/>
          <a:lstStyle/>
          <a:p>
            <a:pPr>
              <a:defRPr/>
            </a:pPr>
            <a:fld id="{20A3C244-A2EA-421B-AA84-7941BACD046B}" type="slidenum">
              <a:rPr lang="zh-CN" altLang="en-US" smtClean="0"/>
            </a:fld>
            <a:r>
              <a:rPr lang="en-US" altLang="zh-CN"/>
              <a:t>/49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8" fill="hold" nodeType="withEffect">
                                  <p:stCondLst>
                                    <p:cond delay="0"/>
                                  </p:stCondLst>
                                  <p:childTnLst>
                                    <p:set>
                                      <p:cBhvr>
                                        <p:cTn id="14" dur="1" fill="hold">
                                          <p:stCondLst>
                                            <p:cond delay="0"/>
                                          </p:stCondLst>
                                        </p:cTn>
                                        <p:tgtEl>
                                          <p:spTgt spid="602115">
                                            <p:txEl>
                                              <p:pRg st="5" end="5"/>
                                            </p:txEl>
                                          </p:spTgt>
                                        </p:tgtEl>
                                        <p:attrNameLst>
                                          <p:attrName>style.visibility</p:attrName>
                                        </p:attrNameLst>
                                      </p:cBhvr>
                                      <p:to>
                                        <p:strVal val="visible"/>
                                      </p:to>
                                    </p:set>
                                    <p:animEffect transition="in" filter="wipe(left)">
                                      <p:cBhvr>
                                        <p:cTn id="15" dur="500"/>
                                        <p:tgtEl>
                                          <p:spTgt spid="602115">
                                            <p:txEl>
                                              <p:pRg st="5" end="5"/>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602115">
                                            <p:txEl>
                                              <p:pRg st="6" end="6"/>
                                            </p:txEl>
                                          </p:spTgt>
                                        </p:tgtEl>
                                        <p:attrNameLst>
                                          <p:attrName>style.visibility</p:attrName>
                                        </p:attrNameLst>
                                      </p:cBhvr>
                                      <p:to>
                                        <p:strVal val="visible"/>
                                      </p:to>
                                    </p:set>
                                    <p:animEffect transition="in" filter="wipe(left)">
                                      <p:cBhvr>
                                        <p:cTn id="18" dur="500"/>
                                        <p:tgtEl>
                                          <p:spTgt spid="602115">
                                            <p:txEl>
                                              <p:pRg st="6" end="6"/>
                                            </p:txEl>
                                          </p:spTgt>
                                        </p:tgtEl>
                                      </p:cBhvr>
                                    </p:animEffect>
                                  </p:childTnLst>
                                </p:cTn>
                              </p:par>
                            </p:childTnLst>
                          </p:cTn>
                        </p:par>
                        <p:par>
                          <p:cTn id="19" fill="hold">
                            <p:stCondLst>
                              <p:cond delay="500"/>
                            </p:stCondLst>
                            <p:childTnLst>
                              <p:par>
                                <p:cTn id="20" presetID="22" presetClass="entr" presetSubtype="8"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a:xfrm>
            <a:off x="4086225" y="285750"/>
            <a:ext cx="6402705" cy="523875"/>
          </a:xfrm>
        </p:spPr>
        <p:txBody>
          <a:bodyPr/>
          <a:lstStyle/>
          <a:p>
            <a:pPr>
              <a:defRPr/>
            </a:pPr>
            <a:r>
              <a:rPr dirty="0"/>
              <a:t>学员操作</a:t>
            </a:r>
            <a:r>
              <a:rPr lang="en-US" altLang="zh-CN" dirty="0"/>
              <a:t>—</a:t>
            </a:r>
            <a:r>
              <a:rPr dirty="0"/>
              <a:t>开发购物系统菜单</a:t>
            </a:r>
            <a:endParaRPr dirty="0"/>
          </a:p>
        </p:txBody>
      </p:sp>
      <p:sp>
        <p:nvSpPr>
          <p:cNvPr id="603139" name="Rectangle 3"/>
          <p:cNvSpPr>
            <a:spLocks noGrp="1" noChangeArrowheads="1"/>
          </p:cNvSpPr>
          <p:nvPr>
            <p:ph idx="1"/>
          </p:nvPr>
        </p:nvSpPr>
        <p:spPr>
          <a:xfrm>
            <a:off x="2308225" y="1214438"/>
            <a:ext cx="7645400" cy="5143500"/>
          </a:xfrm>
        </p:spPr>
        <p:txBody>
          <a:bodyPr/>
          <a:lstStyle/>
          <a:p>
            <a:pPr>
              <a:defRPr/>
            </a:pPr>
            <a:r>
              <a:rPr lang="zh-CN" altLang="en-US" dirty="0"/>
              <a:t>需求说明</a:t>
            </a:r>
            <a:endParaRPr lang="zh-CN" altLang="en-US" dirty="0"/>
          </a:p>
          <a:p>
            <a:pPr lvl="1">
              <a:defRPr/>
            </a:pPr>
            <a:r>
              <a:rPr lang="zh-CN" altLang="en-US" dirty="0"/>
              <a:t>在控制台输出购物系统登录菜单和系统主菜单</a:t>
            </a:r>
            <a:endParaRPr lang="zh-CN" altLang="en-US" dirty="0"/>
          </a:p>
          <a:p>
            <a:pPr>
              <a:defRPr/>
            </a:pPr>
            <a:endParaRPr lang="zh-CN" altLang="en-US" dirty="0"/>
          </a:p>
        </p:txBody>
      </p:sp>
      <p:grpSp>
        <p:nvGrpSpPr>
          <p:cNvPr id="57349" name="组合 9"/>
          <p:cNvGrpSpPr/>
          <p:nvPr/>
        </p:nvGrpSpPr>
        <p:grpSpPr bwMode="auto">
          <a:xfrm>
            <a:off x="1595438" y="857250"/>
            <a:ext cx="922020" cy="406400"/>
            <a:chOff x="3786182" y="1192962"/>
            <a:chExt cx="922027" cy="406350"/>
          </a:xfrm>
        </p:grpSpPr>
        <p:sp>
          <p:nvSpPr>
            <p:cNvPr id="11" name="TextBox 10"/>
            <p:cNvSpPr txBox="1"/>
            <p:nvPr/>
          </p:nvSpPr>
          <p:spPr>
            <a:xfrm>
              <a:off x="4014784" y="1196772"/>
              <a:ext cx="693425" cy="398731"/>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49" charset="-122"/>
                  <a:ea typeface="黑体" panose="02010609060101010101" pitchFamily="49" charset="-122"/>
                </a:rPr>
                <a:t>练习</a:t>
              </a:r>
              <a:endParaRPr lang="zh-CN" altLang="en-US" sz="2000" b="1" dirty="0">
                <a:latin typeface="黑体" panose="02010609060101010101" pitchFamily="49" charset="-122"/>
                <a:ea typeface="黑体" panose="02010609060101010101" pitchFamily="49" charset="-122"/>
              </a:endParaRPr>
            </a:p>
          </p:txBody>
        </p:sp>
        <p:pic>
          <p:nvPicPr>
            <p:cNvPr id="57358" name="Picture 2" descr="E:\设计支持\模板设计\YS.png"/>
            <p:cNvPicPr>
              <a:picLocks noChangeAspect="1" noChangeArrowheads="1"/>
            </p:cNvPicPr>
            <p:nvPr/>
          </p:nvPicPr>
          <p:blipFill>
            <a:blip r:embed="rId1"/>
            <a:srcRect/>
            <a:stretch>
              <a:fillRect/>
            </a:stretch>
          </p:blipFill>
          <p:spPr bwMode="auto">
            <a:xfrm>
              <a:off x="3786182" y="1192962"/>
              <a:ext cx="414476" cy="406350"/>
            </a:xfrm>
            <a:prstGeom prst="rect">
              <a:avLst/>
            </a:prstGeom>
            <a:noFill/>
            <a:ln w="9525">
              <a:noFill/>
              <a:miter lim="800000"/>
              <a:headEnd/>
              <a:tailEnd/>
            </a:ln>
          </p:spPr>
        </p:pic>
      </p:grpSp>
      <p:pic>
        <p:nvPicPr>
          <p:cNvPr id="18" name="图片 17" descr="登陆菜单1.tif"/>
          <p:cNvPicPr>
            <a:picLocks noChangeAspect="1"/>
          </p:cNvPicPr>
          <p:nvPr/>
        </p:nvPicPr>
        <p:blipFill>
          <a:blip r:embed="rId2"/>
          <a:srcRect/>
          <a:stretch>
            <a:fillRect/>
          </a:stretch>
        </p:blipFill>
        <p:spPr bwMode="auto">
          <a:xfrm>
            <a:off x="1738313" y="2338388"/>
            <a:ext cx="6276975" cy="2662237"/>
          </a:xfrm>
          <a:prstGeom prst="rect">
            <a:avLst/>
          </a:prstGeom>
          <a:noFill/>
          <a:ln w="9525">
            <a:noFill/>
            <a:miter lim="800000"/>
            <a:headEnd/>
            <a:tailEnd/>
          </a:ln>
        </p:spPr>
      </p:pic>
      <p:pic>
        <p:nvPicPr>
          <p:cNvPr id="9" name="图片 8" descr="系统菜单.TIF"/>
          <p:cNvPicPr>
            <a:picLocks noChangeAspect="1"/>
          </p:cNvPicPr>
          <p:nvPr/>
        </p:nvPicPr>
        <p:blipFill>
          <a:blip r:embed="rId3"/>
          <a:srcRect/>
          <a:stretch>
            <a:fillRect/>
          </a:stretch>
        </p:blipFill>
        <p:spPr bwMode="auto">
          <a:xfrm>
            <a:off x="5095875" y="2714625"/>
            <a:ext cx="5394325" cy="3086100"/>
          </a:xfrm>
          <a:prstGeom prst="rect">
            <a:avLst/>
          </a:prstGeom>
          <a:noFill/>
          <a:ln w="9525">
            <a:noFill/>
            <a:miter lim="800000"/>
            <a:headEnd/>
            <a:tailEnd/>
          </a:ln>
        </p:spPr>
      </p:pic>
      <p:grpSp>
        <p:nvGrpSpPr>
          <p:cNvPr id="3" name="组合 19"/>
          <p:cNvGrpSpPr/>
          <p:nvPr/>
        </p:nvGrpSpPr>
        <p:grpSpPr bwMode="auto">
          <a:xfrm>
            <a:off x="4738688" y="6072188"/>
            <a:ext cx="2786062" cy="428625"/>
            <a:chOff x="3714744" y="5143512"/>
            <a:chExt cx="2786082" cy="428628"/>
          </a:xfrm>
        </p:grpSpPr>
        <p:sp>
          <p:nvSpPr>
            <p:cNvPr id="14" name="圆角矩形 13"/>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5" name="TextBox 14"/>
            <p:cNvSpPr txBox="1"/>
            <p:nvPr/>
          </p:nvSpPr>
          <p:spPr bwMode="auto">
            <a:xfrm>
              <a:off x="3973667" y="5187962"/>
              <a:ext cx="2198386"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完成时间：</a:t>
              </a:r>
              <a:r>
                <a:rPr lang="en-US" altLang="zh-CN" sz="1600" b="1" spc="300" dirty="0">
                  <a:solidFill>
                    <a:srgbClr val="FBFFFE"/>
                  </a:solidFill>
                  <a:latin typeface="微软雅黑" panose="020B0503020204020204" pitchFamily="2" charset="-122"/>
                  <a:ea typeface="微软雅黑" panose="020B0503020204020204" pitchFamily="2" charset="-122"/>
                </a:rPr>
                <a:t>20</a:t>
              </a:r>
              <a:r>
                <a:rPr lang="zh-CN" altLang="en-US" sz="1600" b="1" spc="300" dirty="0">
                  <a:solidFill>
                    <a:srgbClr val="FBFFFE"/>
                  </a:solidFill>
                  <a:latin typeface="微软雅黑" panose="020B0503020204020204" pitchFamily="2" charset="-122"/>
                  <a:ea typeface="微软雅黑" panose="020B0503020204020204" pitchFamily="2" charset="-122"/>
                </a:rPr>
                <a:t>分钟</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sp>
        <p:nvSpPr>
          <p:cNvPr id="2" name="灯片编号占位符 1"/>
          <p:cNvSpPr>
            <a:spLocks noGrp="1"/>
          </p:cNvSpPr>
          <p:nvPr>
            <p:ph type="sldNum" sz="quarter" idx="10"/>
          </p:nvPr>
        </p:nvSpPr>
        <p:spPr/>
        <p:txBody>
          <a:bodyPr/>
          <a:lstStyle/>
          <a:p>
            <a:pPr>
              <a:defRPr/>
            </a:pPr>
            <a:fld id="{20A3C244-A2EA-421B-AA84-7941BACD046B}" type="slidenum">
              <a:rPr lang="zh-CN" altLang="en-US" smtClean="0"/>
            </a:fld>
            <a:r>
              <a:rPr lang="en-US" altLang="zh-CN"/>
              <a:t>/49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a:xfrm>
            <a:off x="6542405" y="285750"/>
            <a:ext cx="4023995" cy="523875"/>
          </a:xfrm>
        </p:spPr>
        <p:txBody>
          <a:bodyPr/>
          <a:lstStyle/>
          <a:p>
            <a:pPr>
              <a:defRPr/>
            </a:pPr>
            <a:r>
              <a:t>共性问题集中讲解</a:t>
            </a:r>
          </a:p>
        </p:txBody>
      </p:sp>
      <p:sp>
        <p:nvSpPr>
          <p:cNvPr id="25604" name="内容占位符 2"/>
          <p:cNvSpPr>
            <a:spLocks noGrp="1"/>
          </p:cNvSpPr>
          <p:nvPr>
            <p:ph idx="1"/>
          </p:nvPr>
        </p:nvSpPr>
        <p:spPr>
          <a:xfrm>
            <a:off x="2308225" y="1214438"/>
            <a:ext cx="7645400" cy="5143500"/>
          </a:xfrm>
        </p:spPr>
        <p:txBody>
          <a:bodyPr/>
          <a:lstStyle/>
          <a:p>
            <a:pPr>
              <a:defRPr/>
            </a:pPr>
            <a:r>
              <a:rPr lang="zh-CN" altLang="en-US"/>
              <a:t>常见问题及解决办法</a:t>
            </a:r>
            <a:endParaRPr lang="en-US" altLang="zh-CN"/>
          </a:p>
          <a:p>
            <a:pPr>
              <a:defRPr/>
            </a:pPr>
            <a:r>
              <a:rPr lang="zh-CN" altLang="en-US"/>
              <a:t>代码规范问题</a:t>
            </a:r>
            <a:endParaRPr lang="zh-CN" altLang="en-US"/>
          </a:p>
          <a:p>
            <a:pPr>
              <a:defRPr/>
            </a:pPr>
            <a:r>
              <a:rPr lang="zh-CN" altLang="en-US"/>
              <a:t>调试技巧</a:t>
            </a:r>
            <a:endParaRPr lang="en-US" altLang="zh-CN"/>
          </a:p>
          <a:p>
            <a:pPr>
              <a:defRPr/>
            </a:pPr>
            <a:endParaRPr lang="zh-CN" altLang="en-US"/>
          </a:p>
          <a:p>
            <a:pPr>
              <a:defRPr/>
            </a:pPr>
            <a:endParaRPr lang="zh-CN" altLang="en-US" dirty="0"/>
          </a:p>
        </p:txBody>
      </p:sp>
      <p:grpSp>
        <p:nvGrpSpPr>
          <p:cNvPr id="58373" name="组合 29"/>
          <p:cNvGrpSpPr/>
          <p:nvPr/>
        </p:nvGrpSpPr>
        <p:grpSpPr bwMode="auto">
          <a:xfrm>
            <a:off x="3381375" y="3214688"/>
            <a:ext cx="5929313" cy="2058988"/>
            <a:chOff x="1857356" y="3214688"/>
            <a:chExt cx="5929353" cy="2058989"/>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58375" name="组合 7"/>
            <p:cNvGrpSpPr/>
            <p:nvPr/>
          </p:nvGrpSpPr>
          <p:grpSpPr bwMode="auto">
            <a:xfrm>
              <a:off x="1924031" y="3214688"/>
              <a:ext cx="5862678" cy="2058989"/>
              <a:chOff x="2066315" y="2227264"/>
              <a:chExt cx="5862756" cy="2059018"/>
            </a:xfrm>
          </p:grpSpPr>
          <p:grpSp>
            <p:nvGrpSpPr>
              <p:cNvPr id="58376" name="组合 19"/>
              <p:cNvGrpSpPr/>
              <p:nvPr/>
            </p:nvGrpSpPr>
            <p:grpSpPr bwMode="auto">
              <a:xfrm>
                <a:off x="2066315" y="2227264"/>
                <a:ext cx="5862756" cy="2059018"/>
                <a:chOff x="2066296" y="2227167"/>
                <a:chExt cx="5862795" cy="2059104"/>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58381" name="组合 17"/>
                <p:cNvGrpSpPr/>
                <p:nvPr/>
              </p:nvGrpSpPr>
              <p:grpSpPr bwMode="auto">
                <a:xfrm>
                  <a:off x="2066296" y="2227167"/>
                  <a:ext cx="5148401" cy="2059104"/>
                  <a:chOff x="2066296" y="2084291"/>
                  <a:chExt cx="5148401" cy="2059104"/>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656627"/>
                  </a:xfrm>
                  <a:prstGeom prst="rect">
                    <a:avLst/>
                  </a:prstGeom>
                  <a:solidFill>
                    <a:schemeClr val="accent1">
                      <a:lumMod val="20000"/>
                      <a:lumOff val="80000"/>
                    </a:schemeClr>
                  </a:solidFill>
                  <a:ln w="9525" algn="ctr">
                    <a:noFill/>
                    <a:miter lim="800000"/>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anose="020B0503020204020204" pitchFamily="2" charset="-122"/>
                        <a:ea typeface="微软雅黑" panose="020B0503020204020204" pitchFamily="2" charset="-122"/>
                      </a:rPr>
                      <a:t>共性问题集中讲解   </a:t>
                    </a:r>
                    <a:endParaRPr lang="en-US" altLang="zh-CN" sz="3200" b="1" kern="0" spc="300" dirty="0">
                      <a:solidFill>
                        <a:schemeClr val="tx2">
                          <a:lumMod val="50000"/>
                        </a:schemeClr>
                      </a:solidFill>
                      <a:latin typeface="微软雅黑" panose="020B0503020204020204" pitchFamily="2" charset="-122"/>
                      <a:ea typeface="微软雅黑" panose="020B0503020204020204" pitchFamily="2"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58377" name="组合 23"/>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 name="connsiteX0-19" fmla="*/ 691861 w 691861"/>
                    <a:gd name="connsiteY0-20" fmla="*/ 1857375 h 1866444"/>
                    <a:gd name="connsiteX1-21" fmla="*/ 0 w 691861"/>
                    <a:gd name="connsiteY1-22" fmla="*/ 0 h 1866444"/>
                    <a:gd name="connsiteX2-23" fmla="*/ 48901 w 691861"/>
                    <a:gd name="connsiteY2-24" fmla="*/ 1857375 h 1866444"/>
                    <a:gd name="connsiteX3-25" fmla="*/ 39834 w 691861"/>
                    <a:gd name="connsiteY3-26" fmla="*/ 1866444 h 1866444"/>
                    <a:gd name="connsiteX4-27" fmla="*/ 691861 w 691861"/>
                    <a:gd name="connsiteY4-28" fmla="*/ 1857375 h 1866444"/>
                    <a:gd name="connsiteX0-29" fmla="*/ 1049019 w 1049019"/>
                    <a:gd name="connsiteY0-30" fmla="*/ 1857375 h 1866444"/>
                    <a:gd name="connsiteX1-31" fmla="*/ 0 w 1049019"/>
                    <a:gd name="connsiteY1-32" fmla="*/ 0 h 1866444"/>
                    <a:gd name="connsiteX2-33" fmla="*/ 48901 w 1049019"/>
                    <a:gd name="connsiteY2-34" fmla="*/ 1857375 h 1866444"/>
                    <a:gd name="connsiteX3-35" fmla="*/ 39834 w 1049019"/>
                    <a:gd name="connsiteY3-36" fmla="*/ 1866444 h 1866444"/>
                    <a:gd name="connsiteX4-37" fmla="*/ 1049019 w 1049019"/>
                    <a:gd name="connsiteY4-38" fmla="*/ 1857375 h 1866444"/>
                    <a:gd name="connsiteX0-39" fmla="*/ 1334739 w 1334739"/>
                    <a:gd name="connsiteY0-40" fmla="*/ 1857375 h 1866444"/>
                    <a:gd name="connsiteX1-41" fmla="*/ 0 w 1334739"/>
                    <a:gd name="connsiteY1-42" fmla="*/ 0 h 1866444"/>
                    <a:gd name="connsiteX2-43" fmla="*/ 48901 w 1334739"/>
                    <a:gd name="connsiteY2-44" fmla="*/ 1857375 h 1866444"/>
                    <a:gd name="connsiteX3-45" fmla="*/ 39834 w 1334739"/>
                    <a:gd name="connsiteY3-46" fmla="*/ 1866444 h 1866444"/>
                    <a:gd name="connsiteX4-47" fmla="*/ 1334739 w 1334739"/>
                    <a:gd name="connsiteY4-4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2" name="灯片编号占位符 1"/>
          <p:cNvSpPr>
            <a:spLocks noGrp="1"/>
          </p:cNvSpPr>
          <p:nvPr>
            <p:ph type="sldNum" sz="quarter" idx="10"/>
          </p:nvPr>
        </p:nvSpPr>
        <p:spPr/>
        <p:txBody>
          <a:bodyPr/>
          <a:lstStyle/>
          <a:p>
            <a:pPr>
              <a:defRPr/>
            </a:pPr>
            <a:fld id="{20A3C244-A2EA-421B-AA84-7941BACD046B}" type="slidenum">
              <a:rPr lang="zh-CN" altLang="en-US" smtClean="0"/>
            </a:fld>
            <a:r>
              <a:rPr lang="en-US" altLang="zh-CN"/>
              <a:t>/49</a:t>
            </a:r>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a:xfrm>
            <a:off x="9237345" y="285750"/>
            <a:ext cx="1251585" cy="523875"/>
          </a:xfrm>
        </p:spPr>
        <p:txBody>
          <a:bodyPr/>
          <a:lstStyle/>
          <a:p>
            <a:pPr>
              <a:defRPr/>
            </a:pPr>
            <a:r>
              <a:t>总结</a:t>
            </a:r>
          </a:p>
        </p:txBody>
      </p:sp>
      <p:sp>
        <p:nvSpPr>
          <p:cNvPr id="60421" name="TextBox 4"/>
          <p:cNvSpPr txBox="1">
            <a:spLocks noChangeArrowheads="1"/>
          </p:cNvSpPr>
          <p:nvPr/>
        </p:nvSpPr>
        <p:spPr bwMode="auto">
          <a:xfrm>
            <a:off x="2979713" y="1142984"/>
            <a:ext cx="5014913" cy="4707890"/>
          </a:xfrm>
          <a:prstGeom prst="rect">
            <a:avLst/>
          </a:prstGeom>
          <a:noFill/>
          <a:ln w="57150">
            <a:noFill/>
            <a:miter lim="800000"/>
          </a:ln>
        </p:spPr>
        <p:txBody>
          <a:bodyPr>
            <a:spAutoFit/>
          </a:bodyPr>
          <a:lstStyle/>
          <a:p>
            <a:r>
              <a:rPr lang="zh-CN" altLang="en-US" sz="2000" b="1" dirty="0">
                <a:solidFill>
                  <a:srgbClr val="FF0000"/>
                </a:solidFill>
                <a:ea typeface="微软雅黑" panose="020B0503020204020204" pitchFamily="2" charset="-122"/>
                <a:cs typeface="Arial" panose="020B0604020202020204" pitchFamily="34" charset="0"/>
              </a:rPr>
              <a:t>程序是一系列有序指令的集合</a:t>
            </a:r>
            <a:endParaRPr lang="en-US" altLang="zh-CN" sz="2000" b="1" dirty="0">
              <a:solidFill>
                <a:srgbClr val="FF0000"/>
              </a:solidFill>
              <a:ea typeface="微软雅黑" panose="020B0503020204020204" pitchFamily="2" charset="-122"/>
              <a:cs typeface="Arial" panose="020B0604020202020204" pitchFamily="34" charset="0"/>
            </a:endParaRPr>
          </a:p>
          <a:p>
            <a:endParaRPr lang="zh-CN" altLang="en-US" sz="2000" b="1" dirty="0">
              <a:ea typeface="微软雅黑" panose="020B0503020204020204" pitchFamily="2" charset="-122"/>
              <a:cs typeface="Arial" panose="020B0604020202020204" pitchFamily="34" charset="0"/>
            </a:endParaRPr>
          </a:p>
          <a:p>
            <a:r>
              <a:rPr lang="en-US" altLang="zh-CN" sz="2000" b="1" dirty="0">
                <a:ea typeface="微软雅黑" panose="020B0503020204020204" pitchFamily="2" charset="-122"/>
                <a:cs typeface="Arial" panose="020B0604020202020204" pitchFamily="34" charset="0"/>
              </a:rPr>
              <a:t>Java</a:t>
            </a:r>
            <a:r>
              <a:rPr lang="zh-CN" altLang="en-US" sz="2000" b="1" dirty="0">
                <a:ea typeface="微软雅黑" panose="020B0503020204020204" pitchFamily="2" charset="-122"/>
                <a:cs typeface="Arial" panose="020B0604020202020204" pitchFamily="34" charset="0"/>
              </a:rPr>
              <a:t>可以用于开发两类程序</a:t>
            </a:r>
            <a:endParaRPr lang="zh-CN" altLang="en-US" sz="2000" b="1" dirty="0">
              <a:ea typeface="微软雅黑" panose="020B0503020204020204" pitchFamily="2" charset="-122"/>
              <a:cs typeface="Arial" panose="020B0604020202020204" pitchFamily="34" charset="0"/>
            </a:endParaRPr>
          </a:p>
          <a:p>
            <a:endParaRPr lang="en-US" altLang="zh-CN" sz="2000" b="1" dirty="0">
              <a:ea typeface="微软雅黑" panose="020B0503020204020204" pitchFamily="2" charset="-122"/>
              <a:cs typeface="Arial" panose="020B0604020202020204" pitchFamily="34" charset="0"/>
            </a:endParaRPr>
          </a:p>
          <a:p>
            <a:endParaRPr lang="en-US" altLang="zh-CN" sz="2000" b="1" dirty="0">
              <a:ea typeface="微软雅黑" panose="020B0503020204020204" pitchFamily="2" charset="-122"/>
              <a:cs typeface="Arial" panose="020B0604020202020204" pitchFamily="34" charset="0"/>
            </a:endParaRPr>
          </a:p>
          <a:p>
            <a:r>
              <a:rPr lang="en-US" altLang="zh-CN" sz="2000" b="1" dirty="0">
                <a:ea typeface="微软雅黑" panose="020B0503020204020204" pitchFamily="2" charset="-122"/>
                <a:cs typeface="Arial" panose="020B0604020202020204" pitchFamily="34" charset="0"/>
              </a:rPr>
              <a:t>Java</a:t>
            </a:r>
            <a:r>
              <a:rPr lang="zh-CN" altLang="en-US" sz="2000" b="1" dirty="0">
                <a:ea typeface="微软雅黑" panose="020B0503020204020204" pitchFamily="2" charset="-122"/>
                <a:cs typeface="Arial" panose="020B0604020202020204" pitchFamily="34" charset="0"/>
              </a:rPr>
              <a:t>程序结构</a:t>
            </a:r>
            <a:endParaRPr lang="en-US" altLang="zh-CN" sz="2000" b="1" dirty="0">
              <a:ea typeface="微软雅黑" panose="020B0503020204020204" pitchFamily="2" charset="-122"/>
              <a:cs typeface="Arial" panose="020B0604020202020204" pitchFamily="34" charset="0"/>
            </a:endParaRPr>
          </a:p>
          <a:p>
            <a:endParaRPr lang="en-US" altLang="zh-CN" sz="2000" b="1" dirty="0">
              <a:ea typeface="微软雅黑" panose="020B0503020204020204" pitchFamily="2" charset="-122"/>
              <a:cs typeface="Arial" panose="020B0604020202020204" pitchFamily="34" charset="0"/>
            </a:endParaRPr>
          </a:p>
          <a:p>
            <a:endParaRPr lang="en-US" altLang="zh-CN" sz="2000" b="1" dirty="0">
              <a:ea typeface="微软雅黑" panose="020B0503020204020204" pitchFamily="2" charset="-122"/>
              <a:cs typeface="Arial" panose="020B0604020202020204" pitchFamily="34" charset="0"/>
            </a:endParaRPr>
          </a:p>
          <a:p>
            <a:r>
              <a:rPr lang="en-US" altLang="zh-CN" sz="2000" b="1" dirty="0">
                <a:ea typeface="微软雅黑" panose="020B0503020204020204" pitchFamily="2" charset="-122"/>
                <a:cs typeface="Arial" panose="020B0604020202020204" pitchFamily="34" charset="0"/>
              </a:rPr>
              <a:t>Java</a:t>
            </a:r>
            <a:r>
              <a:rPr lang="zh-CN" altLang="en-US" sz="2000" b="1" dirty="0">
                <a:ea typeface="微软雅黑" panose="020B0503020204020204" pitchFamily="2" charset="-122"/>
                <a:cs typeface="Arial" panose="020B0604020202020204" pitchFamily="34" charset="0"/>
              </a:rPr>
              <a:t>程序开发步骤</a:t>
            </a:r>
            <a:endParaRPr lang="en-US" altLang="zh-CN" sz="2000" b="1" dirty="0">
              <a:ea typeface="微软雅黑" panose="020B0503020204020204" pitchFamily="2" charset="-122"/>
              <a:cs typeface="Arial" panose="020B0604020202020204" pitchFamily="34" charset="0"/>
            </a:endParaRPr>
          </a:p>
          <a:p>
            <a:endParaRPr lang="en-US" altLang="zh-CN" sz="2000" b="1" dirty="0">
              <a:ea typeface="微软雅黑" panose="020B0503020204020204" pitchFamily="2" charset="-122"/>
              <a:cs typeface="Arial" panose="020B0604020202020204" pitchFamily="34" charset="0"/>
            </a:endParaRPr>
          </a:p>
          <a:p>
            <a:endParaRPr lang="en-US" altLang="zh-CN" sz="2000" b="1" dirty="0">
              <a:ea typeface="微软雅黑" panose="020B0503020204020204" pitchFamily="2" charset="-122"/>
              <a:cs typeface="Arial" panose="020B0604020202020204" pitchFamily="34" charset="0"/>
            </a:endParaRPr>
          </a:p>
          <a:p>
            <a:r>
              <a:rPr lang="zh-CN" altLang="en-US" sz="2000" b="1" dirty="0">
                <a:ea typeface="微软雅黑" panose="020B0503020204020204" pitchFamily="2" charset="-122"/>
                <a:cs typeface="Arial" panose="020B0604020202020204" pitchFamily="34" charset="0"/>
              </a:rPr>
              <a:t>使用记事本开发</a:t>
            </a:r>
            <a:r>
              <a:rPr lang="en-US" altLang="zh-CN" sz="2000" b="1" dirty="0">
                <a:ea typeface="微软雅黑" panose="020B0503020204020204" pitchFamily="2" charset="-122"/>
                <a:cs typeface="Arial" panose="020B0604020202020204" pitchFamily="34" charset="0"/>
              </a:rPr>
              <a:t>Java</a:t>
            </a:r>
            <a:r>
              <a:rPr lang="zh-CN" altLang="en-US" sz="2000" b="1" dirty="0">
                <a:ea typeface="微软雅黑" panose="020B0503020204020204" pitchFamily="2" charset="-122"/>
                <a:cs typeface="Arial" panose="020B0604020202020204" pitchFamily="34" charset="0"/>
              </a:rPr>
              <a:t>程序的步骤</a:t>
            </a:r>
            <a:endParaRPr lang="en-US" altLang="zh-CN" sz="2000" b="1" dirty="0">
              <a:ea typeface="微软雅黑" panose="020B0503020204020204" pitchFamily="2" charset="-122"/>
              <a:cs typeface="Arial" panose="020B0604020202020204" pitchFamily="34" charset="0"/>
            </a:endParaRPr>
          </a:p>
          <a:p>
            <a:endParaRPr lang="en-US" altLang="zh-CN" sz="2000" b="1" dirty="0">
              <a:ea typeface="微软雅黑" panose="020B0503020204020204" pitchFamily="2" charset="-122"/>
              <a:cs typeface="Arial" panose="020B0604020202020204" pitchFamily="34" charset="0"/>
            </a:endParaRPr>
          </a:p>
          <a:p>
            <a:endParaRPr lang="zh-CN" altLang="en-US" sz="2000" b="1" dirty="0">
              <a:ea typeface="微软雅黑" panose="020B0503020204020204" pitchFamily="2" charset="-122"/>
              <a:cs typeface="Arial" panose="020B0604020202020204" pitchFamily="34" charset="0"/>
            </a:endParaRPr>
          </a:p>
          <a:p>
            <a:r>
              <a:rPr lang="zh-CN" altLang="en-US" sz="2000" b="1" dirty="0">
                <a:ea typeface="微软雅黑" panose="020B0503020204020204" pitchFamily="2" charset="-122"/>
                <a:cs typeface="Arial" panose="020B0604020202020204" pitchFamily="34" charset="0"/>
              </a:rPr>
              <a:t>使用</a:t>
            </a:r>
            <a:r>
              <a:rPr lang="en-US" altLang="zh-CN" sz="2000" b="1" dirty="0" err="1">
                <a:ea typeface="微软雅黑" panose="020B0503020204020204" pitchFamily="2" charset="-122"/>
                <a:cs typeface="Arial" panose="020B0604020202020204" pitchFamily="34" charset="0"/>
              </a:rPr>
              <a:t>MyEclipse</a:t>
            </a:r>
            <a:r>
              <a:rPr lang="zh-CN" altLang="en-US" sz="2000" b="1" dirty="0">
                <a:ea typeface="微软雅黑" panose="020B0503020204020204" pitchFamily="2" charset="-122"/>
                <a:cs typeface="Arial" panose="020B0604020202020204" pitchFamily="34" charset="0"/>
              </a:rPr>
              <a:t>开发</a:t>
            </a:r>
            <a:r>
              <a:rPr lang="en-US" altLang="zh-CN" sz="2000" b="1" dirty="0">
                <a:ea typeface="微软雅黑" panose="020B0503020204020204" pitchFamily="2" charset="-122"/>
                <a:cs typeface="Arial" panose="020B0604020202020204" pitchFamily="34" charset="0"/>
              </a:rPr>
              <a:t>Java</a:t>
            </a:r>
            <a:r>
              <a:rPr lang="zh-CN" altLang="en-US" sz="2000" b="1" dirty="0">
                <a:ea typeface="微软雅黑" panose="020B0503020204020204" pitchFamily="2" charset="-122"/>
                <a:cs typeface="Arial" panose="020B0604020202020204" pitchFamily="34" charset="0"/>
              </a:rPr>
              <a:t>程序的步骤</a:t>
            </a:r>
            <a:endParaRPr lang="zh-CN" altLang="en-US" sz="2000" dirty="0">
              <a:ea typeface="微软雅黑" panose="020B0503020204020204" pitchFamily="2" charset="-122"/>
              <a:cs typeface="Arial" panose="020B0604020202020204" pitchFamily="34" charset="0"/>
            </a:endParaRPr>
          </a:p>
        </p:txBody>
      </p:sp>
      <p:sp>
        <p:nvSpPr>
          <p:cNvPr id="60422" name="AutoShape 3"/>
          <p:cNvSpPr/>
          <p:nvPr/>
        </p:nvSpPr>
        <p:spPr bwMode="auto">
          <a:xfrm>
            <a:off x="6211903" y="1752588"/>
            <a:ext cx="179388" cy="345600"/>
          </a:xfrm>
          <a:prstGeom prst="leftBrace">
            <a:avLst>
              <a:gd name="adj1" fmla="val 61885"/>
              <a:gd name="adj2" fmla="val 50000"/>
            </a:avLst>
          </a:prstGeom>
          <a:noFill/>
          <a:ln w="28575">
            <a:solidFill>
              <a:srgbClr val="08577A"/>
            </a:solidFill>
            <a:round/>
          </a:ln>
        </p:spPr>
        <p:txBody>
          <a:bodyPr/>
          <a:lstStyle/>
          <a:p>
            <a:pPr algn="ctr"/>
            <a:endParaRPr lang="zh-CN" altLang="en-US">
              <a:ea typeface="黑体" panose="02010609060101010101" pitchFamily="49" charset="-122"/>
            </a:endParaRPr>
          </a:p>
        </p:txBody>
      </p:sp>
      <p:sp>
        <p:nvSpPr>
          <p:cNvPr id="60424" name="TextBox 12"/>
          <p:cNvSpPr txBox="1">
            <a:spLocks noChangeArrowheads="1"/>
          </p:cNvSpPr>
          <p:nvPr/>
        </p:nvSpPr>
        <p:spPr bwMode="auto">
          <a:xfrm>
            <a:off x="6343652" y="1635112"/>
            <a:ext cx="2027237" cy="583565"/>
          </a:xfrm>
          <a:prstGeom prst="rect">
            <a:avLst/>
          </a:prstGeom>
          <a:noFill/>
          <a:ln w="57150">
            <a:noFill/>
            <a:miter lim="800000"/>
          </a:ln>
        </p:spPr>
        <p:txBody>
          <a:bodyPr>
            <a:spAutoFit/>
          </a:bodyPr>
          <a:lstStyle/>
          <a:p>
            <a:r>
              <a:rPr lang="zh-CN" altLang="en-US" sz="1600" b="1" dirty="0">
                <a:latin typeface="+mn-ea"/>
                <a:ea typeface="+mn-ea"/>
                <a:cs typeface="Arial" panose="020B0604020202020204" pitchFamily="34" charset="0"/>
              </a:rPr>
              <a:t>桌面应用程序</a:t>
            </a:r>
            <a:endParaRPr lang="en-US" altLang="zh-CN" sz="1600" b="1" dirty="0">
              <a:latin typeface="+mn-ea"/>
              <a:ea typeface="+mn-ea"/>
              <a:cs typeface="Arial" panose="020B0604020202020204" pitchFamily="34" charset="0"/>
            </a:endParaRPr>
          </a:p>
          <a:p>
            <a:r>
              <a:rPr lang="en-US" altLang="zh-CN" sz="1600" b="1" dirty="0">
                <a:latin typeface="+mn-ea"/>
                <a:ea typeface="+mn-ea"/>
                <a:cs typeface="Arial" panose="020B0604020202020204" pitchFamily="34" charset="0"/>
              </a:rPr>
              <a:t>Internet</a:t>
            </a:r>
            <a:r>
              <a:rPr lang="zh-CN" altLang="en-US" sz="1600" b="1" dirty="0">
                <a:latin typeface="+mn-ea"/>
                <a:ea typeface="+mn-ea"/>
                <a:cs typeface="Arial" panose="020B0604020202020204" pitchFamily="34" charset="0"/>
              </a:rPr>
              <a:t>应用程序</a:t>
            </a:r>
            <a:endParaRPr lang="zh-CN" altLang="en-US" sz="1600" b="1" dirty="0">
              <a:latin typeface="+mn-ea"/>
              <a:ea typeface="+mn-ea"/>
              <a:cs typeface="Arial" panose="020B0604020202020204" pitchFamily="34" charset="0"/>
            </a:endParaRPr>
          </a:p>
        </p:txBody>
      </p:sp>
      <p:sp>
        <p:nvSpPr>
          <p:cNvPr id="60426" name="TextBox 15"/>
          <p:cNvSpPr txBox="1">
            <a:spLocks noChangeArrowheads="1"/>
          </p:cNvSpPr>
          <p:nvPr/>
        </p:nvSpPr>
        <p:spPr bwMode="auto">
          <a:xfrm>
            <a:off x="1238216" y="3243204"/>
            <a:ext cx="1819275" cy="398780"/>
          </a:xfrm>
          <a:prstGeom prst="rect">
            <a:avLst/>
          </a:prstGeom>
          <a:noFill/>
          <a:ln w="57150">
            <a:noFill/>
            <a:miter lim="800000"/>
          </a:ln>
        </p:spPr>
        <p:txBody>
          <a:bodyPr>
            <a:spAutoFit/>
          </a:bodyPr>
          <a:lstStyle/>
          <a:p>
            <a:pPr algn="ctr"/>
            <a:r>
              <a:rPr lang="zh-CN" altLang="en-US" sz="2000" b="1" dirty="0">
                <a:ea typeface="微软雅黑" panose="020B0503020204020204" pitchFamily="2" charset="-122"/>
                <a:cs typeface="Arial" panose="020B0604020202020204" pitchFamily="34" charset="0"/>
              </a:rPr>
              <a:t>初识</a:t>
            </a:r>
            <a:r>
              <a:rPr lang="en-US" altLang="zh-CN" sz="2000" b="1" dirty="0">
                <a:ea typeface="微软雅黑" panose="020B0503020204020204" pitchFamily="2" charset="-122"/>
                <a:cs typeface="Arial" panose="020B0604020202020204" pitchFamily="34" charset="0"/>
              </a:rPr>
              <a:t>Java</a:t>
            </a:r>
            <a:endParaRPr lang="en-US" altLang="zh-CN" sz="2000" b="1" dirty="0">
              <a:ea typeface="微软雅黑" panose="020B0503020204020204" pitchFamily="2" charset="-122"/>
              <a:cs typeface="Arial" panose="020B0604020202020204" pitchFamily="34" charset="0"/>
            </a:endParaRPr>
          </a:p>
        </p:txBody>
      </p:sp>
      <p:sp>
        <p:nvSpPr>
          <p:cNvPr id="60427" name="AutoShape 3"/>
          <p:cNvSpPr/>
          <p:nvPr/>
        </p:nvSpPr>
        <p:spPr bwMode="auto">
          <a:xfrm>
            <a:off x="2666976" y="1260458"/>
            <a:ext cx="357187" cy="4383119"/>
          </a:xfrm>
          <a:prstGeom prst="leftBrace">
            <a:avLst>
              <a:gd name="adj1" fmla="val 62112"/>
              <a:gd name="adj2" fmla="val 50000"/>
            </a:avLst>
          </a:prstGeom>
          <a:noFill/>
          <a:ln w="28575">
            <a:solidFill>
              <a:srgbClr val="08577A"/>
            </a:solidFill>
            <a:round/>
          </a:ln>
        </p:spPr>
        <p:txBody>
          <a:bodyPr/>
          <a:lstStyle/>
          <a:p>
            <a:pPr algn="ctr"/>
            <a:endParaRPr lang="zh-CN" altLang="en-US">
              <a:ea typeface="黑体" panose="02010609060101010101" pitchFamily="49" charset="-122"/>
            </a:endParaRPr>
          </a:p>
        </p:txBody>
      </p:sp>
      <p:sp>
        <p:nvSpPr>
          <p:cNvPr id="13" name="AutoShape 3"/>
          <p:cNvSpPr/>
          <p:nvPr/>
        </p:nvSpPr>
        <p:spPr bwMode="auto">
          <a:xfrm>
            <a:off x="6473808" y="3452070"/>
            <a:ext cx="179388" cy="704850"/>
          </a:xfrm>
          <a:prstGeom prst="leftBrace">
            <a:avLst>
              <a:gd name="adj1" fmla="val 61885"/>
              <a:gd name="adj2" fmla="val 50000"/>
            </a:avLst>
          </a:prstGeom>
          <a:noFill/>
          <a:ln w="28575">
            <a:solidFill>
              <a:srgbClr val="08577A"/>
            </a:solidFill>
            <a:round/>
          </a:ln>
        </p:spPr>
        <p:txBody>
          <a:bodyPr/>
          <a:lstStyle/>
          <a:p>
            <a:pPr algn="ctr"/>
            <a:endParaRPr lang="zh-CN" altLang="en-US">
              <a:ea typeface="黑体" panose="02010609060101010101" pitchFamily="49" charset="-122"/>
            </a:endParaRPr>
          </a:p>
        </p:txBody>
      </p:sp>
      <p:sp>
        <p:nvSpPr>
          <p:cNvPr id="14" name="TextBox 12"/>
          <p:cNvSpPr txBox="1">
            <a:spLocks noChangeArrowheads="1"/>
          </p:cNvSpPr>
          <p:nvPr/>
        </p:nvSpPr>
        <p:spPr bwMode="auto">
          <a:xfrm>
            <a:off x="6688122" y="3380632"/>
            <a:ext cx="2027237" cy="829945"/>
          </a:xfrm>
          <a:prstGeom prst="rect">
            <a:avLst/>
          </a:prstGeom>
          <a:noFill/>
          <a:ln w="57150">
            <a:noFill/>
            <a:miter lim="800000"/>
          </a:ln>
        </p:spPr>
        <p:txBody>
          <a:bodyPr>
            <a:spAutoFit/>
          </a:bodyPr>
          <a:lstStyle/>
          <a:p>
            <a:r>
              <a:rPr lang="en-US" altLang="zh-CN" sz="1600" b="1" kern="0" dirty="0">
                <a:solidFill>
                  <a:srgbClr val="FF0000"/>
                </a:solidFill>
                <a:latin typeface="Arial" panose="020B0604020202020204"/>
                <a:ea typeface="黑体" panose="02010609060101010101" pitchFamily="49" charset="-122"/>
              </a:rPr>
              <a:t>1.</a:t>
            </a:r>
            <a:r>
              <a:rPr lang="zh-CN" altLang="en-US" sz="1600" b="1" kern="0" dirty="0">
                <a:solidFill>
                  <a:srgbClr val="FF0000"/>
                </a:solidFill>
                <a:latin typeface="Arial" panose="020B0604020202020204"/>
                <a:ea typeface="黑体" panose="02010609060101010101" pitchFamily="49" charset="-122"/>
              </a:rPr>
              <a:t>编写源程序</a:t>
            </a:r>
            <a:endParaRPr lang="zh-CN" altLang="en-US" sz="1600" b="1" dirty="0">
              <a:solidFill>
                <a:srgbClr val="FF0000"/>
              </a:solidFill>
              <a:ea typeface="微软雅黑" panose="020B0503020204020204" pitchFamily="2" charset="-122"/>
              <a:cs typeface="Arial" panose="020B0604020202020204" pitchFamily="34" charset="0"/>
            </a:endParaRPr>
          </a:p>
          <a:p>
            <a:r>
              <a:rPr lang="en-US" altLang="zh-CN" sz="1600" b="1" kern="0" dirty="0">
                <a:solidFill>
                  <a:srgbClr val="FF0000"/>
                </a:solidFill>
                <a:latin typeface="Arial" panose="020B0604020202020204"/>
                <a:ea typeface="黑体" panose="02010609060101010101" pitchFamily="49" charset="-122"/>
              </a:rPr>
              <a:t>2.</a:t>
            </a:r>
            <a:r>
              <a:rPr lang="zh-CN" altLang="en-US" sz="1600" b="1" kern="0" dirty="0">
                <a:solidFill>
                  <a:srgbClr val="FF0000"/>
                </a:solidFill>
                <a:latin typeface="Arial" panose="020B0604020202020204"/>
                <a:ea typeface="黑体" panose="02010609060101010101" pitchFamily="49" charset="-122"/>
              </a:rPr>
              <a:t>编译源程序</a:t>
            </a:r>
            <a:endParaRPr lang="en-US" altLang="zh-CN" sz="1600" b="1" kern="0" dirty="0">
              <a:solidFill>
                <a:srgbClr val="FF0000"/>
              </a:solidFill>
              <a:latin typeface="Arial" panose="020B0604020202020204"/>
              <a:ea typeface="黑体" panose="02010609060101010101" pitchFamily="49" charset="-122"/>
            </a:endParaRPr>
          </a:p>
          <a:p>
            <a:r>
              <a:rPr lang="en-US" altLang="zh-CN" sz="1600" b="1" dirty="0">
                <a:solidFill>
                  <a:srgbClr val="FF0000"/>
                </a:solidFill>
                <a:ea typeface="微软雅黑" panose="020B0503020204020204" pitchFamily="2" charset="-122"/>
                <a:cs typeface="Arial" panose="020B0604020202020204" pitchFamily="34" charset="0"/>
              </a:rPr>
              <a:t>3</a:t>
            </a:r>
            <a:r>
              <a:rPr lang="en-US" altLang="zh-CN" sz="1600" b="1" kern="0" dirty="0">
                <a:solidFill>
                  <a:srgbClr val="FF0000"/>
                </a:solidFill>
                <a:latin typeface="Arial" panose="020B0604020202020204"/>
                <a:ea typeface="黑体" panose="02010609060101010101" pitchFamily="49" charset="-122"/>
              </a:rPr>
              <a:t>.</a:t>
            </a:r>
            <a:r>
              <a:rPr lang="zh-CN" altLang="en-US" sz="1600" b="1" kern="0" dirty="0">
                <a:solidFill>
                  <a:srgbClr val="FF0000"/>
                </a:solidFill>
                <a:latin typeface="Arial" panose="020B0604020202020204"/>
                <a:ea typeface="黑体" panose="02010609060101010101" pitchFamily="49" charset="-122"/>
              </a:rPr>
              <a:t>运行</a:t>
            </a:r>
            <a:endParaRPr lang="zh-CN" altLang="en-US" sz="1600" b="1" kern="0" dirty="0">
              <a:solidFill>
                <a:srgbClr val="FF0000"/>
              </a:solidFill>
              <a:latin typeface="Arial" panose="020B0604020202020204"/>
              <a:ea typeface="黑体" panose="02010609060101010101" pitchFamily="49" charset="-122"/>
            </a:endParaRPr>
          </a:p>
        </p:txBody>
      </p:sp>
      <p:sp>
        <p:nvSpPr>
          <p:cNvPr id="15" name="AutoShape 3"/>
          <p:cNvSpPr/>
          <p:nvPr/>
        </p:nvSpPr>
        <p:spPr bwMode="auto">
          <a:xfrm>
            <a:off x="4759296" y="2425679"/>
            <a:ext cx="179388" cy="928694"/>
          </a:xfrm>
          <a:prstGeom prst="leftBrace">
            <a:avLst>
              <a:gd name="adj1" fmla="val 61885"/>
              <a:gd name="adj2" fmla="val 50000"/>
            </a:avLst>
          </a:prstGeom>
          <a:noFill/>
          <a:ln w="28575">
            <a:solidFill>
              <a:srgbClr val="08577A"/>
            </a:solidFill>
            <a:round/>
          </a:ln>
        </p:spPr>
        <p:txBody>
          <a:bodyPr/>
          <a:lstStyle/>
          <a:p>
            <a:pPr algn="ctr"/>
            <a:endParaRPr lang="zh-CN" altLang="en-US">
              <a:ea typeface="黑体" panose="02010609060101010101" pitchFamily="49" charset="-122"/>
            </a:endParaRPr>
          </a:p>
        </p:txBody>
      </p:sp>
      <p:sp>
        <p:nvSpPr>
          <p:cNvPr id="16" name="TextBox 12"/>
          <p:cNvSpPr txBox="1">
            <a:spLocks noChangeArrowheads="1"/>
          </p:cNvSpPr>
          <p:nvPr/>
        </p:nvSpPr>
        <p:spPr bwMode="auto">
          <a:xfrm>
            <a:off x="4973610" y="2354241"/>
            <a:ext cx="3643338" cy="1076325"/>
          </a:xfrm>
          <a:prstGeom prst="rect">
            <a:avLst/>
          </a:prstGeom>
          <a:noFill/>
          <a:ln w="57150">
            <a:noFill/>
            <a:miter lim="800000"/>
          </a:ln>
        </p:spPr>
        <p:txBody>
          <a:bodyPr wrap="square">
            <a:spAutoFit/>
          </a:bodyPr>
          <a:lstStyle/>
          <a:p>
            <a:r>
              <a:rPr lang="zh-CN" altLang="en-US" sz="1600" b="1" kern="0" dirty="0">
                <a:latin typeface="Arial" panose="020B0604020202020204"/>
                <a:ea typeface="黑体" panose="02010609060101010101" pitchFamily="49" charset="-122"/>
              </a:rPr>
              <a:t>类名与文件名完全一样</a:t>
            </a:r>
            <a:endParaRPr lang="zh-CN" altLang="en-US" sz="1600" b="1" kern="0" dirty="0">
              <a:latin typeface="Arial" panose="020B0604020202020204"/>
              <a:ea typeface="黑体" panose="02010609060101010101" pitchFamily="49" charset="-122"/>
            </a:endParaRPr>
          </a:p>
          <a:p>
            <a:r>
              <a:rPr lang="en-US" altLang="zh-CN" sz="1600" b="1" kern="0" dirty="0">
                <a:latin typeface="Arial" panose="020B0604020202020204"/>
                <a:ea typeface="黑体" panose="02010609060101010101" pitchFamily="49" charset="-122"/>
              </a:rPr>
              <a:t>main()</a:t>
            </a:r>
            <a:r>
              <a:rPr lang="zh-CN" altLang="en-US" sz="1600" b="1" kern="0" dirty="0">
                <a:latin typeface="Arial" panose="020B0604020202020204"/>
                <a:ea typeface="黑体" panose="02010609060101010101" pitchFamily="49" charset="-122"/>
              </a:rPr>
              <a:t>方法是</a:t>
            </a:r>
            <a:r>
              <a:rPr lang="en-US" altLang="zh-CN" sz="1600" b="1" kern="0" dirty="0">
                <a:latin typeface="Arial" panose="020B0604020202020204"/>
                <a:ea typeface="黑体" panose="02010609060101010101" pitchFamily="49" charset="-122"/>
              </a:rPr>
              <a:t>Java</a:t>
            </a:r>
            <a:r>
              <a:rPr lang="zh-CN" altLang="en-US" sz="1600" b="1" kern="0" dirty="0">
                <a:latin typeface="Arial" panose="020B0604020202020204"/>
                <a:ea typeface="黑体" panose="02010609060101010101" pitchFamily="49" charset="-122"/>
              </a:rPr>
              <a:t>程序的入口点</a:t>
            </a:r>
            <a:endParaRPr lang="zh-CN" altLang="en-US" sz="1600" b="1" kern="0" dirty="0">
              <a:latin typeface="Arial" panose="020B0604020202020204"/>
              <a:ea typeface="黑体" panose="02010609060101010101" pitchFamily="49" charset="-122"/>
            </a:endParaRPr>
          </a:p>
          <a:p>
            <a:r>
              <a:rPr lang="en-US" altLang="zh-CN" sz="1600" b="1" kern="0" dirty="0">
                <a:latin typeface="Arial" panose="020B0604020202020204"/>
                <a:ea typeface="黑体" panose="02010609060101010101" pitchFamily="49" charset="-122"/>
              </a:rPr>
              <a:t>main()</a:t>
            </a:r>
            <a:r>
              <a:rPr lang="zh-CN" altLang="en-US" sz="1600" b="1" kern="0" dirty="0">
                <a:latin typeface="Arial" panose="020B0604020202020204"/>
                <a:ea typeface="黑体" panose="02010609060101010101" pitchFamily="49" charset="-122"/>
              </a:rPr>
              <a:t>方法的四要素</a:t>
            </a:r>
            <a:endParaRPr lang="en-US" altLang="zh-CN" sz="1600" b="1" kern="0" dirty="0">
              <a:latin typeface="Arial" panose="020B0604020202020204"/>
              <a:ea typeface="黑体" panose="02010609060101010101" pitchFamily="49" charset="-122"/>
            </a:endParaRPr>
          </a:p>
          <a:p>
            <a:r>
              <a:rPr lang="zh-CN" altLang="en-US" sz="1600" b="1" kern="0" dirty="0">
                <a:latin typeface="Arial" panose="020B0604020202020204"/>
                <a:ea typeface="黑体" panose="02010609060101010101" pitchFamily="49" charset="-122"/>
              </a:rPr>
              <a:t>“</a:t>
            </a:r>
            <a:r>
              <a:rPr lang="en-US" altLang="zh-CN" sz="1600" b="1" kern="0" dirty="0">
                <a:latin typeface="Arial" panose="020B0604020202020204"/>
                <a:ea typeface="黑体" panose="02010609060101010101" pitchFamily="49" charset="-122"/>
              </a:rPr>
              <a:t>{</a:t>
            </a:r>
            <a:r>
              <a:rPr lang="zh-CN" altLang="en-US" sz="1600" b="1" kern="0" dirty="0">
                <a:latin typeface="Arial" panose="020B0604020202020204"/>
                <a:ea typeface="黑体" panose="02010609060101010101" pitchFamily="49" charset="-122"/>
              </a:rPr>
              <a:t>”和“</a:t>
            </a:r>
            <a:r>
              <a:rPr lang="en-US" altLang="zh-CN" sz="1600" b="1" kern="0" dirty="0">
                <a:latin typeface="Arial" panose="020B0604020202020204"/>
                <a:ea typeface="黑体" panose="02010609060101010101" pitchFamily="49" charset="-122"/>
              </a:rPr>
              <a:t>}</a:t>
            </a:r>
            <a:r>
              <a:rPr lang="zh-CN" altLang="en-US" sz="1600" b="1" kern="0" dirty="0">
                <a:latin typeface="Arial" panose="020B0604020202020204"/>
                <a:ea typeface="黑体" panose="02010609060101010101" pitchFamily="49" charset="-122"/>
              </a:rPr>
              <a:t>”一一对应，缺一不可</a:t>
            </a:r>
            <a:endParaRPr lang="zh-CN" altLang="en-US" sz="1600" b="1" dirty="0">
              <a:ea typeface="微软雅黑" panose="020B0503020204020204" pitchFamily="2" charset="-122"/>
              <a:cs typeface="Arial" panose="020B0604020202020204" pitchFamily="34" charset="0"/>
            </a:endParaRPr>
          </a:p>
        </p:txBody>
      </p:sp>
      <p:sp>
        <p:nvSpPr>
          <p:cNvPr id="18" name="TextBox 12"/>
          <p:cNvSpPr txBox="1">
            <a:spLocks noChangeArrowheads="1"/>
          </p:cNvSpPr>
          <p:nvPr/>
        </p:nvSpPr>
        <p:spPr bwMode="auto">
          <a:xfrm>
            <a:off x="8283605" y="2428868"/>
            <a:ext cx="2027237" cy="1076325"/>
          </a:xfrm>
          <a:prstGeom prst="rect">
            <a:avLst/>
          </a:prstGeom>
          <a:noFill/>
          <a:ln w="57150">
            <a:noFill/>
            <a:miter lim="800000"/>
          </a:ln>
        </p:spPr>
        <p:txBody>
          <a:bodyPr>
            <a:spAutoFit/>
          </a:bodyPr>
          <a:lstStyle/>
          <a:p>
            <a:r>
              <a:rPr lang="en-US" altLang="zh-CN" sz="1600" b="1" kern="0" dirty="0">
                <a:latin typeface="Arial" panose="020B0604020202020204"/>
                <a:ea typeface="黑体" panose="02010609060101010101" pitchFamily="49" charset="-122"/>
              </a:rPr>
              <a:t>public</a:t>
            </a:r>
            <a:endParaRPr lang="en-US" altLang="zh-CN" sz="1600" b="1" kern="0" dirty="0">
              <a:latin typeface="Arial" panose="020B0604020202020204"/>
              <a:ea typeface="黑体" panose="02010609060101010101" pitchFamily="49" charset="-122"/>
            </a:endParaRPr>
          </a:p>
          <a:p>
            <a:r>
              <a:rPr lang="en-US" altLang="zh-CN" sz="1600" b="1" kern="0" dirty="0">
                <a:latin typeface="Arial" panose="020B0604020202020204"/>
                <a:ea typeface="黑体" panose="02010609060101010101" pitchFamily="49" charset="-122"/>
              </a:rPr>
              <a:t>static </a:t>
            </a:r>
            <a:endParaRPr lang="en-US" altLang="zh-CN" sz="1600" b="1" kern="0" dirty="0">
              <a:latin typeface="Arial" panose="020B0604020202020204"/>
              <a:ea typeface="黑体" panose="02010609060101010101" pitchFamily="49" charset="-122"/>
            </a:endParaRPr>
          </a:p>
          <a:p>
            <a:r>
              <a:rPr lang="en-US" altLang="zh-CN" sz="1600" b="1" kern="0" dirty="0">
                <a:latin typeface="Arial" panose="020B0604020202020204"/>
                <a:ea typeface="黑体" panose="02010609060101010101" pitchFamily="49" charset="-122"/>
              </a:rPr>
              <a:t>void </a:t>
            </a:r>
            <a:endParaRPr lang="en-US" altLang="zh-CN" sz="1600" b="1" kern="0" dirty="0">
              <a:latin typeface="Arial" panose="020B0604020202020204"/>
              <a:ea typeface="黑体" panose="02010609060101010101" pitchFamily="49" charset="-122"/>
            </a:endParaRPr>
          </a:p>
          <a:p>
            <a:r>
              <a:rPr lang="en-US" altLang="zh-CN" sz="1600" b="1" kern="0" dirty="0">
                <a:latin typeface="Arial" panose="020B0604020202020204"/>
                <a:ea typeface="黑体" panose="02010609060101010101" pitchFamily="49" charset="-122"/>
              </a:rPr>
              <a:t>String[ ] </a:t>
            </a:r>
            <a:r>
              <a:rPr lang="en-US" altLang="zh-CN" sz="1600" b="1" kern="0" dirty="0" err="1">
                <a:latin typeface="Arial" panose="020B0604020202020204"/>
                <a:ea typeface="黑体" panose="02010609060101010101" pitchFamily="49" charset="-122"/>
              </a:rPr>
              <a:t>args</a:t>
            </a:r>
            <a:endParaRPr lang="zh-CN" altLang="en-US" sz="1600" b="1" dirty="0">
              <a:ea typeface="微软雅黑" panose="020B0503020204020204" pitchFamily="2" charset="-122"/>
              <a:cs typeface="Arial" panose="020B0604020202020204" pitchFamily="34" charset="0"/>
            </a:endParaRPr>
          </a:p>
        </p:txBody>
      </p:sp>
      <p:sp>
        <p:nvSpPr>
          <p:cNvPr id="19" name="AutoShape 3"/>
          <p:cNvSpPr/>
          <p:nvPr/>
        </p:nvSpPr>
        <p:spPr bwMode="auto">
          <a:xfrm>
            <a:off x="6738942" y="4354505"/>
            <a:ext cx="195332" cy="704850"/>
          </a:xfrm>
          <a:prstGeom prst="leftBrace">
            <a:avLst>
              <a:gd name="adj1" fmla="val 61885"/>
              <a:gd name="adj2" fmla="val 50000"/>
            </a:avLst>
          </a:prstGeom>
          <a:noFill/>
          <a:ln w="28575">
            <a:solidFill>
              <a:srgbClr val="08577A"/>
            </a:solidFill>
            <a:round/>
          </a:ln>
        </p:spPr>
        <p:txBody>
          <a:bodyPr/>
          <a:lstStyle/>
          <a:p>
            <a:pPr algn="ctr"/>
            <a:endParaRPr lang="zh-CN" altLang="en-US">
              <a:ea typeface="黑体" panose="02010609060101010101" pitchFamily="49" charset="-122"/>
            </a:endParaRPr>
          </a:p>
        </p:txBody>
      </p:sp>
      <p:sp>
        <p:nvSpPr>
          <p:cNvPr id="20" name="TextBox 12"/>
          <p:cNvSpPr txBox="1">
            <a:spLocks noChangeArrowheads="1"/>
          </p:cNvSpPr>
          <p:nvPr/>
        </p:nvSpPr>
        <p:spPr bwMode="auto">
          <a:xfrm>
            <a:off x="6953256" y="4283067"/>
            <a:ext cx="3714744" cy="829945"/>
          </a:xfrm>
          <a:prstGeom prst="rect">
            <a:avLst/>
          </a:prstGeom>
          <a:noFill/>
          <a:ln w="57150">
            <a:noFill/>
            <a:miter lim="800000"/>
          </a:ln>
        </p:spPr>
        <p:txBody>
          <a:bodyPr wrap="square">
            <a:spAutoFit/>
          </a:bodyPr>
          <a:lstStyle/>
          <a:p>
            <a:r>
              <a:rPr lang="en-US" altLang="zh-CN" sz="1600" b="1" kern="0" dirty="0">
                <a:solidFill>
                  <a:schemeClr val="accent4"/>
                </a:solidFill>
                <a:latin typeface="Arial" panose="020B0604020202020204"/>
                <a:ea typeface="黑体" panose="02010609060101010101" pitchFamily="49" charset="-122"/>
              </a:rPr>
              <a:t>1.</a:t>
            </a:r>
            <a:r>
              <a:rPr lang="zh-CN" altLang="en-US" sz="1600" b="1" kern="0" dirty="0">
                <a:solidFill>
                  <a:schemeClr val="accent4"/>
                </a:solidFill>
                <a:latin typeface="Arial" panose="020B0604020202020204"/>
                <a:ea typeface="黑体" panose="02010609060101010101" pitchFamily="49" charset="-122"/>
              </a:rPr>
              <a:t>编辑源程序，以</a:t>
            </a:r>
            <a:r>
              <a:rPr lang="en-US" altLang="zh-CN" sz="1600" b="1" kern="0" dirty="0">
                <a:solidFill>
                  <a:schemeClr val="accent4"/>
                </a:solidFill>
                <a:latin typeface="Arial" panose="020B0604020202020204"/>
                <a:ea typeface="黑体" panose="02010609060101010101" pitchFamily="49" charset="-122"/>
              </a:rPr>
              <a:t>.java</a:t>
            </a:r>
            <a:r>
              <a:rPr lang="zh-CN" altLang="en-US" sz="1600" b="1" kern="0" dirty="0">
                <a:solidFill>
                  <a:schemeClr val="accent4"/>
                </a:solidFill>
                <a:latin typeface="Arial" panose="020B0604020202020204"/>
                <a:ea typeface="黑体" panose="02010609060101010101" pitchFamily="49" charset="-122"/>
              </a:rPr>
              <a:t>为后缀名保存</a:t>
            </a:r>
            <a:endParaRPr lang="zh-CN" altLang="en-US" sz="1600" b="1" kern="0" dirty="0">
              <a:solidFill>
                <a:schemeClr val="accent4"/>
              </a:solidFill>
              <a:latin typeface="Arial" panose="020B0604020202020204"/>
              <a:ea typeface="黑体" panose="02010609060101010101" pitchFamily="49" charset="-122"/>
            </a:endParaRPr>
          </a:p>
          <a:p>
            <a:r>
              <a:rPr lang="en-US" altLang="zh-CN" sz="1600" b="1" kern="0" dirty="0">
                <a:solidFill>
                  <a:schemeClr val="accent4"/>
                </a:solidFill>
                <a:latin typeface="Arial" panose="020B0604020202020204"/>
                <a:ea typeface="黑体" panose="02010609060101010101" pitchFamily="49" charset="-122"/>
              </a:rPr>
              <a:t>2.javac</a:t>
            </a:r>
            <a:r>
              <a:rPr lang="zh-CN" altLang="en-US" sz="1600" b="1" kern="0" dirty="0">
                <a:solidFill>
                  <a:schemeClr val="accent4"/>
                </a:solidFill>
                <a:latin typeface="Arial" panose="020B0604020202020204"/>
                <a:ea typeface="黑体" panose="02010609060101010101" pitchFamily="49" charset="-122"/>
              </a:rPr>
              <a:t>命令编译</a:t>
            </a:r>
            <a:r>
              <a:rPr lang="en-US" altLang="zh-CN" sz="1600" b="1" kern="0" dirty="0">
                <a:solidFill>
                  <a:schemeClr val="accent4"/>
                </a:solidFill>
                <a:latin typeface="Arial" panose="020B0604020202020204"/>
                <a:ea typeface="黑体" panose="02010609060101010101" pitchFamily="49" charset="-122"/>
              </a:rPr>
              <a:t>.java</a:t>
            </a:r>
            <a:r>
              <a:rPr lang="zh-CN" altLang="en-US" sz="1600" b="1" kern="0" dirty="0">
                <a:solidFill>
                  <a:schemeClr val="accent4"/>
                </a:solidFill>
                <a:latin typeface="Arial" panose="020B0604020202020204"/>
                <a:ea typeface="黑体" panose="02010609060101010101" pitchFamily="49" charset="-122"/>
              </a:rPr>
              <a:t>文件生成</a:t>
            </a:r>
            <a:r>
              <a:rPr lang="en-US" altLang="zh-CN" sz="1600" b="1" kern="0" dirty="0">
                <a:solidFill>
                  <a:schemeClr val="accent4"/>
                </a:solidFill>
                <a:latin typeface="Arial" panose="020B0604020202020204"/>
                <a:ea typeface="黑体" panose="02010609060101010101" pitchFamily="49" charset="-122"/>
              </a:rPr>
              <a:t>.class</a:t>
            </a:r>
            <a:endParaRPr lang="zh-CN" altLang="en-US" sz="1600" b="1" kern="0" dirty="0">
              <a:solidFill>
                <a:schemeClr val="accent4"/>
              </a:solidFill>
              <a:latin typeface="Arial" panose="020B0604020202020204"/>
              <a:ea typeface="黑体" panose="02010609060101010101" pitchFamily="49" charset="-122"/>
            </a:endParaRPr>
          </a:p>
          <a:p>
            <a:r>
              <a:rPr lang="en-US" altLang="zh-CN" sz="1600" b="1" kern="0" dirty="0">
                <a:solidFill>
                  <a:schemeClr val="accent4"/>
                </a:solidFill>
                <a:latin typeface="Arial" panose="020B0604020202020204"/>
                <a:ea typeface="黑体" panose="02010609060101010101" pitchFamily="49" charset="-122"/>
              </a:rPr>
              <a:t>3.java</a:t>
            </a:r>
            <a:r>
              <a:rPr lang="zh-CN" altLang="en-US" sz="1600" b="1" kern="0" dirty="0">
                <a:solidFill>
                  <a:schemeClr val="accent4"/>
                </a:solidFill>
                <a:latin typeface="Arial" panose="020B0604020202020204"/>
                <a:ea typeface="黑体" panose="02010609060101010101" pitchFamily="49" charset="-122"/>
              </a:rPr>
              <a:t>命令运行</a:t>
            </a:r>
            <a:r>
              <a:rPr lang="en-US" altLang="zh-CN" sz="1600" b="1" kern="0" dirty="0">
                <a:solidFill>
                  <a:schemeClr val="accent4"/>
                </a:solidFill>
                <a:latin typeface="Arial" panose="020B0604020202020204"/>
                <a:ea typeface="黑体" panose="02010609060101010101" pitchFamily="49" charset="-122"/>
              </a:rPr>
              <a:t>.class</a:t>
            </a:r>
            <a:r>
              <a:rPr lang="zh-CN" altLang="en-US" sz="1600" b="1" kern="0" dirty="0">
                <a:solidFill>
                  <a:schemeClr val="accent4"/>
                </a:solidFill>
                <a:latin typeface="Arial" panose="020B0604020202020204"/>
                <a:ea typeface="黑体" panose="02010609060101010101" pitchFamily="49" charset="-122"/>
              </a:rPr>
              <a:t>文件</a:t>
            </a:r>
            <a:endParaRPr lang="zh-CN" altLang="en-US" sz="1600" b="1" dirty="0">
              <a:solidFill>
                <a:schemeClr val="accent4"/>
              </a:solidFill>
              <a:ea typeface="微软雅黑" panose="020B0503020204020204" pitchFamily="2" charset="-122"/>
              <a:cs typeface="Arial" panose="020B0604020202020204" pitchFamily="34" charset="0"/>
            </a:endParaRPr>
          </a:p>
        </p:txBody>
      </p:sp>
      <p:sp>
        <p:nvSpPr>
          <p:cNvPr id="21" name="AutoShape 3"/>
          <p:cNvSpPr/>
          <p:nvPr/>
        </p:nvSpPr>
        <p:spPr bwMode="auto">
          <a:xfrm>
            <a:off x="7239008" y="5214950"/>
            <a:ext cx="142876" cy="931883"/>
          </a:xfrm>
          <a:prstGeom prst="leftBrace">
            <a:avLst>
              <a:gd name="adj1" fmla="val 61885"/>
              <a:gd name="adj2" fmla="val 50000"/>
            </a:avLst>
          </a:prstGeom>
          <a:noFill/>
          <a:ln w="28575">
            <a:solidFill>
              <a:srgbClr val="08577A"/>
            </a:solidFill>
            <a:round/>
          </a:ln>
        </p:spPr>
        <p:txBody>
          <a:bodyPr/>
          <a:lstStyle/>
          <a:p>
            <a:pPr algn="ctr"/>
            <a:endParaRPr lang="zh-CN" altLang="en-US">
              <a:ea typeface="黑体" panose="02010609060101010101" pitchFamily="49" charset="-122"/>
            </a:endParaRPr>
          </a:p>
        </p:txBody>
      </p:sp>
      <p:sp>
        <p:nvSpPr>
          <p:cNvPr id="22" name="TextBox 12"/>
          <p:cNvSpPr txBox="1">
            <a:spLocks noChangeArrowheads="1"/>
          </p:cNvSpPr>
          <p:nvPr/>
        </p:nvSpPr>
        <p:spPr bwMode="auto">
          <a:xfrm>
            <a:off x="7453322" y="5143512"/>
            <a:ext cx="2643206" cy="1076325"/>
          </a:xfrm>
          <a:prstGeom prst="rect">
            <a:avLst/>
          </a:prstGeom>
          <a:noFill/>
          <a:ln w="57150">
            <a:noFill/>
            <a:miter lim="800000"/>
          </a:ln>
        </p:spPr>
        <p:txBody>
          <a:bodyPr wrap="square">
            <a:spAutoFit/>
          </a:bodyPr>
          <a:lstStyle/>
          <a:p>
            <a:r>
              <a:rPr lang="en-US" altLang="zh-CN" sz="1600" b="1" kern="0" dirty="0">
                <a:solidFill>
                  <a:srgbClr val="FF0000"/>
                </a:solidFill>
                <a:latin typeface="Arial" panose="020B0604020202020204"/>
                <a:ea typeface="黑体" panose="02010609060101010101" pitchFamily="49" charset="-122"/>
              </a:rPr>
              <a:t>1.</a:t>
            </a:r>
            <a:r>
              <a:rPr lang="zh-CN" altLang="en-US" sz="1600" b="1" kern="0" dirty="0">
                <a:solidFill>
                  <a:srgbClr val="FF0000"/>
                </a:solidFill>
                <a:latin typeface="Arial" panose="020B0604020202020204"/>
                <a:ea typeface="黑体" panose="02010609060101010101" pitchFamily="49" charset="-122"/>
              </a:rPr>
              <a:t>创建一个</a:t>
            </a:r>
            <a:r>
              <a:rPr lang="en-US" altLang="zh-CN" sz="1600" b="1" kern="0" dirty="0">
                <a:solidFill>
                  <a:srgbClr val="FF0000"/>
                </a:solidFill>
                <a:latin typeface="Arial" panose="020B0604020202020204"/>
                <a:ea typeface="黑体" panose="02010609060101010101" pitchFamily="49" charset="-122"/>
              </a:rPr>
              <a:t>Java</a:t>
            </a:r>
            <a:r>
              <a:rPr lang="zh-CN" altLang="en-US" sz="1600" b="1" kern="0" dirty="0">
                <a:solidFill>
                  <a:srgbClr val="FF0000"/>
                </a:solidFill>
                <a:latin typeface="Arial" panose="020B0604020202020204"/>
                <a:ea typeface="黑体" panose="02010609060101010101" pitchFamily="49" charset="-122"/>
              </a:rPr>
              <a:t>项目</a:t>
            </a:r>
            <a:endParaRPr lang="zh-CN" altLang="en-US" sz="1600" b="1" kern="0" dirty="0">
              <a:solidFill>
                <a:srgbClr val="FF0000"/>
              </a:solidFill>
              <a:latin typeface="Arial" panose="020B0604020202020204"/>
              <a:ea typeface="黑体" panose="02010609060101010101" pitchFamily="49" charset="-122"/>
            </a:endParaRPr>
          </a:p>
          <a:p>
            <a:r>
              <a:rPr lang="en-US" altLang="zh-CN" sz="1600" b="1" kern="0" dirty="0">
                <a:solidFill>
                  <a:srgbClr val="FF0000"/>
                </a:solidFill>
                <a:latin typeface="Arial" panose="020B0604020202020204"/>
                <a:ea typeface="黑体" panose="02010609060101010101" pitchFamily="49" charset="-122"/>
              </a:rPr>
              <a:t>2.</a:t>
            </a:r>
            <a:r>
              <a:rPr lang="zh-CN" altLang="en-US" sz="1600" b="1" kern="0" dirty="0">
                <a:solidFill>
                  <a:srgbClr val="FF0000"/>
                </a:solidFill>
                <a:latin typeface="Arial" panose="020B0604020202020204"/>
                <a:ea typeface="黑体" panose="02010609060101010101" pitchFamily="49" charset="-122"/>
              </a:rPr>
              <a:t>手动创建</a:t>
            </a:r>
            <a:r>
              <a:rPr lang="en-US" altLang="zh-CN" sz="1600" b="1" kern="0" dirty="0">
                <a:solidFill>
                  <a:srgbClr val="FF0000"/>
                </a:solidFill>
                <a:latin typeface="Arial" panose="020B0604020202020204"/>
                <a:ea typeface="黑体" panose="02010609060101010101" pitchFamily="49" charset="-122"/>
              </a:rPr>
              <a:t>Java</a:t>
            </a:r>
            <a:r>
              <a:rPr lang="zh-CN" altLang="en-US" sz="1600" b="1" kern="0" dirty="0">
                <a:solidFill>
                  <a:srgbClr val="FF0000"/>
                </a:solidFill>
                <a:latin typeface="Arial" panose="020B0604020202020204"/>
                <a:ea typeface="黑体" panose="02010609060101010101" pitchFamily="49" charset="-122"/>
              </a:rPr>
              <a:t>源程序</a:t>
            </a:r>
            <a:endParaRPr lang="zh-CN" altLang="en-US" sz="1600" b="1" kern="0" dirty="0">
              <a:solidFill>
                <a:srgbClr val="FF0000"/>
              </a:solidFill>
              <a:latin typeface="Arial" panose="020B0604020202020204"/>
              <a:ea typeface="黑体" panose="02010609060101010101" pitchFamily="49" charset="-122"/>
            </a:endParaRPr>
          </a:p>
          <a:p>
            <a:r>
              <a:rPr lang="en-US" altLang="zh-CN" sz="1600" b="1" kern="0" dirty="0">
                <a:solidFill>
                  <a:srgbClr val="FF0000"/>
                </a:solidFill>
                <a:latin typeface="Arial" panose="020B0604020202020204"/>
                <a:ea typeface="黑体" panose="02010609060101010101" pitchFamily="49" charset="-122"/>
              </a:rPr>
              <a:t>3.</a:t>
            </a:r>
            <a:r>
              <a:rPr lang="zh-CN" altLang="en-US" sz="1600" b="1" kern="0" dirty="0">
                <a:solidFill>
                  <a:srgbClr val="FF0000"/>
                </a:solidFill>
                <a:latin typeface="Arial" panose="020B0604020202020204"/>
                <a:ea typeface="黑体" panose="02010609060101010101" pitchFamily="49" charset="-122"/>
              </a:rPr>
              <a:t>编译</a:t>
            </a:r>
            <a:r>
              <a:rPr lang="en-US" altLang="zh-CN" sz="1600" b="1" kern="0" dirty="0">
                <a:solidFill>
                  <a:srgbClr val="FF0000"/>
                </a:solidFill>
                <a:latin typeface="Arial" panose="020B0604020202020204"/>
                <a:ea typeface="黑体" panose="02010609060101010101" pitchFamily="49" charset="-122"/>
              </a:rPr>
              <a:t>Java</a:t>
            </a:r>
            <a:r>
              <a:rPr lang="zh-CN" altLang="en-US" sz="1600" b="1" kern="0" dirty="0">
                <a:solidFill>
                  <a:srgbClr val="FF0000"/>
                </a:solidFill>
                <a:latin typeface="Arial" panose="020B0604020202020204"/>
                <a:ea typeface="黑体" panose="02010609060101010101" pitchFamily="49" charset="-122"/>
              </a:rPr>
              <a:t>源程序</a:t>
            </a:r>
            <a:endParaRPr lang="zh-CN" altLang="en-US" sz="1600" b="1" kern="0" dirty="0">
              <a:solidFill>
                <a:srgbClr val="FF0000"/>
              </a:solidFill>
              <a:latin typeface="Arial" panose="020B0604020202020204"/>
              <a:ea typeface="黑体" panose="02010609060101010101" pitchFamily="49" charset="-122"/>
            </a:endParaRPr>
          </a:p>
          <a:p>
            <a:r>
              <a:rPr lang="en-US" altLang="zh-CN" sz="1600" b="1" kern="0" dirty="0">
                <a:solidFill>
                  <a:srgbClr val="FF0000"/>
                </a:solidFill>
                <a:latin typeface="Arial" panose="020B0604020202020204"/>
                <a:ea typeface="黑体" panose="02010609060101010101" pitchFamily="49" charset="-122"/>
              </a:rPr>
              <a:t>4.</a:t>
            </a:r>
            <a:r>
              <a:rPr lang="zh-CN" altLang="en-US" sz="1600" b="1" kern="0" dirty="0">
                <a:solidFill>
                  <a:srgbClr val="FF0000"/>
                </a:solidFill>
                <a:latin typeface="Arial" panose="020B0604020202020204"/>
                <a:ea typeface="黑体" panose="02010609060101010101" pitchFamily="49" charset="-122"/>
              </a:rPr>
              <a:t>运行</a:t>
            </a:r>
            <a:r>
              <a:rPr lang="en-US" altLang="zh-CN" sz="1600" b="1" kern="0" dirty="0">
                <a:solidFill>
                  <a:srgbClr val="FF0000"/>
                </a:solidFill>
                <a:latin typeface="Arial" panose="020B0604020202020204"/>
                <a:ea typeface="黑体" panose="02010609060101010101" pitchFamily="49" charset="-122"/>
              </a:rPr>
              <a:t>Java</a:t>
            </a:r>
            <a:r>
              <a:rPr lang="zh-CN" altLang="en-US" sz="1600" b="1" kern="0" dirty="0">
                <a:solidFill>
                  <a:srgbClr val="FF0000"/>
                </a:solidFill>
                <a:latin typeface="Arial" panose="020B0604020202020204"/>
                <a:ea typeface="黑体" panose="02010609060101010101" pitchFamily="49" charset="-122"/>
              </a:rPr>
              <a:t>程序</a:t>
            </a:r>
            <a:endParaRPr lang="zh-CN" altLang="en-US" sz="1600" b="1" dirty="0">
              <a:solidFill>
                <a:srgbClr val="FF0000"/>
              </a:solidFill>
              <a:ea typeface="微软雅黑" panose="020B0503020204020204" pitchFamily="2" charset="-122"/>
              <a:cs typeface="Arial" panose="020B0604020202020204" pitchFamily="34" charset="0"/>
            </a:endParaRPr>
          </a:p>
        </p:txBody>
      </p:sp>
      <p:sp>
        <p:nvSpPr>
          <p:cNvPr id="23" name="AutoShape 3"/>
          <p:cNvSpPr/>
          <p:nvPr/>
        </p:nvSpPr>
        <p:spPr bwMode="auto">
          <a:xfrm>
            <a:off x="8167766" y="2568555"/>
            <a:ext cx="142876" cy="931883"/>
          </a:xfrm>
          <a:prstGeom prst="leftBrace">
            <a:avLst>
              <a:gd name="adj1" fmla="val 61885"/>
              <a:gd name="adj2" fmla="val 50000"/>
            </a:avLst>
          </a:prstGeom>
          <a:noFill/>
          <a:ln w="28575">
            <a:solidFill>
              <a:srgbClr val="08577A"/>
            </a:solidFill>
            <a:round/>
          </a:ln>
        </p:spPr>
        <p:txBody>
          <a:bodyPr/>
          <a:lstStyle/>
          <a:p>
            <a:pPr algn="ctr"/>
            <a:endParaRPr lang="zh-CN" altLang="en-US">
              <a:ea typeface="黑体" panose="02010609060101010101" pitchFamily="49" charset="-122"/>
            </a:endParaRPr>
          </a:p>
        </p:txBody>
      </p:sp>
      <p:sp>
        <p:nvSpPr>
          <p:cNvPr id="2" name="灯片编号占位符 1"/>
          <p:cNvSpPr>
            <a:spLocks noGrp="1"/>
          </p:cNvSpPr>
          <p:nvPr>
            <p:ph type="sldNum" sz="quarter" idx="10"/>
          </p:nvPr>
        </p:nvSpPr>
        <p:spPr/>
        <p:txBody>
          <a:bodyPr/>
          <a:lstStyle/>
          <a:p>
            <a:pPr>
              <a:defRPr/>
            </a:pPr>
            <a:fld id="{20A3C244-A2EA-421B-AA84-7941BACD046B}" type="slidenum">
              <a:rPr lang="zh-CN" altLang="en-US" smtClean="0"/>
            </a:fld>
            <a:r>
              <a:rPr lang="en-US" altLang="zh-CN"/>
              <a:t>/49</a:t>
            </a:r>
            <a:endParaRPr lang="zh-CN"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23680" y="285750"/>
            <a:ext cx="1364615" cy="523875"/>
          </a:xfrm>
        </p:spPr>
        <p:txBody>
          <a:bodyPr/>
          <a:lstStyle/>
          <a:p>
            <a:pPr>
              <a:defRPr/>
            </a:pPr>
            <a:r>
              <a:t>作业</a:t>
            </a:r>
            <a:endParaRPr dirty="0"/>
          </a:p>
        </p:txBody>
      </p:sp>
      <p:sp>
        <p:nvSpPr>
          <p:cNvPr id="3" name="内容占位符 2"/>
          <p:cNvSpPr>
            <a:spLocks noGrp="1"/>
          </p:cNvSpPr>
          <p:nvPr>
            <p:ph idx="1"/>
          </p:nvPr>
        </p:nvSpPr>
        <p:spPr>
          <a:xfrm>
            <a:off x="2308225" y="1214438"/>
            <a:ext cx="7645400" cy="5143500"/>
          </a:xfrm>
        </p:spPr>
        <p:txBody>
          <a:bodyPr/>
          <a:lstStyle/>
          <a:p>
            <a:pPr>
              <a:defRPr/>
            </a:pPr>
            <a:r>
              <a:rPr lang="zh-CN" altLang="en-US" dirty="0"/>
              <a:t>课后作业</a:t>
            </a:r>
            <a:endParaRPr lang="en-US" dirty="0"/>
          </a:p>
          <a:p>
            <a:pPr lvl="1">
              <a:defRPr/>
            </a:pPr>
            <a:r>
              <a:rPr lang="zh-CN" altLang="en-US" dirty="0"/>
              <a:t>书本后的所有本章作业</a:t>
            </a:r>
            <a:endParaRPr lang="zh-CN" altLang="en-US" dirty="0"/>
          </a:p>
          <a:p>
            <a:pPr lvl="1">
              <a:defRPr/>
            </a:pPr>
            <a:r>
              <a:rPr lang="zh-CN" altLang="en-US" dirty="0"/>
              <a:t>记忆本章知识点分析图</a:t>
            </a:r>
            <a:endParaRPr lang="en-US" altLang="zh-CN" dirty="0"/>
          </a:p>
          <a:p>
            <a:pPr lvl="1">
              <a:defRPr/>
            </a:pPr>
            <a:r>
              <a:rPr lang="zh-CN" altLang="en-US" dirty="0"/>
              <a:t>预习下一章节内容</a:t>
            </a:r>
            <a:endParaRPr lang="zh-CN" altLang="en-US" dirty="0"/>
          </a:p>
        </p:txBody>
      </p:sp>
      <p:sp>
        <p:nvSpPr>
          <p:cNvPr id="4" name="灯片编号占位符 3"/>
          <p:cNvSpPr>
            <a:spLocks noGrp="1"/>
          </p:cNvSpPr>
          <p:nvPr>
            <p:ph type="sldNum" sz="quarter" idx="10"/>
          </p:nvPr>
        </p:nvSpPr>
        <p:spPr/>
        <p:txBody>
          <a:bodyPr/>
          <a:lstStyle/>
          <a:p>
            <a:pPr>
              <a:defRPr/>
            </a:pPr>
            <a:fld id="{20A3C244-A2EA-421B-AA84-7941BACD046B}" type="slidenum">
              <a:rPr lang="zh-CN" altLang="en-US" smtClean="0"/>
            </a:fld>
            <a:r>
              <a:rPr lang="en-US" altLang="zh-CN"/>
              <a:t>/49</a:t>
            </a:r>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noChangeArrowheads="1"/>
          </p:cNvSpPr>
          <p:nvPr>
            <p:ph type="title"/>
          </p:nvPr>
        </p:nvSpPr>
        <p:spPr>
          <a:xfrm>
            <a:off x="609600" y="275168"/>
            <a:ext cx="10972800" cy="944033"/>
          </a:xfrm>
        </p:spPr>
        <p:txBody>
          <a:bodyPr/>
          <a:lstStyle/>
          <a:p>
            <a:pPr eaLnBrk="1" hangingPunct="1"/>
            <a:endParaRPr lang="zh-CN" altLang="en-US">
              <a:latin typeface="微软雅黑" panose="020B0503020204020204" pitchFamily="2" charset="-122"/>
              <a:ea typeface="微软雅黑" panose="020B0503020204020204" pitchFamily="2" charset="-122"/>
            </a:endParaRPr>
          </a:p>
        </p:txBody>
      </p:sp>
      <p:pic>
        <p:nvPicPr>
          <p:cNvPr id="34823" name="图片 1" descr="课工场最终蓝绿色v1-3"/>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10223500" y="165100"/>
            <a:ext cx="1608667" cy="694267"/>
          </a:xfrm>
        </p:spPr>
      </p:pic>
      <p:pic>
        <p:nvPicPr>
          <p:cNvPr id="34819" name="图片 6" descr="ppt01-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0" name="图片 2" descr="图片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4734" y="2084917"/>
            <a:ext cx="2988733" cy="3926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Text Box 5"/>
          <p:cNvSpPr txBox="1">
            <a:spLocks noChangeArrowheads="1"/>
          </p:cNvSpPr>
          <p:nvPr/>
        </p:nvSpPr>
        <p:spPr bwMode="auto">
          <a:xfrm>
            <a:off x="3407834" y="1123951"/>
            <a:ext cx="53142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000" b="1">
                <a:latin typeface="黑体" panose="02010609060101010101" pitchFamily="49" charset="-122"/>
                <a:ea typeface="微软雅黑" panose="020B0503020204020204" pitchFamily="2" charset="-122"/>
                <a:sym typeface="Arial" panose="020B0604020202020204" pitchFamily="34" charset="0"/>
              </a:rPr>
              <a:t>扫我有更多精彩课程呦</a:t>
            </a:r>
            <a:endParaRPr lang="zh-CN" altLang="en-US" sz="4000" b="1">
              <a:latin typeface="黑体" panose="02010609060101010101" pitchFamily="49" charset="-122"/>
              <a:ea typeface="微软雅黑" panose="020B0503020204020204" pitchFamily="2" charset="-122"/>
              <a:sym typeface="Arial" panose="020B0604020202020204" pitchFamily="34" charset="0"/>
            </a:endParaRPr>
          </a:p>
        </p:txBody>
      </p:sp>
      <p:pic>
        <p:nvPicPr>
          <p:cNvPr id="34822" name="图片 12292" descr="C:\Users\zhixing.diao\Desktop\课工场app二维码.jpg课工场app二维码"/>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1818" y="2084917"/>
            <a:ext cx="3007783" cy="3951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7172"/>
                                        </p:tgtEl>
                                        <p:attrNameLst>
                                          <p:attrName>style.visibility</p:attrName>
                                        </p:attrNameLst>
                                      </p:cBhvr>
                                      <p:to>
                                        <p:strVal val="visible"/>
                                      </p:to>
                                    </p:set>
                                    <p:anim calcmode="lin" valueType="num">
                                      <p:cBhvr additive="base">
                                        <p:cTn id="7" dur="500" fill="hold"/>
                                        <p:tgtEl>
                                          <p:spTgt spid="7172"/>
                                        </p:tgtEl>
                                        <p:attrNameLst>
                                          <p:attrName>ppt_x</p:attrName>
                                        </p:attrNameLst>
                                      </p:cBhvr>
                                      <p:tavLst>
                                        <p:tav tm="0">
                                          <p:val>
                                            <p:strVal val="#ppt_x"/>
                                          </p:val>
                                        </p:tav>
                                        <p:tav tm="100000">
                                          <p:val>
                                            <p:strVal val="#ppt_x"/>
                                          </p:val>
                                        </p:tav>
                                      </p:tavLst>
                                    </p:anim>
                                    <p:anim calcmode="lin" valueType="num">
                                      <p:cBhvr additive="base">
                                        <p:cTn id="8" dur="500" fill="hold"/>
                                        <p:tgtEl>
                                          <p:spTgt spid="71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bldLvl="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ph idx="1"/>
          </p:nvPr>
        </p:nvSpPr>
        <p:spPr>
          <a:xfrm>
            <a:off x="2308225" y="1214438"/>
            <a:ext cx="7645400" cy="5143500"/>
          </a:xfrm>
        </p:spPr>
        <p:txBody>
          <a:bodyPr/>
          <a:lstStyle/>
          <a:p>
            <a:pPr>
              <a:defRPr/>
            </a:pPr>
            <a:r>
              <a:rPr lang="zh-CN" altLang="en-US" sz="2400" dirty="0"/>
              <a:t>介绍你从住处到学校上课的过程 </a:t>
            </a:r>
            <a:endParaRPr lang="zh-CN" altLang="en-GB" sz="2400" dirty="0"/>
          </a:p>
        </p:txBody>
      </p:sp>
      <p:sp>
        <p:nvSpPr>
          <p:cNvPr id="562180" name="Rectangle 4"/>
          <p:cNvSpPr>
            <a:spLocks noGrp="1" noChangeArrowheads="1"/>
          </p:cNvSpPr>
          <p:nvPr>
            <p:ph type="title"/>
          </p:nvPr>
        </p:nvSpPr>
        <p:spPr>
          <a:xfrm>
            <a:off x="7896860" y="285750"/>
            <a:ext cx="2592070" cy="523875"/>
          </a:xfrm>
        </p:spPr>
        <p:txBody>
          <a:bodyPr/>
          <a:lstStyle/>
          <a:p>
            <a:pPr>
              <a:defRPr/>
            </a:pPr>
            <a:r>
              <a:rPr dirty="0"/>
              <a:t>什么是程序</a:t>
            </a:r>
            <a:endParaRPr dirty="0"/>
          </a:p>
        </p:txBody>
      </p:sp>
      <p:grpSp>
        <p:nvGrpSpPr>
          <p:cNvPr id="25605" name="组合 5"/>
          <p:cNvGrpSpPr/>
          <p:nvPr/>
        </p:nvGrpSpPr>
        <p:grpSpPr bwMode="auto">
          <a:xfrm>
            <a:off x="1595438" y="865505"/>
            <a:ext cx="950595" cy="430213"/>
            <a:chOff x="3643306" y="2500357"/>
            <a:chExt cx="950498" cy="430730"/>
          </a:xfrm>
        </p:grpSpPr>
        <p:pic>
          <p:nvPicPr>
            <p:cNvPr id="25607" name="Picture 6" descr="E:\设计支持\模板设计\TW.png"/>
            <p:cNvPicPr>
              <a:picLocks noChangeAspect="1" noChangeArrowheads="1"/>
            </p:cNvPicPr>
            <p:nvPr/>
          </p:nvPicPr>
          <p:blipFill>
            <a:blip r:embed="rId1"/>
            <a:srcRect/>
            <a:stretch>
              <a:fillRect/>
            </a:stretch>
          </p:blipFill>
          <p:spPr bwMode="auto">
            <a:xfrm>
              <a:off x="3643306" y="2500357"/>
              <a:ext cx="463239" cy="430730"/>
            </a:xfrm>
            <a:prstGeom prst="rect">
              <a:avLst/>
            </a:prstGeom>
            <a:noFill/>
            <a:ln w="9525">
              <a:noFill/>
              <a:miter lim="800000"/>
              <a:headEnd/>
              <a:tailEnd/>
            </a:ln>
          </p:spPr>
        </p:pic>
        <p:sp>
          <p:nvSpPr>
            <p:cNvPr id="8" name="TextBox 7"/>
            <p:cNvSpPr txBox="1"/>
            <p:nvPr/>
          </p:nvSpPr>
          <p:spPr>
            <a:xfrm>
              <a:off x="3900455" y="2501947"/>
              <a:ext cx="693349" cy="399259"/>
            </a:xfrm>
            <a:prstGeom prst="rect">
              <a:avLst/>
            </a:prstGeom>
            <a:noFill/>
            <a:effectLst>
              <a:outerShdw blurRad="25400" dist="12700" dir="5400000" algn="t" rotWithShape="0">
                <a:prstClr val="black">
                  <a:alpha val="40000"/>
                </a:prstClr>
              </a:outerShdw>
            </a:effectLst>
          </p:spPr>
          <p:txBody>
            <a:bodyPr wrap="none">
              <a:spAutoFit/>
            </a:bodyPr>
            <a:lstStyle/>
            <a:p>
              <a:pPr>
                <a:defRPr/>
              </a:pPr>
              <a:r>
                <a:rPr lang="zh-CN" altLang="en-US" sz="2000" b="1" dirty="0">
                  <a:latin typeface="黑体" panose="02010609060101010101" pitchFamily="49" charset="-122"/>
                  <a:ea typeface="黑体" panose="02010609060101010101" pitchFamily="49" charset="-122"/>
                </a:rPr>
                <a:t>提问</a:t>
              </a:r>
              <a:endParaRPr lang="zh-CN" altLang="en-US" sz="2000" b="1" dirty="0">
                <a:latin typeface="黑体" panose="02010609060101010101" pitchFamily="49" charset="-122"/>
                <a:ea typeface="黑体" panose="02010609060101010101" pitchFamily="49" charset="-122"/>
              </a:endParaRPr>
            </a:p>
          </p:txBody>
        </p:sp>
      </p:grpSp>
      <p:graphicFrame>
        <p:nvGraphicFramePr>
          <p:cNvPr id="17" name="图示 16"/>
          <p:cNvGraphicFramePr/>
          <p:nvPr/>
        </p:nvGraphicFramePr>
        <p:xfrm>
          <a:off x="1666844" y="2451695"/>
          <a:ext cx="8858312"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灯片编号占位符 1"/>
          <p:cNvSpPr>
            <a:spLocks noGrp="1"/>
          </p:cNvSpPr>
          <p:nvPr>
            <p:ph type="sldNum" sz="quarter" idx="10"/>
          </p:nvPr>
        </p:nvSpPr>
        <p:spPr/>
        <p:txBody>
          <a:bodyPr/>
          <a:lstStyle/>
          <a:p>
            <a:pPr>
              <a:defRPr/>
            </a:pPr>
            <a:fld id="{20A3C244-A2EA-421B-AA84-7941BACD046B}" type="slidenum">
              <a:rPr lang="zh-CN" altLang="en-US" smtClean="0"/>
            </a:fld>
            <a:r>
              <a:rPr lang="en-US" altLang="zh-CN"/>
              <a:t>/49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graphicEl>
                                              <a:dgm id="{B949CBCD-8221-4472-A98F-444C19410FE4}"/>
                                            </p:graphicEl>
                                          </p:spTgt>
                                        </p:tgtEl>
                                        <p:attrNameLst>
                                          <p:attrName>style.visibility</p:attrName>
                                        </p:attrNameLst>
                                      </p:cBhvr>
                                      <p:to>
                                        <p:strVal val="visible"/>
                                      </p:to>
                                    </p:set>
                                    <p:animEffect transition="in" filter="wipe(left)">
                                      <p:cBhvr>
                                        <p:cTn id="7" dur="500"/>
                                        <p:tgtEl>
                                          <p:spTgt spid="17">
                                            <p:graphicEl>
                                              <a:dgm id="{B949CBCD-8221-4472-A98F-444C19410FE4}"/>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
                                            <p:graphicEl>
                                              <a:dgm id="{DA4E525F-2D46-45C0-B24F-2A0D3AAE3EF4}"/>
                                            </p:graphicEl>
                                          </p:spTgt>
                                        </p:tgtEl>
                                        <p:attrNameLst>
                                          <p:attrName>style.visibility</p:attrName>
                                        </p:attrNameLst>
                                      </p:cBhvr>
                                      <p:to>
                                        <p:strVal val="visible"/>
                                      </p:to>
                                    </p:set>
                                    <p:animEffect transition="in" filter="wipe(left)">
                                      <p:cBhvr>
                                        <p:cTn id="12" dur="500"/>
                                        <p:tgtEl>
                                          <p:spTgt spid="17">
                                            <p:graphicEl>
                                              <a:dgm id="{DA4E525F-2D46-45C0-B24F-2A0D3AAE3EF4}"/>
                                            </p:graphic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7">
                                            <p:graphicEl>
                                              <a:dgm id="{49D6756A-51DE-4170-B1D1-B0DF7D6BD6C2}"/>
                                            </p:graphicEl>
                                          </p:spTgt>
                                        </p:tgtEl>
                                        <p:attrNameLst>
                                          <p:attrName>style.visibility</p:attrName>
                                        </p:attrNameLst>
                                      </p:cBhvr>
                                      <p:to>
                                        <p:strVal val="visible"/>
                                      </p:to>
                                    </p:set>
                                    <p:animEffect transition="in" filter="wipe(left)">
                                      <p:cBhvr>
                                        <p:cTn id="15" dur="500"/>
                                        <p:tgtEl>
                                          <p:spTgt spid="17">
                                            <p:graphicEl>
                                              <a:dgm id="{49D6756A-51DE-4170-B1D1-B0DF7D6BD6C2}"/>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7">
                                            <p:graphicEl>
                                              <a:dgm id="{B86E17A1-0A45-4748-8F0C-B5F244085820}"/>
                                            </p:graphicEl>
                                          </p:spTgt>
                                        </p:tgtEl>
                                        <p:attrNameLst>
                                          <p:attrName>style.visibility</p:attrName>
                                        </p:attrNameLst>
                                      </p:cBhvr>
                                      <p:to>
                                        <p:strVal val="visible"/>
                                      </p:to>
                                    </p:set>
                                    <p:animEffect transition="in" filter="wipe(left)">
                                      <p:cBhvr>
                                        <p:cTn id="20" dur="500"/>
                                        <p:tgtEl>
                                          <p:spTgt spid="17">
                                            <p:graphicEl>
                                              <a:dgm id="{B86E17A1-0A45-4748-8F0C-B5F244085820}"/>
                                            </p:graphic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7">
                                            <p:graphicEl>
                                              <a:dgm id="{C96F075B-2C08-4F59-B92F-F36A8928695C}"/>
                                            </p:graphicEl>
                                          </p:spTgt>
                                        </p:tgtEl>
                                        <p:attrNameLst>
                                          <p:attrName>style.visibility</p:attrName>
                                        </p:attrNameLst>
                                      </p:cBhvr>
                                      <p:to>
                                        <p:strVal val="visible"/>
                                      </p:to>
                                    </p:set>
                                    <p:animEffect transition="in" filter="wipe(left)">
                                      <p:cBhvr>
                                        <p:cTn id="23" dur="500"/>
                                        <p:tgtEl>
                                          <p:spTgt spid="17">
                                            <p:graphicEl>
                                              <a:dgm id="{C96F075B-2C08-4F59-B92F-F36A8928695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7" grpId="0">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3" name="Rectangle 3"/>
          <p:cNvSpPr>
            <a:spLocks noGrp="1" noChangeArrowheads="1"/>
          </p:cNvSpPr>
          <p:nvPr>
            <p:ph idx="1"/>
          </p:nvPr>
        </p:nvSpPr>
        <p:spPr/>
        <p:txBody>
          <a:bodyPr/>
          <a:lstStyle/>
          <a:p>
            <a:r>
              <a:rPr lang="en-US" altLang="zh-CN" dirty="0"/>
              <a:t>Java</a:t>
            </a:r>
            <a:r>
              <a:rPr lang="zh-CN" altLang="en-US" dirty="0"/>
              <a:t>是</a:t>
            </a:r>
            <a:r>
              <a:rPr lang="en-US" altLang="zh-CN" dirty="0"/>
              <a:t>Sun Microsystems</a:t>
            </a:r>
            <a:r>
              <a:rPr lang="zh-CN" altLang="en-US" dirty="0"/>
              <a:t>于</a:t>
            </a:r>
            <a:r>
              <a:rPr lang="en-US" altLang="zh-CN" dirty="0"/>
              <a:t>1995</a:t>
            </a:r>
            <a:r>
              <a:rPr lang="zh-CN" altLang="en-US" dirty="0"/>
              <a:t>年推出的高级编程语言</a:t>
            </a:r>
            <a:endParaRPr lang="zh-CN" altLang="en-US" dirty="0"/>
          </a:p>
          <a:p>
            <a:pPr>
              <a:buFont typeface="Wingdings" panose="05000000000000000000" pitchFamily="2" charset="2"/>
              <a:buNone/>
            </a:pPr>
            <a:endParaRPr lang="zh-CN" altLang="en-US" sz="2400" dirty="0"/>
          </a:p>
        </p:txBody>
      </p:sp>
      <p:sp>
        <p:nvSpPr>
          <p:cNvPr id="9" name="标题 1"/>
          <p:cNvSpPr>
            <a:spLocks noGrp="1"/>
          </p:cNvSpPr>
          <p:nvPr>
            <p:ph type="title"/>
          </p:nvPr>
        </p:nvSpPr>
        <p:spPr>
          <a:xfrm>
            <a:off x="7722235" y="285750"/>
            <a:ext cx="2766060" cy="523240"/>
          </a:xfrm>
        </p:spPr>
        <p:txBody>
          <a:bodyPr/>
          <a:lstStyle/>
          <a:p>
            <a:pPr>
              <a:defRPr/>
            </a:pPr>
            <a:r>
              <a:rPr lang="en-US" altLang="zh-CN" dirty="0"/>
              <a:t>Java</a:t>
            </a:r>
            <a:r>
              <a:rPr lang="zh-CN" altLang="en-US" dirty="0"/>
              <a:t>的产生</a:t>
            </a:r>
            <a:endParaRPr lang="zh-CN" altLang="en-US" dirty="0"/>
          </a:p>
        </p:txBody>
      </p:sp>
      <p:pic>
        <p:nvPicPr>
          <p:cNvPr id="563213" name="Picture 13" descr="images"/>
          <p:cNvPicPr>
            <a:picLocks noChangeAspect="1" noChangeArrowheads="1"/>
          </p:cNvPicPr>
          <p:nvPr/>
        </p:nvPicPr>
        <p:blipFill>
          <a:blip r:embed="rId1"/>
          <a:srcRect/>
          <a:stretch>
            <a:fillRect/>
          </a:stretch>
        </p:blipFill>
        <p:spPr bwMode="auto">
          <a:xfrm>
            <a:off x="3813771" y="3143248"/>
            <a:ext cx="731837" cy="1360487"/>
          </a:xfrm>
          <a:prstGeom prst="rect">
            <a:avLst/>
          </a:prstGeom>
          <a:noFill/>
        </p:spPr>
      </p:pic>
      <p:pic>
        <p:nvPicPr>
          <p:cNvPr id="2050" name="Picture 2" descr="Java之父"/>
          <p:cNvPicPr>
            <a:picLocks noChangeAspect="1" noChangeArrowheads="1"/>
          </p:cNvPicPr>
          <p:nvPr/>
        </p:nvPicPr>
        <p:blipFill>
          <a:blip r:embed="rId2"/>
          <a:srcRect/>
          <a:stretch>
            <a:fillRect/>
          </a:stretch>
        </p:blipFill>
        <p:spPr bwMode="auto">
          <a:xfrm>
            <a:off x="6171225" y="3000372"/>
            <a:ext cx="1492421" cy="1571636"/>
          </a:xfrm>
          <a:prstGeom prst="rect">
            <a:avLst/>
          </a:prstGeom>
          <a:noFill/>
          <a:ln w="9525">
            <a:noFill/>
            <a:miter lim="800000"/>
            <a:headEnd/>
            <a:tailEnd/>
          </a:ln>
        </p:spPr>
      </p:pic>
      <p:sp>
        <p:nvSpPr>
          <p:cNvPr id="12" name="矩形 11"/>
          <p:cNvSpPr/>
          <p:nvPr/>
        </p:nvSpPr>
        <p:spPr>
          <a:xfrm>
            <a:off x="6028349" y="4714884"/>
            <a:ext cx="1694180" cy="368300"/>
          </a:xfrm>
          <a:prstGeom prst="rect">
            <a:avLst/>
          </a:prstGeom>
        </p:spPr>
        <p:txBody>
          <a:bodyPr wrap="none">
            <a:spAutoFit/>
          </a:bodyPr>
          <a:lstStyle/>
          <a:p>
            <a:r>
              <a:rPr lang="en-US" dirty="0"/>
              <a:t>James Gosling</a:t>
            </a:r>
            <a:endParaRPr lang="zh-CN" altLang="en-US" dirty="0"/>
          </a:p>
        </p:txBody>
      </p:sp>
      <p:sp>
        <p:nvSpPr>
          <p:cNvPr id="2" name="灯片编号占位符 1"/>
          <p:cNvSpPr>
            <a:spLocks noGrp="1"/>
          </p:cNvSpPr>
          <p:nvPr>
            <p:ph type="sldNum" sz="quarter" idx="10"/>
          </p:nvPr>
        </p:nvSpPr>
        <p:spPr/>
        <p:txBody>
          <a:bodyPr/>
          <a:lstStyle/>
          <a:p>
            <a:pPr>
              <a:defRPr/>
            </a:pPr>
            <a:fld id="{20A3C244-A2EA-421B-AA84-7941BACD046B}" type="slidenum">
              <a:rPr lang="zh-CN" altLang="en-US" smtClean="0"/>
            </a:fld>
            <a:r>
              <a:rPr lang="en-US" altLang="zh-CN"/>
              <a:t>/49</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7651115" y="285750"/>
            <a:ext cx="2837815" cy="523240"/>
          </a:xfrm>
        </p:spPr>
        <p:txBody>
          <a:bodyPr/>
          <a:lstStyle/>
          <a:p>
            <a:pPr>
              <a:defRPr/>
            </a:pPr>
            <a:r>
              <a:rPr lang="en-US" altLang="zh-CN" dirty="0"/>
              <a:t>Java</a:t>
            </a:r>
            <a:r>
              <a:rPr lang="zh-CN" altLang="en-US" dirty="0"/>
              <a:t>发展史</a:t>
            </a:r>
            <a:endParaRPr lang="zh-CN" altLang="en-US" dirty="0"/>
          </a:p>
        </p:txBody>
      </p:sp>
      <p:pic>
        <p:nvPicPr>
          <p:cNvPr id="6" name="图片 5" descr="无标题.png"/>
          <p:cNvPicPr>
            <a:picLocks noChangeAspect="1"/>
          </p:cNvPicPr>
          <p:nvPr/>
        </p:nvPicPr>
        <p:blipFill>
          <a:blip r:embed="rId1">
            <a:clrChange>
              <a:clrFrom>
                <a:srgbClr val="FFFFFF"/>
              </a:clrFrom>
              <a:clrTo>
                <a:srgbClr val="FFFFFF">
                  <a:alpha val="0"/>
                </a:srgbClr>
              </a:clrTo>
            </a:clrChange>
          </a:blip>
          <a:stretch>
            <a:fillRect/>
          </a:stretch>
        </p:blipFill>
        <p:spPr>
          <a:xfrm>
            <a:off x="2028257" y="2047682"/>
            <a:ext cx="8135486" cy="2762636"/>
          </a:xfrm>
          <a:prstGeom prst="rect">
            <a:avLst/>
          </a:prstGeom>
        </p:spPr>
      </p:pic>
      <p:sp>
        <p:nvSpPr>
          <p:cNvPr id="2" name="灯片编号占位符 1"/>
          <p:cNvSpPr>
            <a:spLocks noGrp="1"/>
          </p:cNvSpPr>
          <p:nvPr>
            <p:ph type="sldNum" sz="quarter" idx="10"/>
          </p:nvPr>
        </p:nvSpPr>
        <p:spPr/>
        <p:txBody>
          <a:bodyPr/>
          <a:lstStyle/>
          <a:p>
            <a:pPr>
              <a:defRPr/>
            </a:pPr>
            <a:fld id="{20A3C244-A2EA-421B-AA84-7941BACD046B}" type="slidenum">
              <a:rPr lang="zh-CN" altLang="en-US" smtClean="0"/>
            </a:fld>
            <a:r>
              <a:rPr lang="en-US" altLang="zh-CN"/>
              <a:t>/49</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63765" y="285750"/>
            <a:ext cx="3224530" cy="523240"/>
          </a:xfrm>
        </p:spPr>
        <p:txBody>
          <a:bodyPr/>
          <a:lstStyle/>
          <a:p>
            <a:r>
              <a:rPr lang="en-US" altLang="zh-CN" dirty="0"/>
              <a:t>Java</a:t>
            </a:r>
            <a:r>
              <a:rPr lang="zh-CN" altLang="en-US" dirty="0"/>
              <a:t>技术平台</a:t>
            </a:r>
            <a:endParaRPr lang="zh-CN" altLang="en-US" dirty="0"/>
          </a:p>
        </p:txBody>
      </p:sp>
      <p:sp>
        <p:nvSpPr>
          <p:cNvPr id="5" name="内容占位符 2"/>
          <p:cNvSpPr>
            <a:spLocks noGrp="1"/>
          </p:cNvSpPr>
          <p:nvPr>
            <p:ph idx="1"/>
          </p:nvPr>
        </p:nvSpPr>
        <p:spPr>
          <a:xfrm>
            <a:off x="2135188" y="1196975"/>
            <a:ext cx="7920037" cy="5256213"/>
          </a:xfrm>
        </p:spPr>
        <p:txBody>
          <a:bodyPr/>
          <a:lstStyle/>
          <a:p>
            <a:pPr>
              <a:lnSpc>
                <a:spcPts val="4400"/>
              </a:lnSpc>
              <a:defRPr/>
            </a:pPr>
            <a:r>
              <a:rPr lang="en-US" altLang="zh-CN" dirty="0">
                <a:latin typeface="Arial" panose="020B0604020202020204" pitchFamily="34" charset="0"/>
                <a:ea typeface="黑体" panose="02010609060101010101" pitchFamily="49" charset="-122"/>
                <a:cs typeface="Arial" panose="020B0604020202020204" pitchFamily="34" charset="0"/>
              </a:rPr>
              <a:t>Java</a:t>
            </a:r>
            <a:r>
              <a:rPr lang="zh-CN" altLang="en-US" dirty="0">
                <a:latin typeface="Arial" panose="020B0604020202020204" pitchFamily="34" charset="0"/>
                <a:ea typeface="黑体" panose="02010609060101010101" pitchFamily="49" charset="-122"/>
                <a:cs typeface="Arial" panose="020B0604020202020204" pitchFamily="34" charset="0"/>
              </a:rPr>
              <a:t>平台的体系结构</a:t>
            </a:r>
            <a:endParaRPr lang="en-US" altLang="zh-CN" dirty="0">
              <a:solidFill>
                <a:srgbClr val="000099"/>
              </a:solidFill>
              <a:latin typeface="Times New Roman" panose="02020603050405020304" pitchFamily="18" charset="0"/>
              <a:cs typeface="Times New Roman" panose="02020603050405020304" pitchFamily="18" charset="0"/>
            </a:endParaRPr>
          </a:p>
        </p:txBody>
      </p:sp>
      <p:pic>
        <p:nvPicPr>
          <p:cNvPr id="6" name="图片 41" descr="图片3.jpg"/>
          <p:cNvPicPr>
            <a:picLocks noChangeAspect="1"/>
          </p:cNvPicPr>
          <p:nvPr/>
        </p:nvPicPr>
        <p:blipFill>
          <a:blip r:embed="rId1"/>
          <a:srcRect/>
          <a:stretch>
            <a:fillRect/>
          </a:stretch>
        </p:blipFill>
        <p:spPr bwMode="auto">
          <a:xfrm>
            <a:off x="6667500" y="4303703"/>
            <a:ext cx="2955925" cy="1731963"/>
          </a:xfrm>
          <a:prstGeom prst="snip2DiagRect">
            <a:avLst/>
          </a:prstGeom>
          <a:solidFill>
            <a:srgbClr val="FFFFFF">
              <a:shade val="85000"/>
            </a:srgbClr>
          </a:solidFill>
          <a:ln w="88900" cap="sq">
            <a:solidFill>
              <a:srgbClr val="FFFFFF"/>
            </a:solidFill>
            <a:miter lim="800000"/>
            <a:headEnd/>
            <a:tailEnd/>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7" name="图片 53" descr="图片4.jpg"/>
          <p:cNvPicPr>
            <a:picLocks noChangeAspect="1"/>
          </p:cNvPicPr>
          <p:nvPr/>
        </p:nvPicPr>
        <p:blipFill>
          <a:blip r:embed="rId2"/>
          <a:srcRect/>
          <a:stretch>
            <a:fillRect/>
          </a:stretch>
        </p:blipFill>
        <p:spPr bwMode="auto">
          <a:xfrm>
            <a:off x="4297363" y="2071678"/>
            <a:ext cx="3597275" cy="1731963"/>
          </a:xfrm>
          <a:prstGeom prst="snip2DiagRect">
            <a:avLst/>
          </a:prstGeom>
          <a:solidFill>
            <a:srgbClr val="FFFFFF">
              <a:shade val="85000"/>
            </a:srgbClr>
          </a:solidFill>
          <a:ln w="88900" cap="sq">
            <a:solidFill>
              <a:srgbClr val="FFFFFF"/>
            </a:solidFill>
            <a:miter lim="800000"/>
            <a:headEnd/>
            <a:tailEnd/>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10" name="图片 9" descr="图片1.png"/>
          <p:cNvPicPr>
            <a:picLocks noChangeAspect="1"/>
          </p:cNvPicPr>
          <p:nvPr/>
        </p:nvPicPr>
        <p:blipFill>
          <a:blip r:embed="rId3"/>
          <a:srcRect/>
          <a:stretch>
            <a:fillRect/>
          </a:stretch>
        </p:blipFill>
        <p:spPr bwMode="auto">
          <a:xfrm>
            <a:off x="2711450" y="4303703"/>
            <a:ext cx="2987675" cy="1730375"/>
          </a:xfrm>
          <a:prstGeom prst="snip2DiagRect">
            <a:avLst/>
          </a:prstGeom>
          <a:solidFill>
            <a:srgbClr val="FFFFFF">
              <a:shade val="85000"/>
            </a:srgbClr>
          </a:solidFill>
          <a:ln w="88900" cap="sq">
            <a:solidFill>
              <a:srgbClr val="FFFFFF"/>
            </a:solidFill>
            <a:miter lim="800000"/>
            <a:headEnd/>
            <a:tailEnd/>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1" name="任意多边形 10"/>
          <p:cNvSpPr/>
          <p:nvPr/>
        </p:nvSpPr>
        <p:spPr>
          <a:xfrm>
            <a:off x="3238480" y="3214686"/>
            <a:ext cx="1214446" cy="1080562"/>
          </a:xfrm>
          <a:custGeom>
            <a:avLst/>
            <a:gdLst>
              <a:gd name="connsiteX0" fmla="*/ 1282262 w 1282262"/>
              <a:gd name="connsiteY0" fmla="*/ 509752 h 1022131"/>
              <a:gd name="connsiteX1" fmla="*/ 336331 w 1282262"/>
              <a:gd name="connsiteY1" fmla="*/ 68317 h 1022131"/>
              <a:gd name="connsiteX2" fmla="*/ 289034 w 1282262"/>
              <a:gd name="connsiteY2" fmla="*/ 919655 h 1022131"/>
              <a:gd name="connsiteX3" fmla="*/ 5255 w 1282262"/>
              <a:gd name="connsiteY3" fmla="*/ 683172 h 1022131"/>
              <a:gd name="connsiteX4" fmla="*/ 257503 w 1282262"/>
              <a:gd name="connsiteY4" fmla="*/ 951186 h 1022131"/>
              <a:gd name="connsiteX5" fmla="*/ 478220 w 1282262"/>
              <a:gd name="connsiteY5" fmla="*/ 635876 h 1022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2262" h="1022131">
                <a:moveTo>
                  <a:pt x="1282262" y="509752"/>
                </a:moveTo>
                <a:cubicBezTo>
                  <a:pt x="892065" y="254876"/>
                  <a:pt x="501869" y="0"/>
                  <a:pt x="336331" y="68317"/>
                </a:cubicBezTo>
                <a:cubicBezTo>
                  <a:pt x="170793" y="136634"/>
                  <a:pt x="344213" y="817179"/>
                  <a:pt x="289034" y="919655"/>
                </a:cubicBezTo>
                <a:cubicBezTo>
                  <a:pt x="233855" y="1022131"/>
                  <a:pt x="10510" y="677917"/>
                  <a:pt x="5255" y="683172"/>
                </a:cubicBezTo>
                <a:cubicBezTo>
                  <a:pt x="0" y="688427"/>
                  <a:pt x="178676" y="959069"/>
                  <a:pt x="257503" y="951186"/>
                </a:cubicBezTo>
                <a:cubicBezTo>
                  <a:pt x="336330" y="943303"/>
                  <a:pt x="438806" y="685800"/>
                  <a:pt x="478220" y="635876"/>
                </a:cubicBezTo>
              </a:path>
            </a:pathLst>
          </a:custGeom>
          <a:ln w="38100"/>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12" name="任意多边形 11"/>
          <p:cNvSpPr/>
          <p:nvPr/>
        </p:nvSpPr>
        <p:spPr>
          <a:xfrm flipH="1">
            <a:off x="7953388" y="3205694"/>
            <a:ext cx="1360944" cy="1080562"/>
          </a:xfrm>
          <a:custGeom>
            <a:avLst/>
            <a:gdLst>
              <a:gd name="connsiteX0" fmla="*/ 1282262 w 1282262"/>
              <a:gd name="connsiteY0" fmla="*/ 509752 h 1022131"/>
              <a:gd name="connsiteX1" fmla="*/ 336331 w 1282262"/>
              <a:gd name="connsiteY1" fmla="*/ 68317 h 1022131"/>
              <a:gd name="connsiteX2" fmla="*/ 289034 w 1282262"/>
              <a:gd name="connsiteY2" fmla="*/ 919655 h 1022131"/>
              <a:gd name="connsiteX3" fmla="*/ 5255 w 1282262"/>
              <a:gd name="connsiteY3" fmla="*/ 683172 h 1022131"/>
              <a:gd name="connsiteX4" fmla="*/ 257503 w 1282262"/>
              <a:gd name="connsiteY4" fmla="*/ 951186 h 1022131"/>
              <a:gd name="connsiteX5" fmla="*/ 478220 w 1282262"/>
              <a:gd name="connsiteY5" fmla="*/ 635876 h 1022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2262" h="1022131">
                <a:moveTo>
                  <a:pt x="1282262" y="509752"/>
                </a:moveTo>
                <a:cubicBezTo>
                  <a:pt x="892065" y="254876"/>
                  <a:pt x="501869" y="0"/>
                  <a:pt x="336331" y="68317"/>
                </a:cubicBezTo>
                <a:cubicBezTo>
                  <a:pt x="170793" y="136634"/>
                  <a:pt x="344213" y="817179"/>
                  <a:pt x="289034" y="919655"/>
                </a:cubicBezTo>
                <a:cubicBezTo>
                  <a:pt x="233855" y="1022131"/>
                  <a:pt x="10510" y="677917"/>
                  <a:pt x="5255" y="683172"/>
                </a:cubicBezTo>
                <a:cubicBezTo>
                  <a:pt x="0" y="688427"/>
                  <a:pt x="178676" y="959069"/>
                  <a:pt x="257503" y="951186"/>
                </a:cubicBezTo>
                <a:cubicBezTo>
                  <a:pt x="336330" y="943303"/>
                  <a:pt x="438806" y="685800"/>
                  <a:pt x="478220" y="635876"/>
                </a:cubicBezTo>
              </a:path>
            </a:pathLst>
          </a:custGeom>
          <a:ln w="38100"/>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3" name="灯片编号占位符 2"/>
          <p:cNvSpPr>
            <a:spLocks noGrp="1"/>
          </p:cNvSpPr>
          <p:nvPr>
            <p:ph type="sldNum" sz="quarter" idx="10"/>
          </p:nvPr>
        </p:nvSpPr>
        <p:spPr/>
        <p:txBody>
          <a:bodyPr/>
          <a:lstStyle/>
          <a:p>
            <a:pPr>
              <a:defRPr/>
            </a:pPr>
            <a:fld id="{20A3C244-A2EA-421B-AA84-7941BACD046B}" type="slidenum">
              <a:rPr lang="zh-CN" altLang="en-US" smtClean="0"/>
            </a:fld>
            <a:r>
              <a:rPr lang="en-US" altLang="zh-CN"/>
              <a:t>/49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up)">
                                      <p:cBhvr>
                                        <p:cTn id="11" dur="500"/>
                                        <p:tgtEl>
                                          <p:spTgt spid="11"/>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up)">
                                      <p:cBhvr>
                                        <p:cTn id="14" dur="500"/>
                                        <p:tgtEl>
                                          <p:spTgt spid="12"/>
                                        </p:tgtEl>
                                      </p:cBhvr>
                                    </p:animEffect>
                                  </p:childTnLst>
                                </p:cTn>
                              </p:par>
                            </p:childTnLst>
                          </p:cTn>
                        </p:par>
                        <p:par>
                          <p:cTn id="15" fill="hold">
                            <p:stCondLst>
                              <p:cond delay="1000"/>
                            </p:stCondLst>
                            <p:childTnLst>
                              <p:par>
                                <p:cTn id="16" presetID="22" presetClass="entr" presetSubtype="1" fill="hold"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up)">
                                      <p:cBhvr>
                                        <p:cTn id="18" dur="500"/>
                                        <p:tgtEl>
                                          <p:spTgt spid="10"/>
                                        </p:tgtEl>
                                      </p:cBhvr>
                                    </p:animEffect>
                                  </p:childTnLst>
                                </p:cTn>
                              </p:par>
                              <p:par>
                                <p:cTn id="19" presetID="22" presetClass="entr" presetSubtype="1"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up)">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0130" name="Object 2"/>
          <p:cNvGraphicFramePr>
            <a:graphicFrameLocks noChangeAspect="1"/>
          </p:cNvGraphicFramePr>
          <p:nvPr/>
        </p:nvGraphicFramePr>
        <p:xfrm>
          <a:off x="8343900" y="4191000"/>
          <a:ext cx="571500" cy="469900"/>
        </p:xfrm>
        <a:graphic>
          <a:graphicData uri="http://schemas.openxmlformats.org/presentationml/2006/ole">
            <mc:AlternateContent xmlns:mc="http://schemas.openxmlformats.org/markup-compatibility/2006">
              <mc:Choice xmlns:v="urn:schemas-microsoft-com:vml" Requires="v">
                <p:oleObj spid="_x0000_s26708" name="Visio" r:id="rId1" imgW="586105" imgH="485775" progId="Visio.Drawing.11">
                  <p:embed/>
                </p:oleObj>
              </mc:Choice>
              <mc:Fallback>
                <p:oleObj name="Visio" r:id="rId1" imgW="586105" imgH="485775" progId="Visio.Drawing.11">
                  <p:embed/>
                  <p:pic>
                    <p:nvPicPr>
                      <p:cNvPr id="0" name="Picture 5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3900" y="4191000"/>
                        <a:ext cx="571500" cy="4699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0131" name="Object 3"/>
          <p:cNvGraphicFramePr>
            <a:graphicFrameLocks noChangeAspect="1"/>
          </p:cNvGraphicFramePr>
          <p:nvPr/>
        </p:nvGraphicFramePr>
        <p:xfrm>
          <a:off x="7848600" y="4343400"/>
          <a:ext cx="641350" cy="484188"/>
        </p:xfrm>
        <a:graphic>
          <a:graphicData uri="http://schemas.openxmlformats.org/presentationml/2006/ole">
            <mc:AlternateContent xmlns:mc="http://schemas.openxmlformats.org/markup-compatibility/2006">
              <mc:Choice xmlns:v="urn:schemas-microsoft-com:vml" Requires="v">
                <p:oleObj spid="_x0000_s26709" name="Visio" r:id="rId3" imgW="571500" imgH="428625" progId="Visio.Drawing.11">
                  <p:embed/>
                </p:oleObj>
              </mc:Choice>
              <mc:Fallback>
                <p:oleObj name="Visio" r:id="rId3" imgW="571500" imgH="428625" progId="Visio.Drawing.11">
                  <p:embed/>
                  <p:pic>
                    <p:nvPicPr>
                      <p:cNvPr id="0" name="Picture 5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8600" y="4343400"/>
                        <a:ext cx="641350" cy="48418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0132" name="Object 4"/>
          <p:cNvGraphicFramePr>
            <a:graphicFrameLocks noChangeAspect="1"/>
          </p:cNvGraphicFramePr>
          <p:nvPr/>
        </p:nvGraphicFramePr>
        <p:xfrm>
          <a:off x="6700838" y="4252913"/>
          <a:ext cx="1223962" cy="928687"/>
        </p:xfrm>
        <a:graphic>
          <a:graphicData uri="http://schemas.openxmlformats.org/presentationml/2006/ole">
            <mc:AlternateContent xmlns:mc="http://schemas.openxmlformats.org/markup-compatibility/2006">
              <mc:Choice xmlns:v="urn:schemas-microsoft-com:vml" Requires="v">
                <p:oleObj spid="_x0000_s26710" name="Visio" r:id="rId5" imgW="1828800" imgH="986155" progId="Visio.Drawing.11">
                  <p:embed/>
                </p:oleObj>
              </mc:Choice>
              <mc:Fallback>
                <p:oleObj name="Visio" r:id="rId5" imgW="1828800" imgH="986155" progId="Visio.Drawing.11">
                  <p:embed/>
                  <p:pic>
                    <p:nvPicPr>
                      <p:cNvPr id="0" name="Picture 56"/>
                      <p:cNvPicPr>
                        <a:picLocks noChangeAspect="1" noChangeArrowheads="1"/>
                      </p:cNvPicPr>
                      <p:nvPr/>
                    </p:nvPicPr>
                    <p:blipFill>
                      <a:blip r:embed="rId6">
                        <a:extLst>
                          <a:ext uri="{28A0092B-C50C-407E-A947-70E740481C1C}">
                            <a14:useLocalDpi xmlns:a14="http://schemas.microsoft.com/office/drawing/2010/main" val="0"/>
                          </a:ext>
                        </a:extLst>
                      </a:blip>
                      <a:srcRect l="23512" t="-7933"/>
                      <a:stretch>
                        <a:fillRect/>
                      </a:stretch>
                    </p:blipFill>
                    <p:spPr bwMode="auto">
                      <a:xfrm>
                        <a:off x="6700838" y="4252913"/>
                        <a:ext cx="1223962" cy="928687"/>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0133" name="Object 5"/>
          <p:cNvGraphicFramePr>
            <a:graphicFrameLocks noChangeAspect="1"/>
          </p:cNvGraphicFramePr>
          <p:nvPr/>
        </p:nvGraphicFramePr>
        <p:xfrm>
          <a:off x="1752600" y="4572000"/>
          <a:ext cx="565150" cy="1373188"/>
        </p:xfrm>
        <a:graphic>
          <a:graphicData uri="http://schemas.openxmlformats.org/presentationml/2006/ole">
            <mc:AlternateContent xmlns:mc="http://schemas.openxmlformats.org/markup-compatibility/2006">
              <mc:Choice xmlns:v="urn:schemas-microsoft-com:vml" Requires="v">
                <p:oleObj spid="_x0000_s26711" name="Visio" r:id="rId7" imgW="628650" imgH="1500505" progId="Visio.Drawing.11">
                  <p:embed/>
                </p:oleObj>
              </mc:Choice>
              <mc:Fallback>
                <p:oleObj name="Visio" r:id="rId7" imgW="628650" imgH="1500505" progId="Visio.Drawing.11">
                  <p:embed/>
                  <p:pic>
                    <p:nvPicPr>
                      <p:cNvPr id="0" name="Picture 5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52600" y="4572000"/>
                        <a:ext cx="565150" cy="137318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30" name="Object 6"/>
          <p:cNvGraphicFramePr>
            <a:graphicFrameLocks noChangeAspect="1"/>
          </p:cNvGraphicFramePr>
          <p:nvPr/>
        </p:nvGraphicFramePr>
        <p:xfrm>
          <a:off x="3124200" y="1439863"/>
          <a:ext cx="7391400" cy="4808537"/>
        </p:xfrm>
        <a:graphic>
          <a:graphicData uri="http://schemas.openxmlformats.org/presentationml/2006/ole">
            <mc:AlternateContent xmlns:mc="http://schemas.openxmlformats.org/markup-compatibility/2006">
              <mc:Choice xmlns:v="urn:schemas-microsoft-com:vml" Requires="v">
                <p:oleObj spid="_x0000_s26712" name="Visio" r:id="rId9" imgW="10081260" imgH="6558915" progId="Visio.Drawing.11">
                  <p:embed/>
                </p:oleObj>
              </mc:Choice>
              <mc:Fallback>
                <p:oleObj name="Visio" r:id="rId9" imgW="10081260" imgH="6558915" progId="Visio.Drawing.11">
                  <p:embed/>
                  <p:pic>
                    <p:nvPicPr>
                      <p:cNvPr id="0" name="Picture 5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24200" y="1439863"/>
                        <a:ext cx="7391400" cy="4808537"/>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31" name="Rectangle 7"/>
          <p:cNvSpPr>
            <a:spLocks noChangeArrowheads="1"/>
          </p:cNvSpPr>
          <p:nvPr/>
        </p:nvSpPr>
        <p:spPr bwMode="auto">
          <a:xfrm>
            <a:off x="6626860" y="1911350"/>
            <a:ext cx="309880" cy="368300"/>
          </a:xfrm>
          <a:prstGeom prst="rect">
            <a:avLst/>
          </a:prstGeom>
          <a:solidFill>
            <a:srgbClr val="FFFFCC"/>
          </a:solidFill>
          <a:ln w="9525">
            <a:noFill/>
            <a:miter lim="800000"/>
          </a:ln>
        </p:spPr>
        <p:txBody>
          <a:bodyPr wrap="none" anchor="ctr">
            <a:spAutoFit/>
          </a:bodyPr>
          <a:lstStyle/>
          <a:p>
            <a:pPr algn="ctr"/>
            <a:endParaRPr lang="zh-CN" altLang="en-US">
              <a:ea typeface="黑体" panose="02010609060101010101" pitchFamily="49" charset="-122"/>
            </a:endParaRPr>
          </a:p>
        </p:txBody>
      </p:sp>
      <p:sp>
        <p:nvSpPr>
          <p:cNvPr id="26632" name="Text Box 8"/>
          <p:cNvSpPr txBox="1">
            <a:spLocks noChangeArrowheads="1"/>
          </p:cNvSpPr>
          <p:nvPr/>
        </p:nvSpPr>
        <p:spPr bwMode="auto">
          <a:xfrm>
            <a:off x="6168073" y="1916113"/>
            <a:ext cx="1198880" cy="706755"/>
          </a:xfrm>
          <a:prstGeom prst="rect">
            <a:avLst/>
          </a:prstGeom>
          <a:noFill/>
          <a:ln w="9525">
            <a:noFill/>
            <a:miter lim="800000"/>
          </a:ln>
        </p:spPr>
        <p:txBody>
          <a:bodyPr wrap="none">
            <a:spAutoFit/>
          </a:bodyPr>
          <a:lstStyle/>
          <a:p>
            <a:pPr algn="ctr"/>
            <a:r>
              <a:rPr lang="zh-CN" altLang="en-US" sz="4000">
                <a:ea typeface="黑体" panose="02010609060101010101" pitchFamily="49" charset="-122"/>
              </a:rPr>
              <a:t>银行</a:t>
            </a:r>
            <a:endParaRPr lang="zh-CN" altLang="en-US" sz="4000">
              <a:ea typeface="黑体" panose="02010609060101010101" pitchFamily="49" charset="-122"/>
            </a:endParaRPr>
          </a:p>
        </p:txBody>
      </p:sp>
      <p:sp>
        <p:nvSpPr>
          <p:cNvPr id="560137" name="AutoShape 9"/>
          <p:cNvSpPr>
            <a:spLocks noChangeArrowheads="1"/>
          </p:cNvSpPr>
          <p:nvPr/>
        </p:nvSpPr>
        <p:spPr bwMode="auto">
          <a:xfrm>
            <a:off x="2209800" y="5638800"/>
            <a:ext cx="2933700" cy="407988"/>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lstStyle/>
          <a:p>
            <a:pPr marL="0" lvl="1" indent="-285750" eaLnBrk="0" hangingPunct="0">
              <a:spcBef>
                <a:spcPct val="20000"/>
              </a:spcBef>
              <a:buClr>
                <a:srgbClr val="233DA9"/>
              </a:buClr>
              <a:buSzPct val="80000"/>
              <a:defRPr/>
            </a:pPr>
            <a:r>
              <a:rPr lang="en-US" altLang="zh-CN" b="1" kern="0" dirty="0">
                <a:solidFill>
                  <a:schemeClr val="bg1"/>
                </a:solidFill>
                <a:latin typeface="Arial" panose="020B0604020202020204"/>
                <a:ea typeface="黑体" panose="02010609060101010101" pitchFamily="49" charset="-122"/>
              </a:rPr>
              <a:t>1</a:t>
            </a:r>
            <a:r>
              <a:rPr lang="zh-CN" altLang="en-US" b="1" kern="0" dirty="0">
                <a:solidFill>
                  <a:schemeClr val="bg1"/>
                </a:solidFill>
                <a:latin typeface="Arial" panose="020B0604020202020204"/>
                <a:ea typeface="黑体" panose="02010609060101010101" pitchFamily="49" charset="-122"/>
              </a:rPr>
              <a:t>、带上存折</a:t>
            </a:r>
            <a:r>
              <a:rPr lang="en-US" altLang="zh-CN" b="1" kern="0" dirty="0">
                <a:solidFill>
                  <a:schemeClr val="bg1"/>
                </a:solidFill>
                <a:latin typeface="Arial" panose="020B0604020202020204"/>
                <a:ea typeface="黑体" panose="02010609060101010101" pitchFamily="49" charset="-122"/>
              </a:rPr>
              <a:t>/</a:t>
            </a:r>
            <a:r>
              <a:rPr lang="zh-CN" altLang="en-US" b="1" kern="0" dirty="0">
                <a:solidFill>
                  <a:schemeClr val="bg1"/>
                </a:solidFill>
                <a:latin typeface="Arial" panose="020B0604020202020204"/>
                <a:ea typeface="黑体" panose="02010609060101010101" pitchFamily="49" charset="-122"/>
              </a:rPr>
              <a:t>银行卡去银行 </a:t>
            </a:r>
            <a:endParaRPr lang="zh-CN" altLang="en-US" b="1" kern="0" dirty="0">
              <a:solidFill>
                <a:schemeClr val="bg1"/>
              </a:solidFill>
              <a:latin typeface="Arial" panose="020B0604020202020204"/>
              <a:ea typeface="黑体" panose="02010609060101010101" pitchFamily="49" charset="-122"/>
            </a:endParaRPr>
          </a:p>
        </p:txBody>
      </p:sp>
      <p:sp>
        <p:nvSpPr>
          <p:cNvPr id="560138" name="AutoShape 10"/>
          <p:cNvSpPr>
            <a:spLocks noChangeArrowheads="1"/>
          </p:cNvSpPr>
          <p:nvPr/>
        </p:nvSpPr>
        <p:spPr bwMode="auto">
          <a:xfrm>
            <a:off x="3792538" y="3357563"/>
            <a:ext cx="5165725" cy="407987"/>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lstStyle/>
          <a:p>
            <a:pPr marL="0" lvl="1" indent="-285750" eaLnBrk="0" hangingPunct="0">
              <a:spcBef>
                <a:spcPct val="20000"/>
              </a:spcBef>
              <a:buClr>
                <a:srgbClr val="233DA9"/>
              </a:buClr>
              <a:buSzPct val="80000"/>
              <a:defRPr/>
            </a:pPr>
            <a:r>
              <a:rPr lang="en-US" altLang="zh-CN" b="1" kern="0" dirty="0">
                <a:solidFill>
                  <a:schemeClr val="bg1"/>
                </a:solidFill>
                <a:latin typeface="Arial" panose="020B0604020202020204"/>
                <a:ea typeface="黑体" panose="02010609060101010101" pitchFamily="49" charset="-122"/>
              </a:rPr>
              <a:t>3</a:t>
            </a:r>
            <a:r>
              <a:rPr lang="zh-CN" altLang="en-US" b="1" kern="0" dirty="0">
                <a:solidFill>
                  <a:schemeClr val="bg1"/>
                </a:solidFill>
                <a:latin typeface="Arial" panose="020B0604020202020204"/>
                <a:ea typeface="黑体" panose="02010609060101010101" pitchFamily="49" charset="-122"/>
              </a:rPr>
              <a:t>、将存折或储蓄卡递给银行职员并告知取款数额 </a:t>
            </a:r>
            <a:endParaRPr lang="zh-CN" altLang="en-US" b="1" kern="0" dirty="0">
              <a:solidFill>
                <a:schemeClr val="bg1"/>
              </a:solidFill>
              <a:latin typeface="Arial" panose="020B0604020202020204"/>
              <a:ea typeface="黑体" panose="02010609060101010101" pitchFamily="49" charset="-122"/>
            </a:endParaRPr>
          </a:p>
        </p:txBody>
      </p:sp>
      <p:graphicFrame>
        <p:nvGraphicFramePr>
          <p:cNvPr id="560139" name="Object 11"/>
          <p:cNvGraphicFramePr>
            <a:graphicFrameLocks noChangeAspect="1"/>
          </p:cNvGraphicFramePr>
          <p:nvPr/>
        </p:nvGraphicFramePr>
        <p:xfrm>
          <a:off x="6324600" y="4321175"/>
          <a:ext cx="373063" cy="936625"/>
        </p:xfrm>
        <a:graphic>
          <a:graphicData uri="http://schemas.openxmlformats.org/presentationml/2006/ole">
            <mc:AlternateContent xmlns:mc="http://schemas.openxmlformats.org/markup-compatibility/2006">
              <mc:Choice xmlns:v="urn:schemas-microsoft-com:vml" Requires="v">
                <p:oleObj spid="_x0000_s26713" name="Visio" r:id="rId11" imgW="1828800" imgH="986155" progId="Visio.Drawing.11">
                  <p:embed/>
                </p:oleObj>
              </mc:Choice>
              <mc:Fallback>
                <p:oleObj name="Visio" r:id="rId11" imgW="1828800" imgH="986155" progId="Visio.Drawing.11">
                  <p:embed/>
                  <p:pic>
                    <p:nvPicPr>
                      <p:cNvPr id="0" name="Picture 59"/>
                      <p:cNvPicPr>
                        <a:picLocks noChangeAspect="1" noChangeArrowheads="1"/>
                      </p:cNvPicPr>
                      <p:nvPr/>
                    </p:nvPicPr>
                    <p:blipFill>
                      <a:blip r:embed="rId6">
                        <a:extLst>
                          <a:ext uri="{28A0092B-C50C-407E-A947-70E740481C1C}">
                            <a14:useLocalDpi xmlns:a14="http://schemas.microsoft.com/office/drawing/2010/main" val="0"/>
                          </a:ext>
                        </a:extLst>
                      </a:blip>
                      <a:srcRect r="76686" b="-8856"/>
                      <a:stretch>
                        <a:fillRect/>
                      </a:stretch>
                    </p:blipFill>
                    <p:spPr bwMode="auto">
                      <a:xfrm>
                        <a:off x="6324600" y="4321175"/>
                        <a:ext cx="373063" cy="93662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60140" name="AutoShape 12"/>
          <p:cNvSpPr>
            <a:spLocks noChangeArrowheads="1"/>
          </p:cNvSpPr>
          <p:nvPr/>
        </p:nvSpPr>
        <p:spPr bwMode="auto">
          <a:xfrm>
            <a:off x="4572000" y="5257800"/>
            <a:ext cx="1409700" cy="407988"/>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lstStyle/>
          <a:p>
            <a:pPr marL="0" lvl="1" indent="-285750" eaLnBrk="0" hangingPunct="0">
              <a:spcBef>
                <a:spcPct val="20000"/>
              </a:spcBef>
              <a:buClr>
                <a:srgbClr val="233DA9"/>
              </a:buClr>
              <a:buSzPct val="80000"/>
              <a:defRPr/>
            </a:pPr>
            <a:r>
              <a:rPr lang="en-US" altLang="zh-CN" b="1" kern="0" dirty="0">
                <a:solidFill>
                  <a:schemeClr val="bg1"/>
                </a:solidFill>
                <a:latin typeface="Arial" panose="020B0604020202020204"/>
                <a:ea typeface="黑体" panose="02010609060101010101" pitchFamily="49" charset="-122"/>
              </a:rPr>
              <a:t>2</a:t>
            </a:r>
            <a:r>
              <a:rPr lang="zh-CN" altLang="en-US" b="1" kern="0" dirty="0">
                <a:solidFill>
                  <a:schemeClr val="bg1"/>
                </a:solidFill>
                <a:latin typeface="Arial" panose="020B0604020202020204"/>
                <a:ea typeface="黑体" panose="02010609060101010101" pitchFamily="49" charset="-122"/>
              </a:rPr>
              <a:t>、取号排队</a:t>
            </a:r>
            <a:endParaRPr lang="zh-CN" altLang="en-US" b="1" kern="0" dirty="0">
              <a:solidFill>
                <a:schemeClr val="bg1"/>
              </a:solidFill>
              <a:latin typeface="Arial" panose="020B0604020202020204"/>
              <a:ea typeface="黑体" panose="02010609060101010101" pitchFamily="49" charset="-122"/>
            </a:endParaRPr>
          </a:p>
        </p:txBody>
      </p:sp>
      <p:sp>
        <p:nvSpPr>
          <p:cNvPr id="560141" name="AutoShape 13"/>
          <p:cNvSpPr>
            <a:spLocks noChangeArrowheads="1"/>
          </p:cNvSpPr>
          <p:nvPr/>
        </p:nvSpPr>
        <p:spPr bwMode="auto">
          <a:xfrm>
            <a:off x="7069138" y="3716338"/>
            <a:ext cx="2868612" cy="407987"/>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lstStyle/>
          <a:p>
            <a:pPr marL="0" lvl="1" indent="-285750" eaLnBrk="0" hangingPunct="0">
              <a:spcBef>
                <a:spcPct val="20000"/>
              </a:spcBef>
              <a:buClr>
                <a:srgbClr val="233DA9"/>
              </a:buClr>
              <a:buSzPct val="80000"/>
              <a:defRPr/>
            </a:pPr>
            <a:r>
              <a:rPr lang="en-US" altLang="zh-CN" b="1" kern="0" dirty="0">
                <a:solidFill>
                  <a:schemeClr val="bg1"/>
                </a:solidFill>
                <a:latin typeface="Arial" panose="020B0604020202020204"/>
                <a:ea typeface="黑体" panose="02010609060101010101" pitchFamily="49" charset="-122"/>
              </a:rPr>
              <a:t>5</a:t>
            </a:r>
            <a:r>
              <a:rPr lang="zh-CN" altLang="en-US" b="1" kern="0" dirty="0">
                <a:solidFill>
                  <a:schemeClr val="bg1"/>
                </a:solidFill>
                <a:latin typeface="Arial" panose="020B0604020202020204"/>
                <a:ea typeface="黑体" panose="02010609060101010101" pitchFamily="49" charset="-122"/>
              </a:rPr>
              <a:t>、银行职员办理取款事宜 </a:t>
            </a:r>
            <a:endParaRPr lang="zh-CN" altLang="en-US" b="1" kern="0" dirty="0">
              <a:solidFill>
                <a:schemeClr val="bg1"/>
              </a:solidFill>
              <a:latin typeface="Arial" panose="020B0604020202020204"/>
              <a:ea typeface="黑体" panose="02010609060101010101" pitchFamily="49" charset="-122"/>
            </a:endParaRPr>
          </a:p>
        </p:txBody>
      </p:sp>
      <p:sp>
        <p:nvSpPr>
          <p:cNvPr id="560143" name="AutoShape 15"/>
          <p:cNvSpPr>
            <a:spLocks noChangeArrowheads="1"/>
          </p:cNvSpPr>
          <p:nvPr/>
        </p:nvSpPr>
        <p:spPr bwMode="auto">
          <a:xfrm>
            <a:off x="3503613" y="4149725"/>
            <a:ext cx="2400300" cy="407988"/>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lstStyle/>
          <a:p>
            <a:pPr marL="0" lvl="1" indent="-285750" eaLnBrk="0" hangingPunct="0">
              <a:spcBef>
                <a:spcPct val="20000"/>
              </a:spcBef>
              <a:buClr>
                <a:srgbClr val="233DA9"/>
              </a:buClr>
              <a:buSzPct val="80000"/>
              <a:defRPr/>
            </a:pPr>
            <a:r>
              <a:rPr lang="en-US" altLang="zh-CN" b="1" kern="0" dirty="0">
                <a:solidFill>
                  <a:schemeClr val="bg1"/>
                </a:solidFill>
                <a:latin typeface="Arial" panose="020B0604020202020204"/>
                <a:ea typeface="黑体" panose="02010609060101010101" pitchFamily="49" charset="-122"/>
              </a:rPr>
              <a:t>6</a:t>
            </a:r>
            <a:r>
              <a:rPr lang="zh-CN" altLang="en-US" b="1" kern="0" dirty="0">
                <a:solidFill>
                  <a:schemeClr val="bg1"/>
                </a:solidFill>
                <a:latin typeface="Arial" panose="020B0604020202020204"/>
                <a:ea typeface="黑体" panose="02010609060101010101" pitchFamily="49" charset="-122"/>
              </a:rPr>
              <a:t>、拿到钱并离开银行 </a:t>
            </a:r>
            <a:endParaRPr lang="zh-CN" altLang="en-US" b="1" kern="0" dirty="0">
              <a:solidFill>
                <a:schemeClr val="bg1"/>
              </a:solidFill>
              <a:latin typeface="Arial" panose="020B0604020202020204"/>
              <a:ea typeface="黑体" panose="02010609060101010101" pitchFamily="49" charset="-122"/>
            </a:endParaRPr>
          </a:p>
        </p:txBody>
      </p:sp>
      <p:sp>
        <p:nvSpPr>
          <p:cNvPr id="560144" name="AutoShape 16"/>
          <p:cNvSpPr>
            <a:spLocks noChangeArrowheads="1"/>
          </p:cNvSpPr>
          <p:nvPr/>
        </p:nvSpPr>
        <p:spPr bwMode="auto">
          <a:xfrm>
            <a:off x="6672263" y="3683000"/>
            <a:ext cx="1474787" cy="407988"/>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lstStyle/>
          <a:p>
            <a:pPr marL="0" lvl="1" indent="-285750" eaLnBrk="0" hangingPunct="0">
              <a:spcBef>
                <a:spcPct val="20000"/>
              </a:spcBef>
              <a:buClr>
                <a:srgbClr val="233DA9"/>
              </a:buClr>
              <a:buSzPct val="80000"/>
              <a:defRPr/>
            </a:pPr>
            <a:r>
              <a:rPr lang="en-US" altLang="zh-CN" b="1" kern="0" dirty="0">
                <a:solidFill>
                  <a:schemeClr val="bg1"/>
                </a:solidFill>
                <a:latin typeface="Arial" panose="020B0604020202020204"/>
                <a:ea typeface="黑体" panose="02010609060101010101" pitchFamily="49" charset="-122"/>
              </a:rPr>
              <a:t>4</a:t>
            </a:r>
            <a:r>
              <a:rPr lang="zh-CN" altLang="en-US" b="1" kern="0" dirty="0">
                <a:solidFill>
                  <a:schemeClr val="bg1"/>
                </a:solidFill>
                <a:latin typeface="Arial" panose="020B0604020202020204"/>
                <a:ea typeface="黑体" panose="02010609060101010101" pitchFamily="49" charset="-122"/>
              </a:rPr>
              <a:t>、输入密码 </a:t>
            </a:r>
            <a:endParaRPr lang="zh-CN" altLang="en-US" b="1" kern="0" dirty="0">
              <a:solidFill>
                <a:schemeClr val="bg1"/>
              </a:solidFill>
              <a:latin typeface="Arial" panose="020B0604020202020204"/>
              <a:ea typeface="黑体" panose="02010609060101010101" pitchFamily="49" charset="-122"/>
            </a:endParaRPr>
          </a:p>
        </p:txBody>
      </p:sp>
      <p:sp>
        <p:nvSpPr>
          <p:cNvPr id="26640" name="标题 2"/>
          <p:cNvSpPr>
            <a:spLocks noGrp="1"/>
          </p:cNvSpPr>
          <p:nvPr>
            <p:ph type="title"/>
          </p:nvPr>
        </p:nvSpPr>
        <p:spPr>
          <a:xfrm>
            <a:off x="7430135" y="285750"/>
            <a:ext cx="3058795" cy="523875"/>
          </a:xfrm>
        </p:spPr>
        <p:txBody>
          <a:bodyPr/>
          <a:lstStyle/>
          <a:p>
            <a:pPr eaLnBrk="1" hangingPunct="1"/>
            <a:r>
              <a:rPr>
                <a:solidFill>
                  <a:srgbClr val="121F55"/>
                </a:solidFill>
              </a:rPr>
              <a:t>生活中的程序</a:t>
            </a:r>
            <a:endParaRPr>
              <a:solidFill>
                <a:srgbClr val="121F55"/>
              </a:solidFill>
            </a:endParaRPr>
          </a:p>
        </p:txBody>
      </p:sp>
      <p:sp>
        <p:nvSpPr>
          <p:cNvPr id="2" name="灯片编号占位符 1"/>
          <p:cNvSpPr>
            <a:spLocks noGrp="1"/>
          </p:cNvSpPr>
          <p:nvPr>
            <p:ph type="sldNum" sz="quarter" idx="10"/>
          </p:nvPr>
        </p:nvSpPr>
        <p:spPr/>
        <p:txBody>
          <a:bodyPr/>
          <a:lstStyle/>
          <a:p>
            <a:pPr>
              <a:defRPr/>
            </a:pPr>
            <a:fld id="{20A3C244-A2EA-421B-AA84-7941BACD046B}" type="slidenum">
              <a:rPr lang="zh-CN" altLang="en-US" smtClean="0"/>
            </a:fld>
            <a:r>
              <a:rPr lang="en-US" altLang="zh-CN"/>
              <a:t>/49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60133"/>
                                        </p:tgtEl>
                                        <p:attrNameLst>
                                          <p:attrName>style.visibility</p:attrName>
                                        </p:attrNameLst>
                                      </p:cBhvr>
                                      <p:to>
                                        <p:strVal val="visible"/>
                                      </p:to>
                                    </p:set>
                                    <p:animEffect transition="in" filter="wipe(left)">
                                      <p:cBhvr>
                                        <p:cTn id="7" dur="500"/>
                                        <p:tgtEl>
                                          <p:spTgt spid="5601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60137"/>
                                        </p:tgtEl>
                                        <p:attrNameLst>
                                          <p:attrName>style.visibility</p:attrName>
                                        </p:attrNameLst>
                                      </p:cBhvr>
                                      <p:to>
                                        <p:strVal val="visible"/>
                                      </p:to>
                                    </p:set>
                                    <p:animEffect transition="in" filter="wipe(left)">
                                      <p:cBhvr>
                                        <p:cTn id="12" dur="500"/>
                                        <p:tgtEl>
                                          <p:spTgt spid="560137"/>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560131"/>
                                        </p:tgtEl>
                                        <p:attrNameLst>
                                          <p:attrName>style.visibility</p:attrName>
                                        </p:attrNameLst>
                                      </p:cBhvr>
                                      <p:to>
                                        <p:strVal val="visible"/>
                                      </p:to>
                                    </p:set>
                                    <p:animEffect transition="in" filter="wipe(left)">
                                      <p:cBhvr>
                                        <p:cTn id="16" dur="500"/>
                                        <p:tgtEl>
                                          <p:spTgt spid="560131"/>
                                        </p:tgtEl>
                                      </p:cBhvr>
                                    </p:animEffect>
                                  </p:childTnLst>
                                </p:cTn>
                              </p:par>
                              <p:par>
                                <p:cTn id="17" presetID="22" presetClass="entr" presetSubtype="8" fill="hold" nodeType="withEffect">
                                  <p:stCondLst>
                                    <p:cond delay="0"/>
                                  </p:stCondLst>
                                  <p:childTnLst>
                                    <p:set>
                                      <p:cBhvr>
                                        <p:cTn id="18" dur="1" fill="hold">
                                          <p:stCondLst>
                                            <p:cond delay="0"/>
                                          </p:stCondLst>
                                        </p:cTn>
                                        <p:tgtEl>
                                          <p:spTgt spid="560130"/>
                                        </p:tgtEl>
                                        <p:attrNameLst>
                                          <p:attrName>style.visibility</p:attrName>
                                        </p:attrNameLst>
                                      </p:cBhvr>
                                      <p:to>
                                        <p:strVal val="visible"/>
                                      </p:to>
                                    </p:set>
                                    <p:animEffect transition="in" filter="wipe(left)">
                                      <p:cBhvr>
                                        <p:cTn id="19" dur="500"/>
                                        <p:tgtEl>
                                          <p:spTgt spid="560130"/>
                                        </p:tgtEl>
                                      </p:cBhvr>
                                    </p:animEffect>
                                  </p:childTnLst>
                                </p:cTn>
                              </p:par>
                            </p:childTnLst>
                          </p:cTn>
                        </p:par>
                        <p:par>
                          <p:cTn id="20" fill="hold">
                            <p:stCondLst>
                              <p:cond delay="1000"/>
                            </p:stCondLst>
                            <p:childTnLst>
                              <p:par>
                                <p:cTn id="21" presetID="22" presetClass="entr" presetSubtype="8" fill="hold" nodeType="afterEffect">
                                  <p:stCondLst>
                                    <p:cond delay="0"/>
                                  </p:stCondLst>
                                  <p:childTnLst>
                                    <p:set>
                                      <p:cBhvr>
                                        <p:cTn id="22" dur="1" fill="hold">
                                          <p:stCondLst>
                                            <p:cond delay="0"/>
                                          </p:stCondLst>
                                        </p:cTn>
                                        <p:tgtEl>
                                          <p:spTgt spid="560132"/>
                                        </p:tgtEl>
                                        <p:attrNameLst>
                                          <p:attrName>style.visibility</p:attrName>
                                        </p:attrNameLst>
                                      </p:cBhvr>
                                      <p:to>
                                        <p:strVal val="visible"/>
                                      </p:to>
                                    </p:set>
                                    <p:animEffect transition="in" filter="wipe(left)">
                                      <p:cBhvr>
                                        <p:cTn id="23" dur="500"/>
                                        <p:tgtEl>
                                          <p:spTgt spid="56013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xit" presetSubtype="8" fill="hold" grpId="1" nodeType="clickEffect">
                                  <p:stCondLst>
                                    <p:cond delay="0"/>
                                  </p:stCondLst>
                                  <p:childTnLst>
                                    <p:animEffect transition="out" filter="wipe(left)">
                                      <p:cBhvr>
                                        <p:cTn id="27" dur="500"/>
                                        <p:tgtEl>
                                          <p:spTgt spid="560137"/>
                                        </p:tgtEl>
                                      </p:cBhvr>
                                    </p:animEffect>
                                    <p:set>
                                      <p:cBhvr>
                                        <p:cTn id="28" dur="1" fill="hold">
                                          <p:stCondLst>
                                            <p:cond delay="499"/>
                                          </p:stCondLst>
                                        </p:cTn>
                                        <p:tgtEl>
                                          <p:spTgt spid="560137"/>
                                        </p:tgtEl>
                                        <p:attrNameLst>
                                          <p:attrName>style.visibility</p:attrName>
                                        </p:attrNameLst>
                                      </p:cBhvr>
                                      <p:to>
                                        <p:strVal val="hidden"/>
                                      </p:to>
                                    </p:set>
                                  </p:childTnLst>
                                </p:cTn>
                              </p:par>
                              <p:par>
                                <p:cTn id="29" presetID="22" presetClass="entr" presetSubtype="8" fill="hold" grpId="0" nodeType="withEffect">
                                  <p:stCondLst>
                                    <p:cond delay="0"/>
                                  </p:stCondLst>
                                  <p:childTnLst>
                                    <p:set>
                                      <p:cBhvr>
                                        <p:cTn id="30" dur="1" fill="hold">
                                          <p:stCondLst>
                                            <p:cond delay="0"/>
                                          </p:stCondLst>
                                        </p:cTn>
                                        <p:tgtEl>
                                          <p:spTgt spid="560140"/>
                                        </p:tgtEl>
                                        <p:attrNameLst>
                                          <p:attrName>style.visibility</p:attrName>
                                        </p:attrNameLst>
                                      </p:cBhvr>
                                      <p:to>
                                        <p:strVal val="visible"/>
                                      </p:to>
                                    </p:set>
                                    <p:animEffect transition="in" filter="wipe(left)">
                                      <p:cBhvr>
                                        <p:cTn id="31" dur="500"/>
                                        <p:tgtEl>
                                          <p:spTgt spid="560140"/>
                                        </p:tgtEl>
                                      </p:cBhvr>
                                    </p:animEffect>
                                  </p:childTnLst>
                                </p:cTn>
                              </p:par>
                            </p:childTnLst>
                          </p:cTn>
                        </p:par>
                        <p:par>
                          <p:cTn id="32" fill="hold">
                            <p:stCondLst>
                              <p:cond delay="500"/>
                            </p:stCondLst>
                            <p:childTnLst>
                              <p:par>
                                <p:cTn id="33" presetID="22" presetClass="exit" presetSubtype="8" fill="hold" nodeType="afterEffect">
                                  <p:stCondLst>
                                    <p:cond delay="0"/>
                                  </p:stCondLst>
                                  <p:childTnLst>
                                    <p:animEffect transition="out" filter="wipe(left)">
                                      <p:cBhvr>
                                        <p:cTn id="34" dur="500"/>
                                        <p:tgtEl>
                                          <p:spTgt spid="560133"/>
                                        </p:tgtEl>
                                      </p:cBhvr>
                                    </p:animEffect>
                                    <p:set>
                                      <p:cBhvr>
                                        <p:cTn id="35" dur="1" fill="hold">
                                          <p:stCondLst>
                                            <p:cond delay="499"/>
                                          </p:stCondLst>
                                        </p:cTn>
                                        <p:tgtEl>
                                          <p:spTgt spid="560133"/>
                                        </p:tgtEl>
                                        <p:attrNameLst>
                                          <p:attrName>style.visibility</p:attrName>
                                        </p:attrNameLst>
                                      </p:cBhvr>
                                      <p:to>
                                        <p:strVal val="hidden"/>
                                      </p:to>
                                    </p:set>
                                  </p:childTnLst>
                                </p:cTn>
                              </p:par>
                              <p:par>
                                <p:cTn id="36" presetID="0" presetClass="path" presetSubtype="0" accel="50000" decel="50000" fill="hold" nodeType="withEffect">
                                  <p:stCondLst>
                                    <p:cond delay="0"/>
                                  </p:stCondLst>
                                  <p:childTnLst>
                                    <p:animMotion origin="layout" path="M 2.77778E-6 -9.66844E-7 L 0.49167 -0.0779 " pathEditMode="relative" ptsTypes="AA">
                                      <p:cBhvr>
                                        <p:cTn id="37" dur="1000" fill="hold"/>
                                        <p:tgtEl>
                                          <p:spTgt spid="560133"/>
                                        </p:tgtEl>
                                        <p:attrNameLst>
                                          <p:attrName>ppt_x</p:attrName>
                                          <p:attrName>ppt_y</p:attrName>
                                        </p:attrNameLst>
                                      </p:cBhvr>
                                    </p:animMotion>
                                  </p:childTnLst>
                                </p:cTn>
                              </p:par>
                              <p:par>
                                <p:cTn id="38" presetID="22" presetClass="entr" presetSubtype="8" fill="hold" nodeType="withEffect">
                                  <p:stCondLst>
                                    <p:cond delay="0"/>
                                  </p:stCondLst>
                                  <p:childTnLst>
                                    <p:set>
                                      <p:cBhvr>
                                        <p:cTn id="39" dur="1" fill="hold">
                                          <p:stCondLst>
                                            <p:cond delay="0"/>
                                          </p:stCondLst>
                                        </p:cTn>
                                        <p:tgtEl>
                                          <p:spTgt spid="560139"/>
                                        </p:tgtEl>
                                        <p:attrNameLst>
                                          <p:attrName>style.visibility</p:attrName>
                                        </p:attrNameLst>
                                      </p:cBhvr>
                                      <p:to>
                                        <p:strVal val="visible"/>
                                      </p:to>
                                    </p:set>
                                    <p:animEffect transition="in" filter="wipe(left)">
                                      <p:cBhvr>
                                        <p:cTn id="40" dur="500"/>
                                        <p:tgtEl>
                                          <p:spTgt spid="56013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xit" presetSubtype="8" fill="hold" grpId="1" nodeType="clickEffect">
                                  <p:stCondLst>
                                    <p:cond delay="0"/>
                                  </p:stCondLst>
                                  <p:childTnLst>
                                    <p:animEffect transition="out" filter="wipe(left)">
                                      <p:cBhvr>
                                        <p:cTn id="44" dur="500"/>
                                        <p:tgtEl>
                                          <p:spTgt spid="560140"/>
                                        </p:tgtEl>
                                      </p:cBhvr>
                                    </p:animEffect>
                                    <p:set>
                                      <p:cBhvr>
                                        <p:cTn id="45" dur="1" fill="hold">
                                          <p:stCondLst>
                                            <p:cond delay="499"/>
                                          </p:stCondLst>
                                        </p:cTn>
                                        <p:tgtEl>
                                          <p:spTgt spid="560140"/>
                                        </p:tgtEl>
                                        <p:attrNameLst>
                                          <p:attrName>style.visibility</p:attrName>
                                        </p:attrNameLst>
                                      </p:cBhvr>
                                      <p:to>
                                        <p:strVal val="hidden"/>
                                      </p:to>
                                    </p:set>
                                  </p:childTnLst>
                                </p:cTn>
                              </p:par>
                            </p:childTnLst>
                          </p:cTn>
                        </p:par>
                        <p:par>
                          <p:cTn id="46" fill="hold">
                            <p:stCondLst>
                              <p:cond delay="500"/>
                            </p:stCondLst>
                            <p:childTnLst>
                              <p:par>
                                <p:cTn id="47" presetID="22" presetClass="exit" presetSubtype="8" fill="hold" nodeType="afterEffect">
                                  <p:stCondLst>
                                    <p:cond delay="0"/>
                                  </p:stCondLst>
                                  <p:childTnLst>
                                    <p:animEffect transition="out" filter="wipe(left)">
                                      <p:cBhvr>
                                        <p:cTn id="48" dur="500"/>
                                        <p:tgtEl>
                                          <p:spTgt spid="560132"/>
                                        </p:tgtEl>
                                      </p:cBhvr>
                                    </p:animEffect>
                                    <p:set>
                                      <p:cBhvr>
                                        <p:cTn id="49" dur="1" fill="hold">
                                          <p:stCondLst>
                                            <p:cond delay="499"/>
                                          </p:stCondLst>
                                        </p:cTn>
                                        <p:tgtEl>
                                          <p:spTgt spid="560132"/>
                                        </p:tgtEl>
                                        <p:attrNameLst>
                                          <p:attrName>style.visibility</p:attrName>
                                        </p:attrNameLst>
                                      </p:cBhvr>
                                      <p:to>
                                        <p:strVal val="hidden"/>
                                      </p:to>
                                    </p:set>
                                  </p:childTnLst>
                                </p:cTn>
                              </p:par>
                              <p:par>
                                <p:cTn id="50" presetID="0" presetClass="path" presetSubtype="0" accel="50000" decel="50000" fill="hold" nodeType="withEffect">
                                  <p:stCondLst>
                                    <p:cond delay="0"/>
                                  </p:stCondLst>
                                  <p:childTnLst>
                                    <p:animMotion origin="layout" path="M -3.88889E-6 7.1412E-7 L 0.04167 7.1412E-7 " pathEditMode="relative" ptsTypes="AA">
                                      <p:cBhvr>
                                        <p:cTn id="51" dur="1000" fill="hold"/>
                                        <p:tgtEl>
                                          <p:spTgt spid="560132"/>
                                        </p:tgtEl>
                                        <p:attrNameLst>
                                          <p:attrName>ppt_x</p:attrName>
                                          <p:attrName>ppt_y</p:attrName>
                                        </p:attrNameLst>
                                      </p:cBhvr>
                                    </p:animMotion>
                                  </p:childTnLst>
                                </p:cTn>
                              </p:par>
                              <p:par>
                                <p:cTn id="52" presetID="0" presetClass="path" presetSubtype="0" accel="50000" decel="50000" fill="hold" nodeType="withEffect">
                                  <p:stCondLst>
                                    <p:cond delay="0"/>
                                  </p:stCondLst>
                                  <p:childTnLst>
                                    <p:animMotion origin="layout" path="M -3.33333E-6 6.99977E-6 L 0.06667 6.99977E-6 " pathEditMode="relative" ptsTypes="AA">
                                      <p:cBhvr>
                                        <p:cTn id="53" dur="1000" fill="hold"/>
                                        <p:tgtEl>
                                          <p:spTgt spid="560139"/>
                                        </p:tgtEl>
                                        <p:attrNameLst>
                                          <p:attrName>ppt_x</p:attrName>
                                          <p:attrName>ppt_y</p:attrName>
                                        </p:attrNameLst>
                                      </p:cBhvr>
                                    </p:animMotion>
                                  </p:childTnLst>
                                </p:cTn>
                              </p:par>
                            </p:childTnLst>
                          </p:cTn>
                        </p:par>
                        <p:par>
                          <p:cTn id="54" fill="hold">
                            <p:stCondLst>
                              <p:cond delay="1000"/>
                            </p:stCondLst>
                            <p:childTnLst>
                              <p:par>
                                <p:cTn id="55" presetID="22" presetClass="entr" presetSubtype="8" fill="hold" grpId="0" nodeType="afterEffect">
                                  <p:stCondLst>
                                    <p:cond delay="0"/>
                                  </p:stCondLst>
                                  <p:childTnLst>
                                    <p:set>
                                      <p:cBhvr>
                                        <p:cTn id="56" dur="1" fill="hold">
                                          <p:stCondLst>
                                            <p:cond delay="0"/>
                                          </p:stCondLst>
                                        </p:cTn>
                                        <p:tgtEl>
                                          <p:spTgt spid="560138"/>
                                        </p:tgtEl>
                                        <p:attrNameLst>
                                          <p:attrName>style.visibility</p:attrName>
                                        </p:attrNameLst>
                                      </p:cBhvr>
                                      <p:to>
                                        <p:strVal val="visible"/>
                                      </p:to>
                                    </p:set>
                                    <p:animEffect transition="in" filter="wipe(left)">
                                      <p:cBhvr>
                                        <p:cTn id="57" dur="500"/>
                                        <p:tgtEl>
                                          <p:spTgt spid="56013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xit" presetSubtype="8" fill="hold" grpId="1" nodeType="clickEffect">
                                  <p:stCondLst>
                                    <p:cond delay="0"/>
                                  </p:stCondLst>
                                  <p:childTnLst>
                                    <p:animEffect transition="out" filter="wipe(left)">
                                      <p:cBhvr>
                                        <p:cTn id="61" dur="500"/>
                                        <p:tgtEl>
                                          <p:spTgt spid="560138"/>
                                        </p:tgtEl>
                                      </p:cBhvr>
                                    </p:animEffect>
                                    <p:set>
                                      <p:cBhvr>
                                        <p:cTn id="62" dur="1" fill="hold">
                                          <p:stCondLst>
                                            <p:cond delay="499"/>
                                          </p:stCondLst>
                                        </p:cTn>
                                        <p:tgtEl>
                                          <p:spTgt spid="560138"/>
                                        </p:tgtEl>
                                        <p:attrNameLst>
                                          <p:attrName>style.visibility</p:attrName>
                                        </p:attrNameLst>
                                      </p:cBhvr>
                                      <p:to>
                                        <p:strVal val="hidden"/>
                                      </p:to>
                                    </p:set>
                                  </p:childTnLst>
                                </p:cTn>
                              </p:par>
                            </p:childTnLst>
                          </p:cTn>
                        </p:par>
                        <p:par>
                          <p:cTn id="63" fill="hold">
                            <p:stCondLst>
                              <p:cond delay="500"/>
                            </p:stCondLst>
                            <p:childTnLst>
                              <p:par>
                                <p:cTn id="64" presetID="22" presetClass="entr" presetSubtype="8" fill="hold" grpId="1" nodeType="afterEffect">
                                  <p:stCondLst>
                                    <p:cond delay="0"/>
                                  </p:stCondLst>
                                  <p:childTnLst>
                                    <p:set>
                                      <p:cBhvr>
                                        <p:cTn id="65" dur="1" fill="hold">
                                          <p:stCondLst>
                                            <p:cond delay="0"/>
                                          </p:stCondLst>
                                        </p:cTn>
                                        <p:tgtEl>
                                          <p:spTgt spid="560144"/>
                                        </p:tgtEl>
                                        <p:attrNameLst>
                                          <p:attrName>style.visibility</p:attrName>
                                        </p:attrNameLst>
                                      </p:cBhvr>
                                      <p:to>
                                        <p:strVal val="visible"/>
                                      </p:to>
                                    </p:set>
                                    <p:animEffect transition="in" filter="wipe(left)">
                                      <p:cBhvr>
                                        <p:cTn id="66" dur="500"/>
                                        <p:tgtEl>
                                          <p:spTgt spid="560144"/>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xit" presetSubtype="8" fill="hold" grpId="0" nodeType="clickEffect">
                                  <p:stCondLst>
                                    <p:cond delay="0"/>
                                  </p:stCondLst>
                                  <p:childTnLst>
                                    <p:animEffect transition="out" filter="wipe(left)">
                                      <p:cBhvr>
                                        <p:cTn id="70" dur="500"/>
                                        <p:tgtEl>
                                          <p:spTgt spid="560144"/>
                                        </p:tgtEl>
                                      </p:cBhvr>
                                    </p:animEffect>
                                    <p:set>
                                      <p:cBhvr>
                                        <p:cTn id="71" dur="1" fill="hold">
                                          <p:stCondLst>
                                            <p:cond delay="499"/>
                                          </p:stCondLst>
                                        </p:cTn>
                                        <p:tgtEl>
                                          <p:spTgt spid="560144"/>
                                        </p:tgtEl>
                                        <p:attrNameLst>
                                          <p:attrName>style.visibility</p:attrName>
                                        </p:attrNameLst>
                                      </p:cBhvr>
                                      <p:to>
                                        <p:strVal val="hidden"/>
                                      </p:to>
                                    </p:set>
                                  </p:childTnLst>
                                </p:cTn>
                              </p:par>
                            </p:childTnLst>
                          </p:cTn>
                        </p:par>
                        <p:par>
                          <p:cTn id="72" fill="hold">
                            <p:stCondLst>
                              <p:cond delay="500"/>
                            </p:stCondLst>
                            <p:childTnLst>
                              <p:par>
                                <p:cTn id="73" presetID="22" presetClass="entr" presetSubtype="8" fill="hold" grpId="0" nodeType="afterEffect">
                                  <p:stCondLst>
                                    <p:cond delay="0"/>
                                  </p:stCondLst>
                                  <p:childTnLst>
                                    <p:set>
                                      <p:cBhvr>
                                        <p:cTn id="74" dur="1" fill="hold">
                                          <p:stCondLst>
                                            <p:cond delay="0"/>
                                          </p:stCondLst>
                                        </p:cTn>
                                        <p:tgtEl>
                                          <p:spTgt spid="560141"/>
                                        </p:tgtEl>
                                        <p:attrNameLst>
                                          <p:attrName>style.visibility</p:attrName>
                                        </p:attrNameLst>
                                      </p:cBhvr>
                                      <p:to>
                                        <p:strVal val="visible"/>
                                      </p:to>
                                    </p:set>
                                    <p:animEffect transition="in" filter="wipe(left)">
                                      <p:cBhvr>
                                        <p:cTn id="75" dur="500"/>
                                        <p:tgtEl>
                                          <p:spTgt spid="560141"/>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xit" presetSubtype="8" fill="hold" grpId="1" nodeType="clickEffect">
                                  <p:stCondLst>
                                    <p:cond delay="0"/>
                                  </p:stCondLst>
                                  <p:childTnLst>
                                    <p:animEffect transition="out" filter="wipe(left)">
                                      <p:cBhvr>
                                        <p:cTn id="79" dur="500"/>
                                        <p:tgtEl>
                                          <p:spTgt spid="560141"/>
                                        </p:tgtEl>
                                      </p:cBhvr>
                                    </p:animEffect>
                                    <p:set>
                                      <p:cBhvr>
                                        <p:cTn id="80" dur="1" fill="hold">
                                          <p:stCondLst>
                                            <p:cond delay="499"/>
                                          </p:stCondLst>
                                        </p:cTn>
                                        <p:tgtEl>
                                          <p:spTgt spid="560141"/>
                                        </p:tgtEl>
                                        <p:attrNameLst>
                                          <p:attrName>style.visibility</p:attrName>
                                        </p:attrNameLst>
                                      </p:cBhvr>
                                      <p:to>
                                        <p:strVal val="hidden"/>
                                      </p:to>
                                    </p:set>
                                  </p:childTnLst>
                                </p:cTn>
                              </p:par>
                            </p:childTnLst>
                          </p:cTn>
                        </p:par>
                        <p:par>
                          <p:cTn id="81" fill="hold">
                            <p:stCondLst>
                              <p:cond delay="500"/>
                            </p:stCondLst>
                            <p:childTnLst>
                              <p:par>
                                <p:cTn id="82" presetID="22" presetClass="entr" presetSubtype="8" fill="hold" grpId="0" nodeType="afterEffect">
                                  <p:stCondLst>
                                    <p:cond delay="0"/>
                                  </p:stCondLst>
                                  <p:childTnLst>
                                    <p:set>
                                      <p:cBhvr>
                                        <p:cTn id="83" dur="1" fill="hold">
                                          <p:stCondLst>
                                            <p:cond delay="0"/>
                                          </p:stCondLst>
                                        </p:cTn>
                                        <p:tgtEl>
                                          <p:spTgt spid="560143"/>
                                        </p:tgtEl>
                                        <p:attrNameLst>
                                          <p:attrName>style.visibility</p:attrName>
                                        </p:attrNameLst>
                                      </p:cBhvr>
                                      <p:to>
                                        <p:strVal val="visible"/>
                                      </p:to>
                                    </p:set>
                                    <p:animEffect transition="in" filter="wipe(left)">
                                      <p:cBhvr>
                                        <p:cTn id="84" dur="500"/>
                                        <p:tgtEl>
                                          <p:spTgt spid="560143"/>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xit" presetSubtype="8" fill="hold" grpId="1" nodeType="clickEffect">
                                  <p:stCondLst>
                                    <p:cond delay="0"/>
                                  </p:stCondLst>
                                  <p:childTnLst>
                                    <p:animEffect transition="out" filter="wipe(left)">
                                      <p:cBhvr>
                                        <p:cTn id="88" dur="500"/>
                                        <p:tgtEl>
                                          <p:spTgt spid="560143"/>
                                        </p:tgtEl>
                                      </p:cBhvr>
                                    </p:animEffect>
                                    <p:set>
                                      <p:cBhvr>
                                        <p:cTn id="89" dur="1" fill="hold">
                                          <p:stCondLst>
                                            <p:cond delay="499"/>
                                          </p:stCondLst>
                                        </p:cTn>
                                        <p:tgtEl>
                                          <p:spTgt spid="560143"/>
                                        </p:tgtEl>
                                        <p:attrNameLst>
                                          <p:attrName>style.visibility</p:attrName>
                                        </p:attrNameLst>
                                      </p:cBhvr>
                                      <p:to>
                                        <p:strVal val="hidden"/>
                                      </p:to>
                                    </p:set>
                                  </p:childTnLst>
                                </p:cTn>
                              </p:par>
                              <p:par>
                                <p:cTn id="90" presetID="0" presetClass="path" presetSubtype="0" accel="50000" decel="50000" fill="hold" nodeType="withEffect">
                                  <p:stCondLst>
                                    <p:cond delay="0"/>
                                  </p:stCondLst>
                                  <p:childTnLst>
                                    <p:animMotion origin="layout" path="M 2.77778E-7 -1.41433E-7 C -0.04705 -0.00463 -0.09409 -0.00927 -0.11632 -1.41433E-7 C -0.13871 0.00928 -0.1217 0.04545 -0.13489 0.05588 C -0.14809 0.06631 -0.18368 0.05171 -0.19531 0.06214 C -0.20694 0.07257 -0.18958 0.10828 -0.20469 0.11802 C -0.21979 0.12776 -0.21684 0.12057 -0.28611 0.12103 C -0.35538 0.1215 -0.48819 0.12126 -0.62083 0.12103 " pathEditMode="relative" ptsTypes="aaaaaaA">
                                      <p:cBhvr>
                                        <p:cTn id="91" dur="1000" fill="hold"/>
                                        <p:tgtEl>
                                          <p:spTgt spid="56013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0137" grpId="0" bldLvl="0" animBg="1"/>
      <p:bldP spid="560137" grpId="1" bldLvl="0" animBg="1"/>
      <p:bldP spid="560138" grpId="0" bldLvl="0" animBg="1"/>
      <p:bldP spid="560138" grpId="1" bldLvl="0" animBg="1"/>
      <p:bldP spid="560140" grpId="0" bldLvl="0" animBg="1"/>
      <p:bldP spid="560140" grpId="1" bldLvl="0" animBg="1"/>
      <p:bldP spid="560141" grpId="0" bldLvl="0" animBg="1"/>
      <p:bldP spid="560141" grpId="1" bldLvl="0" animBg="1"/>
      <p:bldP spid="560143" grpId="0" bldLvl="0" animBg="1"/>
      <p:bldP spid="560143" grpId="1" bldLvl="0" animBg="1"/>
      <p:bldP spid="560144" grpId="0" bldLvl="0" animBg="1"/>
      <p:bldP spid="560144" grpId="1" bldLvl="0" animBg="1"/>
    </p:bldLst>
  </p:timing>
</p:sld>
</file>

<file path=ppt/theme/theme1.xml><?xml version="1.0" encoding="utf-8"?>
<a:theme xmlns:a="http://schemas.openxmlformats.org/drawingml/2006/main" name="Office 主题_2">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5626</Words>
  <Application>WPS 演示</Application>
  <PresentationFormat>宽屏</PresentationFormat>
  <Paragraphs>819</Paragraphs>
  <Slides>47</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7</vt:i4>
      </vt:variant>
      <vt:variant>
        <vt:lpstr>幻灯片标题</vt:lpstr>
      </vt:variant>
      <vt:variant>
        <vt:i4>47</vt:i4>
      </vt:variant>
    </vt:vector>
  </HeadingPairs>
  <TitlesOfParts>
    <vt:vector size="66" baseType="lpstr">
      <vt:lpstr>Arial</vt:lpstr>
      <vt:lpstr>宋体</vt:lpstr>
      <vt:lpstr>Wingdings</vt:lpstr>
      <vt:lpstr>Calibri</vt:lpstr>
      <vt:lpstr>微软雅黑</vt:lpstr>
      <vt:lpstr>Wingdings</vt:lpstr>
      <vt:lpstr>Arial</vt:lpstr>
      <vt:lpstr>黑体</vt:lpstr>
      <vt:lpstr>Times New Roman</vt:lpstr>
      <vt:lpstr>Arial Unicode MS</vt:lpstr>
      <vt:lpstr>方正准圆繁体</vt:lpstr>
      <vt:lpstr>Office 主题_2</vt:lpstr>
      <vt:lpstr>Visio.Drawing.11</vt:lpstr>
      <vt:lpstr>Visio.Drawing.11</vt:lpstr>
      <vt:lpstr>Visio.Drawing.11</vt:lpstr>
      <vt:lpstr>Visio.Drawing.11</vt:lpstr>
      <vt:lpstr>Visio.Drawing.11</vt:lpstr>
      <vt:lpstr>Visio.Drawing.11</vt:lpstr>
      <vt:lpstr>Word.Picture.8</vt:lpstr>
      <vt:lpstr>PowerPoint 演示文稿</vt:lpstr>
      <vt:lpstr>课程地位</vt:lpstr>
      <vt:lpstr>本课目标</vt:lpstr>
      <vt:lpstr>本章目标</vt:lpstr>
      <vt:lpstr>什么是程序</vt:lpstr>
      <vt:lpstr>Java的产生</vt:lpstr>
      <vt:lpstr>Java发展史</vt:lpstr>
      <vt:lpstr>Java技术平台</vt:lpstr>
      <vt:lpstr>生活中的程序</vt:lpstr>
      <vt:lpstr>计算机中的程序</vt:lpstr>
      <vt:lpstr>为什么学习Java</vt:lpstr>
      <vt:lpstr>Java可以做什么</vt:lpstr>
      <vt:lpstr>Java技术平台简介</vt:lpstr>
      <vt:lpstr>安装、配置JDK</vt:lpstr>
      <vt:lpstr>开发Java程序</vt:lpstr>
      <vt:lpstr>Java虚拟机与跨平台原理</vt:lpstr>
      <vt:lpstr>使用记事本开发Java程序</vt:lpstr>
      <vt:lpstr>Java程序的结构</vt:lpstr>
      <vt:lpstr>Java程序的结构 </vt:lpstr>
      <vt:lpstr>从控制台输出信息2-1</vt:lpstr>
      <vt:lpstr>从控制台输出信息2-2</vt:lpstr>
      <vt:lpstr>小结</vt:lpstr>
      <vt:lpstr>Java程序的注释2-1</vt:lpstr>
      <vt:lpstr>Java程序的注释2-2</vt:lpstr>
      <vt:lpstr>Java编码规范2-1</vt:lpstr>
      <vt:lpstr>Java编码规范2-2</vt:lpstr>
      <vt:lpstr>学员操作—向控制台输出内容2-1</vt:lpstr>
      <vt:lpstr>学员操作—向控制台输出内容2-2</vt:lpstr>
      <vt:lpstr>使用MyEclipse开发Java程序</vt:lpstr>
      <vt:lpstr>Java项目组织结构2-1</vt:lpstr>
      <vt:lpstr>Java项目组织结构2-2</vt:lpstr>
      <vt:lpstr>常见错误5-1</vt:lpstr>
      <vt:lpstr>常见错误5-2</vt:lpstr>
      <vt:lpstr>常见错误5-3</vt:lpstr>
      <vt:lpstr>常见错误5-4</vt:lpstr>
      <vt:lpstr>常见错误5-5</vt:lpstr>
      <vt:lpstr>使用Java API帮助文档</vt:lpstr>
      <vt:lpstr>使用Java反编译工具</vt:lpstr>
      <vt:lpstr>小结</vt:lpstr>
      <vt:lpstr>学员操作—MyEclipse快速上手 2-1</vt:lpstr>
      <vt:lpstr>学员操作—MyEclipse快速上手 2-2</vt:lpstr>
      <vt:lpstr>学员操作—输出商品价目表 </vt:lpstr>
      <vt:lpstr>学员操作—开发购物系统菜单</vt:lpstr>
      <vt:lpstr>共性问题集中讲解</vt:lpstr>
      <vt:lpstr>总结</vt:lpstr>
      <vt:lpstr>作业</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Meng Qi Li</dc:creator>
  <cp:lastModifiedBy>Gree</cp:lastModifiedBy>
  <cp:revision>60</cp:revision>
  <dcterms:created xsi:type="dcterms:W3CDTF">2017-10-12T07:19:00Z</dcterms:created>
  <dcterms:modified xsi:type="dcterms:W3CDTF">2017-10-14T14:56:07Z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2052-10.1.0.6876</vt:lpwstr>
  </property>
</Properties>
</file>