
<file path=[Content_Types].xml><?xml version="1.0" encoding="utf-8"?>
<Types xmlns="http://schemas.openxmlformats.org/package/2006/content-types">
  <Default Extension="jpeg" ContentType="image/jpe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8" r:id="rId4"/>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57"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p:sp>
      <p:sp>
        <p:nvSpPr>
          <p:cNvPr id="40963" name="备注占位符 2"/>
          <p:cNvSpPr>
            <a:spLocks noGrp="1"/>
          </p:cNvSpPr>
          <p:nvPr>
            <p:ph type="body" idx="1"/>
          </p:nvPr>
        </p:nvSpPr>
        <p:spPr>
          <a:noFill/>
        </p:spPr>
        <p:txBody>
          <a:bodyPr/>
          <a:lstStyle/>
          <a:p>
            <a:r>
              <a:rPr lang="zh-CN" altLang="en-US">
                <a:ea typeface="宋体" panose="02010600030101010101" pitchFamily="2" charset="-122"/>
              </a:rPr>
              <a:t>教学指导：</a:t>
            </a:r>
            <a:endParaRPr lang="en-US" altLang="zh-CN">
              <a:ea typeface="宋体" panose="02010600030101010101" pitchFamily="2" charset="-122"/>
            </a:endParaRPr>
          </a:p>
          <a:p>
            <a:r>
              <a:rPr lang="en-US" altLang="zh-CN">
                <a:ea typeface="宋体" panose="02010600030101010101" pitchFamily="2" charset="-122"/>
              </a:rPr>
              <a:t>   </a:t>
            </a:r>
            <a:r>
              <a:rPr lang="zh-CN" altLang="en-US">
                <a:ea typeface="宋体" panose="02010600030101010101" pitchFamily="2" charset="-122"/>
              </a:rPr>
              <a:t>正式授课前进行统一测试。测试内容为上次课布置的预习测试题。本教学环节目的是强化学员进行预习的意识，测试结果记录学员学习成绩</a:t>
            </a:r>
            <a:endParaRPr lang="zh-CN" altLang="en-US">
              <a:ea typeface="宋体" panose="02010600030101010101" pitchFamily="2" charset="-122"/>
            </a:endParaRPr>
          </a:p>
        </p:txBody>
      </p:sp>
      <p:sp>
        <p:nvSpPr>
          <p:cNvPr id="4" name="灯片编号占位符 3"/>
          <p:cNvSpPr>
            <a:spLocks noGrp="1"/>
          </p:cNvSpPr>
          <p:nvPr>
            <p:ph type="sldNum" sz="quarter" idx="5"/>
          </p:nvPr>
        </p:nvSpPr>
        <p:spPr/>
        <p:txBody>
          <a:bodyPr/>
          <a:lstStyle/>
          <a:p>
            <a:pPr>
              <a:defRPr/>
            </a:pPr>
            <a:fld id="{C4271501-8BF6-4898-ACFA-07028826B9C7}" type="slidenum">
              <a:rPr lang="zh-CN" altLang="en-US" smtClean="0"/>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p:sp>
      <p:sp>
        <p:nvSpPr>
          <p:cNvPr id="50179" name="备注占位符 2"/>
          <p:cNvSpPr>
            <a:spLocks noGrp="1"/>
          </p:cNvSpPr>
          <p:nvPr>
            <p:ph type="body" idx="1"/>
          </p:nvPr>
        </p:nvSpPr>
        <p:spPr>
          <a:noFill/>
        </p:spPr>
        <p:txBody>
          <a:bodyPr/>
          <a:lstStyle/>
          <a:p>
            <a:r>
              <a:rPr lang="zh-CN" altLang="en-US">
                <a:ea typeface="宋体" panose="02010600030101010101" pitchFamily="2" charset="-122"/>
              </a:rPr>
              <a:t>教学指导：结合上一页的图分析实现逻辑，让学员清楚解决问题的思路，然后再进入编码</a:t>
            </a:r>
            <a:endParaRPr lang="zh-CN" altLang="en-US">
              <a:ea typeface="宋体" panose="02010600030101010101" pitchFamily="2" charset="-122"/>
            </a:endParaRPr>
          </a:p>
        </p:txBody>
      </p:sp>
      <p:sp>
        <p:nvSpPr>
          <p:cNvPr id="4" name="灯片编号占位符 3"/>
          <p:cNvSpPr>
            <a:spLocks noGrp="1"/>
          </p:cNvSpPr>
          <p:nvPr>
            <p:ph type="sldNum" sz="quarter" idx="5"/>
          </p:nvPr>
        </p:nvSpPr>
        <p:spPr/>
        <p:txBody>
          <a:bodyPr/>
          <a:lstStyle/>
          <a:p>
            <a:pPr>
              <a:defRPr/>
            </a:pPr>
            <a:fld id="{F7BD6CAA-EFDA-4DEC-8D2C-0373AFA36A41}" type="slidenum">
              <a:rPr lang="zh-CN" altLang="en-US" smtClean="0"/>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p:sp>
      <p:sp>
        <p:nvSpPr>
          <p:cNvPr id="51203" name="备注占位符 2"/>
          <p:cNvSpPr>
            <a:spLocks noGrp="1"/>
          </p:cNvSpPr>
          <p:nvPr>
            <p:ph type="body" idx="1"/>
          </p:nvPr>
        </p:nvSpPr>
        <p:spPr>
          <a:noFill/>
        </p:spPr>
        <p:txBody>
          <a:bodyPr/>
          <a:lstStyle/>
          <a:p>
            <a:r>
              <a:rPr lang="zh-CN" altLang="en-US">
                <a:ea typeface="宋体" panose="02010600030101010101" pitchFamily="2" charset="-122"/>
              </a:rPr>
              <a:t>教学指导：</a:t>
            </a:r>
            <a:endParaRPr lang="en-US" altLang="zh-CN">
              <a:ea typeface="宋体" panose="02010600030101010101" pitchFamily="2" charset="-122"/>
            </a:endParaRPr>
          </a:p>
          <a:p>
            <a:r>
              <a:rPr lang="en-US" altLang="zh-CN">
                <a:ea typeface="宋体" panose="02010600030101010101" pitchFamily="2" charset="-122"/>
              </a:rPr>
              <a:t>xxxxxxx</a:t>
            </a:r>
            <a:endParaRPr lang="zh-CN" altLang="en-US">
              <a:ea typeface="宋体" panose="02010600030101010101" pitchFamily="2" charset="-122"/>
            </a:endParaRPr>
          </a:p>
          <a:p>
            <a:endParaRPr lang="zh-CN" altLang="en-US">
              <a:ea typeface="宋体" panose="02010600030101010101" pitchFamily="2" charset="-122"/>
            </a:endParaRPr>
          </a:p>
        </p:txBody>
      </p:sp>
      <p:sp>
        <p:nvSpPr>
          <p:cNvPr id="4" name="灯片编号占位符 3"/>
          <p:cNvSpPr>
            <a:spLocks noGrp="1"/>
          </p:cNvSpPr>
          <p:nvPr>
            <p:ph type="sldNum" sz="quarter" idx="5"/>
          </p:nvPr>
        </p:nvSpPr>
        <p:spPr/>
        <p:txBody>
          <a:bodyPr/>
          <a:lstStyle/>
          <a:p>
            <a:pPr>
              <a:defRPr/>
            </a:pPr>
            <a:fld id="{93D82B33-659D-4AC1-BF3F-117DF2429D80}" type="slidenum">
              <a:rPr lang="zh-CN" altLang="en-US" smtClean="0"/>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p:sp>
      <p:sp>
        <p:nvSpPr>
          <p:cNvPr id="52227" name="备注占位符 2"/>
          <p:cNvSpPr>
            <a:spLocks noGrp="1"/>
          </p:cNvSpPr>
          <p:nvPr>
            <p:ph type="body" idx="1"/>
          </p:nvPr>
        </p:nvSpPr>
        <p:spPr>
          <a:noFill/>
        </p:spPr>
        <p:txBody>
          <a:bodyPr/>
          <a:lstStyle/>
          <a:p>
            <a:r>
              <a:rPr lang="zh-CN" altLang="en-US" dirty="0">
                <a:ea typeface="宋体" panose="02010600030101010101" pitchFamily="2" charset="-122"/>
              </a:rPr>
              <a:t>教学指导：技术顾问引导学员总结学习过的选择结构的形式，回顾每种形式的语法和适用场合</a:t>
            </a:r>
            <a:endParaRPr lang="zh-CN" altLang="en-US" dirty="0">
              <a:ea typeface="宋体" panose="02010600030101010101" pitchFamily="2" charset="-122"/>
            </a:endParaRPr>
          </a:p>
        </p:txBody>
      </p:sp>
      <p:sp>
        <p:nvSpPr>
          <p:cNvPr id="4" name="灯片编号占位符 3"/>
          <p:cNvSpPr>
            <a:spLocks noGrp="1"/>
          </p:cNvSpPr>
          <p:nvPr>
            <p:ph type="sldNum" sz="quarter" idx="5"/>
          </p:nvPr>
        </p:nvSpPr>
        <p:spPr/>
        <p:txBody>
          <a:bodyPr/>
          <a:lstStyle/>
          <a:p>
            <a:pPr>
              <a:defRPr/>
            </a:pPr>
            <a:fld id="{FCFB6407-0C04-4D91-94DB-506349F5704B}" type="slidenum">
              <a:rPr lang="zh-CN" altLang="en-US" smtClean="0"/>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TextEdit="1"/>
          </p:cNvSpPr>
          <p:nvPr>
            <p:ph type="sldImg"/>
          </p:nvPr>
        </p:nvSpPr>
        <p:spPr/>
      </p:sp>
      <p:sp>
        <p:nvSpPr>
          <p:cNvPr id="53251" name="备注占位符 2"/>
          <p:cNvSpPr>
            <a:spLocks noGrp="1"/>
          </p:cNvSpPr>
          <p:nvPr>
            <p:ph type="body" idx="1"/>
          </p:nvPr>
        </p:nvSpPr>
        <p:spPr>
          <a:noFill/>
        </p:spPr>
        <p:txBody>
          <a:bodyPr/>
          <a:lstStyle/>
          <a:p>
            <a:endParaRPr lang="zh-CN" altLang="en-US">
              <a:ea typeface="宋体" panose="02010600030101010101" pitchFamily="2" charset="-122"/>
            </a:endParaRPr>
          </a:p>
        </p:txBody>
      </p:sp>
      <p:sp>
        <p:nvSpPr>
          <p:cNvPr id="4" name="灯片编号占位符 3"/>
          <p:cNvSpPr>
            <a:spLocks noGrp="1"/>
          </p:cNvSpPr>
          <p:nvPr>
            <p:ph type="sldNum" sz="quarter" idx="5"/>
          </p:nvPr>
        </p:nvSpPr>
        <p:spPr/>
        <p:txBody>
          <a:bodyPr/>
          <a:lstStyle/>
          <a:p>
            <a:pPr>
              <a:defRPr/>
            </a:pPr>
            <a:fld id="{B2574512-EDF3-43BD-A623-54231B979AD5}" type="slidenum">
              <a:rPr lang="zh-CN" altLang="en-US" smtClean="0"/>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DEB91A11-019C-4B0B-BAB9-405F598428AB}" type="slidenum">
              <a:rPr lang="zh-CN" altLang="en-US"/>
            </a:fld>
            <a:endParaRPr lang="en-US" altLang="zh-CN"/>
          </a:p>
        </p:txBody>
      </p:sp>
      <p:sp>
        <p:nvSpPr>
          <p:cNvPr id="54275" name="Rectangle 2"/>
          <p:cNvSpPr>
            <a:spLocks noGrp="1" noRot="1" noChangeAspect="1" noChangeArrowheads="1" noTextEdit="1"/>
          </p:cNvSpPr>
          <p:nvPr>
            <p:ph type="sldImg"/>
          </p:nvPr>
        </p:nvSpPr>
        <p:spPr/>
      </p:sp>
      <p:sp>
        <p:nvSpPr>
          <p:cNvPr id="54276" name="Rectangle 3"/>
          <p:cNvSpPr>
            <a:spLocks noGrp="1" noChangeArrowheads="1"/>
          </p:cNvSpPr>
          <p:nvPr>
            <p:ph type="body" idx="1"/>
          </p:nvPr>
        </p:nvSpPr>
        <p:spPr>
          <a:xfrm>
            <a:off x="685800" y="4343400"/>
            <a:ext cx="5486400" cy="4114800"/>
          </a:xfrm>
          <a:noFill/>
        </p:spPr>
        <p:txBody>
          <a:bodyPr/>
          <a:lstStyle/>
          <a:p>
            <a:r>
              <a:rPr lang="zh-CN" altLang="en-US">
                <a:ea typeface="宋体" panose="02010600030101010101" pitchFamily="2" charset="-122"/>
              </a:rPr>
              <a:t>教学指导：通过异常处理可以提高程序的健壮性，</a:t>
            </a:r>
            <a:r>
              <a:rPr lang="en-US" altLang="zh-CN">
                <a:ea typeface="宋体" panose="02010600030101010101" pitchFamily="2" charset="-122"/>
              </a:rPr>
              <a:t>Java</a:t>
            </a:r>
            <a:r>
              <a:rPr lang="zh-CN" altLang="en-US">
                <a:ea typeface="宋体" panose="02010600030101010101" pitchFamily="2" charset="-122"/>
              </a:rPr>
              <a:t>中提供了专门的异常处理机制，将在</a:t>
            </a:r>
            <a:r>
              <a:rPr lang="en-US" altLang="zh-CN">
                <a:ea typeface="宋体" panose="02010600030101010101" pitchFamily="2" charset="-122"/>
              </a:rPr>
              <a:t>S2</a:t>
            </a:r>
            <a:r>
              <a:rPr lang="zh-CN" altLang="en-US">
                <a:ea typeface="宋体" panose="02010600030101010101" pitchFamily="2" charset="-122"/>
              </a:rPr>
              <a:t>的课程中学习，在这之前，可以通过本章所讲解的方法进行异常处理。</a:t>
            </a:r>
            <a:endParaRPr lang="zh-CN" altLang="en-US">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p:sp>
      <p:sp>
        <p:nvSpPr>
          <p:cNvPr id="55299" name="备注占位符 2"/>
          <p:cNvSpPr>
            <a:spLocks noGrp="1"/>
          </p:cNvSpPr>
          <p:nvPr>
            <p:ph type="body" idx="1"/>
          </p:nvPr>
        </p:nvSpPr>
        <p:spPr>
          <a:noFill/>
        </p:spPr>
        <p:txBody>
          <a:bodyPr/>
          <a:lstStyle/>
          <a:p>
            <a:r>
              <a:rPr lang="zh-CN" altLang="en-US" dirty="0">
                <a:ea typeface="宋体" panose="02010600030101010101" pitchFamily="2" charset="-122"/>
              </a:rPr>
              <a:t>教学指导：</a:t>
            </a:r>
            <a:endParaRPr lang="en-US" altLang="zh-CN" dirty="0">
              <a:ea typeface="宋体" panose="02010600030101010101" pitchFamily="2" charset="-122"/>
            </a:endParaRPr>
          </a:p>
          <a:p>
            <a:r>
              <a:rPr lang="zh-CN" altLang="en-US" dirty="0">
                <a:ea typeface="宋体" panose="02010600030101010101" pitchFamily="2" charset="-122"/>
              </a:rPr>
              <a:t>此练习综合性强、业务较复杂、难度较大，技术顾问根据班级情况，可以分为两种实施方法</a:t>
            </a:r>
            <a:r>
              <a:rPr lang="en-US" altLang="zh-CN" dirty="0">
                <a:ea typeface="宋体" panose="02010600030101010101" pitchFamily="2" charset="-122"/>
              </a:rPr>
              <a:t>:</a:t>
            </a:r>
            <a:endParaRPr lang="en-US" altLang="zh-CN" dirty="0">
              <a:ea typeface="宋体" panose="02010600030101010101" pitchFamily="2" charset="-122"/>
            </a:endParaRPr>
          </a:p>
          <a:p>
            <a:r>
              <a:rPr lang="en-US" altLang="zh-CN" dirty="0">
                <a:ea typeface="宋体" panose="02010600030101010101" pitchFamily="2" charset="-122"/>
              </a:rPr>
              <a:t>1</a:t>
            </a:r>
            <a:r>
              <a:rPr lang="zh-CN" altLang="en-US" dirty="0">
                <a:ea typeface="宋体" panose="02010600030101010101" pitchFamily="2" charset="-122"/>
              </a:rPr>
              <a:t>、对于教好的班级，先让学员独立对问题进行分析、解决、实现，技术顾问根据学员的完成情况，在合适的时机多次给予共性问题的分析和讲解</a:t>
            </a:r>
            <a:endParaRPr lang="en-US" altLang="zh-CN" dirty="0">
              <a:ea typeface="宋体" panose="02010600030101010101" pitchFamily="2" charset="-122"/>
            </a:endParaRPr>
          </a:p>
          <a:p>
            <a:r>
              <a:rPr lang="en-US" altLang="zh-CN" dirty="0">
                <a:ea typeface="宋体" panose="02010600030101010101" pitchFamily="2" charset="-122"/>
              </a:rPr>
              <a:t>2</a:t>
            </a:r>
            <a:r>
              <a:rPr lang="zh-CN" altLang="en-US" dirty="0">
                <a:ea typeface="宋体" panose="02010600030101010101" pitchFamily="2" charset="-122"/>
              </a:rPr>
              <a:t>、对于较弱的班级，首先由技术顾问引导学员对问题进行分析，在白板上列出解决问题的步骤及实现关键点，然后让学员练习，同时技术顾问也要根据学员的完成情况，在合适的时机多次给予共性问题的分析和讲解</a:t>
            </a:r>
            <a:endParaRPr lang="zh-CN" altLang="en-US" dirty="0">
              <a:ea typeface="宋体" panose="02010600030101010101" pitchFamily="2" charset="-122"/>
            </a:endParaRPr>
          </a:p>
          <a:p>
            <a:endParaRPr lang="zh-CN" altLang="en-US" dirty="0">
              <a:ea typeface="宋体" panose="02010600030101010101" pitchFamily="2" charset="-122"/>
            </a:endParaRPr>
          </a:p>
        </p:txBody>
      </p:sp>
      <p:sp>
        <p:nvSpPr>
          <p:cNvPr id="4" name="灯片编号占位符 3"/>
          <p:cNvSpPr>
            <a:spLocks noGrp="1"/>
          </p:cNvSpPr>
          <p:nvPr>
            <p:ph type="sldNum" sz="quarter" idx="5"/>
          </p:nvPr>
        </p:nvSpPr>
        <p:spPr/>
        <p:txBody>
          <a:bodyPr/>
          <a:lstStyle/>
          <a:p>
            <a:pPr>
              <a:defRPr/>
            </a:pPr>
            <a:fld id="{40670D12-EE66-4367-BC6C-ADA01648D3B8}" type="slidenum">
              <a:rPr lang="zh-CN" altLang="en-US" smtClean="0"/>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p:sp>
      <p:sp>
        <p:nvSpPr>
          <p:cNvPr id="56323" name="备注占位符 2"/>
          <p:cNvSpPr>
            <a:spLocks noGrp="1"/>
          </p:cNvSpPr>
          <p:nvPr>
            <p:ph type="body" idx="1"/>
          </p:nvPr>
        </p:nvSpPr>
        <p:spPr>
          <a:noFill/>
        </p:spPr>
        <p:txBody>
          <a:bodyPr/>
          <a:lstStyle/>
          <a:p>
            <a:r>
              <a:rPr lang="zh-CN" altLang="en-US">
                <a:ea typeface="宋体" panose="02010600030101010101" pitchFamily="2" charset="-122"/>
              </a:rPr>
              <a:t>教学指导：</a:t>
            </a:r>
            <a:endParaRPr lang="en-US" altLang="zh-CN">
              <a:ea typeface="宋体" panose="02010600030101010101" pitchFamily="2" charset="-122"/>
            </a:endParaRPr>
          </a:p>
          <a:p>
            <a:r>
              <a:rPr lang="en-US" altLang="zh-CN">
                <a:ea typeface="宋体" panose="02010600030101010101" pitchFamily="2" charset="-122"/>
              </a:rPr>
              <a:t>xxxxxxx</a:t>
            </a:r>
            <a:endParaRPr lang="zh-CN" altLang="en-US">
              <a:ea typeface="宋体" panose="02010600030101010101" pitchFamily="2" charset="-122"/>
            </a:endParaRPr>
          </a:p>
          <a:p>
            <a:endParaRPr lang="zh-CN" altLang="en-US">
              <a:ea typeface="宋体" panose="02010600030101010101" pitchFamily="2" charset="-122"/>
            </a:endParaRPr>
          </a:p>
        </p:txBody>
      </p:sp>
      <p:sp>
        <p:nvSpPr>
          <p:cNvPr id="4" name="灯片编号占位符 3"/>
          <p:cNvSpPr>
            <a:spLocks noGrp="1"/>
          </p:cNvSpPr>
          <p:nvPr>
            <p:ph type="sldNum" sz="quarter" idx="5"/>
          </p:nvPr>
        </p:nvSpPr>
        <p:spPr/>
        <p:txBody>
          <a:bodyPr/>
          <a:lstStyle/>
          <a:p>
            <a:pPr>
              <a:defRPr/>
            </a:pPr>
            <a:fld id="{7D61D2FF-16C3-4ABC-804A-ED3869096DBD}" type="slidenum">
              <a:rPr lang="zh-CN" altLang="en-US" smtClean="0"/>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p:cNvSpPr>
            <a:spLocks noGrp="1" noRot="1" noChangeAspect="1" noTextEdit="1"/>
          </p:cNvSpPr>
          <p:nvPr>
            <p:ph type="sldImg"/>
          </p:nvPr>
        </p:nvSpPr>
        <p:spPr/>
      </p:sp>
      <p:sp>
        <p:nvSpPr>
          <p:cNvPr id="57347" name="备注占位符 2"/>
          <p:cNvSpPr>
            <a:spLocks noGrp="1"/>
          </p:cNvSpPr>
          <p:nvPr>
            <p:ph type="body" idx="1"/>
          </p:nvPr>
        </p:nvSpPr>
        <p:spPr>
          <a:noFill/>
        </p:spPr>
        <p:txBody>
          <a:bodyPr/>
          <a:lstStyle/>
          <a:p>
            <a:r>
              <a:rPr lang="zh-CN" altLang="en-US" dirty="0">
                <a:ea typeface="宋体" panose="02010600030101010101" pitchFamily="2" charset="-122"/>
              </a:rPr>
              <a:t>教学指导：</a:t>
            </a:r>
            <a:endParaRPr lang="en-US" altLang="zh-CN" dirty="0">
              <a:ea typeface="宋体" panose="02010600030101010101" pitchFamily="2" charset="-122"/>
            </a:endParaRPr>
          </a:p>
          <a:p>
            <a:r>
              <a:rPr lang="zh-CN" altLang="en-US" dirty="0">
                <a:ea typeface="宋体" panose="02010600030101010101" pitchFamily="2" charset="-122"/>
              </a:rPr>
              <a:t>技术顾问对第</a:t>
            </a:r>
            <a:r>
              <a:rPr lang="en-US" altLang="zh-CN" dirty="0">
                <a:ea typeface="宋体" panose="02010600030101010101" pitchFamily="2" charset="-122"/>
              </a:rPr>
              <a:t>1~4</a:t>
            </a:r>
            <a:r>
              <a:rPr lang="zh-CN" altLang="en-US" dirty="0">
                <a:ea typeface="宋体" panose="02010600030101010101" pitchFamily="2" charset="-122"/>
              </a:rPr>
              <a:t>章的内容答疑解惑，根据班级情况实施方式多样化（时间不超过</a:t>
            </a:r>
            <a:r>
              <a:rPr lang="en-US" altLang="zh-CN" dirty="0">
                <a:ea typeface="宋体" panose="02010600030101010101" pitchFamily="2" charset="-122"/>
              </a:rPr>
              <a:t>20</a:t>
            </a:r>
            <a:r>
              <a:rPr lang="zh-CN" altLang="en-US" dirty="0">
                <a:ea typeface="宋体" panose="02010600030101010101" pitchFamily="2" charset="-122"/>
              </a:rPr>
              <a:t>分钟）：</a:t>
            </a:r>
            <a:endParaRPr lang="en-US" altLang="zh-CN" dirty="0">
              <a:ea typeface="宋体" panose="02010600030101010101" pitchFamily="2" charset="-122"/>
            </a:endParaRPr>
          </a:p>
          <a:p>
            <a:r>
              <a:rPr lang="en-US" altLang="zh-CN" dirty="0">
                <a:ea typeface="宋体" panose="02010600030101010101" pitchFamily="2" charset="-122"/>
              </a:rPr>
              <a:t>1</a:t>
            </a:r>
            <a:r>
              <a:rPr lang="zh-CN" altLang="en-US" dirty="0">
                <a:ea typeface="宋体" panose="02010600030101010101" pitchFamily="2" charset="-122"/>
              </a:rPr>
              <a:t>、和学员互动，让学员提问题及对知识或学习方法进行分享或者技术顾问有针对性的讲解一些好的学习方法以消除学员学习中的畏难情绪</a:t>
            </a:r>
            <a:endParaRPr lang="en-US" altLang="zh-CN" dirty="0">
              <a:ea typeface="宋体" panose="02010600030101010101" pitchFamily="2" charset="-122"/>
            </a:endParaRPr>
          </a:p>
          <a:p>
            <a:r>
              <a:rPr lang="en-US" altLang="zh-CN" dirty="0">
                <a:ea typeface="宋体" panose="02010600030101010101" pitchFamily="2" charset="-122"/>
              </a:rPr>
              <a:t>2</a:t>
            </a:r>
            <a:r>
              <a:rPr lang="zh-CN" altLang="en-US" dirty="0">
                <a:ea typeface="宋体" panose="02010600030101010101" pitchFamily="2" charset="-122"/>
              </a:rPr>
              <a:t>、处理第</a:t>
            </a:r>
            <a:r>
              <a:rPr lang="en-US" altLang="zh-CN" dirty="0">
                <a:ea typeface="宋体" panose="02010600030101010101" pitchFamily="2" charset="-122"/>
              </a:rPr>
              <a:t>1~4</a:t>
            </a:r>
            <a:r>
              <a:rPr lang="zh-CN" altLang="en-US" dirty="0">
                <a:ea typeface="宋体" panose="02010600030101010101" pitchFamily="2" charset="-122"/>
              </a:rPr>
              <a:t>章中的上机练习和作业中的共性问题</a:t>
            </a:r>
            <a:endParaRPr lang="en-US" altLang="zh-CN" dirty="0">
              <a:ea typeface="宋体" panose="02010600030101010101" pitchFamily="2" charset="-122"/>
            </a:endParaRPr>
          </a:p>
          <a:p>
            <a:r>
              <a:rPr lang="en-US" altLang="zh-CN" dirty="0">
                <a:ea typeface="宋体" panose="02010600030101010101" pitchFamily="2" charset="-122"/>
              </a:rPr>
              <a:t>3</a:t>
            </a:r>
            <a:r>
              <a:rPr lang="zh-CN" altLang="en-US" dirty="0">
                <a:ea typeface="宋体" panose="02010600030101010101" pitchFamily="2" charset="-122"/>
              </a:rPr>
              <a:t>、对第</a:t>
            </a:r>
            <a:r>
              <a:rPr lang="en-US" altLang="zh-CN" dirty="0">
                <a:ea typeface="宋体" panose="02010600030101010101" pitchFamily="2" charset="-122"/>
              </a:rPr>
              <a:t>1~4</a:t>
            </a:r>
            <a:r>
              <a:rPr lang="zh-CN" altLang="en-US" dirty="0">
                <a:ea typeface="宋体" panose="02010600030101010101" pitchFamily="2" charset="-122"/>
              </a:rPr>
              <a:t>章中的难点内容（大多数学员有疑问的知识）进行针对性补充讲解</a:t>
            </a:r>
            <a:endParaRPr lang="zh-CN" altLang="en-US" dirty="0">
              <a:ea typeface="宋体" panose="02010600030101010101" pitchFamily="2" charset="-122"/>
            </a:endParaRPr>
          </a:p>
        </p:txBody>
      </p:sp>
      <p:sp>
        <p:nvSpPr>
          <p:cNvPr id="4" name="灯片编号占位符 3"/>
          <p:cNvSpPr>
            <a:spLocks noGrp="1"/>
          </p:cNvSpPr>
          <p:nvPr>
            <p:ph type="sldNum" sz="quarter" idx="5"/>
          </p:nvPr>
        </p:nvSpPr>
        <p:spPr/>
        <p:txBody>
          <a:bodyPr/>
          <a:lstStyle/>
          <a:p>
            <a:pPr>
              <a:defRPr/>
            </a:pPr>
            <a:fld id="{ED9E9C84-77FA-4DCE-BAC7-47D24C0A124D}" type="slidenum">
              <a:rPr lang="zh-CN" altLang="en-US" smtClean="0"/>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p:sp>
      <p:sp>
        <p:nvSpPr>
          <p:cNvPr id="58371" name="备注占位符 2"/>
          <p:cNvSpPr>
            <a:spLocks noGrp="1"/>
          </p:cNvSpPr>
          <p:nvPr>
            <p:ph type="body" idx="1"/>
          </p:nvPr>
        </p:nvSpPr>
        <p:spPr>
          <a:noFill/>
        </p:spPr>
        <p:txBody>
          <a:bodyPr/>
          <a:lstStyle/>
          <a:p>
            <a:r>
              <a:rPr lang="zh-CN" altLang="en-US">
                <a:ea typeface="宋体" panose="02010600030101010101" pitchFamily="2" charset="-122"/>
              </a:rPr>
              <a:t>教学指导；</a:t>
            </a:r>
            <a:endParaRPr lang="en-US" altLang="zh-CN">
              <a:ea typeface="宋体" panose="02010600030101010101" pitchFamily="2" charset="-122"/>
            </a:endParaRPr>
          </a:p>
          <a:p>
            <a:r>
              <a:rPr lang="zh-CN" altLang="en-US">
                <a:ea typeface="宋体" panose="02010600030101010101" pitchFamily="2" charset="-122"/>
              </a:rPr>
              <a:t>总结部分</a:t>
            </a:r>
            <a:r>
              <a:rPr lang="zh-CN" altLang="zh-CN">
                <a:ea typeface="宋体" panose="02010600030101010101" pitchFamily="2" charset="-122"/>
              </a:rPr>
              <a:t>主要达到以下几个目的：</a:t>
            </a:r>
            <a:endParaRPr lang="en-US" altLang="zh-CN">
              <a:ea typeface="宋体" panose="02010600030101010101" pitchFamily="2" charset="-122"/>
            </a:endParaRPr>
          </a:p>
          <a:p>
            <a:r>
              <a:rPr lang="en-US" altLang="zh-CN">
                <a:ea typeface="宋体" panose="02010600030101010101" pitchFamily="2" charset="-122"/>
              </a:rPr>
              <a:t>1</a:t>
            </a:r>
            <a:r>
              <a:rPr lang="zh-CN" altLang="en-US">
                <a:ea typeface="宋体" panose="02010600030101010101" pitchFamily="2" charset="-122"/>
              </a:rPr>
              <a:t>、</a:t>
            </a:r>
            <a:r>
              <a:rPr lang="zh-CN" altLang="zh-CN" b="1">
                <a:ea typeface="宋体" panose="02010600030101010101" pitchFamily="2" charset="-122"/>
              </a:rPr>
              <a:t>回顾内容</a:t>
            </a:r>
            <a:r>
              <a:rPr lang="zh-CN" altLang="en-US" b="1">
                <a:ea typeface="宋体" panose="02010600030101010101" pitchFamily="2" charset="-122"/>
              </a:rPr>
              <a:t>。</a:t>
            </a:r>
            <a:r>
              <a:rPr lang="zh-CN" altLang="en-US">
                <a:solidFill>
                  <a:srgbClr val="C00000"/>
                </a:solidFill>
                <a:ea typeface="宋体" panose="02010600030101010101" pitchFamily="2" charset="-122"/>
              </a:rPr>
              <a:t>注意与</a:t>
            </a:r>
            <a:r>
              <a:rPr lang="zh-CN" altLang="zh-CN">
                <a:solidFill>
                  <a:srgbClr val="C00000"/>
                </a:solidFill>
                <a:ea typeface="宋体" panose="02010600030101010101" pitchFamily="2" charset="-122"/>
              </a:rPr>
              <a:t>与</a:t>
            </a:r>
            <a:r>
              <a:rPr lang="zh-CN" altLang="en-US">
                <a:solidFill>
                  <a:srgbClr val="C00000"/>
                </a:solidFill>
                <a:ea typeface="宋体" panose="02010600030101010101" pitchFamily="2" charset="-122"/>
              </a:rPr>
              <a:t>本章任务和目标</a:t>
            </a:r>
            <a:r>
              <a:rPr lang="zh-CN" altLang="zh-CN">
                <a:solidFill>
                  <a:srgbClr val="C00000"/>
                </a:solidFill>
                <a:ea typeface="宋体" panose="02010600030101010101" pitchFamily="2" charset="-122"/>
              </a:rPr>
              <a:t>不一样。</a:t>
            </a:r>
            <a:r>
              <a:rPr lang="zh-CN" altLang="en-US">
                <a:solidFill>
                  <a:srgbClr val="C00000"/>
                </a:solidFill>
                <a:ea typeface="宋体" panose="02010600030101010101" pitchFamily="2" charset="-122"/>
              </a:rPr>
              <a:t>本章任务和目标是</a:t>
            </a:r>
            <a:r>
              <a:rPr lang="zh-CN" altLang="zh-CN">
                <a:ea typeface="宋体" panose="02010600030101010101" pitchFamily="2" charset="-122"/>
              </a:rPr>
              <a:t>是强调</a:t>
            </a:r>
            <a:r>
              <a:rPr lang="zh-CN" altLang="en-US">
                <a:ea typeface="宋体" panose="02010600030101010101" pitchFamily="2" charset="-122"/>
              </a:rPr>
              <a:t>内容概貌，学到技术，告知要学习什么；总结时，</a:t>
            </a:r>
            <a:r>
              <a:rPr lang="zh-CN" altLang="zh-CN">
                <a:ea typeface="宋体" panose="02010600030101010101" pitchFamily="2" charset="-122"/>
              </a:rPr>
              <a:t>要格外强调观点，把每一</a:t>
            </a:r>
            <a:r>
              <a:rPr lang="zh-CN" altLang="en-US">
                <a:ea typeface="宋体" panose="02010600030101010101" pitchFamily="2" charset="-122"/>
              </a:rPr>
              <a:t>个知识点</a:t>
            </a:r>
            <a:r>
              <a:rPr lang="zh-CN" altLang="zh-CN">
                <a:ea typeface="宋体" panose="02010600030101010101" pitchFamily="2" charset="-122"/>
              </a:rPr>
              <a:t>的观点</a:t>
            </a:r>
            <a:r>
              <a:rPr lang="zh-CN" altLang="en-US">
                <a:ea typeface="宋体" panose="02010600030101010101" pitchFamily="2" charset="-122"/>
              </a:rPr>
              <a:t>结论</a:t>
            </a:r>
            <a:r>
              <a:rPr lang="zh-CN" altLang="zh-CN">
                <a:ea typeface="宋体" panose="02010600030101010101" pitchFamily="2" charset="-122"/>
              </a:rPr>
              <a:t>都尽量突出出来。</a:t>
            </a:r>
            <a:endParaRPr lang="en-US" altLang="zh-CN">
              <a:solidFill>
                <a:srgbClr val="C00000"/>
              </a:solidFill>
              <a:ea typeface="宋体" panose="02010600030101010101" pitchFamily="2" charset="-122"/>
            </a:endParaRPr>
          </a:p>
          <a:p>
            <a:r>
              <a:rPr lang="en-US" altLang="zh-CN" b="1">
                <a:ea typeface="宋体" panose="02010600030101010101" pitchFamily="2" charset="-122"/>
              </a:rPr>
              <a:t>2</a:t>
            </a:r>
            <a:r>
              <a:rPr lang="zh-CN" altLang="en-US" b="1">
                <a:ea typeface="宋体" panose="02010600030101010101" pitchFamily="2" charset="-122"/>
              </a:rPr>
              <a:t>、</a:t>
            </a:r>
            <a:r>
              <a:rPr lang="zh-CN" altLang="zh-CN" b="1">
                <a:ea typeface="宋体" panose="02010600030101010101" pitchFamily="2" charset="-122"/>
              </a:rPr>
              <a:t>整理逻辑</a:t>
            </a:r>
            <a:r>
              <a:rPr lang="zh-CN" altLang="en-US" b="1">
                <a:ea typeface="宋体" panose="02010600030101010101" pitchFamily="2" charset="-122"/>
              </a:rPr>
              <a:t>。</a:t>
            </a:r>
            <a:r>
              <a:rPr lang="zh-CN" altLang="zh-CN">
                <a:ea typeface="宋体" panose="02010600030101010101" pitchFamily="2" charset="-122"/>
              </a:rPr>
              <a:t>还应该把观点之间的逻辑联系梳理出来</a:t>
            </a:r>
            <a:r>
              <a:rPr lang="zh-CN" altLang="en-US">
                <a:ea typeface="宋体" panose="02010600030101010101" pitchFamily="2" charset="-122"/>
              </a:rPr>
              <a:t>。</a:t>
            </a:r>
            <a:r>
              <a:rPr lang="zh-CN" altLang="zh-CN">
                <a:ea typeface="宋体" panose="02010600030101010101" pitchFamily="2" charset="-122"/>
              </a:rPr>
              <a:t>从而使</a:t>
            </a:r>
            <a:r>
              <a:rPr lang="zh-CN" altLang="en-US">
                <a:ea typeface="宋体" panose="02010600030101010101" pitchFamily="2" charset="-122"/>
              </a:rPr>
              <a:t>知识</a:t>
            </a:r>
            <a:r>
              <a:rPr lang="zh-CN" altLang="zh-CN">
                <a:ea typeface="宋体" panose="02010600030101010101" pitchFamily="2" charset="-122"/>
              </a:rPr>
              <a:t>系统化、逻辑化。要帮助</a:t>
            </a:r>
            <a:r>
              <a:rPr lang="zh-CN" altLang="en-US">
                <a:ea typeface="宋体" panose="02010600030101010101" pitchFamily="2" charset="-122"/>
              </a:rPr>
              <a:t>学员</a:t>
            </a:r>
            <a:r>
              <a:rPr lang="zh-CN" altLang="zh-CN">
                <a:ea typeface="宋体" panose="02010600030101010101" pitchFamily="2" charset="-122"/>
              </a:rPr>
              <a:t>整清逻辑是总结的一大任务</a:t>
            </a:r>
            <a:r>
              <a:rPr lang="zh-CN" altLang="en-US">
                <a:ea typeface="宋体" panose="02010600030101010101" pitchFamily="2" charset="-122"/>
              </a:rPr>
              <a:t>。</a:t>
            </a:r>
            <a:endParaRPr lang="en-US" altLang="zh-CN">
              <a:ea typeface="宋体" panose="02010600030101010101" pitchFamily="2" charset="-122"/>
            </a:endParaRPr>
          </a:p>
        </p:txBody>
      </p:sp>
      <p:sp>
        <p:nvSpPr>
          <p:cNvPr id="4" name="灯片编号占位符 3"/>
          <p:cNvSpPr>
            <a:spLocks noGrp="1"/>
          </p:cNvSpPr>
          <p:nvPr>
            <p:ph type="sldNum" sz="quarter" idx="5"/>
          </p:nvPr>
        </p:nvSpPr>
        <p:spPr/>
        <p:txBody>
          <a:bodyPr/>
          <a:lstStyle/>
          <a:p>
            <a:pPr>
              <a:defRPr/>
            </a:pPr>
            <a:fld id="{A7454907-FBC1-4FB4-A9FA-4B37674E3C2D}" type="slidenum">
              <a:rPr lang="zh-CN" altLang="en-US" smtClean="0"/>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幻灯片图像占位符 1"/>
          <p:cNvSpPr>
            <a:spLocks noGrp="1" noRot="1" noChangeAspect="1" noTextEdit="1"/>
          </p:cNvSpPr>
          <p:nvPr>
            <p:ph type="sldImg"/>
          </p:nvPr>
        </p:nvSpPr>
        <p:spPr/>
      </p:sp>
      <p:sp>
        <p:nvSpPr>
          <p:cNvPr id="98307" name="备注占位符 2"/>
          <p:cNvSpPr>
            <a:spLocks noGrp="1"/>
          </p:cNvSpPr>
          <p:nvPr>
            <p:ph type="body" idx="1"/>
          </p:nvPr>
        </p:nvSpPr>
        <p:spPr>
          <a:noFill/>
        </p:spPr>
        <p:txBody>
          <a:bodyPr/>
          <a:lstStyle/>
          <a:p>
            <a:r>
              <a:rPr lang="zh-CN" altLang="en-US" dirty="0"/>
              <a:t>教学指导：</a:t>
            </a:r>
            <a:endParaRPr lang="en-US" altLang="zh-CN" dirty="0"/>
          </a:p>
          <a:p>
            <a:pPr eaLnBrk="1" hangingPunct="1"/>
            <a:r>
              <a:rPr lang="zh-CN" altLang="en-US" dirty="0"/>
              <a:t>预习作业测试题用于下次上课前进行全班同学集中测试。因此技术顾问要在本次课布置下去。布置预习测试题的目的是要求学员进行预习，保障下次学员学习质量。</a:t>
            </a:r>
            <a:endParaRPr lang="en-US" altLang="zh-CN" dirty="0"/>
          </a:p>
          <a:p>
            <a:pPr eaLnBrk="1" hangingPunct="1"/>
            <a:r>
              <a:rPr lang="zh-CN" altLang="en-US" dirty="0"/>
              <a:t>不少于</a:t>
            </a:r>
            <a:r>
              <a:rPr lang="en-US" altLang="zh-CN" dirty="0"/>
              <a:t>4</a:t>
            </a:r>
            <a:r>
              <a:rPr lang="zh-CN" altLang="en-US" dirty="0"/>
              <a:t>道题，其中至少包含一道简述题，主要了解学员对重要知识点的理解程度</a:t>
            </a:r>
            <a:endParaRPr lang="en-US" altLang="zh-CN" dirty="0"/>
          </a:p>
          <a:p>
            <a:endParaRPr lang="zh-CN" altLang="en-US" dirty="0"/>
          </a:p>
        </p:txBody>
      </p:sp>
      <p:sp>
        <p:nvSpPr>
          <p:cNvPr id="4" name="灯片编号占位符 3"/>
          <p:cNvSpPr>
            <a:spLocks noGrp="1"/>
          </p:cNvSpPr>
          <p:nvPr>
            <p:ph type="sldNum" sz="quarter" idx="5"/>
          </p:nvPr>
        </p:nvSpPr>
        <p:spPr/>
        <p:txBody>
          <a:bodyPr/>
          <a:lstStyle/>
          <a:p>
            <a:pPr>
              <a:defRPr/>
            </a:pPr>
            <a:fld id="{7904090E-D64E-40C3-B961-86ECD9067041}" type="slidenum">
              <a:rPr lang="zh-CN" altLang="en-US"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5EAC6AC0-52E9-4F21-A027-E1774B2373F0}" type="slidenum">
              <a:rPr lang="zh-CN" altLang="en-US"/>
            </a:fld>
            <a:endParaRPr lang="en-US" altLang="zh-CN"/>
          </a:p>
        </p:txBody>
      </p:sp>
      <p:sp>
        <p:nvSpPr>
          <p:cNvPr id="41987" name="Rectangle 2"/>
          <p:cNvSpPr>
            <a:spLocks noGrp="1" noRot="1" noChangeAspect="1" noChangeArrowheads="1" noTextEdit="1"/>
          </p:cNvSpPr>
          <p:nvPr>
            <p:ph type="sldImg"/>
          </p:nvPr>
        </p:nvSpPr>
        <p:spPr/>
      </p:sp>
      <p:sp>
        <p:nvSpPr>
          <p:cNvPr id="41988" name="Rectangle 3"/>
          <p:cNvSpPr>
            <a:spLocks noGrp="1" noChangeArrowheads="1"/>
          </p:cNvSpPr>
          <p:nvPr>
            <p:ph type="body" idx="1"/>
          </p:nvPr>
        </p:nvSpPr>
        <p:spPr>
          <a:xfrm>
            <a:off x="685800" y="4343400"/>
            <a:ext cx="5486400" cy="4114800"/>
          </a:xfrm>
          <a:noFill/>
        </p:spPr>
        <p:txBody>
          <a:bodyPr/>
          <a:lstStyle/>
          <a:p>
            <a:r>
              <a:rPr lang="zh-CN" altLang="en-US" dirty="0">
                <a:ea typeface="宋体" panose="02010600030101010101" pitchFamily="2" charset="-122"/>
              </a:rPr>
              <a:t>教学指导：</a:t>
            </a:r>
            <a:endParaRPr lang="en-US" altLang="zh-CN" dirty="0">
              <a:ea typeface="宋体" panose="02010600030101010101" pitchFamily="2" charset="-122"/>
            </a:endParaRPr>
          </a:p>
          <a:p>
            <a:r>
              <a:rPr lang="zh-CN" altLang="en-US" dirty="0">
                <a:ea typeface="宋体" panose="02010600030101010101" pitchFamily="2" charset="-122"/>
              </a:rPr>
              <a:t>回顾：上次课的教学内容和学员已学过的相关技术内容</a:t>
            </a:r>
            <a:endParaRPr lang="en-US" altLang="zh-CN" dirty="0">
              <a:ea typeface="宋体" panose="02010600030101010101" pitchFamily="2" charset="-122"/>
            </a:endParaRPr>
          </a:p>
          <a:p>
            <a:r>
              <a:rPr lang="zh-CN" altLang="en-US" dirty="0">
                <a:ea typeface="宋体" panose="02010600030101010101" pitchFamily="2" charset="-122"/>
              </a:rPr>
              <a:t>作业点评：点评作业的提交情况和共性问题，目的是给学员作业反馈以促进学员完成作业的积极性</a:t>
            </a:r>
            <a:endParaRPr lang="en-US" altLang="zh-CN" dirty="0">
              <a:ea typeface="宋体" panose="02010600030101010101" pitchFamily="2" charset="-122"/>
            </a:endParaRPr>
          </a:p>
          <a:p>
            <a:endParaRPr lang="zh-CN" altLang="en-US"/>
          </a:p>
          <a:p>
            <a:endParaRPr lang="zh-CN" altLang="en-US">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p:sp>
      <p:sp>
        <p:nvSpPr>
          <p:cNvPr id="43011" name="备注占位符 2"/>
          <p:cNvSpPr>
            <a:spLocks noGrp="1"/>
          </p:cNvSpPr>
          <p:nvPr>
            <p:ph type="body" idx="1"/>
          </p:nvPr>
        </p:nvSpPr>
        <p:spPr>
          <a:noFill/>
        </p:spPr>
        <p:txBody>
          <a:bodyPr/>
          <a:lstStyle/>
          <a:p>
            <a:endParaRPr lang="zh-CN" altLang="en-US">
              <a:ea typeface="宋体" panose="02010600030101010101" pitchFamily="2" charset="-122"/>
            </a:endParaRPr>
          </a:p>
        </p:txBody>
      </p:sp>
      <p:sp>
        <p:nvSpPr>
          <p:cNvPr id="4" name="灯片编号占位符 3"/>
          <p:cNvSpPr>
            <a:spLocks noGrp="1"/>
          </p:cNvSpPr>
          <p:nvPr>
            <p:ph type="sldNum" sz="quarter" idx="5"/>
          </p:nvPr>
        </p:nvSpPr>
        <p:spPr/>
        <p:txBody>
          <a:bodyPr/>
          <a:lstStyle/>
          <a:p>
            <a:pPr>
              <a:defRPr/>
            </a:pPr>
            <a:fld id="{04166CF9-82A7-4BD6-B8CE-B19F21533A5F}" type="slidenum">
              <a:rPr lang="zh-CN" altLang="en-US"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p:sp>
      <p:sp>
        <p:nvSpPr>
          <p:cNvPr id="44035" name="备注占位符 2"/>
          <p:cNvSpPr>
            <a:spLocks noGrp="1"/>
          </p:cNvSpPr>
          <p:nvPr>
            <p:ph type="body" idx="1"/>
          </p:nvPr>
        </p:nvSpPr>
        <p:spPr>
          <a:noFill/>
        </p:spPr>
        <p:txBody>
          <a:bodyPr/>
          <a:lstStyle/>
          <a:p>
            <a:endParaRPr lang="en-US" altLang="zh-CN">
              <a:ea typeface="宋体" panose="02010600030101010101" pitchFamily="2" charset="-122"/>
            </a:endParaRPr>
          </a:p>
          <a:p>
            <a:endParaRPr lang="en-US" altLang="zh-CN">
              <a:ea typeface="宋体" panose="02010600030101010101" pitchFamily="2" charset="-122"/>
            </a:endParaRPr>
          </a:p>
          <a:p>
            <a:endParaRPr lang="zh-CN" altLang="en-US">
              <a:ea typeface="宋体" panose="02010600030101010101" pitchFamily="2" charset="-122"/>
            </a:endParaRPr>
          </a:p>
          <a:p>
            <a:endParaRPr lang="zh-CN" altLang="en-US">
              <a:ea typeface="宋体" panose="02010600030101010101" pitchFamily="2" charset="-122"/>
            </a:endParaRPr>
          </a:p>
        </p:txBody>
      </p:sp>
      <p:sp>
        <p:nvSpPr>
          <p:cNvPr id="4" name="灯片编号占位符 3"/>
          <p:cNvSpPr>
            <a:spLocks noGrp="1"/>
          </p:cNvSpPr>
          <p:nvPr>
            <p:ph type="sldNum" sz="quarter" idx="5"/>
          </p:nvPr>
        </p:nvSpPr>
        <p:spPr/>
        <p:txBody>
          <a:bodyPr/>
          <a:lstStyle/>
          <a:p>
            <a:pPr>
              <a:defRPr/>
            </a:pPr>
            <a:fld id="{47C53D7F-0D2C-44FA-9ECF-247D1A83353D}" type="slidenum">
              <a:rPr lang="zh-CN" altLang="en-US"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p:sp>
      <p:sp>
        <p:nvSpPr>
          <p:cNvPr id="45059" name="备注占位符 2"/>
          <p:cNvSpPr>
            <a:spLocks noGrp="1"/>
          </p:cNvSpPr>
          <p:nvPr>
            <p:ph type="body" idx="1"/>
          </p:nvPr>
        </p:nvSpPr>
        <p:spPr>
          <a:noFill/>
        </p:spPr>
        <p:txBody>
          <a:bodyPr/>
          <a:lstStyle/>
          <a:p>
            <a:r>
              <a:rPr lang="zh-CN" altLang="en-US" dirty="0">
                <a:ea typeface="宋体" panose="02010600030101010101" pitchFamily="2" charset="-122"/>
              </a:rPr>
              <a:t>教学指导：</a:t>
            </a:r>
            <a:endParaRPr lang="en-US" altLang="zh-CN" dirty="0">
              <a:ea typeface="宋体" panose="02010600030101010101" pitchFamily="2" charset="-122"/>
            </a:endParaRPr>
          </a:p>
          <a:p>
            <a:r>
              <a:rPr lang="en-US" altLang="zh-CN" dirty="0">
                <a:ea typeface="宋体" panose="02010600030101010101" pitchFamily="2" charset="-122"/>
              </a:rPr>
              <a:t>1</a:t>
            </a:r>
            <a:r>
              <a:rPr lang="zh-CN" altLang="en-US" dirty="0">
                <a:ea typeface="宋体" panose="02010600030101010101" pitchFamily="2" charset="-122"/>
              </a:rPr>
              <a:t>，技术顾问分析问题，问题中有多个条件考虑使用多重</a:t>
            </a:r>
            <a:r>
              <a:rPr lang="en-US" altLang="zh-CN" dirty="0">
                <a:ea typeface="宋体" panose="02010600030101010101" pitchFamily="2" charset="-122"/>
              </a:rPr>
              <a:t>if</a:t>
            </a:r>
            <a:endParaRPr lang="en-US" altLang="zh-CN" dirty="0">
              <a:ea typeface="宋体" panose="02010600030101010101" pitchFamily="2" charset="-122"/>
            </a:endParaRPr>
          </a:p>
          <a:p>
            <a:r>
              <a:rPr lang="en-US" altLang="zh-CN" dirty="0">
                <a:ea typeface="宋体" panose="02010600030101010101" pitchFamily="2" charset="-122"/>
              </a:rPr>
              <a:t>2</a:t>
            </a:r>
            <a:r>
              <a:rPr lang="zh-CN" altLang="en-US" dirty="0">
                <a:ea typeface="宋体" panose="02010600030101010101" pitchFamily="2" charset="-122"/>
              </a:rPr>
              <a:t>，技术顾问演示</a:t>
            </a:r>
            <a:r>
              <a:rPr lang="zh-CN" altLang="en-US" dirty="0">
                <a:ea typeface="黑体" panose="02010609060101010101" pitchFamily="49" charset="-122"/>
              </a:rPr>
              <a:t>使用多重</a:t>
            </a:r>
            <a:r>
              <a:rPr lang="en-US" altLang="zh-CN" dirty="0">
                <a:ea typeface="黑体" panose="02010609060101010101" pitchFamily="49" charset="-122"/>
              </a:rPr>
              <a:t>if</a:t>
            </a:r>
            <a:r>
              <a:rPr lang="zh-CN" altLang="en-US" dirty="0">
                <a:ea typeface="黑体" panose="02010609060101010101" pitchFamily="49" charset="-122"/>
              </a:rPr>
              <a:t>选择结构解决问题</a:t>
            </a:r>
            <a:r>
              <a:rPr lang="en-US" altLang="zh-CN" dirty="0">
                <a:ea typeface="黑体" panose="02010609060101010101" pitchFamily="49" charset="-122"/>
              </a:rPr>
              <a:t>1</a:t>
            </a:r>
            <a:r>
              <a:rPr lang="zh-CN" altLang="en-US" dirty="0">
                <a:ea typeface="黑体" panose="02010609060101010101" pitchFamily="49" charset="-122"/>
              </a:rPr>
              <a:t>让学员意识到此种方式的不足，</a:t>
            </a:r>
            <a:endParaRPr lang="en-US" altLang="zh-CN" dirty="0">
              <a:ea typeface="黑体" panose="02010609060101010101" pitchFamily="49" charset="-122"/>
            </a:endParaRPr>
          </a:p>
          <a:p>
            <a:r>
              <a:rPr lang="zh-CN" altLang="en-US" dirty="0">
                <a:ea typeface="黑体" panose="02010609060101010101" pitchFamily="49" charset="-122"/>
              </a:rPr>
              <a:t>（此示例的代码技术顾问课前准备好，课堂上不需要现场敲）</a:t>
            </a:r>
            <a:endParaRPr lang="en-US" altLang="zh-CN" dirty="0">
              <a:ea typeface="黑体" panose="02010609060101010101" pitchFamily="49" charset="-122"/>
            </a:endParaRPr>
          </a:p>
          <a:p>
            <a:r>
              <a:rPr lang="en-US" altLang="zh-CN" dirty="0">
                <a:ea typeface="宋体" panose="02010600030101010101" pitchFamily="2" charset="-122"/>
              </a:rPr>
              <a:t>3</a:t>
            </a:r>
            <a:r>
              <a:rPr lang="zh-CN" altLang="en-US" dirty="0">
                <a:ea typeface="宋体" panose="02010600030101010101" pitchFamily="2" charset="-122"/>
              </a:rPr>
              <a:t>，回到</a:t>
            </a:r>
            <a:r>
              <a:rPr lang="en-US" altLang="zh-CN" dirty="0">
                <a:ea typeface="宋体" panose="02010600030101010101" pitchFamily="2" charset="-122"/>
              </a:rPr>
              <a:t>PPT</a:t>
            </a:r>
            <a:r>
              <a:rPr lang="zh-CN" altLang="en-US" dirty="0">
                <a:ea typeface="宋体" panose="02010600030101010101" pitchFamily="2" charset="-122"/>
              </a:rPr>
              <a:t>总结代码缺点：结构复杂，啰嗦</a:t>
            </a:r>
            <a:endParaRPr lang="en-US" altLang="zh-CN" dirty="0">
              <a:ea typeface="宋体" panose="02010600030101010101" pitchFamily="2" charset="-122"/>
            </a:endParaRPr>
          </a:p>
          <a:p>
            <a:r>
              <a:rPr lang="en-US" altLang="zh-CN" dirty="0">
                <a:ea typeface="宋体" panose="02010600030101010101" pitchFamily="2" charset="-122"/>
              </a:rPr>
              <a:t>4</a:t>
            </a:r>
            <a:r>
              <a:rPr lang="zh-CN" altLang="en-US" dirty="0">
                <a:ea typeface="宋体" panose="02010600030101010101" pitchFamily="2" charset="-122"/>
              </a:rPr>
              <a:t>，再次分析问题：发现多个条件均为等值判断，并提出更好的解决办法</a:t>
            </a:r>
            <a:r>
              <a:rPr lang="en-US" altLang="zh-CN" dirty="0">
                <a:ea typeface="宋体" panose="02010600030101010101" pitchFamily="2" charset="-122"/>
              </a:rPr>
              <a:t>---</a:t>
            </a:r>
            <a:r>
              <a:rPr lang="zh-CN" altLang="en-US" dirty="0">
                <a:ea typeface="宋体" panose="02010600030101010101" pitchFamily="2" charset="-122"/>
              </a:rPr>
              <a:t>使用</a:t>
            </a:r>
            <a:r>
              <a:rPr lang="en-US" altLang="zh-CN" dirty="0">
                <a:ea typeface="宋体" panose="02010600030101010101" pitchFamily="2" charset="-122"/>
              </a:rPr>
              <a:t>switch</a:t>
            </a:r>
            <a:endParaRPr lang="en-US" altLang="zh-CN" dirty="0">
              <a:ea typeface="宋体" panose="02010600030101010101" pitchFamily="2" charset="-122"/>
            </a:endParaRPr>
          </a:p>
        </p:txBody>
      </p:sp>
      <p:sp>
        <p:nvSpPr>
          <p:cNvPr id="4" name="灯片编号占位符 3"/>
          <p:cNvSpPr>
            <a:spLocks noGrp="1"/>
          </p:cNvSpPr>
          <p:nvPr>
            <p:ph type="sldNum" sz="quarter" idx="5"/>
          </p:nvPr>
        </p:nvSpPr>
        <p:spPr/>
        <p:txBody>
          <a:bodyPr/>
          <a:lstStyle/>
          <a:p>
            <a:pPr>
              <a:defRPr/>
            </a:pPr>
            <a:fld id="{621A3279-BD9E-4F88-B79C-81D5D8A43A17}" type="slidenum">
              <a:rPr lang="zh-CN" altLang="en-US"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F6C83E1D-DEE2-4D13-85B7-8496651CB40E}" type="slidenum">
              <a:rPr lang="zh-CN" altLang="en-US"/>
            </a:fld>
            <a:endParaRPr lang="en-US" altLang="zh-CN"/>
          </a:p>
        </p:txBody>
      </p:sp>
      <p:sp>
        <p:nvSpPr>
          <p:cNvPr id="46083" name="Rectangle 2"/>
          <p:cNvSpPr>
            <a:spLocks noGrp="1" noRot="1" noChangeAspect="1" noChangeArrowheads="1" noTextEdit="1"/>
          </p:cNvSpPr>
          <p:nvPr>
            <p:ph type="sldImg"/>
          </p:nvPr>
        </p:nvSpPr>
        <p:spPr/>
      </p:sp>
      <p:sp>
        <p:nvSpPr>
          <p:cNvPr id="46084" name="Rectangle 3"/>
          <p:cNvSpPr>
            <a:spLocks noGrp="1" noChangeArrowheads="1"/>
          </p:cNvSpPr>
          <p:nvPr>
            <p:ph type="body" idx="1"/>
          </p:nvPr>
        </p:nvSpPr>
        <p:spPr>
          <a:xfrm>
            <a:off x="685800" y="4343400"/>
            <a:ext cx="5486400" cy="4114800"/>
          </a:xfrm>
          <a:noFill/>
        </p:spPr>
        <p:txBody>
          <a:bodyPr/>
          <a:lstStyle/>
          <a:p>
            <a:r>
              <a:rPr lang="zh-CN" altLang="en-US" dirty="0">
                <a:ea typeface="宋体" panose="02010600030101010101" pitchFamily="2" charset="-122"/>
              </a:rPr>
              <a:t>教学指导：</a:t>
            </a:r>
            <a:endParaRPr lang="en-US" altLang="zh-CN" dirty="0">
              <a:ea typeface="宋体" panose="02010600030101010101" pitchFamily="2" charset="-122"/>
            </a:endParaRPr>
          </a:p>
          <a:p>
            <a:r>
              <a:rPr lang="en-US" altLang="zh-CN" dirty="0">
                <a:ea typeface="宋体" panose="02010600030101010101" pitchFamily="2" charset="-122"/>
              </a:rPr>
              <a:t>1.</a:t>
            </a:r>
            <a:r>
              <a:rPr lang="zh-CN" altLang="en-US" dirty="0">
                <a:ea typeface="宋体" panose="02010600030101010101" pitchFamily="2" charset="-122"/>
              </a:rPr>
              <a:t>技术顾问讲解语法中四个关键字的作用</a:t>
            </a:r>
            <a:endParaRPr lang="en-US" altLang="zh-CN" dirty="0">
              <a:ea typeface="宋体" panose="02010600030101010101" pitchFamily="2" charset="-122"/>
            </a:endParaRPr>
          </a:p>
          <a:p>
            <a:r>
              <a:rPr lang="en-US" altLang="zh-CN" dirty="0">
                <a:ea typeface="宋体" panose="02010600030101010101" pitchFamily="2" charset="-122"/>
              </a:rPr>
              <a:t>2.</a:t>
            </a:r>
            <a:r>
              <a:rPr lang="zh-CN" altLang="en-US" dirty="0">
                <a:ea typeface="宋体" panose="02010600030101010101" pitchFamily="2" charset="-122"/>
              </a:rPr>
              <a:t>技术顾问讲解</a:t>
            </a:r>
            <a:r>
              <a:rPr lang="en-US" altLang="zh-CN" dirty="0">
                <a:ea typeface="宋体" panose="02010600030101010101" pitchFamily="2" charset="-122"/>
              </a:rPr>
              <a:t>switch</a:t>
            </a:r>
            <a:r>
              <a:rPr lang="zh-CN" altLang="en-US" dirty="0">
                <a:ea typeface="宋体" panose="02010600030101010101" pitchFamily="2" charset="-122"/>
              </a:rPr>
              <a:t>选择结构的执行过程</a:t>
            </a:r>
            <a:endParaRPr lang="zh-CN" altLang="en-US" dirty="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A0458F15-8417-4C82-949F-549F62F7EAB8}" type="slidenum">
              <a:rPr lang="zh-CN" altLang="en-US"/>
            </a:fld>
            <a:endParaRPr lang="en-US" altLang="zh-CN"/>
          </a:p>
        </p:txBody>
      </p:sp>
      <p:sp>
        <p:nvSpPr>
          <p:cNvPr id="47107" name="Rectangle 2"/>
          <p:cNvSpPr>
            <a:spLocks noGrp="1" noRot="1" noChangeAspect="1" noChangeArrowheads="1" noTextEdit="1"/>
          </p:cNvSpPr>
          <p:nvPr>
            <p:ph type="sldImg"/>
          </p:nvPr>
        </p:nvSpPr>
        <p:spPr/>
      </p:sp>
      <p:sp>
        <p:nvSpPr>
          <p:cNvPr id="47108" name="Rectangle 3"/>
          <p:cNvSpPr>
            <a:spLocks noGrp="1" noChangeArrowheads="1"/>
          </p:cNvSpPr>
          <p:nvPr>
            <p:ph type="body" idx="1"/>
          </p:nvPr>
        </p:nvSpPr>
        <p:spPr>
          <a:xfrm>
            <a:off x="685800" y="4343400"/>
            <a:ext cx="5486400" cy="4114800"/>
          </a:xfrm>
          <a:noFill/>
        </p:spPr>
        <p:txBody>
          <a:bodyPr/>
          <a:lstStyle/>
          <a:p>
            <a:endParaRPr lang="zh-CN" altLang="en-US">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5D9F0BDE-6E45-41D1-9DFA-FCB866EB6201}" type="slidenum">
              <a:rPr lang="zh-CN" altLang="en-US"/>
            </a:fld>
            <a:endParaRPr lang="en-US" altLang="zh-CN"/>
          </a:p>
        </p:txBody>
      </p:sp>
      <p:sp>
        <p:nvSpPr>
          <p:cNvPr id="48131" name="Rectangle 2"/>
          <p:cNvSpPr>
            <a:spLocks noGrp="1" noRot="1" noChangeAspect="1" noChangeArrowheads="1" noTextEdit="1"/>
          </p:cNvSpPr>
          <p:nvPr>
            <p:ph type="sldImg"/>
          </p:nvPr>
        </p:nvSpPr>
        <p:spPr/>
      </p:sp>
      <p:sp>
        <p:nvSpPr>
          <p:cNvPr id="48132" name="Rectangle 3"/>
          <p:cNvSpPr>
            <a:spLocks noGrp="1" noChangeArrowheads="1"/>
          </p:cNvSpPr>
          <p:nvPr>
            <p:ph type="body" idx="1"/>
          </p:nvPr>
        </p:nvSpPr>
        <p:spPr>
          <a:xfrm>
            <a:off x="685800" y="4343400"/>
            <a:ext cx="5486400" cy="4114800"/>
          </a:xfrm>
          <a:noFill/>
        </p:spPr>
        <p:txBody>
          <a:bodyPr/>
          <a:lstStyle/>
          <a:p>
            <a:r>
              <a:rPr lang="zh-CN" altLang="en-US">
                <a:ea typeface="宋体" panose="02010600030101010101" pitchFamily="2" charset="-122"/>
              </a:rPr>
              <a:t>教学指导：演示时在某些</a:t>
            </a:r>
            <a:r>
              <a:rPr lang="en-US" altLang="zh-CN">
                <a:ea typeface="宋体" panose="02010600030101010101" pitchFamily="2" charset="-122"/>
              </a:rPr>
              <a:t>case</a:t>
            </a:r>
            <a:r>
              <a:rPr lang="zh-CN" altLang="en-US">
                <a:ea typeface="宋体" panose="02010600030101010101" pitchFamily="2" charset="-122"/>
              </a:rPr>
              <a:t>中添加</a:t>
            </a:r>
            <a:r>
              <a:rPr lang="en-US" altLang="zh-CN">
                <a:ea typeface="宋体" panose="02010600030101010101" pitchFamily="2" charset="-122"/>
              </a:rPr>
              <a:t>break</a:t>
            </a:r>
            <a:r>
              <a:rPr lang="zh-CN" altLang="en-US">
                <a:ea typeface="宋体" panose="02010600030101010101" pitchFamily="2" charset="-122"/>
              </a:rPr>
              <a:t>看一看效果</a:t>
            </a:r>
            <a:endParaRPr lang="zh-CN" altLang="en-US">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FDC73BED-7DCD-4C93-AADC-3AC7E2F22121}" type="slidenum">
              <a:rPr lang="zh-CN" altLang="en-US"/>
            </a:fld>
            <a:endParaRPr lang="en-US" altLang="zh-CN"/>
          </a:p>
        </p:txBody>
      </p:sp>
      <p:sp>
        <p:nvSpPr>
          <p:cNvPr id="49155" name="Rectangle 2"/>
          <p:cNvSpPr>
            <a:spLocks noGrp="1" noRot="1" noChangeAspect="1" noChangeArrowheads="1" noTextEdit="1"/>
          </p:cNvSpPr>
          <p:nvPr>
            <p:ph type="sldImg"/>
          </p:nvPr>
        </p:nvSpPr>
        <p:spPr/>
      </p:sp>
      <p:sp>
        <p:nvSpPr>
          <p:cNvPr id="49156" name="Rectangle 3"/>
          <p:cNvSpPr>
            <a:spLocks noGrp="1" noChangeArrowheads="1"/>
          </p:cNvSpPr>
          <p:nvPr>
            <p:ph type="body" idx="1"/>
          </p:nvPr>
        </p:nvSpPr>
        <p:spPr>
          <a:xfrm>
            <a:off x="685800" y="4343400"/>
            <a:ext cx="5486400" cy="4114800"/>
          </a:xfrm>
          <a:noFill/>
        </p:spPr>
        <p:txBody>
          <a:bodyPr/>
          <a:lstStyle/>
          <a:p>
            <a:r>
              <a:rPr lang="en-US" altLang="zh-CN">
                <a:ea typeface="宋体" panose="02010600030101010101" pitchFamily="2" charset="-122"/>
              </a:rPr>
              <a:t>\01 </a:t>
            </a:r>
            <a:r>
              <a:rPr lang="zh-CN" altLang="en-US">
                <a:ea typeface="宋体" panose="02010600030101010101" pitchFamily="2" charset="-122"/>
              </a:rPr>
              <a:t>教学演示案例</a:t>
            </a:r>
            <a:r>
              <a:rPr lang="en-US" altLang="zh-CN">
                <a:ea typeface="宋体" panose="02010600030101010101" pitchFamily="2" charset="-122"/>
              </a:rPr>
              <a:t>\</a:t>
            </a:r>
            <a:r>
              <a:rPr lang="zh-CN" altLang="en-US">
                <a:ea typeface="宋体" panose="02010600030101010101" pitchFamily="2" charset="-122"/>
              </a:rPr>
              <a:t>现场编程</a:t>
            </a:r>
            <a:r>
              <a:rPr lang="en-US" altLang="zh-CN">
                <a:ea typeface="宋体" panose="02010600030101010101" pitchFamily="2" charset="-122"/>
              </a:rPr>
              <a:t>\Dial.java</a:t>
            </a:r>
            <a:endParaRPr lang="zh-CN" altLang="en-US">
              <a:ea typeface="宋体" panose="02010600030101010101" pitchFamily="2" charset="-122"/>
            </a:endParaRPr>
          </a:p>
          <a:p>
            <a:endParaRPr lang="en-US" altLang="zh-CN">
              <a:ea typeface="宋体" panose="02010600030101010101" pitchFamily="2" charset="-122"/>
            </a:endParaRPr>
          </a:p>
          <a:p>
            <a:r>
              <a:rPr lang="zh-CN" altLang="en-US">
                <a:ea typeface="宋体" panose="02010600030101010101" pitchFamily="2" charset="-122"/>
              </a:rPr>
              <a:t>教学指导：引导学员对问题进行分析（等值匹配），确定适合用</a:t>
            </a:r>
            <a:r>
              <a:rPr lang="en-US" altLang="zh-CN">
                <a:ea typeface="宋体" panose="02010600030101010101" pitchFamily="2" charset="-122"/>
              </a:rPr>
              <a:t>switch</a:t>
            </a:r>
            <a:r>
              <a:rPr lang="zh-CN" altLang="en-US">
                <a:ea typeface="宋体" panose="02010600030101010101" pitchFamily="2" charset="-122"/>
              </a:rPr>
              <a:t>来实现，一定要把解决问题的逻辑和思路分析清楚，再进入编码</a:t>
            </a:r>
            <a:endParaRPr lang="en-US" altLang="zh-CN">
              <a:ea typeface="宋体" panose="02010600030101010101" pitchFamily="2" charset="-122"/>
            </a:endParaRPr>
          </a:p>
          <a:p>
            <a:endParaRPr lang="en-US" altLang="zh-CN">
              <a:ea typeface="宋体" panose="02010600030101010101" pitchFamily="2" charset="-122"/>
            </a:endParaRPr>
          </a:p>
          <a:p>
            <a:endParaRPr lang="zh-CN" altLang="en-US">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PhAnim="0" showMasterSp="0">
  <p:cSld name="标题幻灯片">
    <p:bg>
      <p:bgPr>
        <a:solidFill>
          <a:schemeClr val="bg1"/>
        </a:solidFill>
        <a:effectLst/>
      </p:bgPr>
    </p:bg>
    <p:spTree>
      <p:nvGrpSpPr>
        <p:cNvPr id="1" name=""/>
        <p:cNvGrpSpPr/>
        <p:nvPr/>
      </p:nvGrpSpPr>
      <p:grpSpPr>
        <a:xfrm>
          <a:off x="0" y="0"/>
          <a:ext cx="0" cy="0"/>
          <a:chOff x="0" y="0"/>
          <a:chExt cx="0" cy="0"/>
        </a:xfrm>
      </p:grpSpPr>
      <p:pic>
        <p:nvPicPr>
          <p:cNvPr id="4" name="图片 6" descr="ppt01-01.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 descr="课工场 33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82018" y="4868333"/>
            <a:ext cx="3627967" cy="772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userDrawn="1"/>
        </p:nvSpPr>
        <p:spPr>
          <a:xfrm>
            <a:off x="6000751" y="4773084"/>
            <a:ext cx="2207683" cy="2878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sz="2400" noProof="1"/>
          </a:p>
        </p:txBody>
      </p:sp>
      <p:sp>
        <p:nvSpPr>
          <p:cNvPr id="2051" name="标题 1"/>
          <p:cNvSpPr>
            <a:spLocks noGrp="1"/>
          </p:cNvSpPr>
          <p:nvPr>
            <p:ph type="ctrTitle"/>
          </p:nvPr>
        </p:nvSpPr>
        <p:spPr>
          <a:xfrm>
            <a:off x="914400" y="1458807"/>
            <a:ext cx="10363200" cy="1473200"/>
          </a:xfrm>
          <a:prstGeom prst="rect">
            <a:avLst/>
          </a:prstGeom>
          <a:noFill/>
          <a:ln w="9525">
            <a:noFill/>
            <a:miter/>
          </a:ln>
        </p:spPr>
        <p:txBody>
          <a:bodyPr>
            <a:normAutofit/>
          </a:bodyPr>
          <a:lstStyle>
            <a:lvl1pPr lvl="0" algn="ctr">
              <a:defRPr sz="6135" b="1" kern="1200">
                <a:solidFill>
                  <a:srgbClr val="009E64"/>
                </a:solidFill>
              </a:defRPr>
            </a:lvl1pPr>
          </a:lstStyle>
          <a:p>
            <a:pPr lvl="0"/>
            <a:r>
              <a:rPr lang="zh-CN" altLang="en-US" noProof="1"/>
              <a:t>单击此处编辑母版标题样式</a:t>
            </a:r>
            <a:endParaRPr lang="zh-CN" altLang="en-US" noProof="1"/>
          </a:p>
        </p:txBody>
      </p:sp>
      <p:sp>
        <p:nvSpPr>
          <p:cNvPr id="2052" name="副标题 2"/>
          <p:cNvSpPr>
            <a:spLocks noGrp="1"/>
          </p:cNvSpPr>
          <p:nvPr>
            <p:ph type="subTitle" idx="1"/>
          </p:nvPr>
        </p:nvSpPr>
        <p:spPr>
          <a:xfrm>
            <a:off x="1828800" y="2914227"/>
            <a:ext cx="8534400" cy="637540"/>
          </a:xfrm>
          <a:prstGeom prst="rect">
            <a:avLst/>
          </a:prstGeom>
          <a:noFill/>
          <a:ln w="9525">
            <a:noFill/>
            <a:miter/>
          </a:ln>
        </p:spPr>
        <p:txBody>
          <a:bodyPr>
            <a:normAutofit/>
          </a:bodyPr>
          <a:lstStyle>
            <a:lvl1pPr marL="0" lvl="0" indent="0" algn="ctr">
              <a:buNone/>
              <a:defRPr sz="2665" b="1" kern="1200">
                <a:solidFill>
                  <a:srgbClr val="009E64"/>
                </a:solidFill>
              </a:defRPr>
            </a:lvl1pPr>
            <a:lvl2pPr marL="0" lvl="1" indent="609600" algn="l">
              <a:buNone/>
              <a:defRPr sz="3200" kern="1200">
                <a:solidFill>
                  <a:schemeClr val="tx1"/>
                </a:solidFill>
              </a:defRPr>
            </a:lvl2pPr>
            <a:lvl3pPr marL="0" lvl="2" indent="609600" algn="l">
              <a:buNone/>
              <a:defRPr sz="3200" kern="1200">
                <a:solidFill>
                  <a:schemeClr val="tx1"/>
                </a:solidFill>
              </a:defRPr>
            </a:lvl3pPr>
            <a:lvl4pPr marL="0" lvl="3" indent="609600" algn="l">
              <a:buNone/>
              <a:defRPr sz="3200" kern="1200">
                <a:solidFill>
                  <a:schemeClr val="tx1"/>
                </a:solidFill>
              </a:defRPr>
            </a:lvl4pPr>
            <a:lvl5pPr marL="0" lvl="4" indent="609600" algn="l">
              <a:buNone/>
              <a:defRPr sz="3200" kern="1200">
                <a:solidFill>
                  <a:schemeClr val="tx1"/>
                </a:solidFill>
              </a:defRPr>
            </a:lvl5pPr>
          </a:lstStyle>
          <a:p>
            <a:pPr lvl="0"/>
            <a:r>
              <a:rPr lang="zh-CN" altLang="en-US" noProof="1"/>
              <a:t>单击此处编辑母版副标题样式</a:t>
            </a:r>
            <a:endParaRPr lang="zh-CN" altLang="en-US"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6014"/>
            <a:ext cx="10972800" cy="942340"/>
          </a:xfrm>
        </p:spPr>
        <p:txBody>
          <a:bodyPr/>
          <a:lstStyle>
            <a:lvl1pPr>
              <a:defRPr sz="3735"/>
            </a:lvl1pPr>
          </a:lstStyle>
          <a:p>
            <a:r>
              <a:rPr lang="zh-CN" altLang="en-US" noProof="1"/>
              <a:t>单击此处编辑母版标题样式</a:t>
            </a:r>
            <a:endParaRPr lang="zh-CN" altLang="en-US" noProof="1"/>
          </a:p>
        </p:txBody>
      </p:sp>
      <p:sp>
        <p:nvSpPr>
          <p:cNvPr id="3" name="内容占位符 2"/>
          <p:cNvSpPr>
            <a:spLocks noGrp="1"/>
          </p:cNvSpPr>
          <p:nvPr>
            <p:ph idx="1"/>
          </p:nvPr>
        </p:nvSpPr>
        <p:spPr/>
        <p:txBody>
          <a:bodyPr/>
          <a:lstStyle>
            <a:lvl1pPr marL="609600" indent="-609600">
              <a:buClr>
                <a:srgbClr val="009E64"/>
              </a:buClr>
              <a:buFont typeface="Wingdings" panose="05000000000000000000" charset="0"/>
              <a:buChar char="n"/>
              <a:defRPr sz="3200" b="1"/>
            </a:lvl1pPr>
            <a:lvl2pPr marL="1066800" indent="-457200">
              <a:buClr>
                <a:srgbClr val="009E64"/>
              </a:buClr>
              <a:buSzPct val="90000"/>
              <a:buFont typeface="Wingdings" panose="05000000000000000000" charset="0"/>
              <a:buChar char="n"/>
              <a:defRPr sz="2935"/>
            </a:lvl2pPr>
            <a:lvl3pPr marL="1600200" indent="-381000">
              <a:buClr>
                <a:srgbClr val="009E64"/>
              </a:buClr>
              <a:buSzPct val="85000"/>
              <a:buFont typeface="Wingdings" panose="05000000000000000000" charset="0"/>
              <a:buChar char="u"/>
              <a:defRPr sz="2665"/>
            </a:lvl3pPr>
            <a:lvl4pPr marL="2209800" indent="-381000">
              <a:defRPr/>
            </a:lvl4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endParaRPr lang="zh-CN" altLang="en-US" noProof="1"/>
          </a:p>
        </p:txBody>
      </p:sp>
      <p:sp>
        <p:nvSpPr>
          <p:cNvPr id="4" name="页脚占位符 4"/>
          <p:cNvSpPr>
            <a:spLocks noGrp="1"/>
          </p:cNvSpPr>
          <p:nvPr>
            <p:ph type="ftr" sz="quarter" idx="10"/>
          </p:nvPr>
        </p:nvSpPr>
        <p:spPr/>
        <p:txBody>
          <a:bodyPr/>
          <a:lstStyle>
            <a:lvl1pPr>
              <a:defRPr/>
            </a:lvl1pPr>
          </a:lstStyle>
          <a:p>
            <a:pPr>
              <a:defRPr/>
            </a:pPr>
          </a:p>
        </p:txBody>
      </p:sp>
      <p:sp>
        <p:nvSpPr>
          <p:cNvPr id="5" name="灯片编号占位符 5"/>
          <p:cNvSpPr>
            <a:spLocks noGrp="1"/>
          </p:cNvSpPr>
          <p:nvPr>
            <p:ph type="sldNum" sz="quarter" idx="11"/>
          </p:nvPr>
        </p:nvSpPr>
        <p:spPr/>
        <p:txBody>
          <a:bodyPr/>
          <a:lstStyle>
            <a:lvl1pPr>
              <a:defRPr dirty="0"/>
            </a:lvl1pPr>
          </a:lstStyle>
          <a:p>
            <a:pPr>
              <a:defRPr/>
            </a:pPr>
            <a:fld id="{6D227809-0862-4D29-8485-DF600EBCCA6B}"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自定义版式">
    <p:bg>
      <p:bgPr>
        <a:solidFill>
          <a:schemeClr val="bg1"/>
        </a:solidFill>
        <a:effectLst/>
      </p:bgPr>
    </p:bg>
    <p:spTree>
      <p:nvGrpSpPr>
        <p:cNvPr id="1" name=""/>
        <p:cNvGrpSpPr/>
        <p:nvPr/>
      </p:nvGrpSpPr>
      <p:grpSpPr>
        <a:xfrm>
          <a:off x="0" y="0"/>
          <a:ext cx="0" cy="0"/>
          <a:chOff x="0" y="0"/>
          <a:chExt cx="0" cy="0"/>
        </a:xfrm>
      </p:grpSpPr>
      <p:sp>
        <p:nvSpPr>
          <p:cNvPr id="2" name="Text Box 5"/>
          <p:cNvSpPr txBox="1">
            <a:spLocks noChangeArrowheads="1"/>
          </p:cNvSpPr>
          <p:nvPr userDrawn="1"/>
        </p:nvSpPr>
        <p:spPr bwMode="auto">
          <a:xfrm>
            <a:off x="3312584" y="1123951"/>
            <a:ext cx="5843266" cy="74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Font typeface="Arial" panose="020B0604020202020204" pitchFamily="34" charset="0"/>
              <a:buChar char="•"/>
            </a:pPr>
            <a:r>
              <a:rPr lang="zh-CN" altLang="en-US" sz="4265">
                <a:latin typeface="微软雅黑" panose="020B0503020204020204" pitchFamily="2" charset="-122"/>
                <a:ea typeface="微软雅黑" panose="020B0503020204020204" pitchFamily="2" charset="-122"/>
              </a:rPr>
              <a:t>扫我有更多精彩课程呦</a:t>
            </a:r>
            <a:endParaRPr lang="zh-CN" altLang="en-US" sz="4265">
              <a:latin typeface="微软雅黑" panose="020B0503020204020204" pitchFamily="2" charset="-122"/>
              <a:ea typeface="微软雅黑" panose="020B0503020204020204" pitchFamily="2" charset="-122"/>
            </a:endParaRPr>
          </a:p>
        </p:txBody>
      </p:sp>
      <p:pic>
        <p:nvPicPr>
          <p:cNvPr id="3" name="图片 1" descr="课工场最终蓝绿色v1-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223500" y="165101"/>
            <a:ext cx="1608667" cy="692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6" descr="ppt01-01.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页脚占位符 3"/>
          <p:cNvSpPr>
            <a:spLocks noGrp="1"/>
          </p:cNvSpPr>
          <p:nvPr>
            <p:ph type="ftr" sz="quarter" idx="10"/>
          </p:nvPr>
        </p:nvSpPr>
        <p:spPr/>
        <p:txBody>
          <a:bodyPr/>
          <a:lstStyle>
            <a:lvl1pPr>
              <a:defRPr/>
            </a:lvl1pPr>
          </a:lstStyle>
          <a:p>
            <a:pPr>
              <a:defRPr/>
            </a:pPr>
          </a:p>
        </p:txBody>
      </p:sp>
      <p:sp>
        <p:nvSpPr>
          <p:cNvPr id="6" name="灯片编号占位符 4"/>
          <p:cNvSpPr>
            <a:spLocks noGrp="1"/>
          </p:cNvSpPr>
          <p:nvPr>
            <p:ph type="sldNum" sz="quarter" idx="11"/>
          </p:nvPr>
        </p:nvSpPr>
        <p:spPr/>
        <p:txBody>
          <a:bodyPr/>
          <a:lstStyle>
            <a:lvl1pPr>
              <a:defRPr dirty="0"/>
            </a:lvl1pPr>
          </a:lstStyle>
          <a:p>
            <a:pPr>
              <a:defRPr/>
            </a:pPr>
            <a:fld id="{8454C5C0-194E-48CB-ADD7-F29504E55364}" type="slidenum">
              <a:rPr lang="zh-CN" altLang="en-US"/>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4"/>
          <p:cNvSpPr>
            <a:spLocks noGrp="1"/>
          </p:cNvSpPr>
          <p:nvPr>
            <p:ph type="ftr" sz="quarter" idx="10"/>
          </p:nvPr>
        </p:nvSpPr>
        <p:spPr/>
        <p:txBody>
          <a:bodyPr/>
          <a:lstStyle>
            <a:lvl1pPr>
              <a:defRPr/>
            </a:lvl1pPr>
          </a:lstStyle>
          <a:p>
            <a:pPr>
              <a:defRPr/>
            </a:pPr>
          </a:p>
        </p:txBody>
      </p:sp>
      <p:sp>
        <p:nvSpPr>
          <p:cNvPr id="3" name="灯片编号占位符 5"/>
          <p:cNvSpPr>
            <a:spLocks noGrp="1"/>
          </p:cNvSpPr>
          <p:nvPr>
            <p:ph type="sldNum" sz="quarter" idx="11"/>
          </p:nvPr>
        </p:nvSpPr>
        <p:spPr/>
        <p:txBody>
          <a:bodyPr/>
          <a:lstStyle>
            <a:lvl1pPr>
              <a:defRPr dirty="0"/>
            </a:lvl1pPr>
          </a:lstStyle>
          <a:p>
            <a:pPr>
              <a:defRPr/>
            </a:pPr>
            <a:fld id="{C8FEE07A-67DC-4145-9590-2B346210C7BC}"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3.pn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609600" y="275167"/>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sym typeface="Calibri" panose="020F0502020204030204" pitchFamily="34" charset="0"/>
              </a:rPr>
              <a:t>单击此处编辑母版标题样式</a:t>
            </a:r>
            <a:endParaRPr lang="zh-CN" altLang="en-US">
              <a:sym typeface="Calibri" panose="020F0502020204030204" pitchFamily="34" charset="0"/>
            </a:endParaRPr>
          </a:p>
        </p:txBody>
      </p:sp>
      <p:sp>
        <p:nvSpPr>
          <p:cNvPr id="1027" name="文本占位符 2"/>
          <p:cNvSpPr>
            <a:spLocks noGrp="1" noChangeArrowheads="1"/>
          </p:cNvSpPr>
          <p:nvPr>
            <p:ph type="body" idx="9"/>
          </p:nvPr>
        </p:nvSpPr>
        <p:spPr bwMode="auto">
          <a:xfrm>
            <a:off x="609600" y="1308100"/>
            <a:ext cx="10972800" cy="4817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sym typeface="Calibri" panose="020F0502020204030204" pitchFamily="34" charset="0"/>
              </a:rPr>
              <a:t>单击此处编辑母版文本样式</a:t>
            </a:r>
            <a:endParaRPr lang="zh-CN" altLang="en-US">
              <a:sym typeface="Calibri" panose="020F0502020204030204" pitchFamily="34" charset="0"/>
            </a:endParaRPr>
          </a:p>
          <a:p>
            <a:pPr lvl="1"/>
            <a:r>
              <a:rPr lang="zh-CN" altLang="en-US">
                <a:sym typeface="Calibri" panose="020F0502020204030204" pitchFamily="34" charset="0"/>
              </a:rPr>
              <a:t>第二级</a:t>
            </a:r>
            <a:endParaRPr lang="zh-CN" altLang="en-US">
              <a:sym typeface="Calibri" panose="020F0502020204030204" pitchFamily="34" charset="0"/>
            </a:endParaRPr>
          </a:p>
          <a:p>
            <a:pPr lvl="2"/>
            <a:r>
              <a:rPr lang="zh-CN" altLang="en-US">
                <a:sym typeface="Calibri" panose="020F0502020204030204" pitchFamily="34" charset="0"/>
              </a:rPr>
              <a:t>第三级</a:t>
            </a:r>
            <a:endParaRPr lang="zh-CN" altLang="en-US">
              <a:sym typeface="Calibri" panose="020F0502020204030204" pitchFamily="34" charset="0"/>
            </a:endParaRPr>
          </a:p>
          <a:p>
            <a:pPr lvl="3"/>
            <a:r>
              <a:rPr lang="zh-CN" altLang="en-US">
                <a:sym typeface="Calibri" panose="020F0502020204030204" pitchFamily="34" charset="0"/>
              </a:rPr>
              <a:t>第四级</a:t>
            </a:r>
            <a:endParaRPr lang="zh-CN" altLang="en-US">
              <a:sym typeface="Calibri" panose="020F0502020204030204" pitchFamily="34" charset="0"/>
            </a:endParaRPr>
          </a:p>
          <a:p>
            <a:pPr lvl="4"/>
            <a:r>
              <a:rPr lang="zh-CN" altLang="en-US">
                <a:sym typeface="Calibri" panose="020F0502020204030204" pitchFamily="34" charset="0"/>
              </a:rPr>
              <a:t>第五级</a:t>
            </a:r>
            <a:endParaRPr lang="zh-CN" altLang="en-US">
              <a:sym typeface="Calibri" panose="020F0502020204030204" pitchFamily="34" charset="0"/>
            </a:endParaRPr>
          </a:p>
        </p:txBody>
      </p:sp>
      <p:sp>
        <p:nvSpPr>
          <p:cNvPr id="1028" name="页脚占位符 4"/>
          <p:cNvSpPr>
            <a:spLocks noGrp="1"/>
          </p:cNvSpPr>
          <p:nvPr>
            <p:ph type="ftr" sz="quarter" idx="3"/>
          </p:nvPr>
        </p:nvSpPr>
        <p:spPr>
          <a:xfrm>
            <a:off x="4165600" y="6356351"/>
            <a:ext cx="3860800" cy="366183"/>
          </a:xfrm>
          <a:prstGeom prst="rect">
            <a:avLst/>
          </a:prstGeom>
          <a:noFill/>
          <a:ln w="9525">
            <a:noFill/>
            <a:miter/>
          </a:ln>
        </p:spPr>
        <p:txBody>
          <a:bodyPr vert="horz" anchor="ctr"/>
          <a:lstStyle>
            <a:lvl1pPr algn="ctr" eaLnBrk="1" hangingPunct="1">
              <a:buFont typeface="Arial" panose="020B0604020202020204" pitchFamily="34" charset="0"/>
              <a:buNone/>
              <a:defRPr sz="1600" noProof="1">
                <a:solidFill>
                  <a:srgbClr val="898989"/>
                </a:solidFill>
                <a:latin typeface="微软雅黑" panose="020B0503020204020204" pitchFamily="2" charset="-122"/>
                <a:ea typeface="微软雅黑" panose="020B0503020204020204" pitchFamily="2" charset="-122"/>
                <a:sym typeface="微软雅黑" panose="020B0503020204020204" pitchFamily="2" charset="-122"/>
              </a:defRPr>
            </a:lvl1pPr>
          </a:lstStyle>
          <a:p>
            <a:pPr>
              <a:defRPr/>
            </a:pPr>
          </a:p>
        </p:txBody>
      </p:sp>
      <p:sp>
        <p:nvSpPr>
          <p:cNvPr id="1029" name="灯片编号占位符 5"/>
          <p:cNvSpPr>
            <a:spLocks noGrp="1"/>
          </p:cNvSpPr>
          <p:nvPr>
            <p:ph type="sldNum" sz="quarter" idx="4"/>
          </p:nvPr>
        </p:nvSpPr>
        <p:spPr>
          <a:xfrm>
            <a:off x="8737600" y="6356351"/>
            <a:ext cx="2844800" cy="366183"/>
          </a:xfrm>
          <a:prstGeom prst="rect">
            <a:avLst/>
          </a:prstGeom>
          <a:noFill/>
          <a:ln w="9525">
            <a:noFill/>
            <a:miter/>
          </a:ln>
        </p:spPr>
        <p:txBody>
          <a:bodyPr vert="horz" anchor="ctr"/>
          <a:lstStyle>
            <a:lvl1pPr algn="r" eaLnBrk="1" hangingPunct="1">
              <a:buFont typeface="Arial" panose="020B0604020202020204" pitchFamily="34" charset="0"/>
              <a:buNone/>
              <a:defRPr sz="1600" noProof="1" dirty="0">
                <a:solidFill>
                  <a:srgbClr val="898989"/>
                </a:solidFill>
                <a:latin typeface="微软雅黑" panose="020B0503020204020204" pitchFamily="2" charset="-122"/>
                <a:ea typeface="微软雅黑" panose="020B0503020204020204" pitchFamily="2" charset="-122"/>
                <a:cs typeface="+mn-ea"/>
                <a:sym typeface="微软雅黑" panose="020B0503020204020204" pitchFamily="2" charset="-122"/>
              </a:defRPr>
            </a:lvl1pPr>
          </a:lstStyle>
          <a:p>
            <a:pPr>
              <a:defRPr/>
            </a:pPr>
            <a:fld id="{CF95A64F-6639-4A5B-87F3-0529C13E1CDB}" type="slidenum">
              <a:rPr lang="zh-CN" altLang="en-US"/>
            </a:fld>
            <a:endParaRPr lang="zh-CN" altLang="en-US">
              <a:cs typeface="+mn-cs"/>
            </a:endParaRPr>
          </a:p>
        </p:txBody>
      </p:sp>
      <p:sp>
        <p:nvSpPr>
          <p:cNvPr id="1030" name="等腰三角形 6"/>
          <p:cNvSpPr>
            <a:spLocks noChangeArrowheads="1"/>
          </p:cNvSpPr>
          <p:nvPr userDrawn="1"/>
        </p:nvSpPr>
        <p:spPr bwMode="auto">
          <a:xfrm rot="5400000">
            <a:off x="-45508" y="451909"/>
            <a:ext cx="662517" cy="571500"/>
          </a:xfrm>
          <a:prstGeom prst="triangle">
            <a:avLst>
              <a:gd name="adj" fmla="val 50000"/>
            </a:avLst>
          </a:prstGeom>
          <a:solidFill>
            <a:srgbClr val="00996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400">
              <a:solidFill>
                <a:srgbClr val="FFFFFF"/>
              </a:solidFill>
              <a:latin typeface="微软雅黑" panose="020B0503020204020204" pitchFamily="2" charset="-122"/>
              <a:ea typeface="微软雅黑" panose="020B0503020204020204" pitchFamily="2" charset="-122"/>
              <a:sym typeface="宋体" panose="02010600030101010101" pitchFamily="2" charset="-122"/>
            </a:endParaRPr>
          </a:p>
        </p:txBody>
      </p:sp>
      <p:pic>
        <p:nvPicPr>
          <p:cNvPr id="1031" name="图片 1" descr="课工场最终蓝绿色v1-3"/>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0606618" y="165100"/>
            <a:ext cx="1373716" cy="590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rtl="0" eaLnBrk="0" fontAlgn="base" hangingPunct="0">
        <a:spcBef>
          <a:spcPct val="0"/>
        </a:spcBef>
        <a:spcAft>
          <a:spcPct val="0"/>
        </a:spcAft>
        <a:defRPr sz="3735" b="1" kern="1200">
          <a:solidFill>
            <a:schemeClr val="tx1"/>
          </a:solidFill>
          <a:latin typeface="微软雅黑" panose="020B0503020204020204" pitchFamily="2" charset="-122"/>
          <a:ea typeface="微软雅黑" panose="020B0503020204020204" pitchFamily="2" charset="-122"/>
          <a:cs typeface="+mj-cs"/>
          <a:sym typeface="Calibri" panose="020F0502020204030204" pitchFamily="34" charset="0"/>
        </a:defRPr>
      </a:lvl1pPr>
      <a:lvl2pPr algn="l" rtl="0" eaLnBrk="0" fontAlgn="base" hangingPunct="0">
        <a:spcBef>
          <a:spcPct val="0"/>
        </a:spcBef>
        <a:spcAft>
          <a:spcPct val="0"/>
        </a:spcAft>
        <a:defRPr sz="3735" b="1">
          <a:solidFill>
            <a:schemeClr val="tx1"/>
          </a:solidFill>
          <a:latin typeface="微软雅黑" panose="020B0503020204020204" pitchFamily="2" charset="-122"/>
          <a:ea typeface="微软雅黑" panose="020B0503020204020204" pitchFamily="2" charset="-122"/>
          <a:sym typeface="Calibri" panose="020F0502020204030204" pitchFamily="34" charset="0"/>
        </a:defRPr>
      </a:lvl2pPr>
      <a:lvl3pPr algn="l" rtl="0" eaLnBrk="0" fontAlgn="base" hangingPunct="0">
        <a:spcBef>
          <a:spcPct val="0"/>
        </a:spcBef>
        <a:spcAft>
          <a:spcPct val="0"/>
        </a:spcAft>
        <a:defRPr sz="3735" b="1">
          <a:solidFill>
            <a:schemeClr val="tx1"/>
          </a:solidFill>
          <a:latin typeface="微软雅黑" panose="020B0503020204020204" pitchFamily="2" charset="-122"/>
          <a:ea typeface="微软雅黑" panose="020B0503020204020204" pitchFamily="2" charset="-122"/>
          <a:sym typeface="Calibri" panose="020F0502020204030204" pitchFamily="34" charset="0"/>
        </a:defRPr>
      </a:lvl3pPr>
      <a:lvl4pPr algn="l" rtl="0" eaLnBrk="0" fontAlgn="base" hangingPunct="0">
        <a:spcBef>
          <a:spcPct val="0"/>
        </a:spcBef>
        <a:spcAft>
          <a:spcPct val="0"/>
        </a:spcAft>
        <a:defRPr sz="3735" b="1">
          <a:solidFill>
            <a:schemeClr val="tx1"/>
          </a:solidFill>
          <a:latin typeface="微软雅黑" panose="020B0503020204020204" pitchFamily="2" charset="-122"/>
          <a:ea typeface="微软雅黑" panose="020B0503020204020204" pitchFamily="2" charset="-122"/>
          <a:sym typeface="Calibri" panose="020F0502020204030204" pitchFamily="34" charset="0"/>
        </a:defRPr>
      </a:lvl4pPr>
      <a:lvl5pPr algn="l" rtl="0" eaLnBrk="0" fontAlgn="base" hangingPunct="0">
        <a:spcBef>
          <a:spcPct val="0"/>
        </a:spcBef>
        <a:spcAft>
          <a:spcPct val="0"/>
        </a:spcAft>
        <a:defRPr sz="3735" b="1">
          <a:solidFill>
            <a:schemeClr val="tx1"/>
          </a:solidFill>
          <a:latin typeface="微软雅黑" panose="020B0503020204020204" pitchFamily="2" charset="-122"/>
          <a:ea typeface="微软雅黑" panose="020B0503020204020204" pitchFamily="2" charset="-122"/>
          <a:sym typeface="Calibri" panose="020F0502020204030204" pitchFamily="34" charset="0"/>
        </a:defRPr>
      </a:lvl5pPr>
      <a:lvl6pPr marL="609600" algn="l" rtl="0" fontAlgn="base">
        <a:spcBef>
          <a:spcPct val="0"/>
        </a:spcBef>
        <a:spcAft>
          <a:spcPct val="0"/>
        </a:spcAft>
        <a:defRPr sz="3735" b="1">
          <a:solidFill>
            <a:schemeClr val="tx1"/>
          </a:solidFill>
          <a:latin typeface="微软雅黑" panose="020B0503020204020204" pitchFamily="2" charset="-122"/>
          <a:ea typeface="微软雅黑" panose="020B0503020204020204" pitchFamily="2" charset="-122"/>
          <a:sym typeface="Calibri" panose="020F0502020204030204" pitchFamily="34" charset="0"/>
        </a:defRPr>
      </a:lvl6pPr>
      <a:lvl7pPr marL="1219200" algn="l" rtl="0" fontAlgn="base">
        <a:spcBef>
          <a:spcPct val="0"/>
        </a:spcBef>
        <a:spcAft>
          <a:spcPct val="0"/>
        </a:spcAft>
        <a:defRPr sz="3735" b="1">
          <a:solidFill>
            <a:schemeClr val="tx1"/>
          </a:solidFill>
          <a:latin typeface="微软雅黑" panose="020B0503020204020204" pitchFamily="2" charset="-122"/>
          <a:ea typeface="微软雅黑" panose="020B0503020204020204" pitchFamily="2" charset="-122"/>
          <a:sym typeface="Calibri" panose="020F0502020204030204" pitchFamily="34" charset="0"/>
        </a:defRPr>
      </a:lvl7pPr>
      <a:lvl8pPr marL="1828800" algn="l" rtl="0" fontAlgn="base">
        <a:spcBef>
          <a:spcPct val="0"/>
        </a:spcBef>
        <a:spcAft>
          <a:spcPct val="0"/>
        </a:spcAft>
        <a:defRPr sz="3735" b="1">
          <a:solidFill>
            <a:schemeClr val="tx1"/>
          </a:solidFill>
          <a:latin typeface="微软雅黑" panose="020B0503020204020204" pitchFamily="2" charset="-122"/>
          <a:ea typeface="微软雅黑" panose="020B0503020204020204" pitchFamily="2" charset="-122"/>
          <a:sym typeface="Calibri" panose="020F0502020204030204" pitchFamily="34" charset="0"/>
        </a:defRPr>
      </a:lvl8pPr>
      <a:lvl9pPr marL="2438400" algn="l" rtl="0" fontAlgn="base">
        <a:spcBef>
          <a:spcPct val="0"/>
        </a:spcBef>
        <a:spcAft>
          <a:spcPct val="0"/>
        </a:spcAft>
        <a:defRPr sz="3735" b="1">
          <a:solidFill>
            <a:schemeClr val="tx1"/>
          </a:solidFill>
          <a:latin typeface="微软雅黑" panose="020B0503020204020204" pitchFamily="2" charset="-122"/>
          <a:ea typeface="微软雅黑" panose="020B0503020204020204" pitchFamily="2" charset="-122"/>
          <a:sym typeface="Calibri" panose="020F0502020204030204" pitchFamily="34" charset="0"/>
        </a:defRPr>
      </a:lvl9pPr>
    </p:titleStyle>
    <p:bodyStyle>
      <a:lvl1pPr marL="609600" indent="-609600" algn="l" rtl="0" eaLnBrk="0" fontAlgn="base" hangingPunct="0">
        <a:spcBef>
          <a:spcPct val="20000"/>
        </a:spcBef>
        <a:spcAft>
          <a:spcPct val="0"/>
        </a:spcAft>
        <a:buClr>
          <a:srgbClr val="009E64"/>
        </a:buClr>
        <a:buFont typeface="Wingdings" panose="05000000000000000000" pitchFamily="2" charset="2"/>
        <a:buChar char="n"/>
        <a:defRPr sz="3200" b="1" kern="1200">
          <a:solidFill>
            <a:schemeClr val="tx1"/>
          </a:solidFill>
          <a:latin typeface="微软雅黑" panose="020B0503020204020204" pitchFamily="2" charset="-122"/>
          <a:ea typeface="微软雅黑" panose="020B0503020204020204" pitchFamily="2" charset="-122"/>
          <a:cs typeface="+mn-cs"/>
          <a:sym typeface="Calibri" panose="020F0502020204030204" pitchFamily="34" charset="0"/>
        </a:defRPr>
      </a:lvl1pPr>
      <a:lvl2pPr marL="1143000" lvl="1" indent="-457200" algn="l" rtl="0" eaLnBrk="0" fontAlgn="base" hangingPunct="0">
        <a:spcBef>
          <a:spcPct val="20000"/>
        </a:spcBef>
        <a:spcAft>
          <a:spcPct val="0"/>
        </a:spcAft>
        <a:buClr>
          <a:srgbClr val="009E64"/>
        </a:buClr>
        <a:buSzPct val="90000"/>
        <a:buFont typeface="Wingdings" panose="05000000000000000000" pitchFamily="2" charset="2"/>
        <a:buChar char="n"/>
        <a:defRPr sz="2935" b="1" kern="1200">
          <a:solidFill>
            <a:schemeClr val="tx1"/>
          </a:solidFill>
          <a:latin typeface="微软雅黑" panose="020B0503020204020204" pitchFamily="2" charset="-122"/>
          <a:ea typeface="微软雅黑" panose="020B0503020204020204" pitchFamily="2" charset="-122"/>
          <a:cs typeface="+mn-cs"/>
          <a:sym typeface="Calibri" panose="020F0502020204030204" pitchFamily="34" charset="0"/>
        </a:defRPr>
      </a:lvl2pPr>
      <a:lvl3pPr marL="1828800" lvl="2" indent="-457200" algn="l" rtl="0" eaLnBrk="0" fontAlgn="base" hangingPunct="0">
        <a:spcBef>
          <a:spcPct val="20000"/>
        </a:spcBef>
        <a:spcAft>
          <a:spcPct val="0"/>
        </a:spcAft>
        <a:buClr>
          <a:srgbClr val="009E64"/>
        </a:buClr>
        <a:buSzPct val="85000"/>
        <a:buFont typeface="Wingdings" panose="05000000000000000000" pitchFamily="2" charset="2"/>
        <a:buChar char="u"/>
        <a:defRPr sz="2665" b="1" kern="1200">
          <a:solidFill>
            <a:schemeClr val="tx1"/>
          </a:solidFill>
          <a:latin typeface="微软雅黑" panose="020B0503020204020204" pitchFamily="2" charset="-122"/>
          <a:ea typeface="微软雅黑" panose="020B0503020204020204" pitchFamily="2" charset="-122"/>
          <a:cs typeface="+mn-cs"/>
          <a:sym typeface="Calibri" panose="020F0502020204030204" pitchFamily="34" charset="0"/>
        </a:defRPr>
      </a:lvl3pPr>
      <a:lvl4pPr marL="2209800" lvl="3" indent="-381000" algn="l" rtl="0" eaLnBrk="0" fontAlgn="base" hangingPunct="0">
        <a:spcBef>
          <a:spcPct val="20000"/>
        </a:spcBef>
        <a:spcAft>
          <a:spcPct val="0"/>
        </a:spcAft>
        <a:buFont typeface="Arial" panose="020B0604020202020204" pitchFamily="34" charset="0"/>
        <a:buChar char="–"/>
        <a:defRPr sz="2135" kern="1200">
          <a:solidFill>
            <a:schemeClr val="tx1"/>
          </a:solidFill>
          <a:latin typeface="微软雅黑" panose="020B0503020204020204" pitchFamily="2" charset="-122"/>
          <a:ea typeface="微软雅黑" panose="020B0503020204020204" pitchFamily="2" charset="-122"/>
          <a:cs typeface="+mn-cs"/>
          <a:sym typeface="Calibri" panose="020F0502020204030204" pitchFamily="34" charset="0"/>
        </a:defRPr>
      </a:lvl4pPr>
      <a:lvl5pPr marL="2743200" lvl="4" indent="-304800" algn="l" rtl="0" eaLnBrk="0" fontAlgn="base" hangingPunct="0">
        <a:spcBef>
          <a:spcPct val="20000"/>
        </a:spcBef>
        <a:spcAft>
          <a:spcPct val="0"/>
        </a:spcAft>
        <a:buFont typeface="Arial" panose="020B0604020202020204" pitchFamily="34" charset="0"/>
        <a:buChar char="»"/>
        <a:defRPr sz="2135" kern="1200">
          <a:solidFill>
            <a:schemeClr val="tx1"/>
          </a:solidFill>
          <a:latin typeface="微软雅黑" panose="020B0503020204020204" pitchFamily="2" charset="-122"/>
          <a:ea typeface="微软雅黑" panose="020B0503020204020204" pitchFamily="2" charset="-122"/>
          <a:cs typeface="+mn-cs"/>
          <a:sym typeface="Calibri" panose="020F0502020204030204" pitchFamily="34" charset="0"/>
        </a:defRPr>
      </a:lvl5pPr>
      <a:lvl6pPr marL="3352800" lvl="5" indent="-304800" algn="l" defTabSz="1218565" eaLnBrk="1" fontAlgn="base" latinLnBrk="0" hangingPunct="1">
        <a:spcBef>
          <a:spcPct val="20000"/>
        </a:spcBef>
        <a:buFont typeface="Arial" panose="020B0604020202020204" pitchFamily="34" charset="0"/>
        <a:buChar char="»"/>
        <a:defRPr sz="2135" kern="1200">
          <a:solidFill>
            <a:schemeClr val="tx1"/>
          </a:solidFill>
          <a:latin typeface="+mn-lt"/>
          <a:ea typeface="+mn-ea"/>
          <a:cs typeface="+mn-cs"/>
          <a:sym typeface="Calibri" panose="020F0502020204030204" pitchFamily="34" charset="0"/>
        </a:defRPr>
      </a:lvl6pPr>
      <a:lvl7pPr marL="3962400" lvl="6" indent="-304800" algn="l" defTabSz="1218565" eaLnBrk="1" fontAlgn="base" latinLnBrk="0" hangingPunct="1">
        <a:spcBef>
          <a:spcPct val="20000"/>
        </a:spcBef>
        <a:buFont typeface="Arial" panose="020B0604020202020204" pitchFamily="34" charset="0"/>
        <a:buChar char="»"/>
        <a:defRPr sz="2135" kern="1200">
          <a:solidFill>
            <a:schemeClr val="tx1"/>
          </a:solidFill>
          <a:latin typeface="+mn-lt"/>
          <a:ea typeface="+mn-ea"/>
          <a:cs typeface="+mn-cs"/>
          <a:sym typeface="Calibri" panose="020F0502020204030204" pitchFamily="34" charset="0"/>
        </a:defRPr>
      </a:lvl7pPr>
      <a:lvl8pPr marL="4572000" lvl="7" indent="-304800" algn="l" defTabSz="1218565" eaLnBrk="1" fontAlgn="base" latinLnBrk="0" hangingPunct="1">
        <a:spcBef>
          <a:spcPct val="20000"/>
        </a:spcBef>
        <a:buFont typeface="Arial" panose="020B0604020202020204" pitchFamily="34" charset="0"/>
        <a:buChar char="»"/>
        <a:defRPr sz="2135" kern="1200">
          <a:solidFill>
            <a:schemeClr val="tx1"/>
          </a:solidFill>
          <a:latin typeface="+mn-lt"/>
          <a:ea typeface="+mn-ea"/>
          <a:cs typeface="+mn-cs"/>
          <a:sym typeface="Calibri" panose="020F0502020204030204" pitchFamily="34" charset="0"/>
        </a:defRPr>
      </a:lvl8pPr>
      <a:lvl9pPr marL="5181600" lvl="8" indent="-304800" algn="l" defTabSz="1218565" eaLnBrk="1" fontAlgn="base" latinLnBrk="0" hangingPunct="1">
        <a:spcBef>
          <a:spcPct val="20000"/>
        </a:spcBef>
        <a:buFont typeface="Arial" panose="020B0604020202020204" pitchFamily="34" charset="0"/>
        <a:buChar char="»"/>
        <a:defRPr sz="2135" kern="1200">
          <a:solidFill>
            <a:schemeClr val="tx1"/>
          </a:solidFill>
          <a:latin typeface="+mn-lt"/>
          <a:ea typeface="+mn-ea"/>
          <a:cs typeface="+mn-cs"/>
          <a:sym typeface="Calibri" panose="020F0502020204030204" pitchFamily="34" charset="0"/>
        </a:defRPr>
      </a:lvl9pPr>
    </p:bodyStyle>
    <p:otherStyle>
      <a:lvl1pPr marL="0" lvl="0" indent="0" algn="l" defTabSz="1218565" eaLnBrk="1" fontAlgn="base" latinLnBrk="0" hangingPunct="1">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1pPr>
      <a:lvl2pPr marL="609600" lvl="1" indent="0" algn="l" defTabSz="1218565" eaLnBrk="1" fontAlgn="base" latinLnBrk="0" hangingPunct="1">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2pPr>
      <a:lvl3pPr marL="1219200" lvl="2" indent="0" algn="l" defTabSz="1218565" eaLnBrk="1" fontAlgn="base" latinLnBrk="0" hangingPunct="1">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3pPr>
      <a:lvl4pPr marL="1828800" lvl="3" indent="0" algn="l" defTabSz="1218565" eaLnBrk="1" fontAlgn="base" latinLnBrk="0" hangingPunct="1">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4pPr>
      <a:lvl5pPr marL="2438400" lvl="4" indent="0" algn="l" defTabSz="1218565" eaLnBrk="1" fontAlgn="base" latinLnBrk="0" hangingPunct="1">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5pPr>
      <a:lvl6pPr marL="3048000" lvl="5" indent="0" algn="l" defTabSz="1218565" eaLnBrk="1" fontAlgn="base" latinLnBrk="0" hangingPunct="1">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6pPr>
      <a:lvl7pPr marL="3657600" lvl="6" indent="0" algn="l" defTabSz="1218565" eaLnBrk="1" fontAlgn="base" latinLnBrk="0" hangingPunct="1">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7pPr>
      <a:lvl8pPr marL="4267200" lvl="7" indent="0" algn="l" defTabSz="1218565" eaLnBrk="1" fontAlgn="base" latinLnBrk="0" hangingPunct="1">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8pPr>
      <a:lvl9pPr marL="4876800" lvl="8" indent="0" algn="l" defTabSz="1218565" eaLnBrk="1" fontAlgn="base" latinLnBrk="0" hangingPunct="1">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jpeg"/><Relationship Id="rId1" Type="http://schemas.openxmlformats.org/officeDocument/2006/relationships/image" Target="../media/image22.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2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image" Target="../media/image23.png"/><Relationship Id="rId1" Type="http://schemas.openxmlformats.org/officeDocument/2006/relationships/image" Target="../media/image14.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8.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2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6.jpeg"/><Relationship Id="rId3" Type="http://schemas.openxmlformats.org/officeDocument/2006/relationships/image" Target="../media/image25.jpeg"/><Relationship Id="rId2" Type="http://schemas.openxmlformats.org/officeDocument/2006/relationships/image" Target="../media/image1.jpe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jpe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17.wmf"/><Relationship Id="rId1" Type="http://schemas.openxmlformats.org/officeDocument/2006/relationships/image" Target="../media/image16.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8.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z="6130" dirty="0">
                <a:solidFill>
                  <a:schemeClr val="tx2">
                    <a:lumMod val="75000"/>
                  </a:schemeClr>
                </a:solidFill>
                <a:cs typeface="+mn-cs"/>
                <a:sym typeface="+mn-ea"/>
              </a:rPr>
              <a:t>第四章  选择结构（二）</a:t>
            </a:r>
            <a:endParaRPr lang="zh-CN" altLang="en-US"/>
          </a:p>
        </p:txBody>
      </p:sp>
      <p:sp>
        <p:nvSpPr>
          <p:cNvPr id="3" name="副标题 2"/>
          <p:cNvSpPr>
            <a:spLocks noGrp="1"/>
          </p:cNvSpPr>
          <p:nvPr>
            <p:ph type="subTitle" idx="1"/>
          </p:nvPr>
        </p:nvSpPr>
        <p:spPr/>
        <p:txBody>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3" name="AutoShape 3"/>
          <p:cNvSpPr>
            <a:spLocks noChangeArrowheads="1"/>
          </p:cNvSpPr>
          <p:nvPr/>
        </p:nvSpPr>
        <p:spPr bwMode="auto">
          <a:xfrm>
            <a:off x="2063750" y="1428750"/>
            <a:ext cx="8343900" cy="4052888"/>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lvl="1" defTabSz="723900">
              <a:lnSpc>
                <a:spcPct val="130000"/>
              </a:lnSpc>
              <a:buClr>
                <a:schemeClr val="folHlink"/>
              </a:buClr>
              <a:buSzPct val="60000"/>
              <a:tabLst>
                <a:tab pos="444500" algn="l"/>
              </a:tabLst>
              <a:defRPr/>
            </a:pPr>
            <a:r>
              <a:rPr lang="en-US" altLang="zh-CN" b="1" dirty="0" err="1">
                <a:solidFill>
                  <a:schemeClr val="accent5">
                    <a:lumMod val="10000"/>
                  </a:schemeClr>
                </a:solidFill>
              </a:rPr>
              <a:t>int</a:t>
            </a:r>
            <a:r>
              <a:rPr lang="en-US" altLang="zh-CN" b="1" dirty="0">
                <a:solidFill>
                  <a:schemeClr val="accent5">
                    <a:lumMod val="10000"/>
                  </a:schemeClr>
                </a:solidFill>
              </a:rPr>
              <a:t> </a:t>
            </a:r>
            <a:r>
              <a:rPr lang="en-US" altLang="zh-CN" b="1" dirty="0" err="1">
                <a:solidFill>
                  <a:schemeClr val="accent5">
                    <a:lumMod val="10000"/>
                  </a:schemeClr>
                </a:solidFill>
              </a:rPr>
              <a:t>mingCi</a:t>
            </a:r>
            <a:r>
              <a:rPr lang="en-US" altLang="zh-CN" b="1" dirty="0">
                <a:solidFill>
                  <a:schemeClr val="accent5">
                    <a:lumMod val="10000"/>
                  </a:schemeClr>
                </a:solidFill>
              </a:rPr>
              <a:t> = 1;</a:t>
            </a:r>
            <a:endParaRPr lang="en-US" altLang="zh-CN" b="1" dirty="0">
              <a:solidFill>
                <a:schemeClr val="accent5">
                  <a:lumMod val="10000"/>
                </a:schemeClr>
              </a:solidFill>
            </a:endParaRPr>
          </a:p>
          <a:p>
            <a:pPr lvl="1" defTabSz="723900">
              <a:lnSpc>
                <a:spcPct val="130000"/>
              </a:lnSpc>
              <a:buClr>
                <a:schemeClr val="folHlink"/>
              </a:buClr>
              <a:buSzPct val="60000"/>
              <a:tabLst>
                <a:tab pos="444500" algn="l"/>
              </a:tabLst>
              <a:defRPr/>
            </a:pPr>
            <a:r>
              <a:rPr lang="en-US" altLang="zh-CN" b="1" dirty="0">
                <a:solidFill>
                  <a:srgbClr val="FF0000"/>
                </a:solidFill>
              </a:rPr>
              <a:t>switch</a:t>
            </a:r>
            <a:r>
              <a:rPr lang="en-US" altLang="zh-CN" b="1" dirty="0">
                <a:solidFill>
                  <a:schemeClr val="accent5">
                    <a:lumMod val="10000"/>
                  </a:schemeClr>
                </a:solidFill>
              </a:rPr>
              <a:t> (</a:t>
            </a:r>
            <a:r>
              <a:rPr lang="en-US" altLang="zh-CN" b="1" dirty="0" err="1">
                <a:solidFill>
                  <a:schemeClr val="accent5">
                    <a:lumMod val="10000"/>
                  </a:schemeClr>
                </a:solidFill>
              </a:rPr>
              <a:t>mingCi</a:t>
            </a:r>
            <a:r>
              <a:rPr lang="en-US" altLang="zh-CN" b="1" dirty="0">
                <a:solidFill>
                  <a:schemeClr val="accent5">
                    <a:lumMod val="10000"/>
                  </a:schemeClr>
                </a:solidFill>
              </a:rPr>
              <a:t>){</a:t>
            </a:r>
            <a:endParaRPr lang="en-US" altLang="zh-CN" b="1" dirty="0">
              <a:solidFill>
                <a:schemeClr val="accent5">
                  <a:lumMod val="10000"/>
                </a:schemeClr>
              </a:solidFill>
            </a:endParaRPr>
          </a:p>
          <a:p>
            <a:pPr lvl="1" defTabSz="723900">
              <a:lnSpc>
                <a:spcPct val="130000"/>
              </a:lnSpc>
              <a:buClr>
                <a:schemeClr val="folHlink"/>
              </a:buClr>
              <a:buSzPct val="60000"/>
              <a:tabLst>
                <a:tab pos="444500" algn="l"/>
              </a:tabLst>
              <a:defRPr/>
            </a:pPr>
            <a:r>
              <a:rPr lang="en-US" altLang="zh-CN" b="1" dirty="0">
                <a:solidFill>
                  <a:srgbClr val="FF0000"/>
                </a:solidFill>
              </a:rPr>
              <a:t>        case </a:t>
            </a:r>
            <a:r>
              <a:rPr lang="en-US" altLang="zh-CN" b="1" dirty="0">
                <a:solidFill>
                  <a:schemeClr val="accent5">
                    <a:lumMod val="10000"/>
                  </a:schemeClr>
                </a:solidFill>
              </a:rPr>
              <a:t>1:</a:t>
            </a:r>
            <a:endParaRPr lang="en-US" altLang="zh-CN" b="1" dirty="0">
              <a:solidFill>
                <a:schemeClr val="accent5">
                  <a:lumMod val="10000"/>
                </a:schemeClr>
              </a:solidFill>
            </a:endParaRPr>
          </a:p>
          <a:p>
            <a:pPr lvl="1" defTabSz="723900">
              <a:lnSpc>
                <a:spcPct val="130000"/>
              </a:lnSpc>
              <a:buClr>
                <a:schemeClr val="folHlink"/>
              </a:buClr>
              <a:buSzPct val="60000"/>
              <a:tabLst>
                <a:tab pos="444500" algn="l"/>
              </a:tabLst>
              <a:defRPr/>
            </a:pPr>
            <a:r>
              <a:rPr lang="en-US" altLang="zh-CN" b="1" dirty="0">
                <a:solidFill>
                  <a:schemeClr val="accent5">
                    <a:lumMod val="10000"/>
                  </a:schemeClr>
                </a:solidFill>
              </a:rPr>
              <a:t>                </a:t>
            </a:r>
            <a:r>
              <a:rPr lang="en-US" altLang="zh-CN" b="1" dirty="0" err="1">
                <a:solidFill>
                  <a:schemeClr val="accent5">
                    <a:lumMod val="10000"/>
                  </a:schemeClr>
                </a:solidFill>
              </a:rPr>
              <a:t>System.out.println</a:t>
            </a:r>
            <a:r>
              <a:rPr lang="en-US" altLang="zh-CN" b="1" dirty="0">
                <a:solidFill>
                  <a:schemeClr val="accent5">
                    <a:lumMod val="10000"/>
                  </a:schemeClr>
                </a:solidFill>
              </a:rPr>
              <a:t>("</a:t>
            </a:r>
            <a:r>
              <a:rPr lang="zh-CN" altLang="zh-CN" b="1" dirty="0">
                <a:solidFill>
                  <a:schemeClr val="accent5">
                    <a:lumMod val="10000"/>
                  </a:schemeClr>
                </a:solidFill>
              </a:rPr>
              <a:t>参加麻省理工大学组织的1个月夏令营</a:t>
            </a:r>
            <a:r>
              <a:rPr lang="en-US" altLang="zh-CN" b="1" dirty="0">
                <a:solidFill>
                  <a:schemeClr val="accent5">
                    <a:lumMod val="10000"/>
                  </a:schemeClr>
                </a:solidFill>
              </a:rPr>
              <a:t>");</a:t>
            </a:r>
            <a:endParaRPr lang="en-US" altLang="zh-CN" b="1" dirty="0">
              <a:solidFill>
                <a:schemeClr val="accent5">
                  <a:lumMod val="10000"/>
                </a:schemeClr>
              </a:solidFill>
            </a:endParaRPr>
          </a:p>
          <a:p>
            <a:pPr lvl="1" defTabSz="723900">
              <a:lnSpc>
                <a:spcPct val="130000"/>
              </a:lnSpc>
              <a:buClr>
                <a:schemeClr val="folHlink"/>
              </a:buClr>
              <a:buSzPct val="60000"/>
              <a:tabLst>
                <a:tab pos="444500" algn="l"/>
              </a:tabLst>
              <a:defRPr/>
            </a:pPr>
            <a:r>
              <a:rPr lang="en-US" altLang="zh-CN" b="1" dirty="0">
                <a:solidFill>
                  <a:schemeClr val="accent5">
                    <a:lumMod val="10000"/>
                  </a:schemeClr>
                </a:solidFill>
              </a:rPr>
              <a:t>        </a:t>
            </a:r>
            <a:r>
              <a:rPr lang="en-US" altLang="zh-CN" b="1" dirty="0">
                <a:solidFill>
                  <a:srgbClr val="FF0000"/>
                </a:solidFill>
              </a:rPr>
              <a:t>case</a:t>
            </a:r>
            <a:r>
              <a:rPr lang="en-US" altLang="zh-CN" b="1" dirty="0">
                <a:solidFill>
                  <a:schemeClr val="accent5">
                    <a:lumMod val="10000"/>
                  </a:schemeClr>
                </a:solidFill>
              </a:rPr>
              <a:t> 2:</a:t>
            </a:r>
            <a:endParaRPr lang="en-US" altLang="zh-CN" b="1" dirty="0">
              <a:solidFill>
                <a:schemeClr val="accent5">
                  <a:lumMod val="10000"/>
                </a:schemeClr>
              </a:solidFill>
            </a:endParaRPr>
          </a:p>
          <a:p>
            <a:pPr lvl="1" defTabSz="723900">
              <a:lnSpc>
                <a:spcPct val="130000"/>
              </a:lnSpc>
              <a:buClr>
                <a:schemeClr val="folHlink"/>
              </a:buClr>
              <a:buSzPct val="60000"/>
              <a:tabLst>
                <a:tab pos="444500" algn="l"/>
              </a:tabLst>
              <a:defRPr/>
            </a:pPr>
            <a:r>
              <a:rPr lang="en-US" altLang="zh-CN" b="1" dirty="0">
                <a:solidFill>
                  <a:schemeClr val="accent5">
                    <a:lumMod val="10000"/>
                  </a:schemeClr>
                </a:solidFill>
              </a:rPr>
              <a:t>                </a:t>
            </a:r>
            <a:r>
              <a:rPr lang="en-US" altLang="zh-CN" b="1" dirty="0" err="1">
                <a:solidFill>
                  <a:schemeClr val="accent5">
                    <a:lumMod val="10000"/>
                  </a:schemeClr>
                </a:solidFill>
              </a:rPr>
              <a:t>System.out.println</a:t>
            </a:r>
            <a:r>
              <a:rPr lang="en-US" altLang="zh-CN" b="1" dirty="0">
                <a:solidFill>
                  <a:schemeClr val="accent5">
                    <a:lumMod val="10000"/>
                  </a:schemeClr>
                </a:solidFill>
              </a:rPr>
              <a:t>("</a:t>
            </a:r>
            <a:r>
              <a:rPr lang="zh-CN" altLang="zh-CN" b="1" dirty="0">
                <a:solidFill>
                  <a:schemeClr val="accent5">
                    <a:lumMod val="10000"/>
                  </a:schemeClr>
                </a:solidFill>
              </a:rPr>
              <a:t>奖励惠普笔记本电脑一部</a:t>
            </a:r>
            <a:r>
              <a:rPr lang="en-US" altLang="zh-CN" b="1" dirty="0">
                <a:solidFill>
                  <a:schemeClr val="accent5">
                    <a:lumMod val="10000"/>
                  </a:schemeClr>
                </a:solidFill>
              </a:rPr>
              <a:t>");</a:t>
            </a:r>
            <a:endParaRPr lang="en-US" altLang="zh-CN" b="1" dirty="0">
              <a:solidFill>
                <a:schemeClr val="accent5">
                  <a:lumMod val="10000"/>
                </a:schemeClr>
              </a:solidFill>
            </a:endParaRPr>
          </a:p>
          <a:p>
            <a:pPr lvl="1" defTabSz="723900">
              <a:lnSpc>
                <a:spcPct val="130000"/>
              </a:lnSpc>
              <a:buClr>
                <a:schemeClr val="folHlink"/>
              </a:buClr>
              <a:buSzPct val="60000"/>
              <a:tabLst>
                <a:tab pos="444500" algn="l"/>
              </a:tabLst>
              <a:defRPr/>
            </a:pPr>
            <a:r>
              <a:rPr lang="en-US" altLang="zh-CN" b="1" dirty="0">
                <a:solidFill>
                  <a:srgbClr val="FF0000"/>
                </a:solidFill>
              </a:rPr>
              <a:t>        case </a:t>
            </a:r>
            <a:r>
              <a:rPr lang="en-US" altLang="zh-CN" b="1" dirty="0">
                <a:solidFill>
                  <a:schemeClr val="accent5">
                    <a:lumMod val="10000"/>
                  </a:schemeClr>
                </a:solidFill>
              </a:rPr>
              <a:t>2:</a:t>
            </a:r>
            <a:endParaRPr lang="en-US" altLang="zh-CN" b="1" dirty="0">
              <a:solidFill>
                <a:schemeClr val="accent5">
                  <a:lumMod val="10000"/>
                </a:schemeClr>
              </a:solidFill>
            </a:endParaRPr>
          </a:p>
          <a:p>
            <a:pPr lvl="1" defTabSz="723900">
              <a:lnSpc>
                <a:spcPct val="130000"/>
              </a:lnSpc>
              <a:buClr>
                <a:schemeClr val="folHlink"/>
              </a:buClr>
              <a:buSzPct val="60000"/>
              <a:tabLst>
                <a:tab pos="444500" algn="l"/>
              </a:tabLst>
              <a:defRPr/>
            </a:pPr>
            <a:r>
              <a:rPr lang="en-US" altLang="zh-CN" b="1" dirty="0">
                <a:solidFill>
                  <a:schemeClr val="accent5">
                    <a:lumMod val="10000"/>
                  </a:schemeClr>
                </a:solidFill>
              </a:rPr>
              <a:t>                </a:t>
            </a:r>
            <a:r>
              <a:rPr lang="en-US" altLang="zh-CN" b="1" dirty="0" err="1">
                <a:solidFill>
                  <a:schemeClr val="accent5">
                    <a:lumMod val="10000"/>
                  </a:schemeClr>
                </a:solidFill>
              </a:rPr>
              <a:t>System.out.println</a:t>
            </a:r>
            <a:r>
              <a:rPr lang="en-US" altLang="zh-CN" b="1" dirty="0">
                <a:solidFill>
                  <a:schemeClr val="accent5">
                    <a:lumMod val="10000"/>
                  </a:schemeClr>
                </a:solidFill>
              </a:rPr>
              <a:t>("</a:t>
            </a:r>
            <a:r>
              <a:rPr lang="zh-CN" altLang="zh-CN" b="1" dirty="0">
                <a:solidFill>
                  <a:schemeClr val="accent5">
                    <a:lumMod val="10000"/>
                  </a:schemeClr>
                </a:solidFill>
              </a:rPr>
              <a:t>奖励移动硬盘一个</a:t>
            </a:r>
            <a:r>
              <a:rPr lang="en-US" altLang="zh-CN" b="1" dirty="0">
                <a:solidFill>
                  <a:schemeClr val="accent5">
                    <a:lumMod val="10000"/>
                  </a:schemeClr>
                </a:solidFill>
              </a:rPr>
              <a:t>");</a:t>
            </a:r>
            <a:endParaRPr lang="en-US" altLang="zh-CN" b="1" dirty="0">
              <a:solidFill>
                <a:schemeClr val="accent5">
                  <a:lumMod val="10000"/>
                </a:schemeClr>
              </a:solidFill>
            </a:endParaRPr>
          </a:p>
          <a:p>
            <a:pPr lvl="1" defTabSz="723900">
              <a:lnSpc>
                <a:spcPct val="130000"/>
              </a:lnSpc>
              <a:buClr>
                <a:schemeClr val="folHlink"/>
              </a:buClr>
              <a:buSzPct val="60000"/>
              <a:tabLst>
                <a:tab pos="444500" algn="l"/>
              </a:tabLst>
              <a:defRPr/>
            </a:pPr>
            <a:r>
              <a:rPr lang="en-US" altLang="zh-CN" b="1" dirty="0">
                <a:solidFill>
                  <a:srgbClr val="FF0000"/>
                </a:solidFill>
              </a:rPr>
              <a:t>        default:</a:t>
            </a:r>
            <a:endParaRPr lang="en-US" altLang="zh-CN" b="1" dirty="0">
              <a:solidFill>
                <a:srgbClr val="FF0000"/>
              </a:solidFill>
            </a:endParaRPr>
          </a:p>
          <a:p>
            <a:pPr lvl="1" defTabSz="723900">
              <a:lnSpc>
                <a:spcPct val="130000"/>
              </a:lnSpc>
              <a:buClr>
                <a:schemeClr val="folHlink"/>
              </a:buClr>
              <a:buSzPct val="60000"/>
              <a:tabLst>
                <a:tab pos="444500" algn="l"/>
              </a:tabLst>
              <a:defRPr/>
            </a:pPr>
            <a:r>
              <a:rPr lang="en-US" altLang="zh-CN" b="1" dirty="0">
                <a:solidFill>
                  <a:schemeClr val="accent5">
                    <a:lumMod val="10000"/>
                  </a:schemeClr>
                </a:solidFill>
              </a:rPr>
              <a:t>                </a:t>
            </a:r>
            <a:r>
              <a:rPr lang="en-US" altLang="zh-CN" b="1" dirty="0" err="1">
                <a:solidFill>
                  <a:schemeClr val="accent5">
                    <a:lumMod val="10000"/>
                  </a:schemeClr>
                </a:solidFill>
              </a:rPr>
              <a:t>System.out.println</a:t>
            </a:r>
            <a:r>
              <a:rPr lang="en-US" altLang="zh-CN" b="1" dirty="0">
                <a:solidFill>
                  <a:schemeClr val="accent5">
                    <a:lumMod val="10000"/>
                  </a:schemeClr>
                </a:solidFill>
              </a:rPr>
              <a:t>("</a:t>
            </a:r>
            <a:r>
              <a:rPr lang="zh-CN" altLang="zh-CN" b="1" dirty="0">
                <a:solidFill>
                  <a:schemeClr val="accent5">
                    <a:lumMod val="10000"/>
                  </a:schemeClr>
                </a:solidFill>
              </a:rPr>
              <a:t>没有任何奖励 </a:t>
            </a:r>
            <a:r>
              <a:rPr lang="en-US" altLang="zh-CN" b="1" dirty="0">
                <a:solidFill>
                  <a:schemeClr val="accent5">
                    <a:lumMod val="10000"/>
                  </a:schemeClr>
                </a:solidFill>
              </a:rPr>
              <a:t>");</a:t>
            </a:r>
            <a:endParaRPr lang="en-US" altLang="zh-CN" b="1" dirty="0">
              <a:solidFill>
                <a:schemeClr val="accent5">
                  <a:lumMod val="10000"/>
                </a:schemeClr>
              </a:solidFill>
            </a:endParaRPr>
          </a:p>
          <a:p>
            <a:pPr lvl="1" defTabSz="723900">
              <a:lnSpc>
                <a:spcPct val="130000"/>
              </a:lnSpc>
              <a:buClr>
                <a:schemeClr val="folHlink"/>
              </a:buClr>
              <a:buSzPct val="60000"/>
              <a:tabLst>
                <a:tab pos="444500" algn="l"/>
              </a:tabLst>
              <a:defRPr/>
            </a:pPr>
            <a:r>
              <a:rPr lang="en-US" altLang="zh-CN" b="1" dirty="0">
                <a:solidFill>
                  <a:schemeClr val="accent5">
                    <a:lumMod val="10000"/>
                  </a:schemeClr>
                </a:solidFill>
              </a:rPr>
              <a:t>}</a:t>
            </a:r>
            <a:endParaRPr lang="en-US" altLang="zh-CN" b="1" dirty="0">
              <a:solidFill>
                <a:schemeClr val="accent5">
                  <a:lumMod val="10000"/>
                </a:schemeClr>
              </a:solidFill>
            </a:endParaRPr>
          </a:p>
        </p:txBody>
      </p:sp>
      <p:sp>
        <p:nvSpPr>
          <p:cNvPr id="604165" name="Rectangle 5"/>
          <p:cNvSpPr>
            <a:spLocks noChangeArrowheads="1"/>
          </p:cNvSpPr>
          <p:nvPr/>
        </p:nvSpPr>
        <p:spPr bwMode="auto">
          <a:xfrm>
            <a:off x="3595688" y="2857500"/>
            <a:ext cx="357187" cy="428625"/>
          </a:xfrm>
          <a:prstGeom prst="rect">
            <a:avLst/>
          </a:prstGeom>
          <a:noFill/>
          <a:ln w="19050" algn="ctr">
            <a:solidFill>
              <a:srgbClr val="C00000"/>
            </a:solidFill>
            <a:miter lim="800000"/>
          </a:ln>
        </p:spPr>
        <p:txBody>
          <a:bodyPr wrap="none" anchor="ctr"/>
          <a:lstStyle/>
          <a:p>
            <a:endParaRPr lang="zh-CN" altLang="en-US">
              <a:solidFill>
                <a:srgbClr val="FF0000"/>
              </a:solidFill>
            </a:endParaRPr>
          </a:p>
        </p:txBody>
      </p:sp>
      <p:sp>
        <p:nvSpPr>
          <p:cNvPr id="604166" name="AutoShape 6"/>
          <p:cNvSpPr>
            <a:spLocks noChangeArrowheads="1"/>
          </p:cNvSpPr>
          <p:nvPr/>
        </p:nvSpPr>
        <p:spPr bwMode="auto">
          <a:xfrm>
            <a:off x="5576888" y="1916041"/>
            <a:ext cx="3259282" cy="408132"/>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defRPr/>
            </a:pPr>
            <a:r>
              <a:rPr lang="en-US" altLang="zh-CN" b="1" kern="0">
                <a:solidFill>
                  <a:schemeClr val="bg1"/>
                </a:solidFill>
                <a:latin typeface="Arial" panose="020B0604020202020204"/>
                <a:ea typeface="黑体" panose="02010609060101010101" pitchFamily="49" charset="-122"/>
              </a:rPr>
              <a:t>case</a:t>
            </a:r>
            <a:r>
              <a:rPr lang="zh-CN" altLang="en-US" b="1" kern="0">
                <a:solidFill>
                  <a:schemeClr val="bg1"/>
                </a:solidFill>
                <a:latin typeface="Arial" panose="020B0604020202020204"/>
                <a:ea typeface="黑体" panose="02010609060101010101" pitchFamily="49" charset="-122"/>
              </a:rPr>
              <a:t>后面的常量必须各不相同</a:t>
            </a:r>
            <a:endParaRPr lang="zh-CN" altLang="en-US" b="1" kern="0">
              <a:solidFill>
                <a:schemeClr val="bg1"/>
              </a:solidFill>
              <a:latin typeface="Arial" panose="020B0604020202020204"/>
              <a:ea typeface="黑体" panose="02010609060101010101" pitchFamily="49" charset="-122"/>
            </a:endParaRPr>
          </a:p>
        </p:txBody>
      </p:sp>
      <p:sp>
        <p:nvSpPr>
          <p:cNvPr id="604167" name="Line 7"/>
          <p:cNvSpPr>
            <a:spLocks noChangeShapeType="1"/>
          </p:cNvSpPr>
          <p:nvPr/>
        </p:nvSpPr>
        <p:spPr bwMode="auto">
          <a:xfrm flipV="1">
            <a:off x="4167174" y="2363772"/>
            <a:ext cx="1425589" cy="708037"/>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pPr>
              <a:defRPr/>
            </a:pPr>
            <a:endParaRPr lang="zh-CN" altLang="en-US"/>
          </a:p>
        </p:txBody>
      </p:sp>
      <p:sp>
        <p:nvSpPr>
          <p:cNvPr id="604168" name="Line 8"/>
          <p:cNvSpPr>
            <a:spLocks noChangeShapeType="1"/>
          </p:cNvSpPr>
          <p:nvPr/>
        </p:nvSpPr>
        <p:spPr bwMode="auto">
          <a:xfrm flipV="1">
            <a:off x="4095736" y="2363772"/>
            <a:ext cx="1641489" cy="1493855"/>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pPr>
              <a:defRPr/>
            </a:pPr>
            <a:endParaRPr lang="zh-CN" altLang="en-US"/>
          </a:p>
        </p:txBody>
      </p:sp>
      <p:sp>
        <p:nvSpPr>
          <p:cNvPr id="604171" name="Rectangle 11"/>
          <p:cNvSpPr>
            <a:spLocks noGrp="1" noChangeArrowheads="1"/>
          </p:cNvSpPr>
          <p:nvPr>
            <p:ph type="title"/>
          </p:nvPr>
        </p:nvSpPr>
        <p:spPr>
          <a:xfrm>
            <a:off x="7379335" y="285750"/>
            <a:ext cx="3109595" cy="523875"/>
          </a:xfrm>
        </p:spPr>
        <p:txBody>
          <a:bodyPr/>
          <a:lstStyle/>
          <a:p>
            <a:pPr>
              <a:defRPr/>
            </a:pPr>
            <a:r>
              <a:rPr dirty="0"/>
              <a:t>常见错误</a:t>
            </a:r>
            <a:r>
              <a:rPr lang="en-US" altLang="zh-CN" dirty="0"/>
              <a:t>3-2</a:t>
            </a:r>
            <a:endParaRPr dirty="0"/>
          </a:p>
        </p:txBody>
      </p:sp>
      <p:grpSp>
        <p:nvGrpSpPr>
          <p:cNvPr id="22540" name="组合 11"/>
          <p:cNvGrpSpPr/>
          <p:nvPr/>
        </p:nvGrpSpPr>
        <p:grpSpPr bwMode="auto">
          <a:xfrm>
            <a:off x="1666875" y="857250"/>
            <a:ext cx="1456373" cy="398780"/>
            <a:chOff x="2962268" y="5103147"/>
            <a:chExt cx="1455765" cy="398840"/>
          </a:xfrm>
        </p:grpSpPr>
        <p:pic>
          <p:nvPicPr>
            <p:cNvPr id="22543" name="Picture 4" descr="C:\Users\meng.zhang\Desktop\ACCP7.0模版图标规范\list_num.png"/>
            <p:cNvPicPr>
              <a:picLocks noChangeAspect="1" noChangeArrowheads="1"/>
            </p:cNvPicPr>
            <p:nvPr/>
          </p:nvPicPr>
          <p:blipFill>
            <a:blip r:embed="rId1"/>
            <a:srcRect/>
            <a:stretch>
              <a:fillRect/>
            </a:stretch>
          </p:blipFill>
          <p:spPr bwMode="auto">
            <a:xfrm>
              <a:off x="2962268" y="5141278"/>
              <a:ext cx="323848" cy="323848"/>
            </a:xfrm>
            <a:prstGeom prst="rect">
              <a:avLst/>
            </a:prstGeom>
            <a:noFill/>
            <a:ln w="9525">
              <a:noFill/>
              <a:miter lim="800000"/>
              <a:headEnd/>
              <a:tailEnd/>
            </a:ln>
          </p:spPr>
        </p:pic>
        <p:sp>
          <p:nvSpPr>
            <p:cNvPr id="14" name="TextBox 13"/>
            <p:cNvSpPr txBox="1"/>
            <p:nvPr/>
          </p:nvSpPr>
          <p:spPr>
            <a:xfrm>
              <a:off x="3214576" y="5103147"/>
              <a:ext cx="1203457" cy="398840"/>
            </a:xfrm>
            <a:prstGeom prst="rect">
              <a:avLst/>
            </a:prstGeom>
            <a:noFill/>
            <a:effectLst>
              <a:outerShdw blurRad="25400" dist="12700" dir="5400000" algn="t" rotWithShape="0">
                <a:prstClr val="black">
                  <a:alpha val="40000"/>
                </a:prstClr>
              </a:outerShdw>
            </a:effectLst>
          </p:spPr>
          <p:txBody>
            <a:bodyPr wrap="none">
              <a:spAutoFit/>
            </a:bodyPr>
            <a:lstStyle/>
            <a:p>
              <a:pPr>
                <a:defRPr/>
              </a:pPr>
              <a:r>
                <a:rPr lang="zh-CN" altLang="en-US" sz="2000" b="1" dirty="0">
                  <a:latin typeface="黑体" panose="02010609060101010101" pitchFamily="49" charset="-122"/>
                  <a:ea typeface="黑体" panose="02010609060101010101" pitchFamily="49" charset="-122"/>
                </a:rPr>
                <a:t>代码阅读</a:t>
              </a:r>
              <a:endParaRPr lang="zh-CN" altLang="en-US" sz="2000" b="1" dirty="0">
                <a:latin typeface="黑体" panose="02010609060101010101" pitchFamily="49" charset="-122"/>
                <a:ea typeface="黑体" panose="02010609060101010101" pitchFamily="49" charset="-122"/>
              </a:endParaRPr>
            </a:p>
          </p:txBody>
        </p:sp>
      </p:grpSp>
      <p:sp>
        <p:nvSpPr>
          <p:cNvPr id="15" name="Rectangle 5"/>
          <p:cNvSpPr>
            <a:spLocks noChangeArrowheads="1"/>
          </p:cNvSpPr>
          <p:nvPr/>
        </p:nvSpPr>
        <p:spPr bwMode="auto">
          <a:xfrm>
            <a:off x="3595688" y="3571875"/>
            <a:ext cx="357187" cy="428625"/>
          </a:xfrm>
          <a:prstGeom prst="rect">
            <a:avLst/>
          </a:prstGeom>
          <a:noFill/>
          <a:ln w="19050" algn="ctr">
            <a:solidFill>
              <a:srgbClr val="C00000"/>
            </a:solidFill>
            <a:miter lim="800000"/>
          </a:ln>
        </p:spPr>
        <p:txBody>
          <a:bodyPr wrap="none" anchor="ctr"/>
          <a:lstStyle/>
          <a:p>
            <a:endParaRPr lang="zh-CN" altLang="en-US">
              <a:solidFill>
                <a:srgbClr val="FF0000"/>
              </a:solidFill>
            </a:endParaRPr>
          </a:p>
        </p:txBody>
      </p:sp>
      <p:sp>
        <p:nvSpPr>
          <p:cNvPr id="2" name="灯片编号占位符 1"/>
          <p:cNvSpPr>
            <a:spLocks noGrp="1"/>
          </p:cNvSpPr>
          <p:nvPr>
            <p:ph type="sldNum" sz="quarter" idx="10"/>
          </p:nvPr>
        </p:nvSpPr>
        <p:spPr/>
        <p:txBody>
          <a:bodyPr/>
          <a:lstStyle/>
          <a:p>
            <a:pPr>
              <a:defRPr/>
            </a:pPr>
            <a:fld id="{C12F3A03-6309-4CA5-8C65-31EC38661E80}" type="slidenum">
              <a:rPr lang="zh-CN" altLang="en-US" smtClean="0"/>
            </a:fld>
            <a:r>
              <a:rPr lang="en-US" altLang="zh-CN"/>
              <a:t>/25</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04165"/>
                                        </p:tgtEl>
                                        <p:attrNameLst>
                                          <p:attrName>style.visibility</p:attrName>
                                        </p:attrNameLst>
                                      </p:cBhvr>
                                      <p:to>
                                        <p:strVal val="visible"/>
                                      </p:to>
                                    </p:set>
                                    <p:animEffect transition="in" filter="wipe(left)">
                                      <p:cBhvr>
                                        <p:cTn id="7" dur="500"/>
                                        <p:tgtEl>
                                          <p:spTgt spid="60416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04167"/>
                                        </p:tgtEl>
                                        <p:attrNameLst>
                                          <p:attrName>style.visibility</p:attrName>
                                        </p:attrNameLst>
                                      </p:cBhvr>
                                      <p:to>
                                        <p:strVal val="visible"/>
                                      </p:to>
                                    </p:set>
                                    <p:animEffect transition="in" filter="wipe(left)">
                                      <p:cBhvr>
                                        <p:cTn id="15" dur="500"/>
                                        <p:tgtEl>
                                          <p:spTgt spid="604167"/>
                                        </p:tgtEl>
                                      </p:cBhvr>
                                    </p:animEffect>
                                  </p:childTnLst>
                                </p:cTn>
                              </p:par>
                              <p:par>
                                <p:cTn id="16" presetID="22" presetClass="entr" presetSubtype="8" fill="hold" nodeType="withEffect">
                                  <p:stCondLst>
                                    <p:cond delay="0"/>
                                  </p:stCondLst>
                                  <p:childTnLst>
                                    <p:set>
                                      <p:cBhvr>
                                        <p:cTn id="17" dur="1" fill="hold">
                                          <p:stCondLst>
                                            <p:cond delay="0"/>
                                          </p:stCondLst>
                                        </p:cTn>
                                        <p:tgtEl>
                                          <p:spTgt spid="604168"/>
                                        </p:tgtEl>
                                        <p:attrNameLst>
                                          <p:attrName>style.visibility</p:attrName>
                                        </p:attrNameLst>
                                      </p:cBhvr>
                                      <p:to>
                                        <p:strVal val="visible"/>
                                      </p:to>
                                    </p:set>
                                    <p:animEffect transition="in" filter="wipe(left)">
                                      <p:cBhvr>
                                        <p:cTn id="18" dur="500"/>
                                        <p:tgtEl>
                                          <p:spTgt spid="604168"/>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604166"/>
                                        </p:tgtEl>
                                        <p:attrNameLst>
                                          <p:attrName>style.visibility</p:attrName>
                                        </p:attrNameLst>
                                      </p:cBhvr>
                                      <p:to>
                                        <p:strVal val="visible"/>
                                      </p:to>
                                    </p:set>
                                    <p:animEffect transition="in" filter="wipe(left)">
                                      <p:cBhvr>
                                        <p:cTn id="22" dur="500"/>
                                        <p:tgtEl>
                                          <p:spTgt spid="604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65" grpId="0" bldLvl="0" animBg="1"/>
      <p:bldP spid="604166" grpId="0" bldLvl="0" animBg="1"/>
      <p:bldP spid="15"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738" name="AutoShape 2"/>
          <p:cNvSpPr>
            <a:spLocks noChangeArrowheads="1"/>
          </p:cNvSpPr>
          <p:nvPr/>
        </p:nvSpPr>
        <p:spPr bwMode="auto">
          <a:xfrm>
            <a:off x="2063750" y="1427163"/>
            <a:ext cx="8343900" cy="4052887"/>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lvl="1" defTabSz="723900">
              <a:lnSpc>
                <a:spcPct val="130000"/>
              </a:lnSpc>
              <a:buClr>
                <a:schemeClr val="folHlink"/>
              </a:buClr>
              <a:buSzPct val="60000"/>
              <a:tabLst>
                <a:tab pos="444500" algn="l"/>
              </a:tabLst>
              <a:defRPr/>
            </a:pPr>
            <a:r>
              <a:rPr lang="en-US" altLang="zh-CN" b="1" dirty="0" err="1">
                <a:solidFill>
                  <a:schemeClr val="accent5">
                    <a:lumMod val="10000"/>
                  </a:schemeClr>
                </a:solidFill>
              </a:rPr>
              <a:t>int</a:t>
            </a:r>
            <a:r>
              <a:rPr lang="en-US" altLang="zh-CN" b="1" dirty="0">
                <a:solidFill>
                  <a:schemeClr val="accent5">
                    <a:lumMod val="10000"/>
                  </a:schemeClr>
                </a:solidFill>
              </a:rPr>
              <a:t> </a:t>
            </a:r>
            <a:r>
              <a:rPr lang="en-US" altLang="zh-CN" b="1" dirty="0" err="1">
                <a:solidFill>
                  <a:schemeClr val="accent5">
                    <a:lumMod val="10000"/>
                  </a:schemeClr>
                </a:solidFill>
              </a:rPr>
              <a:t>mingCi</a:t>
            </a:r>
            <a:r>
              <a:rPr lang="en-US" altLang="zh-CN" b="1" dirty="0">
                <a:solidFill>
                  <a:schemeClr val="accent5">
                    <a:lumMod val="10000"/>
                  </a:schemeClr>
                </a:solidFill>
              </a:rPr>
              <a:t> = 6;</a:t>
            </a:r>
            <a:endParaRPr lang="en-US" altLang="zh-CN" b="1" dirty="0">
              <a:solidFill>
                <a:schemeClr val="accent5">
                  <a:lumMod val="10000"/>
                </a:schemeClr>
              </a:solidFill>
            </a:endParaRPr>
          </a:p>
          <a:p>
            <a:pPr lvl="1" defTabSz="723900">
              <a:lnSpc>
                <a:spcPct val="130000"/>
              </a:lnSpc>
              <a:buClr>
                <a:schemeClr val="folHlink"/>
              </a:buClr>
              <a:buSzPct val="60000"/>
              <a:tabLst>
                <a:tab pos="444500" algn="l"/>
              </a:tabLst>
              <a:defRPr/>
            </a:pPr>
            <a:r>
              <a:rPr lang="en-US" altLang="zh-CN" b="1" dirty="0">
                <a:solidFill>
                  <a:srgbClr val="FF0000"/>
                </a:solidFill>
              </a:rPr>
              <a:t>switch</a:t>
            </a:r>
            <a:r>
              <a:rPr lang="en-US" altLang="zh-CN" b="1" dirty="0">
                <a:solidFill>
                  <a:schemeClr val="accent5">
                    <a:lumMod val="10000"/>
                  </a:schemeClr>
                </a:solidFill>
              </a:rPr>
              <a:t> (</a:t>
            </a:r>
            <a:r>
              <a:rPr lang="en-US" altLang="zh-CN" b="1" dirty="0" err="1">
                <a:solidFill>
                  <a:schemeClr val="accent5">
                    <a:lumMod val="10000"/>
                  </a:schemeClr>
                </a:solidFill>
              </a:rPr>
              <a:t>mingCi</a:t>
            </a:r>
            <a:r>
              <a:rPr lang="en-US" altLang="zh-CN" b="1" dirty="0">
                <a:solidFill>
                  <a:schemeClr val="accent5">
                    <a:lumMod val="10000"/>
                  </a:schemeClr>
                </a:solidFill>
              </a:rPr>
              <a:t>){</a:t>
            </a:r>
            <a:endParaRPr lang="en-US" altLang="zh-CN" b="1" dirty="0">
              <a:solidFill>
                <a:schemeClr val="accent5">
                  <a:lumMod val="10000"/>
                </a:schemeClr>
              </a:solidFill>
            </a:endParaRPr>
          </a:p>
          <a:p>
            <a:pPr lvl="1" defTabSz="723900">
              <a:lnSpc>
                <a:spcPct val="130000"/>
              </a:lnSpc>
              <a:buClr>
                <a:schemeClr val="folHlink"/>
              </a:buClr>
              <a:buSzPct val="60000"/>
              <a:tabLst>
                <a:tab pos="444500" algn="l"/>
              </a:tabLst>
              <a:defRPr/>
            </a:pPr>
            <a:r>
              <a:rPr lang="en-US" altLang="zh-CN" b="1" dirty="0">
                <a:solidFill>
                  <a:srgbClr val="FF0000"/>
                </a:solidFill>
              </a:rPr>
              <a:t>        default:</a:t>
            </a:r>
            <a:endParaRPr lang="en-US" altLang="zh-CN" b="1" dirty="0">
              <a:solidFill>
                <a:srgbClr val="FF0000"/>
              </a:solidFill>
            </a:endParaRPr>
          </a:p>
          <a:p>
            <a:pPr lvl="1" defTabSz="723900">
              <a:lnSpc>
                <a:spcPct val="130000"/>
              </a:lnSpc>
              <a:buClr>
                <a:schemeClr val="folHlink"/>
              </a:buClr>
              <a:buSzPct val="60000"/>
              <a:tabLst>
                <a:tab pos="444500" algn="l"/>
              </a:tabLst>
              <a:defRPr/>
            </a:pPr>
            <a:r>
              <a:rPr lang="en-US" altLang="zh-CN" b="1" dirty="0">
                <a:solidFill>
                  <a:schemeClr val="accent5">
                    <a:lumMod val="10000"/>
                  </a:schemeClr>
                </a:solidFill>
              </a:rPr>
              <a:t>                </a:t>
            </a:r>
            <a:r>
              <a:rPr lang="en-US" altLang="zh-CN" b="1" dirty="0" err="1">
                <a:solidFill>
                  <a:schemeClr val="accent5">
                    <a:lumMod val="10000"/>
                  </a:schemeClr>
                </a:solidFill>
              </a:rPr>
              <a:t>System.out.println</a:t>
            </a:r>
            <a:r>
              <a:rPr lang="en-US" altLang="zh-CN" b="1" dirty="0">
                <a:solidFill>
                  <a:schemeClr val="accent5">
                    <a:lumMod val="10000"/>
                  </a:schemeClr>
                </a:solidFill>
              </a:rPr>
              <a:t>("</a:t>
            </a:r>
            <a:r>
              <a:rPr lang="zh-CN" altLang="zh-CN" b="1" dirty="0">
                <a:solidFill>
                  <a:schemeClr val="accent5">
                    <a:lumMod val="10000"/>
                  </a:schemeClr>
                </a:solidFill>
              </a:rPr>
              <a:t>没有任何奖励 </a:t>
            </a:r>
            <a:r>
              <a:rPr lang="en-US" altLang="zh-CN" b="1" dirty="0">
                <a:solidFill>
                  <a:schemeClr val="accent5">
                    <a:lumMod val="10000"/>
                  </a:schemeClr>
                </a:solidFill>
              </a:rPr>
              <a:t>");</a:t>
            </a:r>
            <a:endParaRPr lang="en-US" altLang="zh-CN" b="1" dirty="0">
              <a:solidFill>
                <a:schemeClr val="accent5">
                  <a:lumMod val="10000"/>
                </a:schemeClr>
              </a:solidFill>
            </a:endParaRPr>
          </a:p>
          <a:p>
            <a:pPr lvl="1" defTabSz="723900">
              <a:lnSpc>
                <a:spcPct val="130000"/>
              </a:lnSpc>
              <a:buClr>
                <a:schemeClr val="folHlink"/>
              </a:buClr>
              <a:buSzPct val="60000"/>
              <a:tabLst>
                <a:tab pos="444500" algn="l"/>
              </a:tabLst>
              <a:defRPr/>
            </a:pPr>
            <a:r>
              <a:rPr lang="en-US" altLang="zh-CN" b="1" dirty="0">
                <a:solidFill>
                  <a:schemeClr val="accent5">
                    <a:lumMod val="10000"/>
                  </a:schemeClr>
                </a:solidFill>
              </a:rPr>
              <a:t> 	</a:t>
            </a:r>
            <a:r>
              <a:rPr lang="en-US" altLang="zh-CN" b="1" dirty="0">
                <a:solidFill>
                  <a:srgbClr val="FF0000"/>
                </a:solidFill>
              </a:rPr>
              <a:t>    case </a:t>
            </a:r>
            <a:r>
              <a:rPr lang="en-US" altLang="zh-CN" b="1" dirty="0">
                <a:solidFill>
                  <a:schemeClr val="accent5">
                    <a:lumMod val="10000"/>
                  </a:schemeClr>
                </a:solidFill>
              </a:rPr>
              <a:t>1:</a:t>
            </a:r>
            <a:endParaRPr lang="en-US" altLang="zh-CN" b="1" dirty="0">
              <a:solidFill>
                <a:schemeClr val="accent5">
                  <a:lumMod val="10000"/>
                </a:schemeClr>
              </a:solidFill>
            </a:endParaRPr>
          </a:p>
          <a:p>
            <a:pPr lvl="1" defTabSz="723900">
              <a:lnSpc>
                <a:spcPct val="130000"/>
              </a:lnSpc>
              <a:buClr>
                <a:schemeClr val="folHlink"/>
              </a:buClr>
              <a:buSzPct val="60000"/>
              <a:tabLst>
                <a:tab pos="444500" algn="l"/>
              </a:tabLst>
              <a:defRPr/>
            </a:pPr>
            <a:r>
              <a:rPr lang="en-US" altLang="zh-CN" b="1" dirty="0">
                <a:solidFill>
                  <a:schemeClr val="accent5">
                    <a:lumMod val="10000"/>
                  </a:schemeClr>
                </a:solidFill>
              </a:rPr>
              <a:t>                </a:t>
            </a:r>
            <a:r>
              <a:rPr lang="en-US" altLang="zh-CN" b="1" dirty="0" err="1">
                <a:solidFill>
                  <a:schemeClr val="accent5">
                    <a:lumMod val="10000"/>
                  </a:schemeClr>
                </a:solidFill>
              </a:rPr>
              <a:t>System.out.println</a:t>
            </a:r>
            <a:r>
              <a:rPr lang="en-US" altLang="zh-CN" b="1" dirty="0">
                <a:solidFill>
                  <a:schemeClr val="accent5">
                    <a:lumMod val="10000"/>
                  </a:schemeClr>
                </a:solidFill>
              </a:rPr>
              <a:t>("</a:t>
            </a:r>
            <a:r>
              <a:rPr lang="zh-CN" altLang="zh-CN" b="1" dirty="0">
                <a:solidFill>
                  <a:schemeClr val="accent5">
                    <a:lumMod val="10000"/>
                  </a:schemeClr>
                </a:solidFill>
              </a:rPr>
              <a:t>参加麻省理工大学组织的1个月夏令营</a:t>
            </a:r>
            <a:r>
              <a:rPr lang="en-US" altLang="zh-CN" b="1" dirty="0">
                <a:solidFill>
                  <a:schemeClr val="accent5">
                    <a:lumMod val="10000"/>
                  </a:schemeClr>
                </a:solidFill>
              </a:rPr>
              <a:t>");</a:t>
            </a:r>
            <a:endParaRPr lang="en-US" altLang="zh-CN" b="1" dirty="0">
              <a:solidFill>
                <a:schemeClr val="accent5">
                  <a:lumMod val="10000"/>
                </a:schemeClr>
              </a:solidFill>
            </a:endParaRPr>
          </a:p>
          <a:p>
            <a:pPr lvl="1" defTabSz="723900">
              <a:lnSpc>
                <a:spcPct val="130000"/>
              </a:lnSpc>
              <a:buClr>
                <a:schemeClr val="folHlink"/>
              </a:buClr>
              <a:buSzPct val="60000"/>
              <a:tabLst>
                <a:tab pos="444500" algn="l"/>
              </a:tabLst>
              <a:defRPr/>
            </a:pPr>
            <a:r>
              <a:rPr lang="en-US" altLang="zh-CN" b="1" dirty="0">
                <a:solidFill>
                  <a:srgbClr val="FF0000"/>
                </a:solidFill>
              </a:rPr>
              <a:t>        case </a:t>
            </a:r>
            <a:r>
              <a:rPr lang="en-US" altLang="zh-CN" b="1" dirty="0">
                <a:solidFill>
                  <a:schemeClr val="accent5">
                    <a:lumMod val="10000"/>
                  </a:schemeClr>
                </a:solidFill>
              </a:rPr>
              <a:t>2:</a:t>
            </a:r>
            <a:endParaRPr lang="en-US" altLang="zh-CN" b="1" dirty="0">
              <a:solidFill>
                <a:schemeClr val="accent5">
                  <a:lumMod val="10000"/>
                </a:schemeClr>
              </a:solidFill>
            </a:endParaRPr>
          </a:p>
          <a:p>
            <a:pPr lvl="1" defTabSz="723900">
              <a:lnSpc>
                <a:spcPct val="130000"/>
              </a:lnSpc>
              <a:buClr>
                <a:schemeClr val="folHlink"/>
              </a:buClr>
              <a:buSzPct val="60000"/>
              <a:tabLst>
                <a:tab pos="444500" algn="l"/>
              </a:tabLst>
              <a:defRPr/>
            </a:pPr>
            <a:r>
              <a:rPr lang="en-US" altLang="zh-CN" b="1" dirty="0">
                <a:solidFill>
                  <a:schemeClr val="accent5">
                    <a:lumMod val="10000"/>
                  </a:schemeClr>
                </a:solidFill>
              </a:rPr>
              <a:t>                </a:t>
            </a:r>
            <a:r>
              <a:rPr lang="en-US" altLang="zh-CN" b="1" dirty="0" err="1">
                <a:solidFill>
                  <a:schemeClr val="accent5">
                    <a:lumMod val="10000"/>
                  </a:schemeClr>
                </a:solidFill>
              </a:rPr>
              <a:t>System.out.println</a:t>
            </a:r>
            <a:r>
              <a:rPr lang="en-US" altLang="zh-CN" b="1" dirty="0">
                <a:solidFill>
                  <a:schemeClr val="accent5">
                    <a:lumMod val="10000"/>
                  </a:schemeClr>
                </a:solidFill>
              </a:rPr>
              <a:t>("</a:t>
            </a:r>
            <a:r>
              <a:rPr lang="zh-CN" altLang="zh-CN" b="1" dirty="0">
                <a:solidFill>
                  <a:schemeClr val="accent5">
                    <a:lumMod val="10000"/>
                  </a:schemeClr>
                </a:solidFill>
              </a:rPr>
              <a:t>奖励惠普笔记本电脑一部</a:t>
            </a:r>
            <a:r>
              <a:rPr lang="en-US" altLang="zh-CN" b="1" dirty="0">
                <a:solidFill>
                  <a:schemeClr val="accent5">
                    <a:lumMod val="10000"/>
                  </a:schemeClr>
                </a:solidFill>
              </a:rPr>
              <a:t>");</a:t>
            </a:r>
            <a:endParaRPr lang="en-US" altLang="zh-CN" b="1" dirty="0">
              <a:solidFill>
                <a:schemeClr val="accent5">
                  <a:lumMod val="10000"/>
                </a:schemeClr>
              </a:solidFill>
            </a:endParaRPr>
          </a:p>
          <a:p>
            <a:pPr lvl="1" defTabSz="723900">
              <a:lnSpc>
                <a:spcPct val="130000"/>
              </a:lnSpc>
              <a:buClr>
                <a:schemeClr val="folHlink"/>
              </a:buClr>
              <a:buSzPct val="60000"/>
              <a:tabLst>
                <a:tab pos="444500" algn="l"/>
              </a:tabLst>
              <a:defRPr/>
            </a:pPr>
            <a:r>
              <a:rPr lang="en-US" altLang="zh-CN" b="1" dirty="0">
                <a:solidFill>
                  <a:srgbClr val="FF0000"/>
                </a:solidFill>
              </a:rPr>
              <a:t>        case </a:t>
            </a:r>
            <a:r>
              <a:rPr lang="en-US" altLang="zh-CN" b="1" dirty="0">
                <a:solidFill>
                  <a:schemeClr val="accent5">
                    <a:lumMod val="10000"/>
                  </a:schemeClr>
                </a:solidFill>
              </a:rPr>
              <a:t>3:</a:t>
            </a:r>
            <a:endParaRPr lang="en-US" altLang="zh-CN" b="1" dirty="0">
              <a:solidFill>
                <a:schemeClr val="accent5">
                  <a:lumMod val="10000"/>
                </a:schemeClr>
              </a:solidFill>
            </a:endParaRPr>
          </a:p>
          <a:p>
            <a:pPr lvl="1" defTabSz="723900">
              <a:lnSpc>
                <a:spcPct val="130000"/>
              </a:lnSpc>
              <a:buClr>
                <a:schemeClr val="folHlink"/>
              </a:buClr>
              <a:buSzPct val="60000"/>
              <a:tabLst>
                <a:tab pos="444500" algn="l"/>
              </a:tabLst>
              <a:defRPr/>
            </a:pPr>
            <a:r>
              <a:rPr lang="en-US" altLang="zh-CN" b="1" dirty="0">
                <a:solidFill>
                  <a:schemeClr val="accent5">
                    <a:lumMod val="10000"/>
                  </a:schemeClr>
                </a:solidFill>
              </a:rPr>
              <a:t>                </a:t>
            </a:r>
            <a:r>
              <a:rPr lang="en-US" altLang="zh-CN" b="1" dirty="0" err="1">
                <a:solidFill>
                  <a:schemeClr val="accent5">
                    <a:lumMod val="10000"/>
                  </a:schemeClr>
                </a:solidFill>
              </a:rPr>
              <a:t>System.out.println</a:t>
            </a:r>
            <a:r>
              <a:rPr lang="en-US" altLang="zh-CN" b="1" dirty="0">
                <a:solidFill>
                  <a:schemeClr val="accent5">
                    <a:lumMod val="10000"/>
                  </a:schemeClr>
                </a:solidFill>
              </a:rPr>
              <a:t>("</a:t>
            </a:r>
            <a:r>
              <a:rPr lang="zh-CN" altLang="zh-CN" b="1" dirty="0">
                <a:solidFill>
                  <a:schemeClr val="accent5">
                    <a:lumMod val="10000"/>
                  </a:schemeClr>
                </a:solidFill>
              </a:rPr>
              <a:t>奖励移动硬盘一个</a:t>
            </a:r>
            <a:r>
              <a:rPr lang="en-US" altLang="zh-CN" b="1" dirty="0">
                <a:solidFill>
                  <a:schemeClr val="accent5">
                    <a:lumMod val="10000"/>
                  </a:schemeClr>
                </a:solidFill>
              </a:rPr>
              <a:t>");</a:t>
            </a:r>
            <a:endParaRPr lang="en-US" altLang="zh-CN" b="1" dirty="0">
              <a:solidFill>
                <a:schemeClr val="accent5">
                  <a:lumMod val="10000"/>
                </a:schemeClr>
              </a:solidFill>
            </a:endParaRPr>
          </a:p>
          <a:p>
            <a:pPr lvl="1" defTabSz="723900">
              <a:lnSpc>
                <a:spcPct val="130000"/>
              </a:lnSpc>
              <a:buClr>
                <a:schemeClr val="folHlink"/>
              </a:buClr>
              <a:buSzPct val="60000"/>
              <a:tabLst>
                <a:tab pos="444500" algn="l"/>
              </a:tabLst>
              <a:defRPr/>
            </a:pPr>
            <a:r>
              <a:rPr lang="en-US" altLang="zh-CN" b="1" dirty="0">
                <a:solidFill>
                  <a:schemeClr val="accent5">
                    <a:lumMod val="10000"/>
                  </a:schemeClr>
                </a:solidFill>
              </a:rPr>
              <a:t>}</a:t>
            </a:r>
            <a:endParaRPr lang="en-US" altLang="zh-CN" b="1" dirty="0">
              <a:solidFill>
                <a:schemeClr val="accent5">
                  <a:lumMod val="10000"/>
                </a:schemeClr>
              </a:solidFill>
            </a:endParaRPr>
          </a:p>
        </p:txBody>
      </p:sp>
      <p:sp>
        <p:nvSpPr>
          <p:cNvPr id="628745" name="Rectangle 9"/>
          <p:cNvSpPr>
            <a:spLocks noGrp="1" noChangeArrowheads="1"/>
          </p:cNvSpPr>
          <p:nvPr>
            <p:ph type="title"/>
          </p:nvPr>
        </p:nvSpPr>
        <p:spPr>
          <a:xfrm>
            <a:off x="7424420" y="285750"/>
            <a:ext cx="3064510" cy="523875"/>
          </a:xfrm>
        </p:spPr>
        <p:txBody>
          <a:bodyPr/>
          <a:lstStyle/>
          <a:p>
            <a:pPr>
              <a:defRPr/>
            </a:pPr>
            <a:r>
              <a:rPr dirty="0"/>
              <a:t>常见错误</a:t>
            </a:r>
            <a:r>
              <a:rPr lang="en-US" dirty="0"/>
              <a:t>3</a:t>
            </a:r>
            <a:r>
              <a:rPr lang="en-US" altLang="zh-CN" dirty="0"/>
              <a:t>-3</a:t>
            </a:r>
            <a:endParaRPr dirty="0"/>
          </a:p>
        </p:txBody>
      </p:sp>
      <p:sp>
        <p:nvSpPr>
          <p:cNvPr id="628747" name="AutoShape 11"/>
          <p:cNvSpPr>
            <a:spLocks noChangeArrowheads="1"/>
          </p:cNvSpPr>
          <p:nvPr/>
        </p:nvSpPr>
        <p:spPr bwMode="auto">
          <a:xfrm>
            <a:off x="7535863" y="2132812"/>
            <a:ext cx="2061516" cy="407976"/>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defRPr/>
            </a:pPr>
            <a:r>
              <a:rPr lang="zh-CN" altLang="en-GB" b="1" kern="0" dirty="0">
                <a:solidFill>
                  <a:schemeClr val="bg1"/>
                </a:solidFill>
                <a:latin typeface="Arial" panose="020B0604020202020204"/>
                <a:ea typeface="黑体" panose="02010609060101010101" pitchFamily="49" charset="-122"/>
              </a:rPr>
              <a:t>输出结果是什么？</a:t>
            </a:r>
            <a:endParaRPr lang="zh-CN" altLang="en-US" b="1" kern="0" dirty="0">
              <a:solidFill>
                <a:schemeClr val="bg1"/>
              </a:solidFill>
              <a:latin typeface="Arial" panose="020B0604020202020204"/>
              <a:ea typeface="黑体" panose="02010609060101010101" pitchFamily="49" charset="-122"/>
            </a:endParaRPr>
          </a:p>
        </p:txBody>
      </p:sp>
      <p:pic>
        <p:nvPicPr>
          <p:cNvPr id="9" name="图片 8" descr="switch问题2.tif"/>
          <p:cNvPicPr>
            <a:picLocks noChangeAspect="1"/>
          </p:cNvPicPr>
          <p:nvPr/>
        </p:nvPicPr>
        <p:blipFill>
          <a:blip r:embed="rId1"/>
          <a:srcRect/>
          <a:stretch>
            <a:fillRect/>
          </a:stretch>
        </p:blipFill>
        <p:spPr bwMode="auto">
          <a:xfrm>
            <a:off x="6738938" y="3714750"/>
            <a:ext cx="3736975" cy="1711325"/>
          </a:xfrm>
          <a:prstGeom prst="rect">
            <a:avLst/>
          </a:prstGeom>
          <a:noFill/>
          <a:ln w="9525">
            <a:noFill/>
            <a:miter lim="800000"/>
            <a:headEnd/>
            <a:tailEnd/>
          </a:ln>
        </p:spPr>
      </p:pic>
      <p:grpSp>
        <p:nvGrpSpPr>
          <p:cNvPr id="23558" name="组合 10"/>
          <p:cNvGrpSpPr/>
          <p:nvPr/>
        </p:nvGrpSpPr>
        <p:grpSpPr bwMode="auto">
          <a:xfrm>
            <a:off x="1666875" y="857250"/>
            <a:ext cx="1456373" cy="398780"/>
            <a:chOff x="2962268" y="5103147"/>
            <a:chExt cx="1455765" cy="398840"/>
          </a:xfrm>
        </p:grpSpPr>
        <p:pic>
          <p:nvPicPr>
            <p:cNvPr id="23564" name="Picture 4" descr="C:\Users\meng.zhang\Desktop\ACCP7.0模版图标规范\list_num.png"/>
            <p:cNvPicPr>
              <a:picLocks noChangeAspect="1" noChangeArrowheads="1"/>
            </p:cNvPicPr>
            <p:nvPr/>
          </p:nvPicPr>
          <p:blipFill>
            <a:blip r:embed="rId2"/>
            <a:srcRect/>
            <a:stretch>
              <a:fillRect/>
            </a:stretch>
          </p:blipFill>
          <p:spPr bwMode="auto">
            <a:xfrm>
              <a:off x="2962268" y="5141278"/>
              <a:ext cx="323848" cy="323848"/>
            </a:xfrm>
            <a:prstGeom prst="rect">
              <a:avLst/>
            </a:prstGeom>
            <a:noFill/>
            <a:ln w="9525">
              <a:noFill/>
              <a:miter lim="800000"/>
              <a:headEnd/>
              <a:tailEnd/>
            </a:ln>
          </p:spPr>
        </p:pic>
        <p:sp>
          <p:nvSpPr>
            <p:cNvPr id="13" name="TextBox 12"/>
            <p:cNvSpPr txBox="1"/>
            <p:nvPr/>
          </p:nvSpPr>
          <p:spPr>
            <a:xfrm>
              <a:off x="3214576" y="5103147"/>
              <a:ext cx="1203457" cy="398840"/>
            </a:xfrm>
            <a:prstGeom prst="rect">
              <a:avLst/>
            </a:prstGeom>
            <a:noFill/>
            <a:effectLst>
              <a:outerShdw blurRad="25400" dist="12700" dir="5400000" algn="t" rotWithShape="0">
                <a:prstClr val="black">
                  <a:alpha val="40000"/>
                </a:prstClr>
              </a:outerShdw>
            </a:effectLst>
          </p:spPr>
          <p:txBody>
            <a:bodyPr wrap="none">
              <a:spAutoFit/>
            </a:bodyPr>
            <a:lstStyle/>
            <a:p>
              <a:pPr>
                <a:defRPr/>
              </a:pPr>
              <a:r>
                <a:rPr lang="zh-CN" altLang="en-US" sz="2000" b="1" dirty="0">
                  <a:latin typeface="黑体" panose="02010609060101010101" pitchFamily="49" charset="-122"/>
                  <a:ea typeface="黑体" panose="02010609060101010101" pitchFamily="49" charset="-122"/>
                </a:rPr>
                <a:t>代码阅读</a:t>
              </a:r>
              <a:endParaRPr lang="zh-CN" altLang="en-US" sz="2000" b="1" dirty="0">
                <a:latin typeface="黑体" panose="02010609060101010101" pitchFamily="49" charset="-122"/>
                <a:ea typeface="黑体" panose="02010609060101010101" pitchFamily="49" charset="-122"/>
              </a:endParaRPr>
            </a:p>
          </p:txBody>
        </p:sp>
      </p:grpSp>
      <p:cxnSp>
        <p:nvCxnSpPr>
          <p:cNvPr id="14" name="直接箭头连接符 13"/>
          <p:cNvCxnSpPr/>
          <p:nvPr/>
        </p:nvCxnSpPr>
        <p:spPr>
          <a:xfrm rot="16200000" flipH="1">
            <a:off x="8132777" y="3106736"/>
            <a:ext cx="1071570" cy="1588"/>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3" name="组合 1"/>
          <p:cNvGrpSpPr/>
          <p:nvPr/>
        </p:nvGrpSpPr>
        <p:grpSpPr bwMode="auto">
          <a:xfrm>
            <a:off x="3309938" y="5678488"/>
            <a:ext cx="6048375" cy="889000"/>
            <a:chOff x="1785938" y="5678488"/>
            <a:chExt cx="6048375" cy="889000"/>
          </a:xfrm>
        </p:grpSpPr>
        <p:sp>
          <p:nvSpPr>
            <p:cNvPr id="628750" name="AutoShape 14"/>
            <p:cNvSpPr>
              <a:spLocks noChangeArrowheads="1"/>
            </p:cNvSpPr>
            <p:nvPr/>
          </p:nvSpPr>
          <p:spPr bwMode="auto">
            <a:xfrm>
              <a:off x="1785938" y="5857875"/>
              <a:ext cx="6048375" cy="709613"/>
            </a:xfrm>
            <a:prstGeom prst="roundRect">
              <a:avLst>
                <a:gd name="adj" fmla="val 758"/>
              </a:avLst>
            </a:prstGeom>
            <a:solidFill>
              <a:schemeClr val="accent1">
                <a:lumMod val="20000"/>
                <a:lumOff val="80000"/>
              </a:schemeClr>
            </a:solidFill>
            <a:ln w="19050">
              <a:solidFill>
                <a:schemeClr val="accent1"/>
              </a:solidFill>
            </a:ln>
          </p:spPr>
          <p:txBody>
            <a:bodyPr anchor="ctr"/>
            <a:lstStyle/>
            <a:p>
              <a:pPr algn="ctr">
                <a:defRPr/>
              </a:pPr>
              <a:r>
                <a:rPr lang="en-GB" altLang="zh-CN" b="1" dirty="0">
                  <a:latin typeface="微软雅黑" panose="020B0503020204020204" pitchFamily="2" charset="-122"/>
                  <a:ea typeface="微软雅黑" panose="020B0503020204020204" pitchFamily="2" charset="-122"/>
                </a:rPr>
                <a:t>default</a:t>
              </a:r>
              <a:r>
                <a:rPr lang="zh-CN" altLang="en-GB" b="1" dirty="0">
                  <a:latin typeface="微软雅黑" panose="020B0503020204020204" pitchFamily="2" charset="-122"/>
                  <a:ea typeface="微软雅黑" panose="020B0503020204020204" pitchFamily="2" charset="-122"/>
                </a:rPr>
                <a:t>块顺序可以变动，但要注意其执行顺序。</a:t>
              </a:r>
              <a:endParaRPr lang="zh-CN" altLang="en-GB" b="1" dirty="0">
                <a:latin typeface="微软雅黑" panose="020B0503020204020204" pitchFamily="2" charset="-122"/>
                <a:ea typeface="微软雅黑" panose="020B0503020204020204" pitchFamily="2" charset="-122"/>
              </a:endParaRPr>
            </a:p>
            <a:p>
              <a:pPr algn="ctr">
                <a:defRPr/>
              </a:pPr>
              <a:r>
                <a:rPr lang="zh-CN" altLang="en-GB" b="1" dirty="0">
                  <a:latin typeface="微软雅黑" panose="020B0503020204020204" pitchFamily="2" charset="-122"/>
                  <a:ea typeface="微软雅黑" panose="020B0503020204020204" pitchFamily="2" charset="-122"/>
                </a:rPr>
                <a:t>通常，</a:t>
              </a:r>
              <a:r>
                <a:rPr lang="en-GB" altLang="zh-CN" b="1" dirty="0">
                  <a:latin typeface="微软雅黑" panose="020B0503020204020204" pitchFamily="2" charset="-122"/>
                  <a:ea typeface="微软雅黑" panose="020B0503020204020204" pitchFamily="2" charset="-122"/>
                </a:rPr>
                <a:t>default</a:t>
              </a:r>
              <a:r>
                <a:rPr lang="zh-CN" altLang="en-GB" b="1" dirty="0">
                  <a:latin typeface="微软雅黑" panose="020B0503020204020204" pitchFamily="2" charset="-122"/>
                  <a:ea typeface="微软雅黑" panose="020B0503020204020204" pitchFamily="2" charset="-122"/>
                </a:rPr>
                <a:t>块放在末尾，也可以省略</a:t>
              </a:r>
              <a:endParaRPr lang="en-US" altLang="zh-CN" b="1" dirty="0">
                <a:latin typeface="微软雅黑" panose="020B0503020204020204" pitchFamily="2" charset="-122"/>
                <a:ea typeface="微软雅黑" panose="020B0503020204020204" pitchFamily="2" charset="-122"/>
              </a:endParaRPr>
            </a:p>
          </p:txBody>
        </p:sp>
        <p:sp>
          <p:nvSpPr>
            <p:cNvPr id="23563" name="AutoShape 4"/>
            <p:cNvSpPr>
              <a:spLocks noChangeArrowheads="1"/>
            </p:cNvSpPr>
            <p:nvPr/>
          </p:nvSpPr>
          <p:spPr bwMode="gray">
            <a:xfrm>
              <a:off x="7164388" y="5678488"/>
              <a:ext cx="357187" cy="358775"/>
            </a:xfrm>
            <a:prstGeom prst="ellipse">
              <a:avLst/>
            </a:prstGeom>
            <a:solidFill>
              <a:schemeClr val="bg1"/>
            </a:solidFill>
            <a:ln w="19050">
              <a:solidFill>
                <a:schemeClr val="accent1"/>
              </a:solidFill>
              <a:round/>
            </a:ln>
          </p:spPr>
          <p:txBody>
            <a:bodyPr anchor="ctr"/>
            <a:lstStyle/>
            <a:p>
              <a:pPr algn="ctr"/>
              <a:r>
                <a:rPr lang="en-US" altLang="zh-CN" sz="2000" b="1">
                  <a:solidFill>
                    <a:srgbClr val="0C83B8"/>
                  </a:solidFill>
                  <a:latin typeface="微软雅黑" panose="020B0503020204020204" pitchFamily="2" charset="-122"/>
                  <a:ea typeface="微软雅黑" panose="020B0503020204020204" pitchFamily="2" charset="-122"/>
                </a:rPr>
                <a:t>!</a:t>
              </a:r>
              <a:endParaRPr lang="en-US" altLang="zh-CN" sz="2000" b="1">
                <a:solidFill>
                  <a:srgbClr val="0C83B8"/>
                </a:solidFill>
                <a:latin typeface="微软雅黑" panose="020B0503020204020204" pitchFamily="2" charset="-122"/>
                <a:ea typeface="微软雅黑" panose="020B0503020204020204" pitchFamily="2" charset="-122"/>
              </a:endParaRPr>
            </a:p>
          </p:txBody>
        </p:sp>
      </p:grpSp>
      <p:sp>
        <p:nvSpPr>
          <p:cNvPr id="2" name="灯片编号占位符 1"/>
          <p:cNvSpPr>
            <a:spLocks noGrp="1"/>
          </p:cNvSpPr>
          <p:nvPr>
            <p:ph type="sldNum" sz="quarter" idx="10"/>
          </p:nvPr>
        </p:nvSpPr>
        <p:spPr/>
        <p:txBody>
          <a:bodyPr/>
          <a:lstStyle/>
          <a:p>
            <a:pPr>
              <a:defRPr/>
            </a:pPr>
            <a:fld id="{C12F3A03-6309-4CA5-8C65-31EC38661E80}" type="slidenum">
              <a:rPr lang="zh-CN" altLang="en-US" smtClean="0"/>
            </a:fld>
            <a:r>
              <a:rPr lang="en-US" altLang="zh-CN"/>
              <a:t>/25</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28747"/>
                                        </p:tgtEl>
                                        <p:attrNameLst>
                                          <p:attrName>style.visibility</p:attrName>
                                        </p:attrNameLst>
                                      </p:cBhvr>
                                      <p:to>
                                        <p:strVal val="visible"/>
                                      </p:to>
                                    </p:set>
                                    <p:animEffect transition="in" filter="wipe(left)">
                                      <p:cBhvr>
                                        <p:cTn id="7" dur="500"/>
                                        <p:tgtEl>
                                          <p:spTgt spid="628747"/>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up)">
                                      <p:cBhvr>
                                        <p:cTn id="11" dur="500"/>
                                        <p:tgtEl>
                                          <p:spTgt spid="14"/>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left)">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8747"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5" name="Rectangle 7"/>
          <p:cNvSpPr>
            <a:spLocks noGrp="1" noChangeArrowheads="1"/>
          </p:cNvSpPr>
          <p:nvPr>
            <p:ph type="title"/>
          </p:nvPr>
        </p:nvSpPr>
        <p:spPr>
          <a:xfrm>
            <a:off x="4069080" y="285750"/>
            <a:ext cx="6419850" cy="523875"/>
          </a:xfrm>
        </p:spPr>
        <p:txBody>
          <a:bodyPr/>
          <a:lstStyle/>
          <a:p>
            <a:pPr>
              <a:defRPr/>
            </a:pPr>
            <a:r>
              <a:rPr dirty="0"/>
              <a:t>比较</a:t>
            </a:r>
            <a:r>
              <a:rPr lang="en-US" altLang="zh-CN" dirty="0"/>
              <a:t>switch</a:t>
            </a:r>
            <a:r>
              <a:rPr dirty="0"/>
              <a:t>和多重</a:t>
            </a:r>
            <a:r>
              <a:rPr lang="en-US" altLang="zh-CN" dirty="0"/>
              <a:t>if</a:t>
            </a:r>
            <a:r>
              <a:rPr dirty="0"/>
              <a:t>选择结构</a:t>
            </a:r>
            <a:endParaRPr dirty="0"/>
          </a:p>
        </p:txBody>
      </p:sp>
      <p:sp>
        <p:nvSpPr>
          <p:cNvPr id="606211" name="Rectangle 3"/>
          <p:cNvSpPr>
            <a:spLocks noGrp="1" noChangeArrowheads="1"/>
          </p:cNvSpPr>
          <p:nvPr>
            <p:ph idx="1"/>
          </p:nvPr>
        </p:nvSpPr>
        <p:spPr>
          <a:xfrm>
            <a:off x="2308225" y="1214438"/>
            <a:ext cx="7645400" cy="5143500"/>
          </a:xfrm>
        </p:spPr>
        <p:txBody>
          <a:bodyPr/>
          <a:lstStyle/>
          <a:p>
            <a:pPr>
              <a:defRPr/>
            </a:pPr>
            <a:r>
              <a:rPr lang="zh-CN" altLang="en-US" dirty="0"/>
              <a:t>相同点</a:t>
            </a:r>
            <a:endParaRPr lang="zh-CN" altLang="en-US" dirty="0"/>
          </a:p>
          <a:p>
            <a:pPr>
              <a:defRPr/>
            </a:pPr>
            <a:endParaRPr lang="zh-CN" altLang="en-US" dirty="0"/>
          </a:p>
          <a:p>
            <a:pPr>
              <a:defRPr/>
            </a:pPr>
            <a:endParaRPr lang="zh-CN" altLang="en-US" dirty="0"/>
          </a:p>
          <a:p>
            <a:pPr>
              <a:defRPr/>
            </a:pPr>
            <a:r>
              <a:rPr lang="zh-CN" altLang="en-US" dirty="0"/>
              <a:t>不同点</a:t>
            </a:r>
            <a:endParaRPr lang="zh-CN" altLang="en-US" dirty="0"/>
          </a:p>
          <a:p>
            <a:pPr lvl="1">
              <a:defRPr/>
            </a:pPr>
            <a:r>
              <a:rPr lang="en-US" altLang="zh-CN" dirty="0"/>
              <a:t>switch</a:t>
            </a:r>
            <a:r>
              <a:rPr lang="zh-CN" altLang="en-US" dirty="0"/>
              <a:t>选择结构</a:t>
            </a:r>
            <a:endParaRPr lang="zh-CN" altLang="en-US" dirty="0"/>
          </a:p>
          <a:p>
            <a:pPr lvl="1">
              <a:defRPr/>
            </a:pPr>
            <a:endParaRPr lang="en-US" altLang="zh-CN" dirty="0"/>
          </a:p>
          <a:p>
            <a:pPr lvl="1">
              <a:defRPr/>
            </a:pPr>
            <a:endParaRPr lang="en-US" altLang="zh-CN" dirty="0"/>
          </a:p>
          <a:p>
            <a:pPr lvl="1">
              <a:defRPr/>
            </a:pPr>
            <a:r>
              <a:rPr lang="zh-CN" altLang="en-US" dirty="0"/>
              <a:t>多重</a:t>
            </a:r>
            <a:r>
              <a:rPr lang="en-US" altLang="zh-CN" dirty="0"/>
              <a:t>if</a:t>
            </a:r>
            <a:r>
              <a:rPr lang="zh-CN" altLang="en-US" dirty="0"/>
              <a:t>选择结构</a:t>
            </a:r>
            <a:endParaRPr lang="zh-CN" altLang="en-US" dirty="0"/>
          </a:p>
        </p:txBody>
      </p:sp>
      <p:sp>
        <p:nvSpPr>
          <p:cNvPr id="606212" name="AutoShape 4"/>
          <p:cNvSpPr>
            <a:spLocks noChangeArrowheads="1"/>
          </p:cNvSpPr>
          <p:nvPr/>
        </p:nvSpPr>
        <p:spPr bwMode="auto">
          <a:xfrm>
            <a:off x="3287713" y="2060575"/>
            <a:ext cx="6048375" cy="466725"/>
          </a:xfrm>
          <a:prstGeom prst="roundRect">
            <a:avLst>
              <a:gd name="adj" fmla="val 0"/>
            </a:avLst>
          </a:prstGeom>
          <a:solidFill>
            <a:schemeClr val="accent1">
              <a:lumMod val="20000"/>
              <a:lumOff val="80000"/>
            </a:schemeClr>
          </a:solidFill>
          <a:ln w="19050">
            <a:solidFill>
              <a:schemeClr val="accent1"/>
            </a:solidFill>
          </a:ln>
        </p:spPr>
        <p:txBody>
          <a:bodyPr anchor="ctr"/>
          <a:lstStyle/>
          <a:p>
            <a:pPr lvl="1">
              <a:defRPr/>
            </a:pPr>
            <a:r>
              <a:rPr lang="zh-CN" altLang="en-US" b="1" dirty="0">
                <a:latin typeface="微软雅黑" panose="020B0503020204020204" pitchFamily="2" charset="-122"/>
                <a:ea typeface="微软雅黑" panose="020B0503020204020204" pitchFamily="2" charset="-122"/>
              </a:rPr>
              <a:t>都是用来处理多分支条件的结构</a:t>
            </a:r>
            <a:endParaRPr lang="zh-CN" altLang="en-US" b="1" dirty="0">
              <a:latin typeface="微软雅黑" panose="020B0503020204020204" pitchFamily="2" charset="-122"/>
              <a:ea typeface="微软雅黑" panose="020B0503020204020204" pitchFamily="2" charset="-122"/>
            </a:endParaRPr>
          </a:p>
        </p:txBody>
      </p:sp>
      <p:sp>
        <p:nvSpPr>
          <p:cNvPr id="606213" name="AutoShape 5"/>
          <p:cNvSpPr>
            <a:spLocks noChangeArrowheads="1"/>
          </p:cNvSpPr>
          <p:nvPr/>
        </p:nvSpPr>
        <p:spPr bwMode="auto">
          <a:xfrm>
            <a:off x="3287713" y="3644900"/>
            <a:ext cx="6121400" cy="688975"/>
          </a:xfrm>
          <a:prstGeom prst="roundRect">
            <a:avLst>
              <a:gd name="adj" fmla="val 0"/>
            </a:avLst>
          </a:prstGeom>
          <a:solidFill>
            <a:schemeClr val="accent1">
              <a:lumMod val="20000"/>
              <a:lumOff val="80000"/>
            </a:schemeClr>
          </a:solidFill>
          <a:ln w="19050">
            <a:solidFill>
              <a:schemeClr val="accent1"/>
            </a:solidFill>
          </a:ln>
        </p:spPr>
        <p:txBody>
          <a:bodyPr anchor="ctr"/>
          <a:lstStyle/>
          <a:p>
            <a:pPr lvl="1">
              <a:defRPr/>
            </a:pPr>
            <a:r>
              <a:rPr lang="zh-CN" altLang="en-US" b="1" dirty="0">
                <a:latin typeface="微软雅黑" panose="020B0503020204020204" pitchFamily="2" charset="-122"/>
                <a:ea typeface="微软雅黑" panose="020B0503020204020204" pitchFamily="2" charset="-122"/>
              </a:rPr>
              <a:t>只能处理</a:t>
            </a:r>
            <a:r>
              <a:rPr lang="zh-CN" altLang="en-US" b="1" dirty="0">
                <a:solidFill>
                  <a:srgbClr val="FF0000"/>
                </a:solidFill>
                <a:latin typeface="微软雅黑" panose="020B0503020204020204" pitchFamily="2" charset="-122"/>
                <a:ea typeface="微软雅黑" panose="020B0503020204020204" pitchFamily="2" charset="-122"/>
              </a:rPr>
              <a:t>等值条件判断</a:t>
            </a:r>
            <a:r>
              <a:rPr lang="zh-CN" altLang="en-US" b="1" dirty="0">
                <a:latin typeface="微软雅黑" panose="020B0503020204020204" pitchFamily="2" charset="-122"/>
                <a:ea typeface="微软雅黑" panose="020B0503020204020204" pitchFamily="2" charset="-122"/>
              </a:rPr>
              <a:t>的情况</a:t>
            </a:r>
            <a:endParaRPr lang="zh-CN" altLang="en-US" b="1" dirty="0">
              <a:latin typeface="微软雅黑" panose="020B0503020204020204" pitchFamily="2" charset="-122"/>
              <a:ea typeface="微软雅黑" panose="020B0503020204020204" pitchFamily="2" charset="-122"/>
            </a:endParaRPr>
          </a:p>
        </p:txBody>
      </p:sp>
      <p:sp>
        <p:nvSpPr>
          <p:cNvPr id="606214" name="AutoShape 6"/>
          <p:cNvSpPr>
            <a:spLocks noChangeArrowheads="1"/>
          </p:cNvSpPr>
          <p:nvPr/>
        </p:nvSpPr>
        <p:spPr bwMode="auto">
          <a:xfrm>
            <a:off x="3287713" y="5157788"/>
            <a:ext cx="6048375" cy="687387"/>
          </a:xfrm>
          <a:prstGeom prst="roundRect">
            <a:avLst>
              <a:gd name="adj" fmla="val 0"/>
            </a:avLst>
          </a:prstGeom>
          <a:solidFill>
            <a:schemeClr val="accent1">
              <a:lumMod val="20000"/>
              <a:lumOff val="80000"/>
            </a:schemeClr>
          </a:solidFill>
          <a:ln w="19050">
            <a:solidFill>
              <a:schemeClr val="accent1"/>
            </a:solidFill>
          </a:ln>
        </p:spPr>
        <p:txBody>
          <a:bodyPr anchor="ctr"/>
          <a:lstStyle/>
          <a:p>
            <a:pPr lvl="1">
              <a:defRPr/>
            </a:pPr>
            <a:r>
              <a:rPr lang="zh-CN" altLang="en-US" b="1" dirty="0">
                <a:latin typeface="微软雅黑" panose="020B0503020204020204" pitchFamily="2" charset="-122"/>
                <a:ea typeface="微软雅黑" panose="020B0503020204020204" pitchFamily="2" charset="-122"/>
              </a:rPr>
              <a:t>没有</a:t>
            </a:r>
            <a:r>
              <a:rPr lang="en-US" altLang="zh-CN" b="1" dirty="0">
                <a:latin typeface="微软雅黑" panose="020B0503020204020204" pitchFamily="2" charset="-122"/>
                <a:ea typeface="微软雅黑" panose="020B0503020204020204" pitchFamily="2" charset="-122"/>
              </a:rPr>
              <a:t>switch</a:t>
            </a:r>
            <a:r>
              <a:rPr lang="zh-CN" altLang="en-US" b="1" dirty="0">
                <a:latin typeface="微软雅黑" panose="020B0503020204020204" pitchFamily="2" charset="-122"/>
                <a:ea typeface="微软雅黑" panose="020B0503020204020204" pitchFamily="2" charset="-122"/>
              </a:rPr>
              <a:t>选择结构的限制，特别适合某个变量处于某个连续区间时的情况</a:t>
            </a:r>
            <a:endParaRPr lang="zh-CN" altLang="en-US" b="1" dirty="0">
              <a:latin typeface="微软雅黑" panose="020B0503020204020204" pitchFamily="2" charset="-122"/>
              <a:ea typeface="微软雅黑" panose="020B0503020204020204" pitchFamily="2" charset="-122"/>
            </a:endParaRPr>
          </a:p>
        </p:txBody>
      </p:sp>
      <p:sp>
        <p:nvSpPr>
          <p:cNvPr id="24583" name="AutoShape 4"/>
          <p:cNvSpPr>
            <a:spLocks noChangeArrowheads="1"/>
          </p:cNvSpPr>
          <p:nvPr/>
        </p:nvSpPr>
        <p:spPr bwMode="gray">
          <a:xfrm>
            <a:off x="9123363" y="4978400"/>
            <a:ext cx="357187" cy="358775"/>
          </a:xfrm>
          <a:prstGeom prst="ellipse">
            <a:avLst/>
          </a:prstGeom>
          <a:solidFill>
            <a:schemeClr val="bg1"/>
          </a:solidFill>
          <a:ln w="19050">
            <a:solidFill>
              <a:schemeClr val="accent1"/>
            </a:solidFill>
            <a:round/>
          </a:ln>
        </p:spPr>
        <p:txBody>
          <a:bodyPr anchor="ctr"/>
          <a:lstStyle/>
          <a:p>
            <a:pPr algn="ctr"/>
            <a:r>
              <a:rPr lang="en-US" altLang="zh-CN" sz="2000" b="1">
                <a:solidFill>
                  <a:srgbClr val="0C83B8"/>
                </a:solidFill>
                <a:latin typeface="微软雅黑" panose="020B0503020204020204" pitchFamily="2" charset="-122"/>
                <a:ea typeface="微软雅黑" panose="020B0503020204020204" pitchFamily="2" charset="-122"/>
              </a:rPr>
              <a:t>!</a:t>
            </a:r>
            <a:endParaRPr lang="en-US" altLang="zh-CN" sz="2000" b="1">
              <a:solidFill>
                <a:srgbClr val="0C83B8"/>
              </a:solidFill>
              <a:latin typeface="微软雅黑" panose="020B0503020204020204" pitchFamily="2" charset="-122"/>
              <a:ea typeface="微软雅黑" panose="020B0503020204020204" pitchFamily="2" charset="-122"/>
            </a:endParaRPr>
          </a:p>
        </p:txBody>
      </p:sp>
      <p:sp>
        <p:nvSpPr>
          <p:cNvPr id="24584" name="AutoShape 4"/>
          <p:cNvSpPr>
            <a:spLocks noChangeArrowheads="1"/>
          </p:cNvSpPr>
          <p:nvPr/>
        </p:nvSpPr>
        <p:spPr bwMode="gray">
          <a:xfrm>
            <a:off x="9109075" y="3465513"/>
            <a:ext cx="357188" cy="360362"/>
          </a:xfrm>
          <a:prstGeom prst="ellipse">
            <a:avLst/>
          </a:prstGeom>
          <a:solidFill>
            <a:schemeClr val="bg1"/>
          </a:solidFill>
          <a:ln w="19050">
            <a:solidFill>
              <a:schemeClr val="accent1"/>
            </a:solidFill>
            <a:round/>
          </a:ln>
        </p:spPr>
        <p:txBody>
          <a:bodyPr anchor="ctr"/>
          <a:lstStyle/>
          <a:p>
            <a:pPr algn="ctr"/>
            <a:r>
              <a:rPr lang="en-US" altLang="zh-CN" sz="2000" b="1">
                <a:solidFill>
                  <a:srgbClr val="0C83B8"/>
                </a:solidFill>
                <a:latin typeface="微软雅黑" panose="020B0503020204020204" pitchFamily="2" charset="-122"/>
                <a:ea typeface="微软雅黑" panose="020B0503020204020204" pitchFamily="2" charset="-122"/>
              </a:rPr>
              <a:t>!</a:t>
            </a:r>
            <a:endParaRPr lang="en-US" altLang="zh-CN" sz="2000" b="1">
              <a:solidFill>
                <a:srgbClr val="0C83B8"/>
              </a:solidFill>
              <a:latin typeface="微软雅黑" panose="020B0503020204020204" pitchFamily="2" charset="-122"/>
              <a:ea typeface="微软雅黑" panose="020B0503020204020204" pitchFamily="2" charset="-122"/>
            </a:endParaRPr>
          </a:p>
        </p:txBody>
      </p:sp>
      <p:sp>
        <p:nvSpPr>
          <p:cNvPr id="24585" name="AutoShape 4"/>
          <p:cNvSpPr>
            <a:spLocks noChangeArrowheads="1"/>
          </p:cNvSpPr>
          <p:nvPr/>
        </p:nvSpPr>
        <p:spPr bwMode="gray">
          <a:xfrm>
            <a:off x="8978900" y="1881188"/>
            <a:ext cx="357188" cy="358775"/>
          </a:xfrm>
          <a:prstGeom prst="ellipse">
            <a:avLst/>
          </a:prstGeom>
          <a:solidFill>
            <a:schemeClr val="bg1"/>
          </a:solidFill>
          <a:ln w="19050">
            <a:solidFill>
              <a:schemeClr val="accent1"/>
            </a:solidFill>
            <a:round/>
          </a:ln>
        </p:spPr>
        <p:txBody>
          <a:bodyPr anchor="ctr"/>
          <a:lstStyle/>
          <a:p>
            <a:pPr algn="ctr"/>
            <a:r>
              <a:rPr lang="en-US" altLang="zh-CN" sz="2000" b="1">
                <a:solidFill>
                  <a:srgbClr val="0C83B8"/>
                </a:solidFill>
                <a:latin typeface="微软雅黑" panose="020B0503020204020204" pitchFamily="2" charset="-122"/>
                <a:ea typeface="微软雅黑" panose="020B0503020204020204" pitchFamily="2" charset="-122"/>
              </a:rPr>
              <a:t>!</a:t>
            </a:r>
            <a:endParaRPr lang="en-US" altLang="zh-CN" sz="2000" b="1">
              <a:solidFill>
                <a:srgbClr val="0C83B8"/>
              </a:solidFill>
              <a:latin typeface="微软雅黑" panose="020B0503020204020204" pitchFamily="2" charset="-122"/>
              <a:ea typeface="微软雅黑" panose="020B0503020204020204" pitchFamily="2" charset="-122"/>
            </a:endParaRPr>
          </a:p>
        </p:txBody>
      </p:sp>
      <p:sp>
        <p:nvSpPr>
          <p:cNvPr id="2" name="灯片编号占位符 1"/>
          <p:cNvSpPr>
            <a:spLocks noGrp="1"/>
          </p:cNvSpPr>
          <p:nvPr>
            <p:ph type="sldNum" sz="quarter" idx="10"/>
          </p:nvPr>
        </p:nvSpPr>
        <p:spPr/>
        <p:txBody>
          <a:bodyPr/>
          <a:lstStyle/>
          <a:p>
            <a:pPr>
              <a:defRPr/>
            </a:pPr>
            <a:fld id="{C12F3A03-6309-4CA5-8C65-31EC38661E80}" type="slidenum">
              <a:rPr lang="zh-CN" altLang="en-US" smtClean="0"/>
            </a:fld>
            <a:r>
              <a:rPr lang="en-US" altLang="zh-CN"/>
              <a:t>/25</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40" name="Rectangle 8"/>
          <p:cNvSpPr>
            <a:spLocks noGrp="1" noChangeArrowheads="1"/>
          </p:cNvSpPr>
          <p:nvPr>
            <p:ph type="title"/>
          </p:nvPr>
        </p:nvSpPr>
        <p:spPr>
          <a:xfrm>
            <a:off x="8987155" y="285750"/>
            <a:ext cx="1501775" cy="523875"/>
          </a:xfrm>
        </p:spPr>
        <p:txBody>
          <a:bodyPr/>
          <a:lstStyle/>
          <a:p>
            <a:pPr>
              <a:defRPr/>
            </a:pPr>
            <a:r>
              <a:t>小结</a:t>
            </a:r>
            <a:endParaRPr dirty="0"/>
          </a:p>
        </p:txBody>
      </p:sp>
      <p:sp>
        <p:nvSpPr>
          <p:cNvPr id="9" name="内容占位符 8"/>
          <p:cNvSpPr>
            <a:spLocks noGrp="1"/>
          </p:cNvSpPr>
          <p:nvPr>
            <p:ph idx="1"/>
          </p:nvPr>
        </p:nvSpPr>
        <p:spPr>
          <a:xfrm>
            <a:off x="2308225" y="1214438"/>
            <a:ext cx="7645400" cy="5143500"/>
          </a:xfrm>
        </p:spPr>
        <p:txBody>
          <a:bodyPr/>
          <a:lstStyle/>
          <a:p>
            <a:pPr>
              <a:defRPr/>
            </a:pPr>
            <a:r>
              <a:rPr lang="zh-CN" altLang="en-US"/>
              <a:t>张三为他的手机设定了自动拨号</a:t>
            </a:r>
            <a:endParaRPr lang="zh-CN" altLang="en-US"/>
          </a:p>
          <a:p>
            <a:pPr lvl="1">
              <a:defRPr/>
            </a:pPr>
            <a:r>
              <a:rPr lang="zh-CN" altLang="en-US"/>
              <a:t>按</a:t>
            </a:r>
            <a:r>
              <a:rPr lang="en-US" altLang="zh-CN"/>
              <a:t>1</a:t>
            </a:r>
            <a:r>
              <a:rPr lang="zh-CN" altLang="en-US"/>
              <a:t>：拨爸爸的号</a:t>
            </a:r>
            <a:endParaRPr lang="zh-CN" altLang="en-US"/>
          </a:p>
          <a:p>
            <a:pPr lvl="1">
              <a:defRPr/>
            </a:pPr>
            <a:r>
              <a:rPr lang="zh-CN" altLang="en-US"/>
              <a:t>按</a:t>
            </a:r>
            <a:r>
              <a:rPr lang="en-US" altLang="zh-CN"/>
              <a:t>2</a:t>
            </a:r>
            <a:r>
              <a:rPr lang="zh-CN" altLang="en-US"/>
              <a:t>：拨妈妈的号</a:t>
            </a:r>
            <a:endParaRPr lang="zh-CN" altLang="en-US"/>
          </a:p>
          <a:p>
            <a:pPr lvl="1">
              <a:defRPr/>
            </a:pPr>
            <a:r>
              <a:rPr lang="zh-CN" altLang="en-US"/>
              <a:t>按</a:t>
            </a:r>
            <a:r>
              <a:rPr lang="en-US" altLang="zh-CN"/>
              <a:t>3</a:t>
            </a:r>
            <a:r>
              <a:rPr lang="zh-CN" altLang="en-US"/>
              <a:t>：拨爷爷的号</a:t>
            </a:r>
            <a:endParaRPr lang="zh-CN" altLang="en-US"/>
          </a:p>
          <a:p>
            <a:pPr lvl="1">
              <a:defRPr/>
            </a:pPr>
            <a:r>
              <a:rPr lang="zh-CN" altLang="en-US"/>
              <a:t>按</a:t>
            </a:r>
            <a:r>
              <a:rPr lang="en-US" altLang="zh-CN"/>
              <a:t>4</a:t>
            </a:r>
            <a:r>
              <a:rPr lang="zh-CN" altLang="en-US"/>
              <a:t>：拨奶奶的号</a:t>
            </a:r>
            <a:endParaRPr lang="zh-CN" altLang="en-US"/>
          </a:p>
          <a:p>
            <a:pPr>
              <a:defRPr/>
            </a:pPr>
            <a:endParaRPr lang="zh-CN" altLang="en-US" dirty="0"/>
          </a:p>
        </p:txBody>
      </p:sp>
      <p:grpSp>
        <p:nvGrpSpPr>
          <p:cNvPr id="25604" name="组合 5"/>
          <p:cNvGrpSpPr/>
          <p:nvPr/>
        </p:nvGrpSpPr>
        <p:grpSpPr bwMode="auto">
          <a:xfrm>
            <a:off x="1663700" y="857250"/>
            <a:ext cx="1503363" cy="398780"/>
            <a:chOff x="6641147" y="5088888"/>
            <a:chExt cx="1502753" cy="398840"/>
          </a:xfrm>
        </p:grpSpPr>
        <p:pic>
          <p:nvPicPr>
            <p:cNvPr id="25606" name="Picture 3" descr="C:\Users\meng.zhang\Desktop\未命名-2.png"/>
            <p:cNvPicPr>
              <a:picLocks noChangeAspect="1" noChangeArrowheads="1"/>
            </p:cNvPicPr>
            <p:nvPr/>
          </p:nvPicPr>
          <p:blipFill>
            <a:blip r:embed="rId1"/>
            <a:srcRect/>
            <a:stretch>
              <a:fillRect/>
            </a:stretch>
          </p:blipFill>
          <p:spPr bwMode="auto">
            <a:xfrm>
              <a:off x="6641147" y="5098445"/>
              <a:ext cx="380996" cy="380996"/>
            </a:xfrm>
            <a:prstGeom prst="rect">
              <a:avLst/>
            </a:prstGeom>
            <a:noFill/>
            <a:ln w="9525">
              <a:noFill/>
              <a:miter lim="800000"/>
              <a:headEnd/>
              <a:tailEnd/>
            </a:ln>
          </p:spPr>
        </p:pic>
        <p:sp>
          <p:nvSpPr>
            <p:cNvPr id="8" name="TextBox 7"/>
            <p:cNvSpPr txBox="1"/>
            <p:nvPr/>
          </p:nvSpPr>
          <p:spPr>
            <a:xfrm>
              <a:off x="6855373" y="5088888"/>
              <a:ext cx="1288527" cy="398840"/>
            </a:xfrm>
            <a:prstGeom prst="rect">
              <a:avLst/>
            </a:prstGeom>
            <a:noFill/>
            <a:effectLst>
              <a:outerShdw blurRad="25400" dist="12700" dir="5400000" algn="t" rotWithShape="0">
                <a:prstClr val="black">
                  <a:alpha val="40000"/>
                </a:prstClr>
              </a:outerShdw>
            </a:effectLst>
          </p:spPr>
          <p:txBody>
            <a:bodyPr>
              <a:spAutoFit/>
            </a:bodyPr>
            <a:lstStyle/>
            <a:p>
              <a:pPr>
                <a:defRPr/>
              </a:pPr>
              <a:r>
                <a:rPr lang="zh-CN" altLang="en-US" sz="2000" b="1" dirty="0">
                  <a:latin typeface="黑体" panose="02010609060101010101" pitchFamily="49" charset="-122"/>
                  <a:ea typeface="黑体" panose="02010609060101010101" pitchFamily="49" charset="-122"/>
                </a:rPr>
                <a:t>现场编程</a:t>
              </a:r>
              <a:endParaRPr lang="zh-CN" altLang="en-US" sz="2000" b="1" dirty="0">
                <a:latin typeface="黑体" panose="02010609060101010101" pitchFamily="49" charset="-122"/>
                <a:ea typeface="黑体" panose="02010609060101010101" pitchFamily="49" charset="-122"/>
              </a:endParaRPr>
            </a:p>
          </p:txBody>
        </p:sp>
      </p:grpSp>
      <p:sp>
        <p:nvSpPr>
          <p:cNvPr id="2" name="灯片编号占位符 1"/>
          <p:cNvSpPr>
            <a:spLocks noGrp="1"/>
          </p:cNvSpPr>
          <p:nvPr>
            <p:ph type="sldNum" sz="quarter" idx="10"/>
          </p:nvPr>
        </p:nvSpPr>
        <p:spPr/>
        <p:txBody>
          <a:bodyPr/>
          <a:lstStyle/>
          <a:p>
            <a:pPr>
              <a:defRPr/>
            </a:pPr>
            <a:fld id="{C12F3A03-6309-4CA5-8C65-31EC38661E80}" type="slidenum">
              <a:rPr lang="zh-CN" altLang="en-US" smtClean="0"/>
            </a:fld>
            <a:r>
              <a:rPr lang="en-US" altLang="zh-CN"/>
              <a:t>/25</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a:xfrm>
            <a:off x="4916805" y="285750"/>
            <a:ext cx="5572125" cy="523875"/>
          </a:xfrm>
        </p:spPr>
        <p:txBody>
          <a:bodyPr/>
          <a:lstStyle/>
          <a:p>
            <a:pPr>
              <a:defRPr/>
            </a:pPr>
            <a:r>
              <a:rPr dirty="0"/>
              <a:t>学员操作</a:t>
            </a:r>
            <a:r>
              <a:rPr lang="en-US" altLang="zh-CN" dirty="0"/>
              <a:t>—</a:t>
            </a:r>
            <a:r>
              <a:rPr dirty="0"/>
              <a:t>菜单跳转</a:t>
            </a:r>
            <a:r>
              <a:rPr lang="en-US" altLang="zh-CN" dirty="0"/>
              <a:t>2-1</a:t>
            </a:r>
            <a:endParaRPr dirty="0"/>
          </a:p>
        </p:txBody>
      </p:sp>
      <p:sp>
        <p:nvSpPr>
          <p:cNvPr id="23555" name="内容占位符 2"/>
          <p:cNvSpPr>
            <a:spLocks noGrp="1"/>
          </p:cNvSpPr>
          <p:nvPr>
            <p:ph idx="1"/>
          </p:nvPr>
        </p:nvSpPr>
        <p:spPr>
          <a:xfrm>
            <a:off x="2308225" y="1214438"/>
            <a:ext cx="7645400" cy="5143500"/>
          </a:xfrm>
        </p:spPr>
        <p:txBody>
          <a:bodyPr/>
          <a:lstStyle/>
          <a:p>
            <a:pPr>
              <a:defRPr/>
            </a:pPr>
            <a:r>
              <a:rPr lang="zh-CN" altLang="en-US"/>
              <a:t>训练要点</a:t>
            </a:r>
            <a:endParaRPr lang="zh-CN" altLang="en-US"/>
          </a:p>
          <a:p>
            <a:pPr lvl="1">
              <a:defRPr/>
            </a:pPr>
            <a:r>
              <a:rPr lang="en-US" altLang="zh-CN"/>
              <a:t>switch</a:t>
            </a:r>
            <a:r>
              <a:rPr lang="zh-CN" altLang="en-US"/>
              <a:t>选择结构</a:t>
            </a:r>
            <a:endParaRPr lang="zh-CN" altLang="en-US"/>
          </a:p>
          <a:p>
            <a:pPr>
              <a:defRPr/>
            </a:pPr>
            <a:r>
              <a:rPr lang="zh-CN" altLang="en-US"/>
              <a:t>需求说明</a:t>
            </a:r>
            <a:endParaRPr lang="en-US" altLang="zh-CN"/>
          </a:p>
          <a:p>
            <a:pPr lvl="1">
              <a:defRPr/>
            </a:pPr>
            <a:r>
              <a:rPr lang="zh-CN" altLang="en-US"/>
              <a:t>从登录菜单跳转到主菜单</a:t>
            </a:r>
            <a:endParaRPr lang="zh-CN" altLang="en-US"/>
          </a:p>
          <a:p>
            <a:pPr>
              <a:defRPr/>
            </a:pPr>
            <a:endParaRPr lang="zh-CN" altLang="en-US"/>
          </a:p>
          <a:p>
            <a:pPr lvl="1">
              <a:defRPr/>
            </a:pPr>
            <a:endParaRPr lang="en-US" altLang="zh-CN"/>
          </a:p>
          <a:p>
            <a:pPr lvl="1">
              <a:defRPr/>
            </a:pPr>
            <a:endParaRPr lang="en-US" altLang="zh-CN"/>
          </a:p>
          <a:p>
            <a:pPr lvl="1">
              <a:defRPr/>
            </a:pPr>
            <a:endParaRPr lang="zh-CN" altLang="en-US"/>
          </a:p>
          <a:p>
            <a:pPr>
              <a:defRPr/>
            </a:pPr>
            <a:endParaRPr lang="en-US" altLang="zh-CN"/>
          </a:p>
          <a:p>
            <a:pPr>
              <a:defRPr/>
            </a:pPr>
            <a:endParaRPr lang="zh-CN" altLang="en-US"/>
          </a:p>
          <a:p>
            <a:pPr>
              <a:defRPr/>
            </a:pPr>
            <a:endParaRPr lang="zh-CN" altLang="en-US" dirty="0"/>
          </a:p>
        </p:txBody>
      </p:sp>
      <p:grpSp>
        <p:nvGrpSpPr>
          <p:cNvPr id="26628" name="组合 19"/>
          <p:cNvGrpSpPr/>
          <p:nvPr/>
        </p:nvGrpSpPr>
        <p:grpSpPr bwMode="auto">
          <a:xfrm>
            <a:off x="1666875" y="857250"/>
            <a:ext cx="1102995" cy="500063"/>
            <a:chOff x="6072198" y="1142984"/>
            <a:chExt cx="1103090" cy="500066"/>
          </a:xfrm>
        </p:grpSpPr>
        <p:pic>
          <p:nvPicPr>
            <p:cNvPr id="26636" name="Picture 13" descr="C:\Users\meng.zhang\Desktop\ACCP7.0模版图标规范\ge_pad.png"/>
            <p:cNvPicPr>
              <a:picLocks noChangeAspect="1" noChangeArrowheads="1"/>
            </p:cNvPicPr>
            <p:nvPr/>
          </p:nvPicPr>
          <p:blipFill>
            <a:blip r:embed="rId1"/>
            <a:srcRect/>
            <a:stretch>
              <a:fillRect/>
            </a:stretch>
          </p:blipFill>
          <p:spPr bwMode="auto">
            <a:xfrm>
              <a:off x="6072198" y="1142984"/>
              <a:ext cx="500066" cy="500066"/>
            </a:xfrm>
            <a:prstGeom prst="rect">
              <a:avLst/>
            </a:prstGeom>
            <a:noFill/>
            <a:ln w="9525">
              <a:noFill/>
              <a:miter lim="800000"/>
              <a:headEnd/>
              <a:tailEnd/>
            </a:ln>
          </p:spPr>
        </p:pic>
        <p:sp>
          <p:nvSpPr>
            <p:cNvPr id="25" name="TextBox 24"/>
            <p:cNvSpPr txBox="1"/>
            <p:nvPr/>
          </p:nvSpPr>
          <p:spPr>
            <a:xfrm>
              <a:off x="6481808" y="1172194"/>
              <a:ext cx="693480" cy="398782"/>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pitchFamily="49" charset="-122"/>
                  <a:ea typeface="黑体" panose="02010609060101010101" pitchFamily="49" charset="-122"/>
                </a:rPr>
                <a:t>指导</a:t>
              </a:r>
              <a:endParaRPr lang="zh-CN" altLang="en-US" sz="2000" b="1" dirty="0">
                <a:latin typeface="黑体" panose="02010609060101010101" pitchFamily="49" charset="-122"/>
                <a:ea typeface="黑体" panose="02010609060101010101" pitchFamily="49" charset="-122"/>
              </a:endParaRPr>
            </a:p>
          </p:txBody>
        </p:sp>
      </p:grpSp>
      <p:pic>
        <p:nvPicPr>
          <p:cNvPr id="26629" name="Picture 10" descr="图3"/>
          <p:cNvPicPr>
            <a:picLocks noChangeAspect="1" noChangeArrowheads="1"/>
          </p:cNvPicPr>
          <p:nvPr/>
        </p:nvPicPr>
        <p:blipFill>
          <a:blip r:embed="rId2">
            <a:grayscl/>
          </a:blip>
          <a:srcRect/>
          <a:stretch>
            <a:fillRect/>
          </a:stretch>
        </p:blipFill>
        <p:spPr bwMode="auto">
          <a:xfrm>
            <a:off x="3952875" y="3357563"/>
            <a:ext cx="3889375" cy="1668462"/>
          </a:xfrm>
          <a:prstGeom prst="rect">
            <a:avLst/>
          </a:prstGeom>
          <a:noFill/>
          <a:ln w="9525">
            <a:noFill/>
            <a:miter lim="800000"/>
            <a:headEnd/>
            <a:tailEnd/>
          </a:ln>
        </p:spPr>
      </p:pic>
      <p:grpSp>
        <p:nvGrpSpPr>
          <p:cNvPr id="3" name="组合 19"/>
          <p:cNvGrpSpPr/>
          <p:nvPr/>
        </p:nvGrpSpPr>
        <p:grpSpPr bwMode="auto">
          <a:xfrm>
            <a:off x="4595813" y="5715000"/>
            <a:ext cx="2786062" cy="428625"/>
            <a:chOff x="3714744" y="5143512"/>
            <a:chExt cx="2786082" cy="428628"/>
          </a:xfrm>
        </p:grpSpPr>
        <p:sp>
          <p:nvSpPr>
            <p:cNvPr id="13" name="圆角矩形 12"/>
            <p:cNvSpPr/>
            <p:nvPr/>
          </p:nvSpPr>
          <p:spPr bwMode="auto">
            <a:xfrm>
              <a:off x="3714744" y="5143512"/>
              <a:ext cx="2786082"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4" name="TextBox 13"/>
            <p:cNvSpPr txBox="1"/>
            <p:nvPr/>
          </p:nvSpPr>
          <p:spPr bwMode="auto">
            <a:xfrm>
              <a:off x="4219414" y="5187962"/>
              <a:ext cx="1630692" cy="33718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2" charset="-122"/>
                  <a:ea typeface="微软雅黑" panose="020B0503020204020204" pitchFamily="2" charset="-122"/>
                </a:rPr>
                <a:t>讲解需求说明</a:t>
              </a:r>
              <a:endParaRPr lang="zh-CN" altLang="en-US" sz="1600" b="1" spc="300" dirty="0">
                <a:solidFill>
                  <a:srgbClr val="FBFFFE"/>
                </a:solidFill>
                <a:latin typeface="微软雅黑" panose="020B0503020204020204" pitchFamily="2" charset="-122"/>
                <a:ea typeface="微软雅黑" panose="020B0503020204020204" pitchFamily="2" charset="-122"/>
              </a:endParaRPr>
            </a:p>
          </p:txBody>
        </p:sp>
      </p:grpSp>
      <p:sp>
        <p:nvSpPr>
          <p:cNvPr id="2" name="灯片编号占位符 1"/>
          <p:cNvSpPr>
            <a:spLocks noGrp="1"/>
          </p:cNvSpPr>
          <p:nvPr>
            <p:ph type="sldNum" sz="quarter" idx="10"/>
          </p:nvPr>
        </p:nvSpPr>
        <p:spPr/>
        <p:txBody>
          <a:bodyPr/>
          <a:lstStyle/>
          <a:p>
            <a:pPr>
              <a:defRPr/>
            </a:pPr>
            <a:fld id="{C12F3A03-6309-4CA5-8C65-31EC38661E80}" type="slidenum">
              <a:rPr lang="zh-CN" altLang="en-US" smtClean="0"/>
            </a:fld>
            <a:r>
              <a:rPr lang="en-US" altLang="zh-CN"/>
              <a:t>/25</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a:xfrm>
            <a:off x="5086350" y="285750"/>
            <a:ext cx="5402580" cy="523875"/>
          </a:xfrm>
        </p:spPr>
        <p:txBody>
          <a:bodyPr/>
          <a:lstStyle/>
          <a:p>
            <a:pPr>
              <a:defRPr/>
            </a:pPr>
            <a:r>
              <a:rPr dirty="0"/>
              <a:t>学员操作</a:t>
            </a:r>
            <a:r>
              <a:rPr lang="en-US" altLang="zh-CN" dirty="0"/>
              <a:t>—</a:t>
            </a:r>
            <a:r>
              <a:rPr dirty="0"/>
              <a:t>菜单跳转</a:t>
            </a:r>
            <a:r>
              <a:rPr lang="en-US" altLang="zh-CN" dirty="0"/>
              <a:t>2-2</a:t>
            </a:r>
            <a:endParaRPr dirty="0"/>
          </a:p>
        </p:txBody>
      </p:sp>
      <p:sp>
        <p:nvSpPr>
          <p:cNvPr id="23555" name="内容占位符 2"/>
          <p:cNvSpPr>
            <a:spLocks noGrp="1"/>
          </p:cNvSpPr>
          <p:nvPr>
            <p:ph idx="1"/>
          </p:nvPr>
        </p:nvSpPr>
        <p:spPr>
          <a:xfrm>
            <a:off x="1557020" y="1214755"/>
            <a:ext cx="9528175" cy="5143500"/>
          </a:xfrm>
        </p:spPr>
        <p:txBody>
          <a:bodyPr/>
          <a:lstStyle/>
          <a:p>
            <a:pPr>
              <a:defRPr/>
            </a:pPr>
            <a:r>
              <a:rPr lang="zh-CN" altLang="en-US" dirty="0"/>
              <a:t>实现思路</a:t>
            </a:r>
            <a:endParaRPr lang="zh-CN" altLang="en-US" dirty="0"/>
          </a:p>
          <a:p>
            <a:pPr marL="914400" lvl="1" indent="-457200">
              <a:buFont typeface="+mj-lt"/>
              <a:buAutoNum type="arabicPeriod"/>
              <a:defRPr/>
            </a:pPr>
            <a:r>
              <a:rPr lang="zh-CN" altLang="en-US" dirty="0"/>
              <a:t>使用数字标识菜单号</a:t>
            </a:r>
            <a:endParaRPr lang="zh-CN" altLang="en-US" dirty="0"/>
          </a:p>
          <a:p>
            <a:pPr marL="914400" lvl="1" indent="-457200">
              <a:buFont typeface="+mj-lt"/>
              <a:buAutoNum type="arabicPeriod"/>
              <a:defRPr/>
            </a:pPr>
            <a:r>
              <a:rPr lang="zh-CN" altLang="en-US" dirty="0"/>
              <a:t>获取用户输入的数字</a:t>
            </a:r>
            <a:endParaRPr lang="zh-CN" altLang="en-US" dirty="0"/>
          </a:p>
          <a:p>
            <a:pPr marL="914400" lvl="1" indent="-457200">
              <a:buFont typeface="+mj-lt"/>
              <a:buAutoNum type="arabicPeriod"/>
              <a:defRPr/>
            </a:pPr>
            <a:r>
              <a:rPr lang="zh-CN" altLang="en-US" dirty="0"/>
              <a:t>执行相应的操作</a:t>
            </a:r>
            <a:endParaRPr lang="en-US" altLang="zh-CN" dirty="0"/>
          </a:p>
          <a:p>
            <a:pPr lvl="1">
              <a:defRPr/>
            </a:pPr>
            <a:endParaRPr lang="zh-CN" altLang="en-US" dirty="0"/>
          </a:p>
          <a:p>
            <a:pPr lvl="1">
              <a:defRPr/>
            </a:pPr>
            <a:endParaRPr lang="en-US" altLang="zh-CN" dirty="0"/>
          </a:p>
          <a:p>
            <a:pPr lvl="1">
              <a:defRPr/>
            </a:pPr>
            <a:endParaRPr lang="zh-CN" altLang="en-US" dirty="0"/>
          </a:p>
          <a:p>
            <a:pPr>
              <a:defRPr/>
            </a:pPr>
            <a:endParaRPr lang="zh-CN" altLang="en-US" dirty="0"/>
          </a:p>
        </p:txBody>
      </p:sp>
      <p:grpSp>
        <p:nvGrpSpPr>
          <p:cNvPr id="27652" name="组合 19"/>
          <p:cNvGrpSpPr/>
          <p:nvPr/>
        </p:nvGrpSpPr>
        <p:grpSpPr bwMode="auto">
          <a:xfrm>
            <a:off x="1666875" y="857250"/>
            <a:ext cx="1102995" cy="500063"/>
            <a:chOff x="6072198" y="1142984"/>
            <a:chExt cx="1103090" cy="500066"/>
          </a:xfrm>
        </p:grpSpPr>
        <p:pic>
          <p:nvPicPr>
            <p:cNvPr id="27660" name="Picture 13" descr="C:\Users\meng.zhang\Desktop\ACCP7.0模版图标规范\ge_pad.png"/>
            <p:cNvPicPr>
              <a:picLocks noChangeAspect="1" noChangeArrowheads="1"/>
            </p:cNvPicPr>
            <p:nvPr/>
          </p:nvPicPr>
          <p:blipFill>
            <a:blip r:embed="rId1"/>
            <a:srcRect/>
            <a:stretch>
              <a:fillRect/>
            </a:stretch>
          </p:blipFill>
          <p:spPr bwMode="auto">
            <a:xfrm>
              <a:off x="6072198" y="1142984"/>
              <a:ext cx="500066" cy="500066"/>
            </a:xfrm>
            <a:prstGeom prst="rect">
              <a:avLst/>
            </a:prstGeom>
            <a:noFill/>
            <a:ln w="9525">
              <a:noFill/>
              <a:miter lim="800000"/>
              <a:headEnd/>
              <a:tailEnd/>
            </a:ln>
          </p:spPr>
        </p:pic>
        <p:sp>
          <p:nvSpPr>
            <p:cNvPr id="25" name="TextBox 24"/>
            <p:cNvSpPr txBox="1"/>
            <p:nvPr/>
          </p:nvSpPr>
          <p:spPr>
            <a:xfrm>
              <a:off x="6481808" y="1172194"/>
              <a:ext cx="693480" cy="398782"/>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pitchFamily="49" charset="-122"/>
                  <a:ea typeface="黑体" panose="02010609060101010101" pitchFamily="49" charset="-122"/>
                </a:rPr>
                <a:t>指导</a:t>
              </a:r>
              <a:endParaRPr lang="zh-CN" altLang="en-US" sz="2000" b="1" dirty="0">
                <a:latin typeface="黑体" panose="02010609060101010101" pitchFamily="49" charset="-122"/>
                <a:ea typeface="黑体" panose="02010609060101010101" pitchFamily="49" charset="-122"/>
              </a:endParaRPr>
            </a:p>
          </p:txBody>
        </p:sp>
      </p:grpSp>
      <p:pic>
        <p:nvPicPr>
          <p:cNvPr id="15" name="图片 14" descr="菜单跳转1.tif"/>
          <p:cNvPicPr>
            <a:picLocks noChangeAspect="1"/>
          </p:cNvPicPr>
          <p:nvPr/>
        </p:nvPicPr>
        <p:blipFill>
          <a:blip r:embed="rId2"/>
          <a:srcRect/>
          <a:stretch>
            <a:fillRect/>
          </a:stretch>
        </p:blipFill>
        <p:spPr bwMode="auto">
          <a:xfrm>
            <a:off x="6381750" y="1571625"/>
            <a:ext cx="3384550" cy="1944688"/>
          </a:xfrm>
          <a:prstGeom prst="rect">
            <a:avLst/>
          </a:prstGeom>
          <a:noFill/>
          <a:ln w="9525">
            <a:noFill/>
            <a:miter lim="800000"/>
            <a:headEnd/>
            <a:tailEnd/>
          </a:ln>
        </p:spPr>
      </p:pic>
      <p:grpSp>
        <p:nvGrpSpPr>
          <p:cNvPr id="3" name="组合 19"/>
          <p:cNvGrpSpPr/>
          <p:nvPr/>
        </p:nvGrpSpPr>
        <p:grpSpPr bwMode="auto">
          <a:xfrm>
            <a:off x="4667250" y="5786438"/>
            <a:ext cx="2786063" cy="428625"/>
            <a:chOff x="3714744" y="5143512"/>
            <a:chExt cx="2786082" cy="428628"/>
          </a:xfrm>
        </p:grpSpPr>
        <p:sp>
          <p:nvSpPr>
            <p:cNvPr id="13" name="圆角矩形 12"/>
            <p:cNvSpPr/>
            <p:nvPr/>
          </p:nvSpPr>
          <p:spPr bwMode="auto">
            <a:xfrm>
              <a:off x="3714744" y="5143512"/>
              <a:ext cx="2786082"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4" name="TextBox 13"/>
            <p:cNvSpPr txBox="1"/>
            <p:nvPr/>
          </p:nvSpPr>
          <p:spPr bwMode="auto">
            <a:xfrm>
              <a:off x="3973668" y="5187962"/>
              <a:ext cx="2198385" cy="33718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2" charset="-122"/>
                  <a:ea typeface="微软雅黑" panose="020B0503020204020204" pitchFamily="2" charset="-122"/>
                </a:rPr>
                <a:t>完成时间：</a:t>
              </a:r>
              <a:r>
                <a:rPr lang="en-US" altLang="zh-CN" sz="1600" b="1" spc="300" dirty="0">
                  <a:solidFill>
                    <a:srgbClr val="FBFFFE"/>
                  </a:solidFill>
                  <a:latin typeface="微软雅黑" panose="020B0503020204020204" pitchFamily="2" charset="-122"/>
                  <a:ea typeface="微软雅黑" panose="020B0503020204020204" pitchFamily="2" charset="-122"/>
                </a:rPr>
                <a:t>25</a:t>
              </a:r>
              <a:r>
                <a:rPr lang="zh-CN" altLang="en-US" sz="1600" b="1" spc="300" dirty="0">
                  <a:solidFill>
                    <a:srgbClr val="FBFFFE"/>
                  </a:solidFill>
                  <a:latin typeface="微软雅黑" panose="020B0503020204020204" pitchFamily="2" charset="-122"/>
                  <a:ea typeface="微软雅黑" panose="020B0503020204020204" pitchFamily="2" charset="-122"/>
                </a:rPr>
                <a:t>分钟</a:t>
              </a:r>
              <a:endParaRPr lang="zh-CN" altLang="en-US" sz="1600" b="1" spc="300" dirty="0">
                <a:solidFill>
                  <a:srgbClr val="FBFFFE"/>
                </a:solidFill>
                <a:latin typeface="微软雅黑" panose="020B0503020204020204" pitchFamily="2" charset="-122"/>
                <a:ea typeface="微软雅黑" panose="020B0503020204020204" pitchFamily="2" charset="-122"/>
              </a:endParaRPr>
            </a:p>
          </p:txBody>
        </p:sp>
      </p:grpSp>
      <p:sp>
        <p:nvSpPr>
          <p:cNvPr id="2" name="灯片编号占位符 1"/>
          <p:cNvSpPr>
            <a:spLocks noGrp="1"/>
          </p:cNvSpPr>
          <p:nvPr>
            <p:ph type="sldNum" sz="quarter" idx="10"/>
          </p:nvPr>
        </p:nvSpPr>
        <p:spPr/>
        <p:txBody>
          <a:bodyPr/>
          <a:lstStyle/>
          <a:p>
            <a:pPr>
              <a:defRPr/>
            </a:pPr>
            <a:fld id="{C12F3A03-6309-4CA5-8C65-31EC38661E80}" type="slidenum">
              <a:rPr lang="zh-CN" altLang="en-US" smtClean="0"/>
            </a:fld>
            <a:r>
              <a:rPr lang="en-US" altLang="zh-CN"/>
              <a:t>/25</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a:xfrm>
            <a:off x="6417310" y="285750"/>
            <a:ext cx="4071620" cy="523875"/>
          </a:xfrm>
        </p:spPr>
        <p:txBody>
          <a:bodyPr/>
          <a:lstStyle/>
          <a:p>
            <a:pPr>
              <a:defRPr/>
            </a:pPr>
            <a:r>
              <a:t>共性问题集中讲解</a:t>
            </a:r>
          </a:p>
        </p:txBody>
      </p:sp>
      <p:sp>
        <p:nvSpPr>
          <p:cNvPr id="25604" name="内容占位符 2"/>
          <p:cNvSpPr>
            <a:spLocks noGrp="1"/>
          </p:cNvSpPr>
          <p:nvPr>
            <p:ph idx="1"/>
          </p:nvPr>
        </p:nvSpPr>
        <p:spPr>
          <a:xfrm>
            <a:off x="2308225" y="1214438"/>
            <a:ext cx="7645400" cy="5143500"/>
          </a:xfrm>
        </p:spPr>
        <p:txBody>
          <a:bodyPr/>
          <a:lstStyle/>
          <a:p>
            <a:pPr>
              <a:defRPr/>
            </a:pPr>
            <a:r>
              <a:rPr lang="zh-CN" altLang="en-US"/>
              <a:t>常见问题及解决办法</a:t>
            </a:r>
            <a:endParaRPr lang="en-US" altLang="zh-CN"/>
          </a:p>
          <a:p>
            <a:pPr>
              <a:defRPr/>
            </a:pPr>
            <a:r>
              <a:rPr lang="zh-CN" altLang="en-US"/>
              <a:t>代码规范问题</a:t>
            </a:r>
            <a:endParaRPr lang="zh-CN" altLang="en-US"/>
          </a:p>
          <a:p>
            <a:pPr>
              <a:defRPr/>
            </a:pPr>
            <a:r>
              <a:rPr lang="zh-CN" altLang="en-US"/>
              <a:t>调试技巧</a:t>
            </a:r>
            <a:endParaRPr lang="en-US" altLang="zh-CN"/>
          </a:p>
          <a:p>
            <a:pPr>
              <a:defRPr/>
            </a:pPr>
            <a:endParaRPr lang="zh-CN" altLang="en-US"/>
          </a:p>
          <a:p>
            <a:pPr>
              <a:defRPr/>
            </a:pPr>
            <a:endParaRPr lang="zh-CN" altLang="en-US" dirty="0"/>
          </a:p>
        </p:txBody>
      </p:sp>
      <p:grpSp>
        <p:nvGrpSpPr>
          <p:cNvPr id="28676" name="组合 29"/>
          <p:cNvGrpSpPr/>
          <p:nvPr/>
        </p:nvGrpSpPr>
        <p:grpSpPr bwMode="auto">
          <a:xfrm>
            <a:off x="3381375" y="3214688"/>
            <a:ext cx="5929313" cy="2058988"/>
            <a:chOff x="1857356" y="3214688"/>
            <a:chExt cx="5929353" cy="2058989"/>
          </a:xfrm>
        </p:grpSpPr>
        <p:sp>
          <p:nvSpPr>
            <p:cNvPr id="29" name="等腰三角形 28"/>
            <p:cNvSpPr/>
            <p:nvPr/>
          </p:nvSpPr>
          <p:spPr bwMode="auto">
            <a:xfrm>
              <a:off x="1857356" y="3714750"/>
              <a:ext cx="1143008" cy="857250"/>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28679" name="组合 7"/>
            <p:cNvGrpSpPr/>
            <p:nvPr/>
          </p:nvGrpSpPr>
          <p:grpSpPr bwMode="auto">
            <a:xfrm>
              <a:off x="1924031" y="3214688"/>
              <a:ext cx="5862678" cy="2058989"/>
              <a:chOff x="2066315" y="2227264"/>
              <a:chExt cx="5862756" cy="2059018"/>
            </a:xfrm>
          </p:grpSpPr>
          <p:grpSp>
            <p:nvGrpSpPr>
              <p:cNvPr id="28680" name="组合 19"/>
              <p:cNvGrpSpPr/>
              <p:nvPr/>
            </p:nvGrpSpPr>
            <p:grpSpPr bwMode="auto">
              <a:xfrm>
                <a:off x="2066315" y="2227264"/>
                <a:ext cx="5862756" cy="2059018"/>
                <a:chOff x="2066296" y="2227167"/>
                <a:chExt cx="5862795" cy="2059104"/>
              </a:xfrm>
            </p:grpSpPr>
            <p:sp>
              <p:nvSpPr>
                <p:cNvPr id="15" name="等腰三角形 5"/>
                <p:cNvSpPr/>
                <p:nvPr/>
              </p:nvSpPr>
              <p:spPr>
                <a:xfrm>
                  <a:off x="7214697" y="3370231"/>
                  <a:ext cx="714394" cy="655674"/>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28685" name="组合 17"/>
                <p:cNvGrpSpPr/>
                <p:nvPr/>
              </p:nvGrpSpPr>
              <p:grpSpPr bwMode="auto">
                <a:xfrm>
                  <a:off x="2066296" y="2227167"/>
                  <a:ext cx="5148401" cy="2059104"/>
                  <a:chOff x="2066296" y="2084291"/>
                  <a:chExt cx="5148401" cy="2059104"/>
                </a:xfrm>
              </p:grpSpPr>
              <p:sp>
                <p:nvSpPr>
                  <p:cNvPr id="17" name="等腰三角形 16"/>
                  <p:cNvSpPr/>
                  <p:nvPr/>
                </p:nvSpPr>
                <p:spPr>
                  <a:xfrm rot="5400000">
                    <a:off x="4035640" y="3702840"/>
                    <a:ext cx="214325" cy="142879"/>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等腰三角形 9"/>
                  <p:cNvSpPr/>
                  <p:nvPr/>
                </p:nvSpPr>
                <p:spPr>
                  <a:xfrm rot="18000000">
                    <a:off x="2044066" y="2458965"/>
                    <a:ext cx="341331" cy="296871"/>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Text Box 13"/>
                  <p:cNvSpPr txBox="1">
                    <a:spLocks noChangeArrowheads="1"/>
                  </p:cNvSpPr>
                  <p:nvPr/>
                </p:nvSpPr>
                <p:spPr bwMode="auto">
                  <a:xfrm>
                    <a:off x="2501283" y="2928889"/>
                    <a:ext cx="4713414" cy="656627"/>
                  </a:xfrm>
                  <a:prstGeom prst="rect">
                    <a:avLst/>
                  </a:prstGeom>
                  <a:solidFill>
                    <a:schemeClr val="accent1">
                      <a:lumMod val="20000"/>
                      <a:lumOff val="80000"/>
                    </a:schemeClr>
                  </a:solidFill>
                  <a:ln w="9525" algn="ctr">
                    <a:noFill/>
                    <a:miter lim="800000"/>
                  </a:ln>
                  <a:effectLst/>
                </p:spPr>
                <p:txBody>
                  <a:bodyPr tIns="118800">
                    <a:spAutoFit/>
                  </a:bodyPr>
                  <a:lstStyle/>
                  <a:p>
                    <a:pPr algn="ctr" eaLnBrk="0" fontAlgn="auto" hangingPunct="0">
                      <a:spcAft>
                        <a:spcPts val="0"/>
                      </a:spcAft>
                      <a:defRPr/>
                    </a:pPr>
                    <a:r>
                      <a:rPr lang="zh-CN" altLang="en-US" sz="3200" b="1" kern="0" spc="300" dirty="0">
                        <a:solidFill>
                          <a:schemeClr val="tx2">
                            <a:lumMod val="50000"/>
                          </a:schemeClr>
                        </a:solidFill>
                        <a:latin typeface="微软雅黑" panose="020B0503020204020204" pitchFamily="2" charset="-122"/>
                        <a:ea typeface="微软雅黑" panose="020B0503020204020204" pitchFamily="2" charset="-122"/>
                      </a:rPr>
                      <a:t>共性问题集中讲解   </a:t>
                    </a:r>
                    <a:endParaRPr lang="en-US" altLang="zh-CN" sz="3200" b="1" kern="0" spc="300" dirty="0">
                      <a:solidFill>
                        <a:schemeClr val="tx2">
                          <a:lumMod val="50000"/>
                        </a:schemeClr>
                      </a:solidFill>
                      <a:latin typeface="微软雅黑" panose="020B0503020204020204" pitchFamily="2" charset="-122"/>
                      <a:ea typeface="微软雅黑" panose="020B0503020204020204" pitchFamily="2" charset="-122"/>
                    </a:endParaRPr>
                  </a:p>
                </p:txBody>
              </p:sp>
              <p:sp>
                <p:nvSpPr>
                  <p:cNvPr id="20" name="等腰三角形 19"/>
                  <p:cNvSpPr/>
                  <p:nvPr/>
                </p:nvSpPr>
                <p:spPr>
                  <a:xfrm>
                    <a:off x="5714469" y="2370057"/>
                    <a:ext cx="500076" cy="404835"/>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等腰三角形 20"/>
                  <p:cNvSpPr/>
                  <p:nvPr/>
                </p:nvSpPr>
                <p:spPr>
                  <a:xfrm>
                    <a:off x="5285832" y="2084291"/>
                    <a:ext cx="714394" cy="571532"/>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等腰三角形 21"/>
                  <p:cNvSpPr/>
                  <p:nvPr/>
                </p:nvSpPr>
                <p:spPr>
                  <a:xfrm rot="5400000">
                    <a:off x="3849101" y="3849694"/>
                    <a:ext cx="333394" cy="254007"/>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等腰三角形 22"/>
                  <p:cNvSpPr/>
                  <p:nvPr/>
                </p:nvSpPr>
                <p:spPr>
                  <a:xfrm rot="5400000">
                    <a:off x="5928783" y="3571866"/>
                    <a:ext cx="285766" cy="285758"/>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nvGrpSpPr>
              <p:cNvPr id="28681" name="组合 23"/>
              <p:cNvGrpSpPr/>
              <p:nvPr/>
            </p:nvGrpSpPr>
            <p:grpSpPr bwMode="auto">
              <a:xfrm>
                <a:off x="7162740" y="3441725"/>
                <a:ext cx="480576" cy="357184"/>
                <a:chOff x="1566148" y="4958569"/>
                <a:chExt cx="1108844" cy="824139"/>
              </a:xfrm>
            </p:grpSpPr>
            <p:sp>
              <p:nvSpPr>
                <p:cNvPr id="13" name="任意多边形 12"/>
                <p:cNvSpPr/>
                <p:nvPr/>
              </p:nvSpPr>
              <p:spPr bwMode="auto">
                <a:xfrm>
                  <a:off x="1565117" y="4958555"/>
                  <a:ext cx="534791"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1" fmla="*/ 0 w 2500312"/>
                    <a:gd name="connsiteY0-2" fmla="*/ 1857375 h 1866444"/>
                    <a:gd name="connsiteX1-3" fmla="*/ 1165495 w 2500312"/>
                    <a:gd name="connsiteY1-4" fmla="*/ 0 h 1866444"/>
                    <a:gd name="connsiteX2-5" fmla="*/ 2500312 w 2500312"/>
                    <a:gd name="connsiteY2-6" fmla="*/ 1857375 h 1866444"/>
                    <a:gd name="connsiteX3-7" fmla="*/ 1205329 w 2500312"/>
                    <a:gd name="connsiteY3-8" fmla="*/ 1866444 h 1866444"/>
                    <a:gd name="connsiteX4" fmla="*/ 0 w 2500312"/>
                    <a:gd name="connsiteY4" fmla="*/ 1857375 h 1866444"/>
                    <a:gd name="connsiteX0-9" fmla="*/ 0 w 1214396"/>
                    <a:gd name="connsiteY0-10" fmla="*/ 1857375 h 1866444"/>
                    <a:gd name="connsiteX1-11" fmla="*/ 1165495 w 1214396"/>
                    <a:gd name="connsiteY1-12" fmla="*/ 0 h 1866444"/>
                    <a:gd name="connsiteX2-13" fmla="*/ 1214396 w 1214396"/>
                    <a:gd name="connsiteY2-14" fmla="*/ 1857375 h 1866444"/>
                    <a:gd name="connsiteX3-15" fmla="*/ 1205329 w 1214396"/>
                    <a:gd name="connsiteY3-16" fmla="*/ 1866444 h 1866444"/>
                    <a:gd name="connsiteX4-17" fmla="*/ 0 w 1214396"/>
                    <a:gd name="connsiteY4-18" fmla="*/ 1857375 h 186644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214396" h="1866444">
                      <a:moveTo>
                        <a:pt x="0" y="1857375"/>
                      </a:moveTo>
                      <a:lnTo>
                        <a:pt x="1165495" y="0"/>
                      </a:lnTo>
                      <a:lnTo>
                        <a:pt x="1214396" y="1857375"/>
                      </a:lnTo>
                      <a:lnTo>
                        <a:pt x="1205329" y="1866444"/>
                      </a:lnTo>
                      <a:lnTo>
                        <a:pt x="0" y="1857375"/>
                      </a:lnTo>
                      <a:close/>
                    </a:path>
                  </a:pathLst>
                </a:custGeom>
                <a:solidFill>
                  <a:srgbClr val="0E9CDE"/>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任意多边形 13"/>
                <p:cNvSpPr/>
                <p:nvPr/>
              </p:nvSpPr>
              <p:spPr bwMode="auto">
                <a:xfrm>
                  <a:off x="2085256" y="4958555"/>
                  <a:ext cx="589736"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1" fmla="*/ 0 w 2500312"/>
                    <a:gd name="connsiteY0-2" fmla="*/ 1857375 h 1866444"/>
                    <a:gd name="connsiteX1-3" fmla="*/ 1165495 w 2500312"/>
                    <a:gd name="connsiteY1-4" fmla="*/ 0 h 1866444"/>
                    <a:gd name="connsiteX2-5" fmla="*/ 2500312 w 2500312"/>
                    <a:gd name="connsiteY2-6" fmla="*/ 1857375 h 1866444"/>
                    <a:gd name="connsiteX3-7" fmla="*/ 1205329 w 2500312"/>
                    <a:gd name="connsiteY3-8" fmla="*/ 1866444 h 1866444"/>
                    <a:gd name="connsiteX4" fmla="*/ 0 w 2500312"/>
                    <a:gd name="connsiteY4" fmla="*/ 1857375 h 1866444"/>
                    <a:gd name="connsiteX0-9" fmla="*/ 0 w 1214396"/>
                    <a:gd name="connsiteY0-10" fmla="*/ 1857375 h 1866444"/>
                    <a:gd name="connsiteX1-11" fmla="*/ 1165495 w 1214396"/>
                    <a:gd name="connsiteY1-12" fmla="*/ 0 h 1866444"/>
                    <a:gd name="connsiteX2-13" fmla="*/ 1214396 w 1214396"/>
                    <a:gd name="connsiteY2-14" fmla="*/ 1857375 h 1866444"/>
                    <a:gd name="connsiteX3-15" fmla="*/ 1205329 w 1214396"/>
                    <a:gd name="connsiteY3-16" fmla="*/ 1866444 h 1866444"/>
                    <a:gd name="connsiteX4-17" fmla="*/ 0 w 1214396"/>
                    <a:gd name="connsiteY4-18" fmla="*/ 1857375 h 1866444"/>
                    <a:gd name="connsiteX0-19" fmla="*/ 691861 w 691861"/>
                    <a:gd name="connsiteY0-20" fmla="*/ 1857375 h 1866444"/>
                    <a:gd name="connsiteX1-21" fmla="*/ 0 w 691861"/>
                    <a:gd name="connsiteY1-22" fmla="*/ 0 h 1866444"/>
                    <a:gd name="connsiteX2-23" fmla="*/ 48901 w 691861"/>
                    <a:gd name="connsiteY2-24" fmla="*/ 1857375 h 1866444"/>
                    <a:gd name="connsiteX3-25" fmla="*/ 39834 w 691861"/>
                    <a:gd name="connsiteY3-26" fmla="*/ 1866444 h 1866444"/>
                    <a:gd name="connsiteX4-27" fmla="*/ 691861 w 691861"/>
                    <a:gd name="connsiteY4-28" fmla="*/ 1857375 h 1866444"/>
                    <a:gd name="connsiteX0-29" fmla="*/ 1049019 w 1049019"/>
                    <a:gd name="connsiteY0-30" fmla="*/ 1857375 h 1866444"/>
                    <a:gd name="connsiteX1-31" fmla="*/ 0 w 1049019"/>
                    <a:gd name="connsiteY1-32" fmla="*/ 0 h 1866444"/>
                    <a:gd name="connsiteX2-33" fmla="*/ 48901 w 1049019"/>
                    <a:gd name="connsiteY2-34" fmla="*/ 1857375 h 1866444"/>
                    <a:gd name="connsiteX3-35" fmla="*/ 39834 w 1049019"/>
                    <a:gd name="connsiteY3-36" fmla="*/ 1866444 h 1866444"/>
                    <a:gd name="connsiteX4-37" fmla="*/ 1049019 w 1049019"/>
                    <a:gd name="connsiteY4-38" fmla="*/ 1857375 h 1866444"/>
                    <a:gd name="connsiteX0-39" fmla="*/ 1334739 w 1334739"/>
                    <a:gd name="connsiteY0-40" fmla="*/ 1857375 h 1866444"/>
                    <a:gd name="connsiteX1-41" fmla="*/ 0 w 1334739"/>
                    <a:gd name="connsiteY1-42" fmla="*/ 0 h 1866444"/>
                    <a:gd name="connsiteX2-43" fmla="*/ 48901 w 1334739"/>
                    <a:gd name="connsiteY2-44" fmla="*/ 1857375 h 1866444"/>
                    <a:gd name="connsiteX3-45" fmla="*/ 39834 w 1334739"/>
                    <a:gd name="connsiteY3-46" fmla="*/ 1866444 h 1866444"/>
                    <a:gd name="connsiteX4-47" fmla="*/ 1334739 w 1334739"/>
                    <a:gd name="connsiteY4-48" fmla="*/ 1857375 h 186644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334739" h="1866444">
                      <a:moveTo>
                        <a:pt x="1334739" y="1857375"/>
                      </a:moveTo>
                      <a:lnTo>
                        <a:pt x="0" y="0"/>
                      </a:lnTo>
                      <a:lnTo>
                        <a:pt x="48901" y="1857375"/>
                      </a:lnTo>
                      <a:lnTo>
                        <a:pt x="39834" y="1866444"/>
                      </a:lnTo>
                      <a:lnTo>
                        <a:pt x="1334739" y="1857375"/>
                      </a:lnTo>
                      <a:close/>
                    </a:path>
                  </a:pathLst>
                </a:custGeom>
                <a:solidFill>
                  <a:srgbClr val="0C83B8"/>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sp>
        <p:nvSpPr>
          <p:cNvPr id="2" name="灯片编号占位符 1"/>
          <p:cNvSpPr>
            <a:spLocks noGrp="1"/>
          </p:cNvSpPr>
          <p:nvPr>
            <p:ph type="sldNum" sz="quarter" idx="10"/>
          </p:nvPr>
        </p:nvSpPr>
        <p:spPr/>
        <p:txBody>
          <a:bodyPr/>
          <a:lstStyle/>
          <a:p>
            <a:pPr>
              <a:defRPr/>
            </a:pPr>
            <a:fld id="{C12F3A03-6309-4CA5-8C65-31EC38661E80}" type="slidenum">
              <a:rPr lang="zh-CN" altLang="en-US" smtClean="0"/>
            </a:fld>
            <a:r>
              <a:rPr lang="en-US" altLang="zh-CN"/>
              <a:t>/25</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4" name="Rectangle 6"/>
          <p:cNvSpPr>
            <a:spLocks noGrp="1" noChangeArrowheads="1"/>
          </p:cNvSpPr>
          <p:nvPr>
            <p:ph type="title"/>
          </p:nvPr>
        </p:nvSpPr>
        <p:spPr>
          <a:xfrm>
            <a:off x="7333615" y="285750"/>
            <a:ext cx="3155315" cy="523875"/>
          </a:xfrm>
        </p:spPr>
        <p:txBody>
          <a:bodyPr/>
          <a:lstStyle/>
          <a:p>
            <a:pPr>
              <a:defRPr/>
            </a:pPr>
            <a:r>
              <a:t>选择结构总结</a:t>
            </a:r>
            <a:endParaRPr dirty="0"/>
          </a:p>
        </p:txBody>
      </p:sp>
      <p:sp>
        <p:nvSpPr>
          <p:cNvPr id="529411" name="Rectangle 3"/>
          <p:cNvSpPr>
            <a:spLocks noGrp="1" noChangeArrowheads="1"/>
          </p:cNvSpPr>
          <p:nvPr>
            <p:ph idx="1"/>
          </p:nvPr>
        </p:nvSpPr>
        <p:spPr>
          <a:xfrm>
            <a:off x="1384935" y="1214755"/>
            <a:ext cx="9803765" cy="5143500"/>
          </a:xfrm>
        </p:spPr>
        <p:txBody>
          <a:bodyPr/>
          <a:lstStyle/>
          <a:p>
            <a:pPr>
              <a:defRPr/>
            </a:pPr>
            <a:r>
              <a:rPr lang="zh-CN" altLang="en-US" dirty="0"/>
              <a:t>到目前为止所学的选择结构有哪些？</a:t>
            </a:r>
            <a:endParaRPr lang="zh-CN" altLang="en-US" dirty="0"/>
          </a:p>
          <a:p>
            <a:pPr>
              <a:defRPr/>
            </a:pPr>
            <a:endParaRPr lang="en-US" altLang="zh-CN" dirty="0"/>
          </a:p>
          <a:p>
            <a:pPr>
              <a:defRPr/>
            </a:pPr>
            <a:r>
              <a:rPr lang="en-US" altLang="zh-CN" dirty="0"/>
              <a:t>if</a:t>
            </a:r>
            <a:r>
              <a:rPr lang="zh-CN" altLang="en-US" dirty="0"/>
              <a:t>选择结构</a:t>
            </a:r>
            <a:endParaRPr lang="en-US" altLang="zh-CN" dirty="0"/>
          </a:p>
          <a:p>
            <a:pPr lvl="1">
              <a:defRPr/>
            </a:pPr>
            <a:r>
              <a:rPr lang="zh-CN" altLang="en-US" dirty="0"/>
              <a:t>基本</a:t>
            </a:r>
            <a:r>
              <a:rPr lang="en-US" altLang="zh-CN" dirty="0"/>
              <a:t>if</a:t>
            </a:r>
            <a:r>
              <a:rPr lang="zh-CN" altLang="en-US" dirty="0"/>
              <a:t>选择结构： 处理单一或组合条件的情况</a:t>
            </a:r>
            <a:endParaRPr lang="en-US" altLang="zh-CN" dirty="0"/>
          </a:p>
          <a:p>
            <a:pPr lvl="1">
              <a:defRPr/>
            </a:pPr>
            <a:r>
              <a:rPr lang="en-US" altLang="zh-CN" dirty="0"/>
              <a:t>if-else</a:t>
            </a:r>
            <a:r>
              <a:rPr lang="zh-CN" altLang="en-US" dirty="0"/>
              <a:t>选择结构：处理简单的条件分支情况</a:t>
            </a:r>
            <a:endParaRPr lang="en-US" altLang="zh-CN" dirty="0"/>
          </a:p>
          <a:p>
            <a:pPr lvl="1">
              <a:defRPr/>
            </a:pPr>
            <a:r>
              <a:rPr lang="zh-CN" altLang="en-US" dirty="0"/>
              <a:t>多重</a:t>
            </a:r>
            <a:r>
              <a:rPr lang="en-US" altLang="zh-CN" dirty="0"/>
              <a:t>if</a:t>
            </a:r>
            <a:r>
              <a:rPr lang="zh-CN" altLang="en-US" dirty="0"/>
              <a:t>选择结构：处理复杂的条件分支情况</a:t>
            </a:r>
            <a:endParaRPr lang="en-US" altLang="zh-CN" dirty="0"/>
          </a:p>
          <a:p>
            <a:pPr lvl="1">
              <a:defRPr/>
            </a:pPr>
            <a:r>
              <a:rPr lang="zh-CN" altLang="en-US" dirty="0"/>
              <a:t>嵌套</a:t>
            </a:r>
            <a:r>
              <a:rPr lang="en-US" altLang="zh-CN" dirty="0"/>
              <a:t>if</a:t>
            </a:r>
            <a:r>
              <a:rPr lang="zh-CN" altLang="en-US" dirty="0"/>
              <a:t>选择结构：用于较为复杂的流程控制</a:t>
            </a:r>
            <a:endParaRPr lang="en-US" altLang="zh-CN" dirty="0"/>
          </a:p>
          <a:p>
            <a:pPr lvl="2">
              <a:defRPr/>
            </a:pPr>
            <a:endParaRPr lang="en-US" altLang="zh-CN" dirty="0"/>
          </a:p>
          <a:p>
            <a:pPr>
              <a:defRPr/>
            </a:pPr>
            <a:r>
              <a:rPr lang="en-US" altLang="zh-CN" dirty="0"/>
              <a:t>switch</a:t>
            </a:r>
            <a:r>
              <a:rPr lang="zh-CN" altLang="en-US" dirty="0"/>
              <a:t>选择结构</a:t>
            </a:r>
            <a:endParaRPr lang="en-US" altLang="zh-CN" dirty="0"/>
          </a:p>
          <a:p>
            <a:pPr lvl="1">
              <a:defRPr/>
            </a:pPr>
            <a:r>
              <a:rPr lang="zh-CN" altLang="en-US" dirty="0"/>
              <a:t>多重分支并且条件判断是等值判断的情况</a:t>
            </a:r>
            <a:endParaRPr lang="zh-CN" altLang="en-US" dirty="0"/>
          </a:p>
        </p:txBody>
      </p:sp>
      <p:grpSp>
        <p:nvGrpSpPr>
          <p:cNvPr id="29700" name="组合 7"/>
          <p:cNvGrpSpPr/>
          <p:nvPr/>
        </p:nvGrpSpPr>
        <p:grpSpPr bwMode="auto">
          <a:xfrm>
            <a:off x="1595438" y="857250"/>
            <a:ext cx="950595" cy="430213"/>
            <a:chOff x="3643306" y="2500357"/>
            <a:chExt cx="950498" cy="430730"/>
          </a:xfrm>
        </p:grpSpPr>
        <p:pic>
          <p:nvPicPr>
            <p:cNvPr id="29702" name="Picture 6" descr="E:\设计支持\模板设计\TW.png"/>
            <p:cNvPicPr>
              <a:picLocks noChangeAspect="1" noChangeArrowheads="1"/>
            </p:cNvPicPr>
            <p:nvPr/>
          </p:nvPicPr>
          <p:blipFill>
            <a:blip r:embed="rId1"/>
            <a:srcRect/>
            <a:stretch>
              <a:fillRect/>
            </a:stretch>
          </p:blipFill>
          <p:spPr bwMode="auto">
            <a:xfrm>
              <a:off x="3643306" y="2500357"/>
              <a:ext cx="463239" cy="430730"/>
            </a:xfrm>
            <a:prstGeom prst="rect">
              <a:avLst/>
            </a:prstGeom>
            <a:noFill/>
            <a:ln w="9525">
              <a:noFill/>
              <a:miter lim="800000"/>
              <a:headEnd/>
              <a:tailEnd/>
            </a:ln>
          </p:spPr>
        </p:pic>
        <p:sp>
          <p:nvSpPr>
            <p:cNvPr id="10" name="TextBox 9"/>
            <p:cNvSpPr txBox="1"/>
            <p:nvPr/>
          </p:nvSpPr>
          <p:spPr>
            <a:xfrm>
              <a:off x="3900455" y="2501947"/>
              <a:ext cx="693349" cy="399259"/>
            </a:xfrm>
            <a:prstGeom prst="rect">
              <a:avLst/>
            </a:prstGeom>
            <a:noFill/>
            <a:effectLst>
              <a:outerShdw blurRad="25400" dist="12700" dir="5400000" algn="t" rotWithShape="0">
                <a:prstClr val="black">
                  <a:alpha val="40000"/>
                </a:prstClr>
              </a:outerShdw>
            </a:effectLst>
          </p:spPr>
          <p:txBody>
            <a:bodyPr wrap="none">
              <a:spAutoFit/>
            </a:bodyPr>
            <a:lstStyle/>
            <a:p>
              <a:pPr>
                <a:defRPr/>
              </a:pPr>
              <a:r>
                <a:rPr lang="zh-CN" altLang="en-US" sz="2000" b="1" dirty="0">
                  <a:latin typeface="黑体" panose="02010609060101010101" pitchFamily="49" charset="-122"/>
                  <a:ea typeface="黑体" panose="02010609060101010101" pitchFamily="49" charset="-122"/>
                </a:rPr>
                <a:t>提问</a:t>
              </a:r>
              <a:endParaRPr lang="zh-CN" altLang="en-US" sz="2000" b="1" dirty="0">
                <a:latin typeface="黑体" panose="02010609060101010101" pitchFamily="49" charset="-122"/>
                <a:ea typeface="黑体" panose="02010609060101010101" pitchFamily="49" charset="-122"/>
              </a:endParaRPr>
            </a:p>
          </p:txBody>
        </p:sp>
      </p:grpSp>
      <p:sp>
        <p:nvSpPr>
          <p:cNvPr id="2" name="灯片编号占位符 1"/>
          <p:cNvSpPr>
            <a:spLocks noGrp="1"/>
          </p:cNvSpPr>
          <p:nvPr>
            <p:ph type="sldNum" sz="quarter" idx="10"/>
          </p:nvPr>
        </p:nvSpPr>
        <p:spPr/>
        <p:txBody>
          <a:bodyPr/>
          <a:lstStyle/>
          <a:p>
            <a:pPr>
              <a:defRPr/>
            </a:pPr>
            <a:fld id="{C12F3A03-6309-4CA5-8C65-31EC38661E80}" type="slidenum">
              <a:rPr lang="zh-CN" altLang="en-US" smtClean="0"/>
            </a:fld>
            <a:r>
              <a:rPr lang="en-US" altLang="zh-CN"/>
              <a:t>/25</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29411">
                                            <p:txEl>
                                              <p:pRg st="2" end="2"/>
                                            </p:txEl>
                                          </p:spTgt>
                                        </p:tgtEl>
                                        <p:attrNameLst>
                                          <p:attrName>style.visibility</p:attrName>
                                        </p:attrNameLst>
                                      </p:cBhvr>
                                      <p:to>
                                        <p:strVal val="visible"/>
                                      </p:to>
                                    </p:set>
                                    <p:animEffect transition="in" filter="wipe(left)">
                                      <p:cBhvr>
                                        <p:cTn id="7" dur="500"/>
                                        <p:tgtEl>
                                          <p:spTgt spid="529411">
                                            <p:txEl>
                                              <p:pRg st="2" end="2"/>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529411">
                                            <p:txEl>
                                              <p:pRg st="3" end="3"/>
                                            </p:txEl>
                                          </p:spTgt>
                                        </p:tgtEl>
                                        <p:attrNameLst>
                                          <p:attrName>style.visibility</p:attrName>
                                        </p:attrNameLst>
                                      </p:cBhvr>
                                      <p:to>
                                        <p:strVal val="visible"/>
                                      </p:to>
                                    </p:set>
                                    <p:animEffect transition="in" filter="wipe(left)">
                                      <p:cBhvr>
                                        <p:cTn id="10" dur="500"/>
                                        <p:tgtEl>
                                          <p:spTgt spid="529411">
                                            <p:txEl>
                                              <p:pRg st="3" end="3"/>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529411">
                                            <p:txEl>
                                              <p:pRg st="4" end="4"/>
                                            </p:txEl>
                                          </p:spTgt>
                                        </p:tgtEl>
                                        <p:attrNameLst>
                                          <p:attrName>style.visibility</p:attrName>
                                        </p:attrNameLst>
                                      </p:cBhvr>
                                      <p:to>
                                        <p:strVal val="visible"/>
                                      </p:to>
                                    </p:set>
                                    <p:animEffect transition="in" filter="wipe(left)">
                                      <p:cBhvr>
                                        <p:cTn id="13" dur="500"/>
                                        <p:tgtEl>
                                          <p:spTgt spid="529411">
                                            <p:txEl>
                                              <p:pRg st="4" end="4"/>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529411">
                                            <p:txEl>
                                              <p:pRg st="5" end="5"/>
                                            </p:txEl>
                                          </p:spTgt>
                                        </p:tgtEl>
                                        <p:attrNameLst>
                                          <p:attrName>style.visibility</p:attrName>
                                        </p:attrNameLst>
                                      </p:cBhvr>
                                      <p:to>
                                        <p:strVal val="visible"/>
                                      </p:to>
                                    </p:set>
                                    <p:animEffect transition="in" filter="wipe(left)">
                                      <p:cBhvr>
                                        <p:cTn id="16" dur="500"/>
                                        <p:tgtEl>
                                          <p:spTgt spid="529411">
                                            <p:txEl>
                                              <p:pRg st="5" end="5"/>
                                            </p:txEl>
                                          </p:spTgt>
                                        </p:tgtEl>
                                      </p:cBhvr>
                                    </p:animEffect>
                                  </p:childTnLst>
                                </p:cTn>
                              </p:par>
                              <p:par>
                                <p:cTn id="17" presetID="22" presetClass="entr" presetSubtype="8" fill="hold" nodeType="withEffect">
                                  <p:stCondLst>
                                    <p:cond delay="0"/>
                                  </p:stCondLst>
                                  <p:childTnLst>
                                    <p:set>
                                      <p:cBhvr>
                                        <p:cTn id="18" dur="1" fill="hold">
                                          <p:stCondLst>
                                            <p:cond delay="0"/>
                                          </p:stCondLst>
                                        </p:cTn>
                                        <p:tgtEl>
                                          <p:spTgt spid="529411">
                                            <p:txEl>
                                              <p:pRg st="6" end="6"/>
                                            </p:txEl>
                                          </p:spTgt>
                                        </p:tgtEl>
                                        <p:attrNameLst>
                                          <p:attrName>style.visibility</p:attrName>
                                        </p:attrNameLst>
                                      </p:cBhvr>
                                      <p:to>
                                        <p:strVal val="visible"/>
                                      </p:to>
                                    </p:set>
                                    <p:animEffect transition="in" filter="wipe(left)">
                                      <p:cBhvr>
                                        <p:cTn id="19" dur="500"/>
                                        <p:tgtEl>
                                          <p:spTgt spid="529411">
                                            <p:txEl>
                                              <p:pRg st="6" end="6"/>
                                            </p:txEl>
                                          </p:spTgt>
                                        </p:tgtEl>
                                      </p:cBhvr>
                                    </p:animEffect>
                                  </p:childTnLst>
                                </p:cTn>
                              </p:par>
                              <p:par>
                                <p:cTn id="20" presetID="22" presetClass="entr" presetSubtype="8" fill="hold" nodeType="withEffect">
                                  <p:stCondLst>
                                    <p:cond delay="0"/>
                                  </p:stCondLst>
                                  <p:childTnLst>
                                    <p:set>
                                      <p:cBhvr>
                                        <p:cTn id="21" dur="1" fill="hold">
                                          <p:stCondLst>
                                            <p:cond delay="0"/>
                                          </p:stCondLst>
                                        </p:cTn>
                                        <p:tgtEl>
                                          <p:spTgt spid="529411">
                                            <p:txEl>
                                              <p:pRg st="8" end="8"/>
                                            </p:txEl>
                                          </p:spTgt>
                                        </p:tgtEl>
                                        <p:attrNameLst>
                                          <p:attrName>style.visibility</p:attrName>
                                        </p:attrNameLst>
                                      </p:cBhvr>
                                      <p:to>
                                        <p:strVal val="visible"/>
                                      </p:to>
                                    </p:set>
                                    <p:animEffect transition="in" filter="wipe(left)">
                                      <p:cBhvr>
                                        <p:cTn id="22" dur="500"/>
                                        <p:tgtEl>
                                          <p:spTgt spid="529411">
                                            <p:txEl>
                                              <p:pRg st="8" end="8"/>
                                            </p:txEl>
                                          </p:spTgt>
                                        </p:tgtEl>
                                      </p:cBhvr>
                                    </p:animEffect>
                                  </p:childTnLst>
                                </p:cTn>
                              </p:par>
                              <p:par>
                                <p:cTn id="23" presetID="22" presetClass="entr" presetSubtype="8" fill="hold" nodeType="withEffect">
                                  <p:stCondLst>
                                    <p:cond delay="0"/>
                                  </p:stCondLst>
                                  <p:childTnLst>
                                    <p:set>
                                      <p:cBhvr>
                                        <p:cTn id="24" dur="1" fill="hold">
                                          <p:stCondLst>
                                            <p:cond delay="0"/>
                                          </p:stCondLst>
                                        </p:cTn>
                                        <p:tgtEl>
                                          <p:spTgt spid="529411">
                                            <p:txEl>
                                              <p:pRg st="9" end="9"/>
                                            </p:txEl>
                                          </p:spTgt>
                                        </p:tgtEl>
                                        <p:attrNameLst>
                                          <p:attrName>style.visibility</p:attrName>
                                        </p:attrNameLst>
                                      </p:cBhvr>
                                      <p:to>
                                        <p:strVal val="visible"/>
                                      </p:to>
                                    </p:set>
                                    <p:animEffect transition="in" filter="wipe(left)">
                                      <p:cBhvr>
                                        <p:cTn id="25" dur="500"/>
                                        <p:tgtEl>
                                          <p:spTgt spid="52941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8"/>
          <p:cNvSpPr>
            <a:spLocks noGrp="1"/>
          </p:cNvSpPr>
          <p:nvPr>
            <p:ph idx="1"/>
          </p:nvPr>
        </p:nvSpPr>
        <p:spPr>
          <a:xfrm>
            <a:off x="2308225" y="1214438"/>
            <a:ext cx="7645400" cy="5143500"/>
          </a:xfrm>
        </p:spPr>
        <p:txBody>
          <a:bodyPr/>
          <a:lstStyle/>
          <a:p>
            <a:pPr>
              <a:defRPr/>
            </a:pPr>
            <a:r>
              <a:rPr lang="zh-CN" altLang="en-US" dirty="0"/>
              <a:t>菜单跳转的程序，如果用户错误地输入了一个不允许的字符，例如“</a:t>
            </a:r>
            <a:r>
              <a:rPr lang="en-US" altLang="zh-CN" dirty="0"/>
              <a:t>s”</a:t>
            </a:r>
            <a:r>
              <a:rPr lang="zh-CN" altLang="en-US" dirty="0"/>
              <a:t>，程序会怎样呢？</a:t>
            </a:r>
            <a:endParaRPr lang="zh-CN" altLang="en-US" dirty="0"/>
          </a:p>
          <a:p>
            <a:pPr>
              <a:defRPr/>
            </a:pPr>
            <a:endParaRPr lang="zh-CN" altLang="en-US" dirty="0"/>
          </a:p>
        </p:txBody>
      </p:sp>
      <p:sp>
        <p:nvSpPr>
          <p:cNvPr id="632844" name="Rectangle 12"/>
          <p:cNvSpPr>
            <a:spLocks noChangeArrowheads="1"/>
          </p:cNvSpPr>
          <p:nvPr/>
        </p:nvSpPr>
        <p:spPr bwMode="auto">
          <a:xfrm>
            <a:off x="2308225" y="2643188"/>
            <a:ext cx="8072438" cy="1150937"/>
          </a:xfrm>
          <a:prstGeom prst="rect">
            <a:avLst/>
          </a:prstGeom>
          <a:noFill/>
          <a:ln>
            <a:noFill/>
          </a:ln>
        </p:spPr>
        <p:txBody>
          <a:bodyPr/>
          <a:lstStyle/>
          <a:p>
            <a:pPr marL="342900" indent="-342900" eaLnBrk="0" hangingPunct="0">
              <a:spcBef>
                <a:spcPct val="20000"/>
              </a:spcBef>
              <a:buClr>
                <a:srgbClr val="0E9CDE"/>
              </a:buClr>
              <a:buSzPct val="100000"/>
              <a:buFont typeface="Wingdings" panose="05000000000000000000" pitchFamily="2" charset="2"/>
              <a:buChar char="n"/>
              <a:defRPr/>
            </a:pPr>
            <a:r>
              <a:rPr lang="zh-CN" altLang="en-US" sz="2600" b="1" dirty="0">
                <a:latin typeface="+mn-lt"/>
                <a:ea typeface="微软雅黑" panose="020B0503020204020204" pitchFamily="2" charset="-122"/>
              </a:rPr>
              <a:t>为了使程序更加健壮，程序员在编码时要考虑用户可能出现的任何问题，并且在程序中做出相应的判断，给用户一个友好的提示</a:t>
            </a:r>
            <a:endParaRPr lang="zh-CN" altLang="en-US" sz="2600" b="1" dirty="0">
              <a:latin typeface="+mn-lt"/>
              <a:ea typeface="微软雅黑" panose="020B0503020204020204" pitchFamily="2" charset="-122"/>
            </a:endParaRPr>
          </a:p>
        </p:txBody>
      </p:sp>
      <p:sp>
        <p:nvSpPr>
          <p:cNvPr id="632836" name="Rectangle 4"/>
          <p:cNvSpPr>
            <a:spLocks noGrp="1" noChangeArrowheads="1"/>
          </p:cNvSpPr>
          <p:nvPr>
            <p:ph type="title"/>
          </p:nvPr>
        </p:nvSpPr>
        <p:spPr>
          <a:xfrm>
            <a:off x="5463540" y="285750"/>
            <a:ext cx="5025390" cy="523875"/>
          </a:xfrm>
        </p:spPr>
        <p:txBody>
          <a:bodyPr/>
          <a:lstStyle/>
          <a:p>
            <a:pPr>
              <a:defRPr/>
            </a:pPr>
            <a:r>
              <a:rPr dirty="0"/>
              <a:t>为什么要处理系统异常</a:t>
            </a:r>
            <a:endParaRPr dirty="0"/>
          </a:p>
        </p:txBody>
      </p:sp>
      <p:sp>
        <p:nvSpPr>
          <p:cNvPr id="632835" name="AutoShape 3"/>
          <p:cNvSpPr>
            <a:spLocks noChangeArrowheads="1"/>
          </p:cNvSpPr>
          <p:nvPr/>
        </p:nvSpPr>
        <p:spPr bwMode="auto">
          <a:xfrm>
            <a:off x="3095625" y="5148263"/>
            <a:ext cx="5819775" cy="709612"/>
          </a:xfrm>
          <a:prstGeom prst="roundRect">
            <a:avLst>
              <a:gd name="adj" fmla="val 5531"/>
            </a:avLst>
          </a:prstGeom>
          <a:solidFill>
            <a:schemeClr val="accent1">
              <a:lumMod val="20000"/>
              <a:lumOff val="80000"/>
            </a:schemeClr>
          </a:solidFill>
          <a:ln w="19050">
            <a:solidFill>
              <a:schemeClr val="accent1"/>
            </a:solidFill>
          </a:ln>
        </p:spPr>
        <p:txBody>
          <a:bodyPr anchor="ctr"/>
          <a:lstStyle/>
          <a:p>
            <a:pPr lvl="1">
              <a:defRPr/>
            </a:pPr>
            <a:r>
              <a:rPr lang="en-GB" altLang="zh-CN" b="1" dirty="0">
                <a:latin typeface="微软雅黑" panose="020B0503020204020204" pitchFamily="2" charset="-122"/>
                <a:ea typeface="微软雅黑" panose="020B0503020204020204" pitchFamily="2" charset="-122"/>
              </a:rPr>
              <a:t>Scanner</a:t>
            </a:r>
            <a:r>
              <a:rPr lang="zh-CN" altLang="en-GB" b="1" dirty="0">
                <a:latin typeface="微软雅黑" panose="020B0503020204020204" pitchFamily="2" charset="-122"/>
                <a:ea typeface="微软雅黑" panose="020B0503020204020204" pitchFamily="2" charset="-122"/>
              </a:rPr>
              <a:t>对象的</a:t>
            </a:r>
            <a:r>
              <a:rPr lang="en-GB" altLang="zh-CN" b="1" dirty="0" err="1">
                <a:latin typeface="微软雅黑" panose="020B0503020204020204" pitchFamily="2" charset="-122"/>
                <a:ea typeface="微软雅黑" panose="020B0503020204020204" pitchFamily="2" charset="-122"/>
              </a:rPr>
              <a:t>hasNextInt</a:t>
            </a:r>
            <a:r>
              <a:rPr lang="en-GB" altLang="zh-CN" b="1" dirty="0">
                <a:latin typeface="微软雅黑" panose="020B0503020204020204" pitchFamily="2" charset="-122"/>
                <a:ea typeface="微软雅黑" panose="020B0503020204020204" pitchFamily="2" charset="-122"/>
              </a:rPr>
              <a:t>()</a:t>
            </a:r>
            <a:r>
              <a:rPr lang="zh-CN" altLang="en-GB" b="1" dirty="0">
                <a:latin typeface="微软雅黑" panose="020B0503020204020204" pitchFamily="2" charset="-122"/>
                <a:ea typeface="微软雅黑" panose="020B0503020204020204" pitchFamily="2" charset="-122"/>
              </a:rPr>
              <a:t>方法，可以判断用户从键盘输入的字符是否是合法的数字</a:t>
            </a:r>
            <a:endParaRPr lang="zh-CN" altLang="en-US" b="1" dirty="0">
              <a:latin typeface="微软雅黑" panose="020B0503020204020204" pitchFamily="2" charset="-122"/>
              <a:ea typeface="微软雅黑" panose="020B0503020204020204" pitchFamily="2" charset="-122"/>
            </a:endParaRPr>
          </a:p>
        </p:txBody>
      </p:sp>
      <p:pic>
        <p:nvPicPr>
          <p:cNvPr id="10" name="图片 9" descr="示例10.TIF"/>
          <p:cNvPicPr>
            <a:picLocks noChangeAspect="1"/>
          </p:cNvPicPr>
          <p:nvPr/>
        </p:nvPicPr>
        <p:blipFill>
          <a:blip/>
          <a:srcRect/>
          <a:stretch>
            <a:fillRect/>
          </a:stretch>
        </p:blipFill>
        <p:spPr bwMode="auto">
          <a:xfrm>
            <a:off x="5238750" y="3929063"/>
            <a:ext cx="4714875" cy="2503487"/>
          </a:xfrm>
          <a:prstGeom prst="rect">
            <a:avLst/>
          </a:prstGeom>
          <a:noFill/>
          <a:ln w="9525">
            <a:noFill/>
            <a:miter lim="800000"/>
            <a:headEnd/>
            <a:tailEnd/>
          </a:ln>
        </p:spPr>
      </p:pic>
      <p:pic>
        <p:nvPicPr>
          <p:cNvPr id="11" name="图片 10" descr="示例10-1.TIF"/>
          <p:cNvPicPr>
            <a:picLocks noChangeAspect="1"/>
          </p:cNvPicPr>
          <p:nvPr/>
        </p:nvPicPr>
        <p:blipFill>
          <a:blip/>
          <a:srcRect/>
          <a:stretch>
            <a:fillRect/>
          </a:stretch>
        </p:blipFill>
        <p:spPr bwMode="auto">
          <a:xfrm>
            <a:off x="4595813" y="2286000"/>
            <a:ext cx="5686425" cy="3622675"/>
          </a:xfrm>
          <a:prstGeom prst="rect">
            <a:avLst/>
          </a:prstGeom>
          <a:noFill/>
          <a:ln w="9525">
            <a:noFill/>
            <a:miter lim="800000"/>
            <a:headEnd/>
            <a:tailEnd/>
          </a:ln>
        </p:spPr>
      </p:pic>
      <p:grpSp>
        <p:nvGrpSpPr>
          <p:cNvPr id="30728" name="组合 18"/>
          <p:cNvGrpSpPr/>
          <p:nvPr/>
        </p:nvGrpSpPr>
        <p:grpSpPr bwMode="auto">
          <a:xfrm>
            <a:off x="1666875" y="857250"/>
            <a:ext cx="979170" cy="422275"/>
            <a:chOff x="1000100" y="1173499"/>
            <a:chExt cx="979913" cy="422603"/>
          </a:xfrm>
        </p:grpSpPr>
        <p:pic>
          <p:nvPicPr>
            <p:cNvPr id="30733" name="Picture 5" descr="E:\设计支持\模板设计\WT.png"/>
            <p:cNvPicPr>
              <a:picLocks noChangeAspect="1" noChangeArrowheads="1"/>
            </p:cNvPicPr>
            <p:nvPr/>
          </p:nvPicPr>
          <p:blipFill>
            <a:blip r:embed="rId1"/>
            <a:srcRect/>
            <a:stretch>
              <a:fillRect/>
            </a:stretch>
          </p:blipFill>
          <p:spPr bwMode="auto">
            <a:xfrm>
              <a:off x="1000100" y="1173499"/>
              <a:ext cx="414476" cy="422603"/>
            </a:xfrm>
            <a:prstGeom prst="rect">
              <a:avLst/>
            </a:prstGeom>
            <a:noFill/>
            <a:ln w="9525">
              <a:noFill/>
              <a:miter lim="800000"/>
              <a:headEnd/>
              <a:tailEnd/>
            </a:ln>
          </p:spPr>
        </p:pic>
        <p:sp>
          <p:nvSpPr>
            <p:cNvPr id="15" name="TextBox 14"/>
            <p:cNvSpPr txBox="1"/>
            <p:nvPr/>
          </p:nvSpPr>
          <p:spPr>
            <a:xfrm>
              <a:off x="1286067" y="1185257"/>
              <a:ext cx="693946" cy="399090"/>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pitchFamily="49" charset="-122"/>
                  <a:ea typeface="黑体" panose="02010609060101010101" pitchFamily="49" charset="-122"/>
                </a:rPr>
                <a:t>问题</a:t>
              </a:r>
              <a:endParaRPr lang="zh-CN" altLang="en-US" sz="2000" b="1" dirty="0">
                <a:latin typeface="黑体" panose="02010609060101010101" pitchFamily="49" charset="-122"/>
                <a:ea typeface="黑体" panose="02010609060101010101" pitchFamily="49" charset="-122"/>
              </a:endParaRPr>
            </a:p>
          </p:txBody>
        </p:sp>
      </p:grpSp>
      <p:grpSp>
        <p:nvGrpSpPr>
          <p:cNvPr id="3" name="组合 22"/>
          <p:cNvGrpSpPr/>
          <p:nvPr/>
        </p:nvGrpSpPr>
        <p:grpSpPr bwMode="auto">
          <a:xfrm>
            <a:off x="1666875" y="2214563"/>
            <a:ext cx="993458" cy="447675"/>
            <a:chOff x="1000100" y="3235185"/>
            <a:chExt cx="993465" cy="446983"/>
          </a:xfrm>
        </p:grpSpPr>
        <p:pic>
          <p:nvPicPr>
            <p:cNvPr id="30731" name="Picture 11" descr="E:\设计支持\模板设计\FX.png"/>
            <p:cNvPicPr>
              <a:picLocks noChangeAspect="1" noChangeArrowheads="1"/>
            </p:cNvPicPr>
            <p:nvPr/>
          </p:nvPicPr>
          <p:blipFill>
            <a:blip r:embed="rId2"/>
            <a:srcRect/>
            <a:stretch>
              <a:fillRect/>
            </a:stretch>
          </p:blipFill>
          <p:spPr bwMode="auto">
            <a:xfrm>
              <a:off x="1000100" y="3235185"/>
              <a:ext cx="398223" cy="446983"/>
            </a:xfrm>
            <a:prstGeom prst="rect">
              <a:avLst/>
            </a:prstGeom>
            <a:noFill/>
            <a:ln w="9525">
              <a:noFill/>
              <a:miter lim="800000"/>
              <a:headEnd/>
              <a:tailEnd/>
            </a:ln>
          </p:spPr>
        </p:pic>
        <p:sp>
          <p:nvSpPr>
            <p:cNvPr id="18" name="TextBox 17"/>
            <p:cNvSpPr txBox="1"/>
            <p:nvPr/>
          </p:nvSpPr>
          <p:spPr>
            <a:xfrm>
              <a:off x="1300140" y="3259594"/>
              <a:ext cx="693425" cy="398164"/>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pitchFamily="49" charset="-122"/>
                  <a:ea typeface="黑体" panose="02010609060101010101" pitchFamily="49" charset="-122"/>
                </a:rPr>
                <a:t>分析</a:t>
              </a:r>
              <a:endParaRPr lang="zh-CN" altLang="en-US" sz="2000" b="1" dirty="0">
                <a:latin typeface="黑体" panose="02010609060101010101" pitchFamily="49" charset="-122"/>
                <a:ea typeface="黑体" panose="02010609060101010101" pitchFamily="49" charset="-122"/>
              </a:endParaRPr>
            </a:p>
          </p:txBody>
        </p:sp>
      </p:grpSp>
      <p:sp>
        <p:nvSpPr>
          <p:cNvPr id="2" name="灯片编号占位符 1"/>
          <p:cNvSpPr>
            <a:spLocks noGrp="1"/>
          </p:cNvSpPr>
          <p:nvPr>
            <p:ph type="sldNum" sz="quarter" idx="10"/>
          </p:nvPr>
        </p:nvSpPr>
        <p:spPr/>
        <p:txBody>
          <a:bodyPr/>
          <a:lstStyle/>
          <a:p>
            <a:pPr>
              <a:defRPr/>
            </a:pPr>
            <a:fld id="{C12F3A03-6309-4CA5-8C65-31EC38661E80}" type="slidenum">
              <a:rPr lang="zh-CN" altLang="en-US" smtClean="0"/>
            </a:fld>
            <a:r>
              <a:rPr lang="en-US" altLang="zh-CN"/>
              <a:t>/25</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11"/>
                                        </p:tgtEl>
                                        <p:attrNameLst>
                                          <p:attrName>style.visibility</p:attrName>
                                        </p:attrNameLst>
                                      </p:cBhvr>
                                      <p:to>
                                        <p:strVal val="hidden"/>
                                      </p:to>
                                    </p:set>
                                  </p:childTnLst>
                                </p:cTn>
                              </p:par>
                            </p:childTnLst>
                          </p:cTn>
                        </p:par>
                        <p:par>
                          <p:cTn id="12" fill="hold">
                            <p:stCondLst>
                              <p:cond delay="0"/>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par>
                          <p:cTn id="16" fill="hold">
                            <p:stCondLst>
                              <p:cond delay="500"/>
                            </p:stCondLst>
                            <p:childTnLst>
                              <p:par>
                                <p:cTn id="17" presetID="22" presetClass="entr" presetSubtype="8" fill="hold" nodeType="afterEffect">
                                  <p:stCondLst>
                                    <p:cond delay="0"/>
                                  </p:stCondLst>
                                  <p:childTnLst>
                                    <p:set>
                                      <p:cBhvr>
                                        <p:cTn id="18" dur="1" fill="hold">
                                          <p:stCondLst>
                                            <p:cond delay="0"/>
                                          </p:stCondLst>
                                        </p:cTn>
                                        <p:tgtEl>
                                          <p:spTgt spid="632844">
                                            <p:txEl>
                                              <p:pRg st="0" end="0"/>
                                            </p:txEl>
                                          </p:spTgt>
                                        </p:tgtEl>
                                        <p:attrNameLst>
                                          <p:attrName>style.visibility</p:attrName>
                                        </p:attrNameLst>
                                      </p:cBhvr>
                                      <p:to>
                                        <p:strVal val="visible"/>
                                      </p:to>
                                    </p:set>
                                    <p:animEffect transition="in" filter="wipe(left)">
                                      <p:cBhvr>
                                        <p:cTn id="19" dur="500"/>
                                        <p:tgtEl>
                                          <p:spTgt spid="632844">
                                            <p:txEl>
                                              <p:pRg st="0" end="0"/>
                                            </p:txEl>
                                          </p:spTgt>
                                        </p:tgtEl>
                                      </p:cBhvr>
                                    </p:animEffect>
                                  </p:childTnLst>
                                </p:cTn>
                              </p:par>
                            </p:childTnLst>
                          </p:cTn>
                        </p:par>
                        <p:par>
                          <p:cTn id="20" fill="hold">
                            <p:stCondLst>
                              <p:cond delay="1000"/>
                            </p:stCondLst>
                            <p:childTnLst>
                              <p:par>
                                <p:cTn id="21" presetID="22" presetClass="entr" presetSubtype="8"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nodeType="clickEffect">
                                  <p:stCondLst>
                                    <p:cond delay="0"/>
                                  </p:stCondLst>
                                  <p:childTnLst>
                                    <p:set>
                                      <p:cBhvr>
                                        <p:cTn id="27" dur="1" fill="hold">
                                          <p:stCondLst>
                                            <p:cond delay="0"/>
                                          </p:stCondLst>
                                        </p:cTn>
                                        <p:tgtEl>
                                          <p:spTgt spid="10"/>
                                        </p:tgtEl>
                                        <p:attrNameLst>
                                          <p:attrName>style.visibility</p:attrName>
                                        </p:attrNameLst>
                                      </p:cBhvr>
                                      <p:to>
                                        <p:strVal val="hidden"/>
                                      </p:to>
                                    </p:set>
                                  </p:childTnLst>
                                </p:cTn>
                              </p:par>
                              <p:par>
                                <p:cTn id="28" presetID="22" presetClass="entr" presetSubtype="8" fill="hold" grpId="0" nodeType="withEffect">
                                  <p:stCondLst>
                                    <p:cond delay="0"/>
                                  </p:stCondLst>
                                  <p:childTnLst>
                                    <p:set>
                                      <p:cBhvr>
                                        <p:cTn id="29" dur="1" fill="hold">
                                          <p:stCondLst>
                                            <p:cond delay="0"/>
                                          </p:stCondLst>
                                        </p:cTn>
                                        <p:tgtEl>
                                          <p:spTgt spid="632835"/>
                                        </p:tgtEl>
                                        <p:attrNameLst>
                                          <p:attrName>style.visibility</p:attrName>
                                        </p:attrNameLst>
                                      </p:cBhvr>
                                      <p:to>
                                        <p:strVal val="visible"/>
                                      </p:to>
                                    </p:set>
                                    <p:animEffect transition="in" filter="wipe(left)">
                                      <p:cBhvr>
                                        <p:cTn id="30" dur="500"/>
                                        <p:tgtEl>
                                          <p:spTgt spid="6328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2835"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10129520" y="1082675"/>
            <a:ext cx="309880" cy="768350"/>
          </a:xfrm>
          <a:prstGeom prst="rect">
            <a:avLst/>
          </a:prstGeom>
          <a:noFill/>
          <a:ln w="9525">
            <a:noFill/>
            <a:miter lim="800000"/>
          </a:ln>
        </p:spPr>
        <p:txBody>
          <a:bodyPr wrap="none">
            <a:spAutoFit/>
          </a:bodyPr>
          <a:lstStyle/>
          <a:p>
            <a:pPr algn="r" fontAlgn="b"/>
            <a:endParaRPr lang="zh-CN" altLang="en-US" sz="4400" b="1">
              <a:solidFill>
                <a:schemeClr val="tx2"/>
              </a:solidFill>
              <a:ea typeface="黑体" panose="02010609060101010101" pitchFamily="49" charset="-122"/>
              <a:cs typeface="Times New Roman" panose="02020603050405020304" pitchFamily="18" charset="0"/>
            </a:endParaRPr>
          </a:p>
        </p:txBody>
      </p:sp>
      <p:sp>
        <p:nvSpPr>
          <p:cNvPr id="634884" name="AutoShape 4"/>
          <p:cNvSpPr>
            <a:spLocks noChangeArrowheads="1"/>
          </p:cNvSpPr>
          <p:nvPr/>
        </p:nvSpPr>
        <p:spPr bwMode="auto">
          <a:xfrm>
            <a:off x="2182813" y="1549400"/>
            <a:ext cx="8112125" cy="4963159"/>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spAutoFit/>
          </a:bodyPr>
          <a:lstStyle/>
          <a:p>
            <a:pPr lvl="1" defTabSz="723900">
              <a:buClr>
                <a:schemeClr val="folHlink"/>
              </a:buClr>
              <a:buSzPct val="60000"/>
              <a:tabLst>
                <a:tab pos="0" algn="l"/>
              </a:tabLst>
              <a:defRPr/>
            </a:pPr>
            <a:r>
              <a:rPr lang="en-US" altLang="zh-CN" b="1" dirty="0">
                <a:solidFill>
                  <a:schemeClr val="accent5">
                    <a:lumMod val="10000"/>
                  </a:schemeClr>
                </a:solidFill>
              </a:rPr>
              <a:t>    Scanner input = new Scanner(</a:t>
            </a:r>
            <a:r>
              <a:rPr lang="en-US" altLang="zh-CN" b="1" dirty="0" err="1">
                <a:solidFill>
                  <a:schemeClr val="accent5">
                    <a:lumMod val="10000"/>
                  </a:schemeClr>
                </a:solidFill>
              </a:rPr>
              <a:t>System.in</a:t>
            </a:r>
            <a:r>
              <a:rPr lang="en-US" altLang="zh-CN" b="1" dirty="0">
                <a:solidFill>
                  <a:schemeClr val="accent5">
                    <a:lumMod val="10000"/>
                  </a:schemeClr>
                </a:solidFill>
              </a:rPr>
              <a:t>);</a:t>
            </a:r>
            <a:endParaRPr lang="en-US" altLang="zh-CN" b="1" dirty="0">
              <a:solidFill>
                <a:schemeClr val="accent5">
                  <a:lumMod val="10000"/>
                </a:schemeClr>
              </a:solidFill>
            </a:endParaRPr>
          </a:p>
          <a:p>
            <a:pPr lvl="1" defTabSz="723900">
              <a:lnSpc>
                <a:spcPct val="120000"/>
              </a:lnSpc>
              <a:buClr>
                <a:schemeClr val="folHlink"/>
              </a:buClr>
              <a:buSzPct val="60000"/>
              <a:tabLst>
                <a:tab pos="0" algn="l"/>
              </a:tabLst>
              <a:defRPr/>
            </a:pPr>
            <a:r>
              <a:rPr lang="en-US" altLang="zh-CN" b="1" dirty="0">
                <a:solidFill>
                  <a:srgbClr val="FF0000"/>
                </a:solidFill>
              </a:rPr>
              <a:t>	</a:t>
            </a:r>
            <a:r>
              <a:rPr lang="en-US" altLang="zh-CN" b="1" dirty="0">
                <a:solidFill>
                  <a:srgbClr val="FF0000"/>
                </a:solidFill>
                <a:cs typeface="Times New Roman" panose="02020603050405020304" pitchFamily="18" charset="0"/>
              </a:rPr>
              <a:t>if (</a:t>
            </a:r>
            <a:r>
              <a:rPr lang="en-US" altLang="zh-CN" b="1" dirty="0" err="1">
                <a:solidFill>
                  <a:srgbClr val="FF0000"/>
                </a:solidFill>
                <a:cs typeface="Times New Roman" panose="02020603050405020304" pitchFamily="18" charset="0"/>
              </a:rPr>
              <a:t>input.hasNextInt</a:t>
            </a:r>
            <a:r>
              <a:rPr lang="en-US" altLang="zh-CN" b="1" dirty="0">
                <a:solidFill>
                  <a:srgbClr val="FF0000"/>
                </a:solidFill>
                <a:cs typeface="Times New Roman" panose="02020603050405020304" pitchFamily="18" charset="0"/>
              </a:rPr>
              <a:t>()) </a:t>
            </a:r>
            <a:r>
              <a:rPr lang="en-US" altLang="zh-CN" b="1" dirty="0">
                <a:solidFill>
                  <a:schemeClr val="accent5">
                    <a:lumMod val="10000"/>
                  </a:schemeClr>
                </a:solidFill>
              </a:rPr>
              <a:t>{</a:t>
            </a:r>
            <a:endParaRPr lang="en-US" altLang="zh-CN" b="1" dirty="0">
              <a:solidFill>
                <a:schemeClr val="accent5">
                  <a:lumMod val="10000"/>
                </a:schemeClr>
              </a:solidFill>
            </a:endParaRPr>
          </a:p>
          <a:p>
            <a:pPr lvl="1" defTabSz="723900">
              <a:lnSpc>
                <a:spcPct val="120000"/>
              </a:lnSpc>
              <a:buClr>
                <a:schemeClr val="folHlink"/>
              </a:buClr>
              <a:buSzPct val="60000"/>
              <a:tabLst>
                <a:tab pos="0" algn="l"/>
              </a:tabLst>
              <a:defRPr/>
            </a:pPr>
            <a:r>
              <a:rPr lang="en-US" altLang="zh-CN" b="1" dirty="0">
                <a:solidFill>
                  <a:schemeClr val="accent5">
                    <a:lumMod val="10000"/>
                  </a:schemeClr>
                </a:solidFill>
              </a:rPr>
              <a:t>		</a:t>
            </a:r>
            <a:r>
              <a:rPr lang="en-US" altLang="zh-CN" b="1" dirty="0" err="1">
                <a:solidFill>
                  <a:schemeClr val="accent5">
                    <a:lumMod val="10000"/>
                  </a:schemeClr>
                </a:solidFill>
              </a:rPr>
              <a:t>int</a:t>
            </a:r>
            <a:r>
              <a:rPr lang="en-US" altLang="zh-CN" b="1" dirty="0">
                <a:solidFill>
                  <a:schemeClr val="accent5">
                    <a:lumMod val="10000"/>
                  </a:schemeClr>
                </a:solidFill>
              </a:rPr>
              <a:t> num = </a:t>
            </a:r>
            <a:r>
              <a:rPr lang="en-US" altLang="zh-CN" b="1" dirty="0" err="1">
                <a:solidFill>
                  <a:schemeClr val="accent5">
                    <a:lumMod val="10000"/>
                  </a:schemeClr>
                </a:solidFill>
              </a:rPr>
              <a:t>input.nextInt</a:t>
            </a:r>
            <a:r>
              <a:rPr lang="en-US" altLang="zh-CN" b="1" dirty="0">
                <a:solidFill>
                  <a:schemeClr val="accent5">
                    <a:lumMod val="10000"/>
                  </a:schemeClr>
                </a:solidFill>
              </a:rPr>
              <a:t>();</a:t>
            </a:r>
            <a:endParaRPr lang="en-US" altLang="zh-CN" b="1" dirty="0">
              <a:solidFill>
                <a:schemeClr val="accent5">
                  <a:lumMod val="10000"/>
                </a:schemeClr>
              </a:solidFill>
            </a:endParaRPr>
          </a:p>
          <a:p>
            <a:pPr lvl="1" defTabSz="723900">
              <a:buClr>
                <a:schemeClr val="folHlink"/>
              </a:buClr>
              <a:buSzPct val="60000"/>
              <a:tabLst>
                <a:tab pos="0" algn="l"/>
              </a:tabLst>
              <a:defRPr/>
            </a:pPr>
            <a:r>
              <a:rPr lang="en-US" altLang="zh-CN" b="1" dirty="0">
                <a:solidFill>
                  <a:schemeClr val="accent5">
                    <a:lumMod val="10000"/>
                  </a:schemeClr>
                </a:solidFill>
              </a:rPr>
              <a:t>		switch (num) {</a:t>
            </a:r>
            <a:endParaRPr lang="en-US" altLang="zh-CN" b="1" dirty="0">
              <a:solidFill>
                <a:schemeClr val="accent5">
                  <a:lumMod val="10000"/>
                </a:schemeClr>
              </a:solidFill>
            </a:endParaRPr>
          </a:p>
          <a:p>
            <a:pPr lvl="1" defTabSz="723900">
              <a:lnSpc>
                <a:spcPct val="120000"/>
              </a:lnSpc>
              <a:buClr>
                <a:schemeClr val="folHlink"/>
              </a:buClr>
              <a:buSzPct val="60000"/>
              <a:tabLst>
                <a:tab pos="0" algn="l"/>
              </a:tabLst>
              <a:defRPr/>
            </a:pPr>
            <a:r>
              <a:rPr lang="en-US" altLang="zh-CN" b="1" dirty="0">
                <a:solidFill>
                  <a:schemeClr val="accent5">
                    <a:lumMod val="10000"/>
                  </a:schemeClr>
                </a:solidFill>
              </a:rPr>
              <a:t>		case 1:</a:t>
            </a:r>
            <a:endParaRPr lang="en-US" altLang="zh-CN" b="1" dirty="0">
              <a:solidFill>
                <a:schemeClr val="accent5">
                  <a:lumMod val="10000"/>
                </a:schemeClr>
              </a:solidFill>
            </a:endParaRPr>
          </a:p>
          <a:p>
            <a:pPr lvl="1" defTabSz="723900">
              <a:lnSpc>
                <a:spcPct val="120000"/>
              </a:lnSpc>
              <a:buClr>
                <a:schemeClr val="folHlink"/>
              </a:buClr>
              <a:buSzPct val="60000"/>
              <a:tabLst>
                <a:tab pos="0" algn="l"/>
              </a:tabLst>
              <a:defRPr/>
            </a:pPr>
            <a:r>
              <a:rPr lang="en-US" altLang="zh-CN" b="1" dirty="0">
                <a:solidFill>
                  <a:schemeClr val="accent5">
                    <a:lumMod val="10000"/>
                  </a:schemeClr>
                </a:solidFill>
              </a:rPr>
              <a:t>			//</a:t>
            </a:r>
            <a:r>
              <a:rPr lang="zh-CN" altLang="zh-CN" b="1" dirty="0">
                <a:solidFill>
                  <a:schemeClr val="accent5">
                    <a:lumMod val="10000"/>
                  </a:schemeClr>
                </a:solidFill>
              </a:rPr>
              <a:t>显示系统主菜单</a:t>
            </a:r>
            <a:r>
              <a:rPr lang="zh-CN" altLang="en-US" b="1" dirty="0">
                <a:solidFill>
                  <a:schemeClr val="accent5">
                    <a:lumMod val="10000"/>
                  </a:schemeClr>
                </a:solidFill>
              </a:rPr>
              <a:t>；	</a:t>
            </a:r>
            <a:endParaRPr lang="en-US" altLang="zh-CN" b="1" dirty="0">
              <a:solidFill>
                <a:schemeClr val="accent5">
                  <a:lumMod val="10000"/>
                </a:schemeClr>
              </a:solidFill>
            </a:endParaRPr>
          </a:p>
          <a:p>
            <a:pPr lvl="1" defTabSz="723900">
              <a:lnSpc>
                <a:spcPct val="120000"/>
              </a:lnSpc>
              <a:buClr>
                <a:schemeClr val="folHlink"/>
              </a:buClr>
              <a:buSzPct val="60000"/>
              <a:tabLst>
                <a:tab pos="0" algn="l"/>
              </a:tabLst>
              <a:defRPr/>
            </a:pPr>
            <a:r>
              <a:rPr lang="en-US" altLang="zh-CN" b="1" dirty="0">
                <a:solidFill>
                  <a:schemeClr val="accent5">
                    <a:lumMod val="10000"/>
                  </a:schemeClr>
                </a:solidFill>
              </a:rPr>
              <a:t>			break;</a:t>
            </a:r>
            <a:endParaRPr lang="en-US" altLang="zh-CN" b="1" dirty="0">
              <a:solidFill>
                <a:schemeClr val="accent5">
                  <a:lumMod val="10000"/>
                </a:schemeClr>
              </a:solidFill>
            </a:endParaRPr>
          </a:p>
          <a:p>
            <a:pPr lvl="1" defTabSz="723900">
              <a:lnSpc>
                <a:spcPct val="120000"/>
              </a:lnSpc>
              <a:buClr>
                <a:schemeClr val="folHlink"/>
              </a:buClr>
              <a:buSzPct val="60000"/>
              <a:tabLst>
                <a:tab pos="0" algn="l"/>
              </a:tabLst>
              <a:defRPr/>
            </a:pPr>
            <a:r>
              <a:rPr lang="en-US" altLang="zh-CN" b="1" dirty="0">
                <a:solidFill>
                  <a:schemeClr val="accent5">
                    <a:lumMod val="10000"/>
                  </a:schemeClr>
                </a:solidFill>
              </a:rPr>
              <a:t>		case 2:</a:t>
            </a:r>
            <a:endParaRPr lang="en-US" altLang="zh-CN" b="1" dirty="0">
              <a:solidFill>
                <a:schemeClr val="accent5">
                  <a:lumMod val="10000"/>
                </a:schemeClr>
              </a:solidFill>
            </a:endParaRPr>
          </a:p>
          <a:p>
            <a:pPr lvl="1" defTabSz="723900">
              <a:lnSpc>
                <a:spcPct val="120000"/>
              </a:lnSpc>
              <a:buClr>
                <a:schemeClr val="folHlink"/>
              </a:buClr>
              <a:buSzPct val="60000"/>
              <a:tabLst>
                <a:tab pos="0" algn="l"/>
              </a:tabLst>
              <a:defRPr/>
            </a:pPr>
            <a:r>
              <a:rPr lang="en-US" altLang="zh-CN" b="1" dirty="0">
                <a:solidFill>
                  <a:schemeClr val="accent5">
                    <a:lumMod val="10000"/>
                  </a:schemeClr>
                </a:solidFill>
              </a:rPr>
              <a:t>			</a:t>
            </a:r>
            <a:r>
              <a:rPr lang="en-US" altLang="zh-CN" b="1" dirty="0" err="1">
                <a:solidFill>
                  <a:schemeClr val="accent5">
                    <a:lumMod val="10000"/>
                  </a:schemeClr>
                </a:solidFill>
              </a:rPr>
              <a:t>System.out.println</a:t>
            </a:r>
            <a:r>
              <a:rPr lang="en-US" altLang="zh-CN" b="1" dirty="0">
                <a:solidFill>
                  <a:schemeClr val="accent5">
                    <a:lumMod val="10000"/>
                  </a:schemeClr>
                </a:solidFill>
              </a:rPr>
              <a:t>("</a:t>
            </a:r>
            <a:r>
              <a:rPr lang="zh-CN" altLang="en-US" b="1" dirty="0">
                <a:solidFill>
                  <a:schemeClr val="accent5">
                    <a:lumMod val="10000"/>
                  </a:schemeClr>
                </a:solidFill>
              </a:rPr>
              <a:t>谢谢您的使用！</a:t>
            </a:r>
            <a:r>
              <a:rPr lang="en-US" altLang="zh-CN" b="1" dirty="0">
                <a:solidFill>
                  <a:schemeClr val="accent5">
                    <a:lumMod val="10000"/>
                  </a:schemeClr>
                </a:solidFill>
              </a:rPr>
              <a:t>");  break;</a:t>
            </a:r>
            <a:endParaRPr lang="en-US" altLang="zh-CN" b="1" dirty="0">
              <a:solidFill>
                <a:schemeClr val="accent5">
                  <a:lumMod val="10000"/>
                </a:schemeClr>
              </a:solidFill>
            </a:endParaRPr>
          </a:p>
          <a:p>
            <a:pPr lvl="1" defTabSz="723900">
              <a:lnSpc>
                <a:spcPct val="120000"/>
              </a:lnSpc>
              <a:buClr>
                <a:schemeClr val="folHlink"/>
              </a:buClr>
              <a:buSzPct val="60000"/>
              <a:tabLst>
                <a:tab pos="0" algn="l"/>
              </a:tabLst>
              <a:defRPr/>
            </a:pPr>
            <a:r>
              <a:rPr lang="en-US" altLang="zh-CN" b="1" dirty="0">
                <a:solidFill>
                  <a:schemeClr val="accent5">
                    <a:lumMod val="10000"/>
                  </a:schemeClr>
                </a:solidFill>
              </a:rPr>
              <a:t>		default:</a:t>
            </a:r>
            <a:endParaRPr lang="en-US" altLang="zh-CN" b="1" dirty="0">
              <a:solidFill>
                <a:schemeClr val="accent5">
                  <a:lumMod val="10000"/>
                </a:schemeClr>
              </a:solidFill>
            </a:endParaRPr>
          </a:p>
          <a:p>
            <a:pPr lvl="1" defTabSz="723900">
              <a:lnSpc>
                <a:spcPct val="120000"/>
              </a:lnSpc>
              <a:buClr>
                <a:schemeClr val="folHlink"/>
              </a:buClr>
              <a:buSzPct val="60000"/>
              <a:tabLst>
                <a:tab pos="0" algn="l"/>
              </a:tabLst>
              <a:defRPr/>
            </a:pPr>
            <a:r>
              <a:rPr lang="en-US" altLang="zh-CN" b="1" dirty="0">
                <a:solidFill>
                  <a:schemeClr val="accent5">
                    <a:lumMod val="10000"/>
                  </a:schemeClr>
                </a:solidFill>
              </a:rPr>
              <a:t>			</a:t>
            </a:r>
            <a:r>
              <a:rPr lang="en-US" altLang="zh-CN" b="1" dirty="0" err="1">
                <a:solidFill>
                  <a:schemeClr val="accent5">
                    <a:lumMod val="10000"/>
                  </a:schemeClr>
                </a:solidFill>
              </a:rPr>
              <a:t>System.out.println</a:t>
            </a:r>
            <a:r>
              <a:rPr lang="en-US" altLang="zh-CN" b="1" dirty="0">
                <a:solidFill>
                  <a:schemeClr val="accent5">
                    <a:lumMod val="10000"/>
                  </a:schemeClr>
                </a:solidFill>
              </a:rPr>
              <a:t>("</a:t>
            </a:r>
            <a:r>
              <a:rPr lang="zh-CN" altLang="en-US" b="1" dirty="0">
                <a:solidFill>
                  <a:schemeClr val="accent5">
                    <a:lumMod val="10000"/>
                  </a:schemeClr>
                </a:solidFill>
              </a:rPr>
              <a:t>输入错误。</a:t>
            </a:r>
            <a:r>
              <a:rPr lang="en-US" altLang="zh-CN" b="1" dirty="0">
                <a:solidFill>
                  <a:schemeClr val="accent5">
                    <a:lumMod val="10000"/>
                  </a:schemeClr>
                </a:solidFill>
              </a:rPr>
              <a:t>");break;</a:t>
            </a:r>
            <a:endParaRPr lang="en-US" altLang="zh-CN" b="1" dirty="0">
              <a:solidFill>
                <a:schemeClr val="accent5">
                  <a:lumMod val="10000"/>
                </a:schemeClr>
              </a:solidFill>
            </a:endParaRPr>
          </a:p>
          <a:p>
            <a:pPr lvl="1" defTabSz="723900">
              <a:lnSpc>
                <a:spcPct val="120000"/>
              </a:lnSpc>
              <a:buClr>
                <a:schemeClr val="folHlink"/>
              </a:buClr>
              <a:buSzPct val="60000"/>
              <a:tabLst>
                <a:tab pos="0" algn="l"/>
              </a:tabLst>
              <a:defRPr/>
            </a:pPr>
            <a:r>
              <a:rPr lang="en-US" altLang="zh-CN" b="1" dirty="0">
                <a:solidFill>
                  <a:schemeClr val="accent5">
                    <a:lumMod val="10000"/>
                  </a:schemeClr>
                </a:solidFill>
              </a:rPr>
              <a:t>		}</a:t>
            </a:r>
            <a:endParaRPr lang="en-US" altLang="zh-CN" b="1" dirty="0">
              <a:solidFill>
                <a:schemeClr val="accent5">
                  <a:lumMod val="10000"/>
                </a:schemeClr>
              </a:solidFill>
            </a:endParaRPr>
          </a:p>
          <a:p>
            <a:pPr lvl="1" defTabSz="723900">
              <a:lnSpc>
                <a:spcPct val="120000"/>
              </a:lnSpc>
              <a:buClr>
                <a:schemeClr val="folHlink"/>
              </a:buClr>
              <a:buSzPct val="60000"/>
              <a:tabLst>
                <a:tab pos="0" algn="l"/>
              </a:tabLst>
              <a:defRPr/>
            </a:pPr>
            <a:r>
              <a:rPr lang="en-US" altLang="zh-CN" b="1" dirty="0">
                <a:solidFill>
                  <a:schemeClr val="accent5">
                    <a:lumMod val="10000"/>
                  </a:schemeClr>
                </a:solidFill>
              </a:rPr>
              <a:t>	</a:t>
            </a:r>
            <a:r>
              <a:rPr lang="en-US" altLang="zh-CN" b="1" dirty="0">
                <a:solidFill>
                  <a:srgbClr val="FF0000"/>
                </a:solidFill>
                <a:cs typeface="Times New Roman" panose="02020603050405020304" pitchFamily="18" charset="0"/>
              </a:rPr>
              <a:t>} else {</a:t>
            </a:r>
            <a:endParaRPr lang="en-US" altLang="zh-CN" b="1" dirty="0">
              <a:solidFill>
                <a:srgbClr val="FF0000"/>
              </a:solidFill>
              <a:cs typeface="Times New Roman" panose="02020603050405020304" pitchFamily="18" charset="0"/>
            </a:endParaRPr>
          </a:p>
          <a:p>
            <a:pPr lvl="1" defTabSz="723900">
              <a:lnSpc>
                <a:spcPct val="120000"/>
              </a:lnSpc>
              <a:buClr>
                <a:schemeClr val="folHlink"/>
              </a:buClr>
              <a:buSzPct val="60000"/>
              <a:tabLst>
                <a:tab pos="0" algn="l"/>
              </a:tabLst>
              <a:defRPr/>
            </a:pPr>
            <a:r>
              <a:rPr lang="en-US" altLang="zh-CN" b="1" dirty="0">
                <a:solidFill>
                  <a:srgbClr val="FF0000"/>
                </a:solidFill>
                <a:cs typeface="Times New Roman" panose="02020603050405020304" pitchFamily="18" charset="0"/>
              </a:rPr>
              <a:t>		</a:t>
            </a:r>
            <a:r>
              <a:rPr lang="en-US" altLang="zh-CN" b="1" dirty="0" err="1">
                <a:solidFill>
                  <a:srgbClr val="FF0000"/>
                </a:solidFill>
                <a:cs typeface="Times New Roman" panose="02020603050405020304" pitchFamily="18" charset="0"/>
              </a:rPr>
              <a:t>System.out.println</a:t>
            </a:r>
            <a:r>
              <a:rPr lang="en-US" altLang="zh-CN" b="1" dirty="0">
                <a:solidFill>
                  <a:srgbClr val="FF0000"/>
                </a:solidFill>
                <a:cs typeface="Times New Roman" panose="02020603050405020304" pitchFamily="18" charset="0"/>
              </a:rPr>
              <a:t>("</a:t>
            </a:r>
            <a:r>
              <a:rPr lang="zh-CN" altLang="en-US" b="1" dirty="0">
                <a:solidFill>
                  <a:srgbClr val="FF0000"/>
                </a:solidFill>
                <a:cs typeface="Times New Roman" panose="02020603050405020304" pitchFamily="18" charset="0"/>
              </a:rPr>
              <a:t>请输入正确的数字！</a:t>
            </a:r>
            <a:r>
              <a:rPr lang="en-US" altLang="zh-CN" b="1" dirty="0">
                <a:solidFill>
                  <a:srgbClr val="FF0000"/>
                </a:solidFill>
                <a:cs typeface="Times New Roman" panose="02020603050405020304" pitchFamily="18" charset="0"/>
              </a:rPr>
              <a:t>");</a:t>
            </a:r>
            <a:endParaRPr lang="en-US" altLang="zh-CN" b="1" dirty="0">
              <a:solidFill>
                <a:srgbClr val="FF0000"/>
              </a:solidFill>
              <a:cs typeface="Times New Roman" panose="02020603050405020304" pitchFamily="18" charset="0"/>
            </a:endParaRPr>
          </a:p>
          <a:p>
            <a:pPr lvl="1" defTabSz="723900">
              <a:lnSpc>
                <a:spcPct val="120000"/>
              </a:lnSpc>
              <a:buClr>
                <a:schemeClr val="folHlink"/>
              </a:buClr>
              <a:buSzPct val="60000"/>
              <a:tabLst>
                <a:tab pos="0" algn="l"/>
              </a:tabLst>
              <a:defRPr/>
            </a:pPr>
            <a:r>
              <a:rPr lang="en-US" altLang="zh-CN" b="1" dirty="0">
                <a:solidFill>
                  <a:srgbClr val="FF0000"/>
                </a:solidFill>
                <a:cs typeface="Times New Roman" panose="02020603050405020304" pitchFamily="18" charset="0"/>
              </a:rPr>
              <a:t>	}</a:t>
            </a:r>
            <a:endParaRPr lang="en-US" altLang="zh-CN" b="1" dirty="0">
              <a:solidFill>
                <a:srgbClr val="FF0000"/>
              </a:solidFill>
              <a:cs typeface="Times New Roman" panose="02020603050405020304" pitchFamily="18" charset="0"/>
            </a:endParaRPr>
          </a:p>
        </p:txBody>
      </p:sp>
      <p:sp>
        <p:nvSpPr>
          <p:cNvPr id="634894" name="AutoShape 14"/>
          <p:cNvSpPr>
            <a:spLocks noChangeArrowheads="1"/>
          </p:cNvSpPr>
          <p:nvPr/>
        </p:nvSpPr>
        <p:spPr bwMode="auto">
          <a:xfrm>
            <a:off x="6596063" y="1949379"/>
            <a:ext cx="2061670" cy="408130"/>
          </a:xfrm>
          <a:prstGeom prst="wedgeRoundRectCallout">
            <a:avLst>
              <a:gd name="adj1" fmla="val -19824"/>
              <a:gd name="adj2" fmla="val -50617"/>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defRPr/>
            </a:pPr>
            <a:r>
              <a:rPr lang="zh-CN" altLang="en-US" b="1" kern="0" dirty="0">
                <a:solidFill>
                  <a:schemeClr val="bg1"/>
                </a:solidFill>
                <a:latin typeface="Arial" panose="020B0604020202020204"/>
                <a:ea typeface="黑体" panose="02010609060101010101" pitchFamily="49" charset="-122"/>
              </a:rPr>
              <a:t>如果输入的是数字</a:t>
            </a:r>
            <a:endParaRPr lang="zh-CN" altLang="en-US" b="1" kern="0" dirty="0">
              <a:solidFill>
                <a:schemeClr val="bg1"/>
              </a:solidFill>
              <a:latin typeface="Arial" panose="020B0604020202020204"/>
              <a:ea typeface="黑体" panose="02010609060101010101" pitchFamily="49" charset="-122"/>
            </a:endParaRPr>
          </a:p>
        </p:txBody>
      </p:sp>
      <p:sp>
        <p:nvSpPr>
          <p:cNvPr id="634895" name="AutoShape 15"/>
          <p:cNvSpPr>
            <a:spLocks noChangeArrowheads="1"/>
          </p:cNvSpPr>
          <p:nvPr/>
        </p:nvSpPr>
        <p:spPr bwMode="auto">
          <a:xfrm>
            <a:off x="4810125" y="5378379"/>
            <a:ext cx="2291540" cy="408130"/>
          </a:xfrm>
          <a:prstGeom prst="wedgeRoundRectCallout">
            <a:avLst>
              <a:gd name="adj1" fmla="val -36070"/>
              <a:gd name="adj2" fmla="val 48266"/>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defRPr/>
            </a:pPr>
            <a:r>
              <a:rPr lang="zh-CN" altLang="en-US" b="1" kern="0" dirty="0">
                <a:solidFill>
                  <a:schemeClr val="bg1"/>
                </a:solidFill>
                <a:latin typeface="Arial" panose="020B0604020202020204"/>
                <a:ea typeface="黑体" panose="02010609060101010101" pitchFamily="49" charset="-122"/>
              </a:rPr>
              <a:t>如果输入的不是数字</a:t>
            </a:r>
            <a:endParaRPr lang="zh-CN" altLang="en-US" b="1" kern="0" dirty="0">
              <a:solidFill>
                <a:schemeClr val="bg1"/>
              </a:solidFill>
              <a:latin typeface="Arial" panose="020B0604020202020204"/>
              <a:ea typeface="黑体" panose="02010609060101010101" pitchFamily="49" charset="-122"/>
            </a:endParaRPr>
          </a:p>
        </p:txBody>
      </p:sp>
      <p:sp>
        <p:nvSpPr>
          <p:cNvPr id="31750" name="Text Box 20"/>
          <p:cNvSpPr txBox="1">
            <a:spLocks noChangeArrowheads="1"/>
          </p:cNvSpPr>
          <p:nvPr/>
        </p:nvSpPr>
        <p:spPr bwMode="auto">
          <a:xfrm>
            <a:off x="2663825" y="981075"/>
            <a:ext cx="7104063" cy="576263"/>
          </a:xfrm>
          <a:prstGeom prst="rect">
            <a:avLst/>
          </a:prstGeom>
          <a:noFill/>
          <a:ln w="9525">
            <a:noFill/>
            <a:miter lim="800000"/>
          </a:ln>
        </p:spPr>
        <p:txBody>
          <a:bodyPr/>
          <a:lstStyle/>
          <a:p>
            <a:pPr marL="342900" indent="-342900" eaLnBrk="0" hangingPunct="0">
              <a:spcBef>
                <a:spcPct val="20000"/>
              </a:spcBef>
              <a:buClr>
                <a:srgbClr val="0E9CDE"/>
              </a:buClr>
              <a:buSzPct val="100000"/>
              <a:buFont typeface="Wingdings" panose="05000000000000000000" pitchFamily="2" charset="2"/>
              <a:buChar char="n"/>
            </a:pPr>
            <a:r>
              <a:rPr lang="zh-CN" altLang="en-GB" sz="2600" b="1">
                <a:ea typeface="微软雅黑" panose="020B0503020204020204" pitchFamily="2" charset="-122"/>
              </a:rPr>
              <a:t>使用</a:t>
            </a:r>
            <a:r>
              <a:rPr lang="en-GB" altLang="zh-CN" sz="2600" b="1">
                <a:ea typeface="微软雅黑" panose="020B0503020204020204" pitchFamily="2" charset="-122"/>
              </a:rPr>
              <a:t>hasNextInt()</a:t>
            </a:r>
            <a:r>
              <a:rPr lang="zh-CN" altLang="en-GB" sz="2600" b="1">
                <a:ea typeface="微软雅黑" panose="020B0503020204020204" pitchFamily="2" charset="-122"/>
              </a:rPr>
              <a:t>解决</a:t>
            </a:r>
            <a:r>
              <a:rPr lang="zh-CN" altLang="en-US" sz="2600" b="1">
                <a:ea typeface="微软雅黑" panose="020B0503020204020204" pitchFamily="2" charset="-122"/>
              </a:rPr>
              <a:t>问题</a:t>
            </a:r>
            <a:r>
              <a:rPr lang="en-US" altLang="zh-CN" sz="2600" b="1">
                <a:ea typeface="微软雅黑" panose="020B0503020204020204" pitchFamily="2" charset="-122"/>
              </a:rPr>
              <a:t>2</a:t>
            </a:r>
            <a:endParaRPr lang="en-GB" altLang="zh-CN" sz="2600" b="1">
              <a:ea typeface="微软雅黑" panose="020B0503020204020204" pitchFamily="2" charset="-122"/>
            </a:endParaRPr>
          </a:p>
        </p:txBody>
      </p:sp>
      <p:grpSp>
        <p:nvGrpSpPr>
          <p:cNvPr id="31751" name="组合 24"/>
          <p:cNvGrpSpPr/>
          <p:nvPr/>
        </p:nvGrpSpPr>
        <p:grpSpPr bwMode="auto">
          <a:xfrm>
            <a:off x="1666875" y="857250"/>
            <a:ext cx="993458" cy="414338"/>
            <a:chOff x="1000100" y="2528843"/>
            <a:chExt cx="993465" cy="414475"/>
          </a:xfrm>
        </p:grpSpPr>
        <p:pic>
          <p:nvPicPr>
            <p:cNvPr id="31769" name="Picture 8" descr="E:\设计支持\模板设计\sl.png"/>
            <p:cNvPicPr>
              <a:picLocks noChangeAspect="1" noChangeArrowheads="1"/>
            </p:cNvPicPr>
            <p:nvPr/>
          </p:nvPicPr>
          <p:blipFill>
            <a:blip r:embed="rId1"/>
            <a:srcRect/>
            <a:stretch>
              <a:fillRect/>
            </a:stretch>
          </p:blipFill>
          <p:spPr bwMode="auto">
            <a:xfrm>
              <a:off x="1000100" y="2528843"/>
              <a:ext cx="446984" cy="414475"/>
            </a:xfrm>
            <a:prstGeom prst="rect">
              <a:avLst/>
            </a:prstGeom>
            <a:noFill/>
            <a:ln w="9525">
              <a:noFill/>
              <a:miter lim="800000"/>
              <a:headEnd/>
              <a:tailEnd/>
            </a:ln>
          </p:spPr>
        </p:pic>
        <p:sp>
          <p:nvSpPr>
            <p:cNvPr id="17" name="TextBox 16"/>
            <p:cNvSpPr txBox="1"/>
            <p:nvPr/>
          </p:nvSpPr>
          <p:spPr>
            <a:xfrm>
              <a:off x="1300140" y="2536625"/>
              <a:ext cx="693425" cy="398912"/>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pitchFamily="49" charset="-122"/>
                  <a:ea typeface="黑体" panose="02010609060101010101" pitchFamily="49" charset="-122"/>
                </a:rPr>
                <a:t>示例</a:t>
              </a:r>
              <a:endParaRPr lang="zh-CN" altLang="en-US" sz="2000" b="1" dirty="0">
                <a:latin typeface="黑体" panose="02010609060101010101" pitchFamily="49" charset="-122"/>
                <a:ea typeface="黑体" panose="02010609060101010101" pitchFamily="49" charset="-122"/>
              </a:endParaRPr>
            </a:p>
          </p:txBody>
        </p:sp>
      </p:grpSp>
      <p:sp>
        <p:nvSpPr>
          <p:cNvPr id="18" name="Line 7"/>
          <p:cNvSpPr>
            <a:spLocks noChangeShapeType="1"/>
          </p:cNvSpPr>
          <p:nvPr/>
        </p:nvSpPr>
        <p:spPr bwMode="auto">
          <a:xfrm>
            <a:off x="5667372" y="2071677"/>
            <a:ext cx="928694" cy="45719"/>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pPr>
              <a:defRPr/>
            </a:pPr>
            <a:endParaRPr lang="zh-CN" altLang="en-US"/>
          </a:p>
        </p:txBody>
      </p:sp>
      <p:sp>
        <p:nvSpPr>
          <p:cNvPr id="19" name="Line 7"/>
          <p:cNvSpPr>
            <a:spLocks noChangeShapeType="1"/>
          </p:cNvSpPr>
          <p:nvPr/>
        </p:nvSpPr>
        <p:spPr bwMode="auto">
          <a:xfrm flipV="1">
            <a:off x="3952860" y="5643578"/>
            <a:ext cx="857257" cy="71438"/>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pPr>
              <a:defRPr/>
            </a:pPr>
            <a:endParaRPr lang="zh-CN" altLang="en-US"/>
          </a:p>
        </p:txBody>
      </p:sp>
      <p:sp>
        <p:nvSpPr>
          <p:cNvPr id="20" name="标题 19"/>
          <p:cNvSpPr>
            <a:spLocks noGrp="1"/>
          </p:cNvSpPr>
          <p:nvPr>
            <p:ph type="title"/>
          </p:nvPr>
        </p:nvSpPr>
        <p:spPr>
          <a:xfrm>
            <a:off x="6349365" y="285750"/>
            <a:ext cx="4139565" cy="523875"/>
          </a:xfrm>
        </p:spPr>
        <p:txBody>
          <a:bodyPr/>
          <a:lstStyle/>
          <a:p>
            <a:pPr>
              <a:defRPr/>
            </a:pPr>
            <a:r>
              <a:t>如何处理系统异常</a:t>
            </a:r>
            <a:endParaRPr dirty="0"/>
          </a:p>
        </p:txBody>
      </p:sp>
      <p:grpSp>
        <p:nvGrpSpPr>
          <p:cNvPr id="3" name="组合 14"/>
          <p:cNvGrpSpPr/>
          <p:nvPr/>
        </p:nvGrpSpPr>
        <p:grpSpPr bwMode="auto">
          <a:xfrm>
            <a:off x="3452813" y="6286500"/>
            <a:ext cx="4572000" cy="428625"/>
            <a:chOff x="3143240" y="5143512"/>
            <a:chExt cx="4572032" cy="428628"/>
          </a:xfrm>
        </p:grpSpPr>
        <p:sp>
          <p:nvSpPr>
            <p:cNvPr id="22" name="圆角矩形 21"/>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3" name="圆角矩形 22"/>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31767" name="Picture 8" descr="说话气泡new"/>
            <p:cNvPicPr>
              <a:picLocks noChangeAspect="1" noChangeArrowheads="1"/>
            </p:cNvPicPr>
            <p:nvPr/>
          </p:nvPicPr>
          <p:blipFill>
            <a:blip r:embed="rId2"/>
            <a:srcRect/>
            <a:stretch>
              <a:fillRect/>
            </a:stretch>
          </p:blipFill>
          <p:spPr bwMode="auto">
            <a:xfrm>
              <a:off x="3143240" y="5183073"/>
              <a:ext cx="571505" cy="342076"/>
            </a:xfrm>
            <a:prstGeom prst="rect">
              <a:avLst/>
            </a:prstGeom>
            <a:noFill/>
            <a:ln w="9525">
              <a:noFill/>
              <a:miter lim="800000"/>
              <a:headEnd/>
              <a:tailEnd/>
            </a:ln>
            <a:effectLst>
              <a:prstShdw prst="shdw13" dist="12700" dir="10800000">
                <a:srgbClr val="0099FF">
                  <a:alpha val="50000"/>
                </a:srgbClr>
              </a:prstShdw>
            </a:effectLst>
          </p:spPr>
        </p:pic>
        <p:sp>
          <p:nvSpPr>
            <p:cNvPr id="28" name="TextBox 27"/>
            <p:cNvSpPr txBox="1"/>
            <p:nvPr/>
          </p:nvSpPr>
          <p:spPr bwMode="auto">
            <a:xfrm>
              <a:off x="3977477" y="5187962"/>
              <a:ext cx="3000396" cy="33718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2" charset="-122"/>
                  <a:ea typeface="微软雅黑" panose="020B0503020204020204" pitchFamily="2" charset="-122"/>
                </a:rPr>
                <a:t>演示示例</a:t>
              </a:r>
              <a:r>
                <a:rPr lang="en-US" altLang="zh-CN" sz="1600" b="1" spc="300" dirty="0">
                  <a:solidFill>
                    <a:srgbClr val="FBFFFE"/>
                  </a:solidFill>
                  <a:latin typeface="微软雅黑" panose="020B0503020204020204" pitchFamily="2" charset="-122"/>
                  <a:ea typeface="微软雅黑" panose="020B0503020204020204" pitchFamily="2" charset="-122"/>
                </a:rPr>
                <a:t>4</a:t>
              </a:r>
              <a:r>
                <a:rPr lang="zh-CN" altLang="en-US" sz="1600" b="1" spc="300" dirty="0">
                  <a:solidFill>
                    <a:srgbClr val="FBFFFE"/>
                  </a:solidFill>
                  <a:latin typeface="微软雅黑" panose="020B0503020204020204" pitchFamily="2" charset="-122"/>
                  <a:ea typeface="微软雅黑" panose="020B0503020204020204" pitchFamily="2" charset="-122"/>
                </a:rPr>
                <a:t>：处理系统异常</a:t>
              </a:r>
              <a:endParaRPr lang="zh-CN" altLang="en-US" sz="1600" b="1" spc="300" dirty="0">
                <a:solidFill>
                  <a:srgbClr val="FBFFFE"/>
                </a:solidFill>
                <a:latin typeface="微软雅黑" panose="020B0503020204020204" pitchFamily="2" charset="-122"/>
                <a:ea typeface="微软雅黑" panose="020B0503020204020204" pitchFamily="2" charset="-122"/>
              </a:endParaRPr>
            </a:p>
          </p:txBody>
        </p:sp>
      </p:grpSp>
      <p:sp>
        <p:nvSpPr>
          <p:cNvPr id="2" name="灯片编号占位符 1"/>
          <p:cNvSpPr>
            <a:spLocks noGrp="1"/>
          </p:cNvSpPr>
          <p:nvPr>
            <p:ph type="sldNum" sz="quarter" idx="10"/>
          </p:nvPr>
        </p:nvSpPr>
        <p:spPr/>
        <p:txBody>
          <a:bodyPr/>
          <a:lstStyle/>
          <a:p>
            <a:pPr>
              <a:defRPr/>
            </a:pPr>
            <a:fld id="{C12F3A03-6309-4CA5-8C65-31EC38661E80}" type="slidenum">
              <a:rPr lang="zh-CN" altLang="en-US" smtClean="0"/>
            </a:fld>
            <a:r>
              <a:rPr lang="en-US" altLang="zh-CN"/>
              <a:t>/25</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34894"/>
                                        </p:tgtEl>
                                        <p:attrNameLst>
                                          <p:attrName>style.visibility</p:attrName>
                                        </p:attrNameLst>
                                      </p:cBhvr>
                                      <p:to>
                                        <p:strVal val="visible"/>
                                      </p:to>
                                    </p:set>
                                    <p:animEffect transition="in" filter="wipe(left)">
                                      <p:cBhvr>
                                        <p:cTn id="11" dur="500"/>
                                        <p:tgtEl>
                                          <p:spTgt spid="634894"/>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34895"/>
                                        </p:tgtEl>
                                        <p:attrNameLst>
                                          <p:attrName>style.visibility</p:attrName>
                                        </p:attrNameLst>
                                      </p:cBhvr>
                                      <p:to>
                                        <p:strVal val="visible"/>
                                      </p:to>
                                    </p:set>
                                    <p:animEffect transition="in" filter="wipe(left)">
                                      <p:cBhvr>
                                        <p:cTn id="19" dur="500"/>
                                        <p:tgtEl>
                                          <p:spTgt spid="634895"/>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left)">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894" grpId="0" bldLvl="0" animBg="1"/>
      <p:bldP spid="634895"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8202295" y="285750"/>
            <a:ext cx="2286635" cy="523875"/>
          </a:xfrm>
        </p:spPr>
        <p:txBody>
          <a:bodyPr/>
          <a:lstStyle/>
          <a:p>
            <a:pPr>
              <a:defRPr/>
            </a:pPr>
            <a:r>
              <a:t>预习检查</a:t>
            </a:r>
          </a:p>
        </p:txBody>
      </p:sp>
      <p:sp>
        <p:nvSpPr>
          <p:cNvPr id="15363" name="Rectangle 3"/>
          <p:cNvSpPr>
            <a:spLocks noGrp="1" noChangeArrowheads="1"/>
          </p:cNvSpPr>
          <p:nvPr>
            <p:ph idx="1"/>
          </p:nvPr>
        </p:nvSpPr>
        <p:spPr>
          <a:xfrm>
            <a:off x="2308225" y="1214438"/>
            <a:ext cx="8145463" cy="5143500"/>
          </a:xfrm>
          <a:noFill/>
          <a:ln w="9525">
            <a:noFill/>
            <a:miter lim="800000"/>
          </a:ln>
        </p:spPr>
        <p:txBody>
          <a:bodyPr vert="horz" wrap="square" lIns="91440" tIns="45720" rIns="91440" bIns="45720" numCol="1" anchor="t" anchorCtr="0" compatLnSpc="1"/>
          <a:lstStyle/>
          <a:p>
            <a:pPr>
              <a:defRPr/>
            </a:pPr>
            <a:r>
              <a:rPr lang="en-US" altLang="zh-CN" dirty="0"/>
              <a:t>switch</a:t>
            </a:r>
            <a:r>
              <a:rPr lang="zh-CN" altLang="en-US" dirty="0"/>
              <a:t>选择结构中的关键字有哪些？</a:t>
            </a:r>
            <a:endParaRPr lang="en-US" altLang="zh-CN" dirty="0"/>
          </a:p>
          <a:p>
            <a:pPr>
              <a:defRPr/>
            </a:pPr>
            <a:r>
              <a:rPr lang="zh-CN" altLang="en-US" dirty="0"/>
              <a:t>简述</a:t>
            </a:r>
            <a:r>
              <a:rPr lang="en-US" altLang="zh-CN" dirty="0"/>
              <a:t>switch</a:t>
            </a:r>
            <a:r>
              <a:rPr lang="zh-CN" altLang="en-US" dirty="0"/>
              <a:t>选择结构的执行流程</a:t>
            </a:r>
            <a:endParaRPr lang="en-US" altLang="zh-CN" dirty="0"/>
          </a:p>
          <a:p>
            <a:pPr>
              <a:defRPr/>
            </a:pPr>
            <a:r>
              <a:rPr lang="zh-CN" altLang="en-US" dirty="0"/>
              <a:t>试着绘制出</a:t>
            </a:r>
            <a:r>
              <a:rPr lang="en-US" altLang="zh-CN" dirty="0"/>
              <a:t>switch</a:t>
            </a:r>
            <a:r>
              <a:rPr lang="zh-CN" altLang="en-US" dirty="0"/>
              <a:t>选择结构的流程图</a:t>
            </a:r>
            <a:endParaRPr lang="zh-CN" altLang="en-US" dirty="0"/>
          </a:p>
          <a:p>
            <a:pPr>
              <a:defRPr/>
            </a:pPr>
            <a:r>
              <a:rPr lang="en-US" altLang="zh-CN" dirty="0"/>
              <a:t>switch</a:t>
            </a:r>
            <a:r>
              <a:rPr lang="zh-CN" altLang="en-US" dirty="0"/>
              <a:t>选择结构的表达式可以是哪些数据类型？</a:t>
            </a:r>
            <a:endParaRPr lang="en-US" altLang="zh-CN" dirty="0"/>
          </a:p>
          <a:p>
            <a:pPr>
              <a:defRPr/>
            </a:pPr>
            <a:r>
              <a:rPr lang="en-US" altLang="zh-CN" dirty="0"/>
              <a:t>switch</a:t>
            </a:r>
            <a:r>
              <a:rPr lang="zh-CN" altLang="en-US" dirty="0"/>
              <a:t>选择结构中</a:t>
            </a:r>
            <a:r>
              <a:rPr lang="en-US" altLang="zh-CN" dirty="0"/>
              <a:t>case</a:t>
            </a:r>
            <a:r>
              <a:rPr lang="zh-CN" altLang="en-US" dirty="0"/>
              <a:t>关键字后可以是表达式吗？</a:t>
            </a:r>
            <a:endParaRPr lang="en-US" altLang="zh-CN" dirty="0"/>
          </a:p>
        </p:txBody>
      </p:sp>
      <p:grpSp>
        <p:nvGrpSpPr>
          <p:cNvPr id="14340" name="组合 1"/>
          <p:cNvGrpSpPr/>
          <p:nvPr/>
        </p:nvGrpSpPr>
        <p:grpSpPr bwMode="auto">
          <a:xfrm>
            <a:off x="1524000" y="600075"/>
            <a:ext cx="1607185" cy="736600"/>
            <a:chOff x="0" y="600123"/>
            <a:chExt cx="1607604" cy="736273"/>
          </a:xfrm>
        </p:grpSpPr>
        <p:sp>
          <p:nvSpPr>
            <p:cNvPr id="14" name="TextBox 13"/>
            <p:cNvSpPr txBox="1"/>
            <p:nvPr/>
          </p:nvSpPr>
          <p:spPr>
            <a:xfrm>
              <a:off x="403330" y="620752"/>
              <a:ext cx="1204274" cy="398603"/>
            </a:xfrm>
            <a:prstGeom prst="rect">
              <a:avLst/>
            </a:prstGeom>
            <a:noFill/>
            <a:effectLst>
              <a:outerShdw blurRad="25400" dist="12700" dir="5400000" algn="t" rotWithShape="0">
                <a:prstClr val="black">
                  <a:alpha val="40000"/>
                </a:prstClr>
              </a:outerShdw>
            </a:effectLst>
          </p:spPr>
          <p:txBody>
            <a:bodyPr wrap="none">
              <a:spAutoFit/>
            </a:bodyPr>
            <a:lstStyle/>
            <a:p>
              <a:pPr>
                <a:defRPr/>
              </a:pPr>
              <a:r>
                <a:rPr lang="zh-CN" altLang="en-US" sz="2000" b="1" dirty="0">
                  <a:latin typeface="黑体" panose="02010609060101010101" pitchFamily="49" charset="-122"/>
                  <a:ea typeface="黑体" panose="02010609060101010101" pitchFamily="49" charset="-122"/>
                </a:rPr>
                <a:t>集中测试</a:t>
              </a:r>
              <a:endParaRPr lang="zh-CN" altLang="en-US" sz="2000" b="1" dirty="0">
                <a:latin typeface="黑体" panose="02010609060101010101" pitchFamily="49" charset="-122"/>
                <a:ea typeface="黑体" panose="02010609060101010101" pitchFamily="49" charset="-122"/>
              </a:endParaRPr>
            </a:p>
          </p:txBody>
        </p:sp>
        <p:pic>
          <p:nvPicPr>
            <p:cNvPr id="14343" name="Picture 16" descr="C:\Users\meng.zhang\Desktop\ACCP7.0模版图标规范\s副本.png"/>
            <p:cNvPicPr>
              <a:picLocks noChangeAspect="1" noChangeArrowheads="1"/>
            </p:cNvPicPr>
            <p:nvPr/>
          </p:nvPicPr>
          <p:blipFill>
            <a:blip r:embed="rId1"/>
            <a:srcRect/>
            <a:stretch>
              <a:fillRect/>
            </a:stretch>
          </p:blipFill>
          <p:spPr bwMode="auto">
            <a:xfrm>
              <a:off x="0" y="600123"/>
              <a:ext cx="500066" cy="512780"/>
            </a:xfrm>
            <a:prstGeom prst="rect">
              <a:avLst/>
            </a:prstGeom>
            <a:noFill/>
            <a:ln w="9525">
              <a:noFill/>
              <a:miter lim="800000"/>
              <a:headEnd/>
              <a:tailEnd/>
            </a:ln>
          </p:spPr>
        </p:pic>
        <p:pic>
          <p:nvPicPr>
            <p:cNvPr id="14344" name="Picture 1" descr="C:\Users\meng.zhang\Desktop\ACCP7.0模版图标规范\users.png"/>
            <p:cNvPicPr>
              <a:picLocks noChangeAspect="1" noChangeArrowheads="1"/>
            </p:cNvPicPr>
            <p:nvPr/>
          </p:nvPicPr>
          <p:blipFill>
            <a:blip r:embed="rId2"/>
            <a:srcRect/>
            <a:stretch>
              <a:fillRect/>
            </a:stretch>
          </p:blipFill>
          <p:spPr bwMode="auto">
            <a:xfrm>
              <a:off x="252955" y="833775"/>
              <a:ext cx="502621" cy="502621"/>
            </a:xfrm>
            <a:prstGeom prst="rect">
              <a:avLst/>
            </a:prstGeom>
            <a:noFill/>
            <a:ln w="9525">
              <a:noFill/>
              <a:miter lim="800000"/>
              <a:headEnd/>
              <a:tailEnd/>
            </a:ln>
          </p:spPr>
        </p:pic>
      </p:grpSp>
      <p:sp>
        <p:nvSpPr>
          <p:cNvPr id="2" name="灯片编号占位符 1"/>
          <p:cNvSpPr>
            <a:spLocks noGrp="1"/>
          </p:cNvSpPr>
          <p:nvPr>
            <p:ph type="sldNum" sz="quarter" idx="10"/>
          </p:nvPr>
        </p:nvSpPr>
        <p:spPr/>
        <p:txBody>
          <a:bodyPr/>
          <a:lstStyle/>
          <a:p>
            <a:pPr>
              <a:defRPr/>
            </a:pPr>
            <a:fld id="{C12F3A03-6309-4CA5-8C65-31EC38661E80}" type="slidenum">
              <a:rPr lang="zh-CN" altLang="en-US" smtClean="0"/>
            </a:fld>
            <a:r>
              <a:rPr lang="en-US" altLang="zh-CN"/>
              <a:t>/25</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4" name="Rectangle 2"/>
          <p:cNvSpPr>
            <a:spLocks noGrp="1" noChangeArrowheads="1"/>
          </p:cNvSpPr>
          <p:nvPr>
            <p:ph type="title"/>
          </p:nvPr>
        </p:nvSpPr>
        <p:spPr>
          <a:xfrm>
            <a:off x="4984115" y="285750"/>
            <a:ext cx="5504815" cy="523875"/>
          </a:xfrm>
        </p:spPr>
        <p:txBody>
          <a:bodyPr/>
          <a:lstStyle/>
          <a:p>
            <a:pPr>
              <a:defRPr/>
            </a:pPr>
            <a:r>
              <a:rPr dirty="0"/>
              <a:t>学员操作</a:t>
            </a:r>
            <a:r>
              <a:rPr lang="en-US" altLang="zh-CN" dirty="0"/>
              <a:t>—</a:t>
            </a:r>
            <a:r>
              <a:rPr dirty="0"/>
              <a:t>实现商品换购</a:t>
            </a:r>
            <a:endParaRPr dirty="0"/>
          </a:p>
        </p:txBody>
      </p:sp>
      <p:sp>
        <p:nvSpPr>
          <p:cNvPr id="643075" name="Rectangle 3"/>
          <p:cNvSpPr>
            <a:spLocks noGrp="1" noChangeArrowheads="1"/>
          </p:cNvSpPr>
          <p:nvPr>
            <p:ph idx="1"/>
          </p:nvPr>
        </p:nvSpPr>
        <p:spPr>
          <a:xfrm>
            <a:off x="2308225" y="1214438"/>
            <a:ext cx="7645400" cy="5143500"/>
          </a:xfrm>
        </p:spPr>
        <p:txBody>
          <a:bodyPr/>
          <a:lstStyle/>
          <a:p>
            <a:pPr>
              <a:defRPr/>
            </a:pPr>
            <a:r>
              <a:rPr lang="zh-CN" altLang="en-US"/>
              <a:t>需求说明</a:t>
            </a:r>
            <a:endParaRPr lang="zh-CN" altLang="en-US"/>
          </a:p>
          <a:p>
            <a:pPr lvl="1">
              <a:defRPr/>
            </a:pPr>
            <a:r>
              <a:rPr lang="zh-CN" altLang="en-US"/>
              <a:t>综合运用嵌套</a:t>
            </a:r>
            <a:r>
              <a:rPr lang="en-US" altLang="zh-CN"/>
              <a:t>if</a:t>
            </a:r>
            <a:r>
              <a:rPr lang="zh-CN" altLang="en-US"/>
              <a:t>选择结构、</a:t>
            </a:r>
            <a:r>
              <a:rPr lang="en-US" altLang="zh-CN"/>
              <a:t>switch</a:t>
            </a:r>
            <a:r>
              <a:rPr lang="zh-CN" altLang="en-US"/>
              <a:t>选择结构、多重</a:t>
            </a:r>
            <a:r>
              <a:rPr lang="en-US" altLang="zh-CN"/>
              <a:t>if</a:t>
            </a:r>
            <a:r>
              <a:rPr lang="zh-CN" altLang="en-US"/>
              <a:t>选择结构实现商品换购功能</a:t>
            </a:r>
            <a:endParaRPr lang="zh-CN" altLang="en-US"/>
          </a:p>
          <a:p>
            <a:pPr>
              <a:defRPr/>
            </a:pPr>
            <a:endParaRPr lang="zh-CN" altLang="en-US" dirty="0"/>
          </a:p>
        </p:txBody>
      </p:sp>
      <p:grpSp>
        <p:nvGrpSpPr>
          <p:cNvPr id="32772" name="组合 7"/>
          <p:cNvGrpSpPr/>
          <p:nvPr/>
        </p:nvGrpSpPr>
        <p:grpSpPr bwMode="auto">
          <a:xfrm>
            <a:off x="1666875" y="857250"/>
            <a:ext cx="922019" cy="406400"/>
            <a:chOff x="3786182" y="1192962"/>
            <a:chExt cx="922025" cy="406350"/>
          </a:xfrm>
        </p:grpSpPr>
        <p:sp>
          <p:nvSpPr>
            <p:cNvPr id="9" name="TextBox 8"/>
            <p:cNvSpPr txBox="1"/>
            <p:nvPr/>
          </p:nvSpPr>
          <p:spPr>
            <a:xfrm>
              <a:off x="4014783" y="1196772"/>
              <a:ext cx="693424" cy="398731"/>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pitchFamily="49" charset="-122"/>
                  <a:ea typeface="黑体" panose="02010609060101010101" pitchFamily="49" charset="-122"/>
                </a:rPr>
                <a:t>练习</a:t>
              </a:r>
              <a:endParaRPr lang="zh-CN" altLang="en-US" sz="2000" b="1" dirty="0">
                <a:latin typeface="黑体" panose="02010609060101010101" pitchFamily="49" charset="-122"/>
                <a:ea typeface="黑体" panose="02010609060101010101" pitchFamily="49" charset="-122"/>
              </a:endParaRPr>
            </a:p>
          </p:txBody>
        </p:sp>
        <p:pic>
          <p:nvPicPr>
            <p:cNvPr id="32781" name="Picture 2" descr="E:\设计支持\模板设计\YS.png"/>
            <p:cNvPicPr>
              <a:picLocks noChangeAspect="1" noChangeArrowheads="1"/>
            </p:cNvPicPr>
            <p:nvPr/>
          </p:nvPicPr>
          <p:blipFill>
            <a:blip r:embed="rId1"/>
            <a:srcRect/>
            <a:stretch>
              <a:fillRect/>
            </a:stretch>
          </p:blipFill>
          <p:spPr bwMode="auto">
            <a:xfrm>
              <a:off x="3786182" y="1192962"/>
              <a:ext cx="414476" cy="406350"/>
            </a:xfrm>
            <a:prstGeom prst="rect">
              <a:avLst/>
            </a:prstGeom>
            <a:noFill/>
            <a:ln w="9525">
              <a:noFill/>
              <a:miter lim="800000"/>
              <a:headEnd/>
              <a:tailEnd/>
            </a:ln>
          </p:spPr>
        </p:pic>
      </p:grpSp>
      <p:pic>
        <p:nvPicPr>
          <p:cNvPr id="13" name="图片 12" descr="图4.7.BMP"/>
          <p:cNvPicPr>
            <a:picLocks noChangeAspect="1"/>
          </p:cNvPicPr>
          <p:nvPr/>
        </p:nvPicPr>
        <p:blipFill>
          <a:blip r:embed="rId2"/>
          <a:srcRect/>
          <a:stretch>
            <a:fillRect/>
          </a:stretch>
        </p:blipFill>
        <p:spPr bwMode="auto">
          <a:xfrm>
            <a:off x="4381500" y="2808288"/>
            <a:ext cx="4149725" cy="3048000"/>
          </a:xfrm>
          <a:prstGeom prst="rect">
            <a:avLst/>
          </a:prstGeom>
          <a:noFill/>
          <a:ln w="9525">
            <a:noFill/>
            <a:miter lim="800000"/>
            <a:headEnd/>
            <a:tailEnd/>
          </a:ln>
        </p:spPr>
      </p:pic>
      <p:grpSp>
        <p:nvGrpSpPr>
          <p:cNvPr id="3" name="组合 19"/>
          <p:cNvGrpSpPr/>
          <p:nvPr/>
        </p:nvGrpSpPr>
        <p:grpSpPr bwMode="auto">
          <a:xfrm>
            <a:off x="4310063" y="6000750"/>
            <a:ext cx="2786062" cy="428625"/>
            <a:chOff x="3714744" y="5143512"/>
            <a:chExt cx="2786082" cy="428628"/>
          </a:xfrm>
        </p:grpSpPr>
        <p:sp>
          <p:nvSpPr>
            <p:cNvPr id="16" name="圆角矩形 15"/>
            <p:cNvSpPr/>
            <p:nvPr/>
          </p:nvSpPr>
          <p:spPr bwMode="auto">
            <a:xfrm>
              <a:off x="3714744" y="5143512"/>
              <a:ext cx="2786082"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7" name="TextBox 16"/>
            <p:cNvSpPr txBox="1"/>
            <p:nvPr/>
          </p:nvSpPr>
          <p:spPr bwMode="auto">
            <a:xfrm>
              <a:off x="3973667" y="5187962"/>
              <a:ext cx="2198386" cy="33718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2" charset="-122"/>
                  <a:ea typeface="微软雅黑" panose="020B0503020204020204" pitchFamily="2" charset="-122"/>
                </a:rPr>
                <a:t>完成时间：</a:t>
              </a:r>
              <a:r>
                <a:rPr lang="en-US" altLang="zh-CN" sz="1600" b="1" spc="300" dirty="0">
                  <a:solidFill>
                    <a:srgbClr val="FBFFFE"/>
                  </a:solidFill>
                  <a:latin typeface="微软雅黑" panose="020B0503020204020204" pitchFamily="2" charset="-122"/>
                  <a:ea typeface="微软雅黑" panose="020B0503020204020204" pitchFamily="2" charset="-122"/>
                </a:rPr>
                <a:t>30</a:t>
              </a:r>
              <a:r>
                <a:rPr lang="zh-CN" altLang="en-US" sz="1600" b="1" spc="300" dirty="0">
                  <a:solidFill>
                    <a:srgbClr val="FBFFFE"/>
                  </a:solidFill>
                  <a:latin typeface="微软雅黑" panose="020B0503020204020204" pitchFamily="2" charset="-122"/>
                  <a:ea typeface="微软雅黑" panose="020B0503020204020204" pitchFamily="2" charset="-122"/>
                </a:rPr>
                <a:t>分钟</a:t>
              </a:r>
              <a:endParaRPr lang="zh-CN" altLang="en-US" sz="1600" b="1" spc="300" dirty="0">
                <a:solidFill>
                  <a:srgbClr val="FBFFFE"/>
                </a:solidFill>
                <a:latin typeface="微软雅黑" panose="020B0503020204020204" pitchFamily="2" charset="-122"/>
                <a:ea typeface="微软雅黑" panose="020B0503020204020204" pitchFamily="2" charset="-122"/>
              </a:endParaRPr>
            </a:p>
          </p:txBody>
        </p:sp>
      </p:grpSp>
      <p:sp>
        <p:nvSpPr>
          <p:cNvPr id="2" name="灯片编号占位符 1"/>
          <p:cNvSpPr>
            <a:spLocks noGrp="1"/>
          </p:cNvSpPr>
          <p:nvPr>
            <p:ph type="sldNum" sz="quarter" idx="10"/>
          </p:nvPr>
        </p:nvSpPr>
        <p:spPr/>
        <p:txBody>
          <a:bodyPr/>
          <a:lstStyle/>
          <a:p>
            <a:pPr>
              <a:defRPr/>
            </a:pPr>
            <a:fld id="{C12F3A03-6309-4CA5-8C65-31EC38661E80}" type="slidenum">
              <a:rPr lang="zh-CN" altLang="en-US" smtClean="0"/>
            </a:fld>
            <a:r>
              <a:rPr lang="en-US" altLang="zh-CN"/>
              <a:t>/25</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a:xfrm>
            <a:off x="6407150" y="285750"/>
            <a:ext cx="4081780" cy="523875"/>
          </a:xfrm>
        </p:spPr>
        <p:txBody>
          <a:bodyPr/>
          <a:lstStyle/>
          <a:p>
            <a:pPr>
              <a:defRPr/>
            </a:pPr>
            <a:r>
              <a:t>共性问题集中讲解</a:t>
            </a:r>
          </a:p>
        </p:txBody>
      </p:sp>
      <p:sp>
        <p:nvSpPr>
          <p:cNvPr id="25604" name="内容占位符 2"/>
          <p:cNvSpPr>
            <a:spLocks noGrp="1"/>
          </p:cNvSpPr>
          <p:nvPr>
            <p:ph idx="1"/>
          </p:nvPr>
        </p:nvSpPr>
        <p:spPr>
          <a:xfrm>
            <a:off x="2308225" y="1214438"/>
            <a:ext cx="7645400" cy="5143500"/>
          </a:xfrm>
        </p:spPr>
        <p:txBody>
          <a:bodyPr/>
          <a:lstStyle/>
          <a:p>
            <a:pPr>
              <a:defRPr/>
            </a:pPr>
            <a:r>
              <a:rPr lang="zh-CN" altLang="en-US"/>
              <a:t>常见问题及解决办法</a:t>
            </a:r>
            <a:endParaRPr lang="en-US" altLang="zh-CN"/>
          </a:p>
          <a:p>
            <a:pPr>
              <a:defRPr/>
            </a:pPr>
            <a:r>
              <a:rPr lang="zh-CN" altLang="en-US"/>
              <a:t>代码规范问题</a:t>
            </a:r>
            <a:endParaRPr lang="zh-CN" altLang="en-US"/>
          </a:p>
          <a:p>
            <a:pPr>
              <a:defRPr/>
            </a:pPr>
            <a:r>
              <a:rPr lang="zh-CN" altLang="en-US"/>
              <a:t>调试技巧</a:t>
            </a:r>
            <a:endParaRPr lang="en-US" altLang="zh-CN"/>
          </a:p>
          <a:p>
            <a:pPr>
              <a:defRPr/>
            </a:pPr>
            <a:endParaRPr lang="zh-CN" altLang="en-US"/>
          </a:p>
          <a:p>
            <a:pPr>
              <a:defRPr/>
            </a:pPr>
            <a:endParaRPr lang="zh-CN" altLang="en-US" dirty="0"/>
          </a:p>
        </p:txBody>
      </p:sp>
      <p:grpSp>
        <p:nvGrpSpPr>
          <p:cNvPr id="33796" name="组合 29"/>
          <p:cNvGrpSpPr/>
          <p:nvPr/>
        </p:nvGrpSpPr>
        <p:grpSpPr bwMode="auto">
          <a:xfrm>
            <a:off x="3381375" y="3214688"/>
            <a:ext cx="5929313" cy="2058988"/>
            <a:chOff x="1857356" y="3214688"/>
            <a:chExt cx="5929353" cy="2058989"/>
          </a:xfrm>
        </p:grpSpPr>
        <p:sp>
          <p:nvSpPr>
            <p:cNvPr id="29" name="等腰三角形 28"/>
            <p:cNvSpPr/>
            <p:nvPr/>
          </p:nvSpPr>
          <p:spPr bwMode="auto">
            <a:xfrm>
              <a:off x="1857356" y="3714750"/>
              <a:ext cx="1143008" cy="857250"/>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33799" name="组合 7"/>
            <p:cNvGrpSpPr/>
            <p:nvPr/>
          </p:nvGrpSpPr>
          <p:grpSpPr bwMode="auto">
            <a:xfrm>
              <a:off x="1924031" y="3214688"/>
              <a:ext cx="5862678" cy="2058989"/>
              <a:chOff x="2066315" y="2227264"/>
              <a:chExt cx="5862756" cy="2059018"/>
            </a:xfrm>
          </p:grpSpPr>
          <p:grpSp>
            <p:nvGrpSpPr>
              <p:cNvPr id="33800" name="组合 19"/>
              <p:cNvGrpSpPr/>
              <p:nvPr/>
            </p:nvGrpSpPr>
            <p:grpSpPr bwMode="auto">
              <a:xfrm>
                <a:off x="2066315" y="2227264"/>
                <a:ext cx="5862756" cy="2059018"/>
                <a:chOff x="2066296" y="2227167"/>
                <a:chExt cx="5862795" cy="2059104"/>
              </a:xfrm>
            </p:grpSpPr>
            <p:sp>
              <p:nvSpPr>
                <p:cNvPr id="15" name="等腰三角形 5"/>
                <p:cNvSpPr/>
                <p:nvPr/>
              </p:nvSpPr>
              <p:spPr>
                <a:xfrm>
                  <a:off x="7214697" y="3370231"/>
                  <a:ext cx="714394" cy="655674"/>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33805" name="组合 17"/>
                <p:cNvGrpSpPr/>
                <p:nvPr/>
              </p:nvGrpSpPr>
              <p:grpSpPr bwMode="auto">
                <a:xfrm>
                  <a:off x="2066296" y="2227167"/>
                  <a:ext cx="5148401" cy="2059104"/>
                  <a:chOff x="2066296" y="2084291"/>
                  <a:chExt cx="5148401" cy="2059104"/>
                </a:xfrm>
              </p:grpSpPr>
              <p:sp>
                <p:nvSpPr>
                  <p:cNvPr id="17" name="等腰三角形 16"/>
                  <p:cNvSpPr/>
                  <p:nvPr/>
                </p:nvSpPr>
                <p:spPr>
                  <a:xfrm rot="5400000">
                    <a:off x="4035640" y="3702840"/>
                    <a:ext cx="214325" cy="142879"/>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等腰三角形 9"/>
                  <p:cNvSpPr/>
                  <p:nvPr/>
                </p:nvSpPr>
                <p:spPr>
                  <a:xfrm rot="18000000">
                    <a:off x="2044066" y="2458965"/>
                    <a:ext cx="341331" cy="296871"/>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Text Box 13"/>
                  <p:cNvSpPr txBox="1">
                    <a:spLocks noChangeArrowheads="1"/>
                  </p:cNvSpPr>
                  <p:nvPr/>
                </p:nvSpPr>
                <p:spPr bwMode="auto">
                  <a:xfrm>
                    <a:off x="2501283" y="2928889"/>
                    <a:ext cx="4713414" cy="656627"/>
                  </a:xfrm>
                  <a:prstGeom prst="rect">
                    <a:avLst/>
                  </a:prstGeom>
                  <a:solidFill>
                    <a:schemeClr val="accent1">
                      <a:lumMod val="20000"/>
                      <a:lumOff val="80000"/>
                    </a:schemeClr>
                  </a:solidFill>
                  <a:ln w="9525" algn="ctr">
                    <a:noFill/>
                    <a:miter lim="800000"/>
                  </a:ln>
                  <a:effectLst/>
                </p:spPr>
                <p:txBody>
                  <a:bodyPr tIns="118800">
                    <a:spAutoFit/>
                  </a:bodyPr>
                  <a:lstStyle/>
                  <a:p>
                    <a:pPr algn="ctr" eaLnBrk="0" fontAlgn="auto" hangingPunct="0">
                      <a:spcAft>
                        <a:spcPts val="0"/>
                      </a:spcAft>
                      <a:defRPr/>
                    </a:pPr>
                    <a:r>
                      <a:rPr lang="zh-CN" altLang="en-US" sz="3200" b="1" kern="0" spc="300" dirty="0">
                        <a:solidFill>
                          <a:schemeClr val="tx2">
                            <a:lumMod val="50000"/>
                          </a:schemeClr>
                        </a:solidFill>
                        <a:latin typeface="微软雅黑" panose="020B0503020204020204" pitchFamily="2" charset="-122"/>
                        <a:ea typeface="微软雅黑" panose="020B0503020204020204" pitchFamily="2" charset="-122"/>
                      </a:rPr>
                      <a:t>共性问题集中讲解   </a:t>
                    </a:r>
                    <a:endParaRPr lang="en-US" altLang="zh-CN" sz="3200" b="1" kern="0" spc="300" dirty="0">
                      <a:solidFill>
                        <a:schemeClr val="tx2">
                          <a:lumMod val="50000"/>
                        </a:schemeClr>
                      </a:solidFill>
                      <a:latin typeface="微软雅黑" panose="020B0503020204020204" pitchFamily="2" charset="-122"/>
                      <a:ea typeface="微软雅黑" panose="020B0503020204020204" pitchFamily="2" charset="-122"/>
                    </a:endParaRPr>
                  </a:p>
                </p:txBody>
              </p:sp>
              <p:sp>
                <p:nvSpPr>
                  <p:cNvPr id="20" name="等腰三角形 19"/>
                  <p:cNvSpPr/>
                  <p:nvPr/>
                </p:nvSpPr>
                <p:spPr>
                  <a:xfrm>
                    <a:off x="5714469" y="2370057"/>
                    <a:ext cx="500076" cy="404835"/>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等腰三角形 20"/>
                  <p:cNvSpPr/>
                  <p:nvPr/>
                </p:nvSpPr>
                <p:spPr>
                  <a:xfrm>
                    <a:off x="5285832" y="2084291"/>
                    <a:ext cx="714394" cy="571532"/>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等腰三角形 21"/>
                  <p:cNvSpPr/>
                  <p:nvPr/>
                </p:nvSpPr>
                <p:spPr>
                  <a:xfrm rot="5400000">
                    <a:off x="3849101" y="3849694"/>
                    <a:ext cx="333394" cy="254007"/>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等腰三角形 22"/>
                  <p:cNvSpPr/>
                  <p:nvPr/>
                </p:nvSpPr>
                <p:spPr>
                  <a:xfrm rot="5400000">
                    <a:off x="5928783" y="3571866"/>
                    <a:ext cx="285766" cy="285758"/>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nvGrpSpPr>
              <p:cNvPr id="33801" name="组合 23"/>
              <p:cNvGrpSpPr/>
              <p:nvPr/>
            </p:nvGrpSpPr>
            <p:grpSpPr bwMode="auto">
              <a:xfrm>
                <a:off x="7162740" y="3441725"/>
                <a:ext cx="480576" cy="357184"/>
                <a:chOff x="1566148" y="4958569"/>
                <a:chExt cx="1108844" cy="824139"/>
              </a:xfrm>
            </p:grpSpPr>
            <p:sp>
              <p:nvSpPr>
                <p:cNvPr id="13" name="任意多边形 12"/>
                <p:cNvSpPr/>
                <p:nvPr/>
              </p:nvSpPr>
              <p:spPr bwMode="auto">
                <a:xfrm>
                  <a:off x="1565117" y="4958555"/>
                  <a:ext cx="534791"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1" fmla="*/ 0 w 2500312"/>
                    <a:gd name="connsiteY0-2" fmla="*/ 1857375 h 1866444"/>
                    <a:gd name="connsiteX1-3" fmla="*/ 1165495 w 2500312"/>
                    <a:gd name="connsiteY1-4" fmla="*/ 0 h 1866444"/>
                    <a:gd name="connsiteX2-5" fmla="*/ 2500312 w 2500312"/>
                    <a:gd name="connsiteY2-6" fmla="*/ 1857375 h 1866444"/>
                    <a:gd name="connsiteX3-7" fmla="*/ 1205329 w 2500312"/>
                    <a:gd name="connsiteY3-8" fmla="*/ 1866444 h 1866444"/>
                    <a:gd name="connsiteX4" fmla="*/ 0 w 2500312"/>
                    <a:gd name="connsiteY4" fmla="*/ 1857375 h 1866444"/>
                    <a:gd name="connsiteX0-9" fmla="*/ 0 w 1214396"/>
                    <a:gd name="connsiteY0-10" fmla="*/ 1857375 h 1866444"/>
                    <a:gd name="connsiteX1-11" fmla="*/ 1165495 w 1214396"/>
                    <a:gd name="connsiteY1-12" fmla="*/ 0 h 1866444"/>
                    <a:gd name="connsiteX2-13" fmla="*/ 1214396 w 1214396"/>
                    <a:gd name="connsiteY2-14" fmla="*/ 1857375 h 1866444"/>
                    <a:gd name="connsiteX3-15" fmla="*/ 1205329 w 1214396"/>
                    <a:gd name="connsiteY3-16" fmla="*/ 1866444 h 1866444"/>
                    <a:gd name="connsiteX4-17" fmla="*/ 0 w 1214396"/>
                    <a:gd name="connsiteY4-18" fmla="*/ 1857375 h 186644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214396" h="1866444">
                      <a:moveTo>
                        <a:pt x="0" y="1857375"/>
                      </a:moveTo>
                      <a:lnTo>
                        <a:pt x="1165495" y="0"/>
                      </a:lnTo>
                      <a:lnTo>
                        <a:pt x="1214396" y="1857375"/>
                      </a:lnTo>
                      <a:lnTo>
                        <a:pt x="1205329" y="1866444"/>
                      </a:lnTo>
                      <a:lnTo>
                        <a:pt x="0" y="1857375"/>
                      </a:lnTo>
                      <a:close/>
                    </a:path>
                  </a:pathLst>
                </a:custGeom>
                <a:solidFill>
                  <a:srgbClr val="0E9CDE"/>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任意多边形 13"/>
                <p:cNvSpPr/>
                <p:nvPr/>
              </p:nvSpPr>
              <p:spPr bwMode="auto">
                <a:xfrm>
                  <a:off x="2085256" y="4958555"/>
                  <a:ext cx="589736"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1" fmla="*/ 0 w 2500312"/>
                    <a:gd name="connsiteY0-2" fmla="*/ 1857375 h 1866444"/>
                    <a:gd name="connsiteX1-3" fmla="*/ 1165495 w 2500312"/>
                    <a:gd name="connsiteY1-4" fmla="*/ 0 h 1866444"/>
                    <a:gd name="connsiteX2-5" fmla="*/ 2500312 w 2500312"/>
                    <a:gd name="connsiteY2-6" fmla="*/ 1857375 h 1866444"/>
                    <a:gd name="connsiteX3-7" fmla="*/ 1205329 w 2500312"/>
                    <a:gd name="connsiteY3-8" fmla="*/ 1866444 h 1866444"/>
                    <a:gd name="connsiteX4" fmla="*/ 0 w 2500312"/>
                    <a:gd name="connsiteY4" fmla="*/ 1857375 h 1866444"/>
                    <a:gd name="connsiteX0-9" fmla="*/ 0 w 1214396"/>
                    <a:gd name="connsiteY0-10" fmla="*/ 1857375 h 1866444"/>
                    <a:gd name="connsiteX1-11" fmla="*/ 1165495 w 1214396"/>
                    <a:gd name="connsiteY1-12" fmla="*/ 0 h 1866444"/>
                    <a:gd name="connsiteX2-13" fmla="*/ 1214396 w 1214396"/>
                    <a:gd name="connsiteY2-14" fmla="*/ 1857375 h 1866444"/>
                    <a:gd name="connsiteX3-15" fmla="*/ 1205329 w 1214396"/>
                    <a:gd name="connsiteY3-16" fmla="*/ 1866444 h 1866444"/>
                    <a:gd name="connsiteX4-17" fmla="*/ 0 w 1214396"/>
                    <a:gd name="connsiteY4-18" fmla="*/ 1857375 h 1866444"/>
                    <a:gd name="connsiteX0-19" fmla="*/ 691861 w 691861"/>
                    <a:gd name="connsiteY0-20" fmla="*/ 1857375 h 1866444"/>
                    <a:gd name="connsiteX1-21" fmla="*/ 0 w 691861"/>
                    <a:gd name="connsiteY1-22" fmla="*/ 0 h 1866444"/>
                    <a:gd name="connsiteX2-23" fmla="*/ 48901 w 691861"/>
                    <a:gd name="connsiteY2-24" fmla="*/ 1857375 h 1866444"/>
                    <a:gd name="connsiteX3-25" fmla="*/ 39834 w 691861"/>
                    <a:gd name="connsiteY3-26" fmla="*/ 1866444 h 1866444"/>
                    <a:gd name="connsiteX4-27" fmla="*/ 691861 w 691861"/>
                    <a:gd name="connsiteY4-28" fmla="*/ 1857375 h 1866444"/>
                    <a:gd name="connsiteX0-29" fmla="*/ 1049019 w 1049019"/>
                    <a:gd name="connsiteY0-30" fmla="*/ 1857375 h 1866444"/>
                    <a:gd name="connsiteX1-31" fmla="*/ 0 w 1049019"/>
                    <a:gd name="connsiteY1-32" fmla="*/ 0 h 1866444"/>
                    <a:gd name="connsiteX2-33" fmla="*/ 48901 w 1049019"/>
                    <a:gd name="connsiteY2-34" fmla="*/ 1857375 h 1866444"/>
                    <a:gd name="connsiteX3-35" fmla="*/ 39834 w 1049019"/>
                    <a:gd name="connsiteY3-36" fmla="*/ 1866444 h 1866444"/>
                    <a:gd name="connsiteX4-37" fmla="*/ 1049019 w 1049019"/>
                    <a:gd name="connsiteY4-38" fmla="*/ 1857375 h 1866444"/>
                    <a:gd name="connsiteX0-39" fmla="*/ 1334739 w 1334739"/>
                    <a:gd name="connsiteY0-40" fmla="*/ 1857375 h 1866444"/>
                    <a:gd name="connsiteX1-41" fmla="*/ 0 w 1334739"/>
                    <a:gd name="connsiteY1-42" fmla="*/ 0 h 1866444"/>
                    <a:gd name="connsiteX2-43" fmla="*/ 48901 w 1334739"/>
                    <a:gd name="connsiteY2-44" fmla="*/ 1857375 h 1866444"/>
                    <a:gd name="connsiteX3-45" fmla="*/ 39834 w 1334739"/>
                    <a:gd name="connsiteY3-46" fmla="*/ 1866444 h 1866444"/>
                    <a:gd name="connsiteX4-47" fmla="*/ 1334739 w 1334739"/>
                    <a:gd name="connsiteY4-48" fmla="*/ 1857375 h 186644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334739" h="1866444">
                      <a:moveTo>
                        <a:pt x="1334739" y="1857375"/>
                      </a:moveTo>
                      <a:lnTo>
                        <a:pt x="0" y="0"/>
                      </a:lnTo>
                      <a:lnTo>
                        <a:pt x="48901" y="1857375"/>
                      </a:lnTo>
                      <a:lnTo>
                        <a:pt x="39834" y="1866444"/>
                      </a:lnTo>
                      <a:lnTo>
                        <a:pt x="1334739" y="1857375"/>
                      </a:lnTo>
                      <a:close/>
                    </a:path>
                  </a:pathLst>
                </a:custGeom>
                <a:solidFill>
                  <a:srgbClr val="0C83B8"/>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sp>
        <p:nvSpPr>
          <p:cNvPr id="2" name="灯片编号占位符 1"/>
          <p:cNvSpPr>
            <a:spLocks noGrp="1"/>
          </p:cNvSpPr>
          <p:nvPr>
            <p:ph type="sldNum" sz="quarter" idx="10"/>
          </p:nvPr>
        </p:nvSpPr>
        <p:spPr/>
        <p:txBody>
          <a:bodyPr/>
          <a:lstStyle/>
          <a:p>
            <a:pPr>
              <a:defRPr/>
            </a:pPr>
            <a:fld id="{C12F3A03-6309-4CA5-8C65-31EC38661E80}" type="slidenum">
              <a:rPr lang="zh-CN" altLang="en-US" smtClean="0"/>
            </a:fld>
            <a:r>
              <a:rPr lang="en-US" altLang="zh-CN"/>
              <a:t>/25</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8369935" y="285750"/>
            <a:ext cx="2118995" cy="523875"/>
          </a:xfrm>
        </p:spPr>
        <p:txBody>
          <a:bodyPr/>
          <a:lstStyle/>
          <a:p>
            <a:pPr>
              <a:defRPr/>
            </a:pPr>
            <a:r>
              <a:t>答疑解惑</a:t>
            </a:r>
            <a:endParaRPr dirty="0"/>
          </a:p>
        </p:txBody>
      </p:sp>
      <p:sp>
        <p:nvSpPr>
          <p:cNvPr id="25604" name="内容占位符 2"/>
          <p:cNvSpPr>
            <a:spLocks noGrp="1"/>
          </p:cNvSpPr>
          <p:nvPr>
            <p:ph idx="1"/>
          </p:nvPr>
        </p:nvSpPr>
        <p:spPr>
          <a:xfrm>
            <a:off x="2308225" y="1214438"/>
            <a:ext cx="7645400" cy="5143500"/>
          </a:xfrm>
        </p:spPr>
        <p:txBody>
          <a:bodyPr/>
          <a:lstStyle/>
          <a:p>
            <a:pPr>
              <a:defRPr/>
            </a:pPr>
            <a:endParaRPr lang="en-US" altLang="zh-CN" dirty="0"/>
          </a:p>
          <a:p>
            <a:pPr>
              <a:defRPr/>
            </a:pPr>
            <a:r>
              <a:rPr lang="zh-CN" altLang="en-US" dirty="0"/>
              <a:t>概念不理解</a:t>
            </a:r>
            <a:endParaRPr lang="en-US" altLang="zh-CN" dirty="0"/>
          </a:p>
          <a:p>
            <a:pPr>
              <a:defRPr/>
            </a:pPr>
            <a:r>
              <a:rPr lang="zh-CN" altLang="en-US" dirty="0"/>
              <a:t>语法记不住</a:t>
            </a:r>
            <a:endParaRPr lang="en-US" altLang="zh-CN" dirty="0"/>
          </a:p>
          <a:p>
            <a:pPr>
              <a:defRPr/>
            </a:pPr>
            <a:r>
              <a:rPr lang="zh-CN" altLang="en-US" dirty="0"/>
              <a:t>题目无从下手</a:t>
            </a:r>
            <a:endParaRPr lang="en-US" altLang="zh-CN" dirty="0"/>
          </a:p>
          <a:p>
            <a:pPr>
              <a:defRPr/>
            </a:pPr>
            <a:r>
              <a:rPr lang="zh-CN" altLang="en-US" dirty="0"/>
              <a:t>解决方案：</a:t>
            </a:r>
            <a:endParaRPr lang="en-US" altLang="zh-CN" dirty="0"/>
          </a:p>
          <a:p>
            <a:pPr lvl="1">
              <a:defRPr/>
            </a:pPr>
            <a:r>
              <a:rPr lang="zh-CN" altLang="en-US" dirty="0"/>
              <a:t>多模仿，感受复制思维模式</a:t>
            </a:r>
            <a:endParaRPr lang="en-US" altLang="zh-CN" dirty="0"/>
          </a:p>
          <a:p>
            <a:pPr lvl="1">
              <a:defRPr/>
            </a:pPr>
            <a:r>
              <a:rPr lang="zh-CN" altLang="en-US" dirty="0"/>
              <a:t>思路分析</a:t>
            </a:r>
            <a:r>
              <a:rPr lang="en-US" altLang="zh-CN" dirty="0"/>
              <a:t>——</a:t>
            </a:r>
            <a:r>
              <a:rPr lang="zh-CN" altLang="en-US" dirty="0"/>
              <a:t>画流程图</a:t>
            </a:r>
            <a:r>
              <a:rPr lang="en-US" altLang="zh-CN" dirty="0"/>
              <a:t>——</a:t>
            </a:r>
            <a:r>
              <a:rPr lang="zh-CN" altLang="en-US" dirty="0"/>
              <a:t>转变为代码</a:t>
            </a:r>
            <a:endParaRPr lang="en-US" altLang="zh-CN" dirty="0"/>
          </a:p>
          <a:p>
            <a:pPr>
              <a:defRPr/>
            </a:pPr>
            <a:endParaRPr lang="zh-CN" altLang="en-US" dirty="0"/>
          </a:p>
          <a:p>
            <a:pPr>
              <a:defRPr/>
            </a:pPr>
            <a:endParaRPr lang="zh-CN" altLang="en-US" dirty="0"/>
          </a:p>
        </p:txBody>
      </p:sp>
      <p:grpSp>
        <p:nvGrpSpPr>
          <p:cNvPr id="34820" name="组合 78"/>
          <p:cNvGrpSpPr/>
          <p:nvPr/>
        </p:nvGrpSpPr>
        <p:grpSpPr bwMode="auto">
          <a:xfrm>
            <a:off x="1595438" y="1058863"/>
            <a:ext cx="1557971" cy="512762"/>
            <a:chOff x="4786314" y="4987922"/>
            <a:chExt cx="1557982" cy="512780"/>
          </a:xfrm>
        </p:grpSpPr>
        <p:sp>
          <p:nvSpPr>
            <p:cNvPr id="9" name="TextBox 8"/>
            <p:cNvSpPr txBox="1"/>
            <p:nvPr/>
          </p:nvSpPr>
          <p:spPr>
            <a:xfrm>
              <a:off x="5140328" y="5072062"/>
              <a:ext cx="1203968" cy="398794"/>
            </a:xfrm>
            <a:prstGeom prst="rect">
              <a:avLst/>
            </a:prstGeom>
            <a:noFill/>
            <a:effectLst>
              <a:outerShdw blurRad="25400" dist="12700" dir="5400000" algn="t" rotWithShape="0">
                <a:prstClr val="black">
                  <a:alpha val="40000"/>
                </a:prstClr>
              </a:outerShdw>
            </a:effectLst>
          </p:spPr>
          <p:txBody>
            <a:bodyPr wrap="none">
              <a:spAutoFit/>
            </a:bodyPr>
            <a:lstStyle/>
            <a:p>
              <a:pPr>
                <a:defRPr/>
              </a:pPr>
              <a:r>
                <a:rPr lang="zh-CN" altLang="en-US" sz="2000" b="1" dirty="0">
                  <a:latin typeface="黑体" panose="02010609060101010101" pitchFamily="49" charset="-122"/>
                  <a:ea typeface="黑体" panose="02010609060101010101" pitchFamily="49" charset="-122"/>
                </a:rPr>
                <a:t>答疑解惑</a:t>
              </a:r>
              <a:endParaRPr lang="zh-CN" altLang="en-US" sz="2000" b="1" dirty="0">
                <a:latin typeface="黑体" panose="02010609060101010101" pitchFamily="49" charset="-122"/>
                <a:ea typeface="黑体" panose="02010609060101010101" pitchFamily="49" charset="-122"/>
              </a:endParaRPr>
            </a:p>
          </p:txBody>
        </p:sp>
        <p:pic>
          <p:nvPicPr>
            <p:cNvPr id="34823" name="Picture 16" descr="C:\Users\meng.zhang\Desktop\ACCP7.0模版图标规范\s副本.png"/>
            <p:cNvPicPr>
              <a:picLocks noChangeAspect="1" noChangeArrowheads="1"/>
            </p:cNvPicPr>
            <p:nvPr/>
          </p:nvPicPr>
          <p:blipFill>
            <a:blip r:embed="rId1"/>
            <a:srcRect/>
            <a:stretch>
              <a:fillRect/>
            </a:stretch>
          </p:blipFill>
          <p:spPr bwMode="auto">
            <a:xfrm>
              <a:off x="4786314" y="4987922"/>
              <a:ext cx="500066" cy="512780"/>
            </a:xfrm>
            <a:prstGeom prst="rect">
              <a:avLst/>
            </a:prstGeom>
            <a:noFill/>
            <a:ln w="9525">
              <a:noFill/>
              <a:miter lim="800000"/>
              <a:headEnd/>
              <a:tailEnd/>
            </a:ln>
          </p:spPr>
        </p:pic>
      </p:grpSp>
      <p:sp>
        <p:nvSpPr>
          <p:cNvPr id="2" name="灯片编号占位符 1"/>
          <p:cNvSpPr>
            <a:spLocks noGrp="1"/>
          </p:cNvSpPr>
          <p:nvPr>
            <p:ph type="sldNum" sz="quarter" idx="10"/>
          </p:nvPr>
        </p:nvSpPr>
        <p:spPr/>
        <p:txBody>
          <a:bodyPr/>
          <a:lstStyle/>
          <a:p>
            <a:pPr>
              <a:defRPr/>
            </a:pPr>
            <a:fld id="{C12F3A03-6309-4CA5-8C65-31EC38661E80}" type="slidenum">
              <a:rPr lang="zh-CN" altLang="en-US" smtClean="0"/>
            </a:fld>
            <a:r>
              <a:rPr lang="en-US" altLang="zh-CN"/>
              <a:t>/25</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p:cNvSpPr>
            <a:spLocks noGrp="1"/>
          </p:cNvSpPr>
          <p:nvPr>
            <p:ph type="title"/>
          </p:nvPr>
        </p:nvSpPr>
        <p:spPr>
          <a:xfrm>
            <a:off x="9262110" y="285750"/>
            <a:ext cx="1226820" cy="523875"/>
          </a:xfrm>
        </p:spPr>
        <p:txBody>
          <a:bodyPr/>
          <a:lstStyle/>
          <a:p>
            <a:pPr>
              <a:defRPr/>
            </a:pPr>
            <a:r>
              <a:t>总结</a:t>
            </a:r>
          </a:p>
        </p:txBody>
      </p:sp>
      <p:sp>
        <p:nvSpPr>
          <p:cNvPr id="35843" name="TextBox 4"/>
          <p:cNvSpPr txBox="1">
            <a:spLocks noChangeArrowheads="1"/>
          </p:cNvSpPr>
          <p:nvPr/>
        </p:nvSpPr>
        <p:spPr bwMode="auto">
          <a:xfrm>
            <a:off x="3865563" y="1503363"/>
            <a:ext cx="6516687" cy="5015865"/>
          </a:xfrm>
          <a:prstGeom prst="rect">
            <a:avLst/>
          </a:prstGeom>
          <a:noFill/>
          <a:ln w="57150">
            <a:noFill/>
            <a:miter lim="800000"/>
          </a:ln>
        </p:spPr>
        <p:txBody>
          <a:bodyPr>
            <a:spAutoFit/>
          </a:bodyPr>
          <a:lstStyle/>
          <a:p>
            <a:r>
              <a:rPr lang="zh-CN" altLang="en-US" sz="2000" b="1">
                <a:ea typeface="微软雅黑" panose="020B0503020204020204" pitchFamily="2" charset="-122"/>
                <a:cs typeface="Arial" panose="020B0604020202020204" pitchFamily="34" charset="0"/>
              </a:rPr>
              <a:t>多路分支选择结构</a:t>
            </a:r>
            <a:endParaRPr lang="en-US" altLang="zh-CN" sz="2000" b="1">
              <a:ea typeface="微软雅黑" panose="020B0503020204020204" pitchFamily="2" charset="-122"/>
              <a:cs typeface="Arial" panose="020B0604020202020204" pitchFamily="34" charset="0"/>
            </a:endParaRPr>
          </a:p>
          <a:p>
            <a:r>
              <a:rPr lang="zh-CN" altLang="en-US" sz="2000" b="1">
                <a:ea typeface="微软雅黑" panose="020B0503020204020204" pitchFamily="2" charset="-122"/>
                <a:cs typeface="Arial" panose="020B0604020202020204" pitchFamily="34" charset="0"/>
              </a:rPr>
              <a:t>适用于条件判断是</a:t>
            </a:r>
            <a:r>
              <a:rPr lang="zh-CN" altLang="en-US" sz="2000" b="1">
                <a:solidFill>
                  <a:srgbClr val="FF0000"/>
                </a:solidFill>
                <a:ea typeface="微软雅黑" panose="020B0503020204020204" pitchFamily="2" charset="-122"/>
                <a:cs typeface="Arial" panose="020B0604020202020204" pitchFamily="34" charset="0"/>
              </a:rPr>
              <a:t>等值判断</a:t>
            </a:r>
            <a:r>
              <a:rPr lang="zh-CN" altLang="en-US" sz="2000" b="1">
                <a:ea typeface="微软雅黑" panose="020B0503020204020204" pitchFamily="2" charset="-122"/>
                <a:cs typeface="Arial" panose="020B0604020202020204" pitchFamily="34" charset="0"/>
              </a:rPr>
              <a:t>的情况</a:t>
            </a:r>
            <a:endParaRPr lang="en-US" altLang="zh-CN" sz="2000" b="1">
              <a:ea typeface="微软雅黑" panose="020B0503020204020204" pitchFamily="2" charset="-122"/>
              <a:cs typeface="Arial" panose="020B0604020202020204" pitchFamily="34" charset="0"/>
            </a:endParaRPr>
          </a:p>
          <a:p>
            <a:endParaRPr lang="en-US" altLang="zh-CN" sz="2000" b="1">
              <a:ea typeface="微软雅黑" panose="020B0503020204020204" pitchFamily="2" charset="-122"/>
              <a:cs typeface="Arial" panose="020B0604020202020204" pitchFamily="34" charset="0"/>
            </a:endParaRPr>
          </a:p>
          <a:p>
            <a:endParaRPr lang="en-US" altLang="zh-CN" sz="2000" b="1">
              <a:ea typeface="微软雅黑" panose="020B0503020204020204" pitchFamily="2" charset="-122"/>
              <a:cs typeface="Arial" panose="020B0604020202020204" pitchFamily="34" charset="0"/>
            </a:endParaRPr>
          </a:p>
          <a:p>
            <a:endParaRPr lang="en-US" altLang="zh-CN" sz="2000" b="1">
              <a:ea typeface="微软雅黑" panose="020B0503020204020204" pitchFamily="2" charset="-122"/>
              <a:cs typeface="Arial" panose="020B0604020202020204" pitchFamily="34" charset="0"/>
            </a:endParaRPr>
          </a:p>
          <a:p>
            <a:endParaRPr lang="en-US" altLang="zh-CN" sz="2000" b="1">
              <a:ea typeface="微软雅黑" panose="020B0503020204020204" pitchFamily="2" charset="-122"/>
              <a:cs typeface="Arial" panose="020B0604020202020204" pitchFamily="34" charset="0"/>
            </a:endParaRPr>
          </a:p>
          <a:p>
            <a:endParaRPr lang="en-US" altLang="zh-CN" sz="2000" b="1">
              <a:ea typeface="微软雅黑" panose="020B0503020204020204" pitchFamily="2" charset="-122"/>
              <a:cs typeface="Arial" panose="020B0604020202020204" pitchFamily="34" charset="0"/>
            </a:endParaRPr>
          </a:p>
          <a:p>
            <a:endParaRPr lang="en-US" altLang="zh-CN" sz="2000" b="1">
              <a:ea typeface="微软雅黑" panose="020B0503020204020204" pitchFamily="2" charset="-122"/>
              <a:cs typeface="Arial" panose="020B0604020202020204" pitchFamily="34" charset="0"/>
            </a:endParaRPr>
          </a:p>
          <a:p>
            <a:endParaRPr lang="en-US" altLang="zh-CN" sz="2000" b="1">
              <a:ea typeface="微软雅黑" panose="020B0503020204020204" pitchFamily="2" charset="-122"/>
              <a:cs typeface="Arial" panose="020B0604020202020204" pitchFamily="34" charset="0"/>
            </a:endParaRPr>
          </a:p>
          <a:p>
            <a:endParaRPr lang="en-US" altLang="zh-CN" sz="2000" b="1">
              <a:ea typeface="微软雅黑" panose="020B0503020204020204" pitchFamily="2" charset="-122"/>
              <a:cs typeface="Arial" panose="020B0604020202020204" pitchFamily="34" charset="0"/>
            </a:endParaRPr>
          </a:p>
          <a:p>
            <a:endParaRPr lang="en-US" altLang="zh-CN" sz="2000" b="1">
              <a:ea typeface="微软雅黑" panose="020B0503020204020204" pitchFamily="2" charset="-122"/>
              <a:cs typeface="Arial" panose="020B0604020202020204" pitchFamily="34" charset="0"/>
            </a:endParaRPr>
          </a:p>
          <a:p>
            <a:endParaRPr lang="en-US" altLang="zh-CN" sz="2000" b="1">
              <a:ea typeface="微软雅黑" panose="020B0503020204020204" pitchFamily="2" charset="-122"/>
              <a:cs typeface="Arial" panose="020B0604020202020204" pitchFamily="34" charset="0"/>
            </a:endParaRPr>
          </a:p>
          <a:p>
            <a:endParaRPr lang="en-US" altLang="zh-CN" sz="2000" b="1">
              <a:ea typeface="微软雅黑" panose="020B0503020204020204" pitchFamily="2" charset="-122"/>
              <a:cs typeface="Arial" panose="020B0604020202020204" pitchFamily="34" charset="0"/>
            </a:endParaRPr>
          </a:p>
          <a:p>
            <a:endParaRPr lang="en-US" altLang="zh-CN" sz="2000" b="1">
              <a:ea typeface="微软雅黑" panose="020B0503020204020204" pitchFamily="2" charset="-122"/>
              <a:cs typeface="Arial" panose="020B0604020202020204" pitchFamily="34" charset="0"/>
            </a:endParaRPr>
          </a:p>
          <a:p>
            <a:endParaRPr lang="zh-CN" altLang="en-US" sz="2000" b="1">
              <a:ea typeface="微软雅黑" panose="020B0503020204020204" pitchFamily="2" charset="-122"/>
              <a:cs typeface="Arial" panose="020B0604020202020204" pitchFamily="34" charset="0"/>
            </a:endParaRPr>
          </a:p>
          <a:p>
            <a:r>
              <a:rPr lang="zh-CN" altLang="en-US" sz="2000" b="1">
                <a:ea typeface="微软雅黑" panose="020B0503020204020204" pitchFamily="2" charset="-122"/>
                <a:cs typeface="Arial" panose="020B0604020202020204" pitchFamily="34" charset="0"/>
              </a:rPr>
              <a:t>通常会</a:t>
            </a:r>
            <a:r>
              <a:rPr lang="zh-CN" altLang="en-US" sz="2000" b="1">
                <a:solidFill>
                  <a:srgbClr val="FF0000"/>
                </a:solidFill>
                <a:ea typeface="微软雅黑" panose="020B0503020204020204" pitchFamily="2" charset="-122"/>
                <a:cs typeface="Arial" panose="020B0604020202020204" pitchFamily="34" charset="0"/>
              </a:rPr>
              <a:t>使用多种形式选择结构综合来解决较复杂的问题</a:t>
            </a:r>
            <a:endParaRPr lang="en-US" altLang="zh-CN" sz="2000" b="1">
              <a:solidFill>
                <a:srgbClr val="FF0000"/>
              </a:solidFill>
              <a:ea typeface="微软雅黑" panose="020B0503020204020204" pitchFamily="2" charset="-122"/>
              <a:cs typeface="Arial" panose="020B0604020202020204" pitchFamily="34" charset="0"/>
            </a:endParaRPr>
          </a:p>
        </p:txBody>
      </p:sp>
      <p:sp>
        <p:nvSpPr>
          <p:cNvPr id="35844" name="TextBox 15"/>
          <p:cNvSpPr txBox="1">
            <a:spLocks noChangeArrowheads="1"/>
          </p:cNvSpPr>
          <p:nvPr/>
        </p:nvSpPr>
        <p:spPr bwMode="auto">
          <a:xfrm>
            <a:off x="1524000" y="3814763"/>
            <a:ext cx="2071688" cy="398780"/>
          </a:xfrm>
          <a:prstGeom prst="rect">
            <a:avLst/>
          </a:prstGeom>
          <a:noFill/>
          <a:ln w="57150">
            <a:noFill/>
            <a:miter lim="800000"/>
          </a:ln>
        </p:spPr>
        <p:txBody>
          <a:bodyPr>
            <a:spAutoFit/>
          </a:bodyPr>
          <a:lstStyle/>
          <a:p>
            <a:pPr algn="ctr"/>
            <a:r>
              <a:rPr lang="en-US" altLang="en-US" sz="2000" b="1">
                <a:ea typeface="微软雅黑" panose="020B0503020204020204" pitchFamily="2" charset="-122"/>
                <a:cs typeface="Arial" panose="020B0604020202020204" pitchFamily="34" charset="0"/>
              </a:rPr>
              <a:t>switch</a:t>
            </a:r>
            <a:r>
              <a:rPr lang="zh-CN" altLang="en-US" sz="2000" b="1">
                <a:ea typeface="微软雅黑" panose="020B0503020204020204" pitchFamily="2" charset="-122"/>
                <a:cs typeface="Arial" panose="020B0604020202020204" pitchFamily="34" charset="0"/>
              </a:rPr>
              <a:t>选择结构</a:t>
            </a:r>
            <a:endParaRPr lang="en-US" altLang="zh-CN" sz="2000" b="1">
              <a:ea typeface="微软雅黑" panose="020B0503020204020204" pitchFamily="2" charset="-122"/>
              <a:cs typeface="Arial" panose="020B0604020202020204" pitchFamily="34" charset="0"/>
            </a:endParaRPr>
          </a:p>
        </p:txBody>
      </p:sp>
      <p:sp>
        <p:nvSpPr>
          <p:cNvPr id="35845" name="AutoShape 3"/>
          <p:cNvSpPr/>
          <p:nvPr/>
        </p:nvSpPr>
        <p:spPr bwMode="auto">
          <a:xfrm>
            <a:off x="3552825" y="1620838"/>
            <a:ext cx="328613" cy="4879975"/>
          </a:xfrm>
          <a:prstGeom prst="leftBrace">
            <a:avLst>
              <a:gd name="adj1" fmla="val 62082"/>
              <a:gd name="adj2" fmla="val 50000"/>
            </a:avLst>
          </a:prstGeom>
          <a:noFill/>
          <a:ln w="28575">
            <a:solidFill>
              <a:srgbClr val="08577A"/>
            </a:solidFill>
            <a:round/>
          </a:ln>
        </p:spPr>
        <p:txBody>
          <a:bodyPr/>
          <a:lstStyle/>
          <a:p>
            <a:pPr algn="ctr"/>
            <a:endParaRPr lang="zh-CN" altLang="en-US">
              <a:ea typeface="黑体" panose="02010609060101010101" pitchFamily="49" charset="-122"/>
            </a:endParaRPr>
          </a:p>
        </p:txBody>
      </p:sp>
      <p:sp>
        <p:nvSpPr>
          <p:cNvPr id="12" name="AutoShape 2"/>
          <p:cNvSpPr>
            <a:spLocks noChangeArrowheads="1"/>
          </p:cNvSpPr>
          <p:nvPr/>
        </p:nvSpPr>
        <p:spPr bwMode="auto">
          <a:xfrm>
            <a:off x="4310063" y="2214563"/>
            <a:ext cx="2890837" cy="3750741"/>
          </a:xfrm>
          <a:prstGeom prst="roundRect">
            <a:avLst>
              <a:gd name="adj" fmla="val 288"/>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spAutoFit/>
          </a:bodyPr>
          <a:lstStyle/>
          <a:p>
            <a:pPr marL="0" lvl="1" defTabSz="723900">
              <a:lnSpc>
                <a:spcPct val="110000"/>
              </a:lnSpc>
              <a:buClr>
                <a:schemeClr val="folHlink"/>
              </a:buClr>
              <a:buSzPct val="60000"/>
              <a:defRPr/>
            </a:pPr>
            <a:r>
              <a:rPr lang="en-GB" altLang="zh-CN" b="1" dirty="0">
                <a:solidFill>
                  <a:srgbClr val="FF0000"/>
                </a:solidFill>
              </a:rPr>
              <a:t>switch</a:t>
            </a:r>
            <a:r>
              <a:rPr lang="en-GB" altLang="zh-CN" b="1" dirty="0">
                <a:solidFill>
                  <a:schemeClr val="accent5">
                    <a:lumMod val="10000"/>
                  </a:schemeClr>
                </a:solidFill>
              </a:rPr>
              <a:t> (</a:t>
            </a:r>
            <a:r>
              <a:rPr lang="zh-CN" altLang="en-GB" b="1" dirty="0">
                <a:solidFill>
                  <a:schemeClr val="accent5">
                    <a:lumMod val="10000"/>
                  </a:schemeClr>
                </a:solidFill>
              </a:rPr>
              <a:t>表达式</a:t>
            </a:r>
            <a:r>
              <a:rPr lang="en-GB" altLang="zh-CN" b="1" dirty="0">
                <a:solidFill>
                  <a:schemeClr val="accent5">
                    <a:lumMod val="10000"/>
                  </a:schemeClr>
                </a:solidFill>
              </a:rPr>
              <a:t>) {</a:t>
            </a:r>
            <a:endParaRPr lang="en-GB" altLang="zh-CN" b="1" dirty="0">
              <a:solidFill>
                <a:schemeClr val="accent5">
                  <a:lumMod val="10000"/>
                </a:schemeClr>
              </a:solidFill>
            </a:endParaRPr>
          </a:p>
          <a:p>
            <a:pPr lvl="1" defTabSz="723900">
              <a:lnSpc>
                <a:spcPct val="110000"/>
              </a:lnSpc>
              <a:buClr>
                <a:schemeClr val="folHlink"/>
              </a:buClr>
              <a:buSzPct val="60000"/>
              <a:tabLst>
                <a:tab pos="444500" algn="l"/>
              </a:tabLst>
              <a:defRPr/>
            </a:pPr>
            <a:r>
              <a:rPr lang="en-GB" altLang="zh-CN" b="1" dirty="0">
                <a:solidFill>
                  <a:srgbClr val="FF0000"/>
                </a:solidFill>
              </a:rPr>
              <a:t>case</a:t>
            </a:r>
            <a:r>
              <a:rPr lang="en-GB" altLang="zh-CN" b="1" dirty="0">
                <a:solidFill>
                  <a:srgbClr val="0000FF"/>
                </a:solidFill>
              </a:rPr>
              <a:t> </a:t>
            </a:r>
            <a:r>
              <a:rPr lang="zh-CN" altLang="en-GB" b="1" dirty="0">
                <a:solidFill>
                  <a:schemeClr val="accent5">
                    <a:lumMod val="10000"/>
                  </a:schemeClr>
                </a:solidFill>
              </a:rPr>
              <a:t>常量 </a:t>
            </a:r>
            <a:r>
              <a:rPr lang="en-GB" altLang="zh-CN" b="1" dirty="0">
                <a:solidFill>
                  <a:schemeClr val="accent5">
                    <a:lumMod val="10000"/>
                  </a:schemeClr>
                </a:solidFill>
              </a:rPr>
              <a:t>1:</a:t>
            </a:r>
            <a:endParaRPr lang="en-GB" altLang="zh-CN" b="1" dirty="0">
              <a:solidFill>
                <a:schemeClr val="accent5">
                  <a:lumMod val="10000"/>
                </a:schemeClr>
              </a:solidFill>
            </a:endParaRPr>
          </a:p>
          <a:p>
            <a:pPr lvl="1" defTabSz="723900">
              <a:lnSpc>
                <a:spcPct val="110000"/>
              </a:lnSpc>
              <a:buClr>
                <a:schemeClr val="folHlink"/>
              </a:buClr>
              <a:buSzPct val="60000"/>
              <a:tabLst>
                <a:tab pos="444500" algn="l"/>
              </a:tabLst>
              <a:defRPr/>
            </a:pPr>
            <a:r>
              <a:rPr lang="en-GB" altLang="zh-CN" b="1" dirty="0">
                <a:solidFill>
                  <a:schemeClr val="accent5">
                    <a:lumMod val="10000"/>
                  </a:schemeClr>
                </a:solidFill>
              </a:rPr>
              <a:t>	  //</a:t>
            </a:r>
            <a:r>
              <a:rPr lang="zh-CN" altLang="en-GB" b="1" dirty="0">
                <a:solidFill>
                  <a:schemeClr val="accent5">
                    <a:lumMod val="10000"/>
                  </a:schemeClr>
                </a:solidFill>
              </a:rPr>
              <a:t>语句</a:t>
            </a:r>
            <a:r>
              <a:rPr lang="en-GB" altLang="zh-CN" b="1" dirty="0">
                <a:solidFill>
                  <a:schemeClr val="accent5">
                    <a:lumMod val="10000"/>
                  </a:schemeClr>
                </a:solidFill>
              </a:rPr>
              <a:t>;</a:t>
            </a:r>
            <a:endParaRPr lang="en-GB" altLang="zh-CN" b="1" dirty="0">
              <a:solidFill>
                <a:schemeClr val="accent5">
                  <a:lumMod val="10000"/>
                </a:schemeClr>
              </a:solidFill>
            </a:endParaRPr>
          </a:p>
          <a:p>
            <a:pPr lvl="1" defTabSz="723900">
              <a:lnSpc>
                <a:spcPct val="110000"/>
              </a:lnSpc>
              <a:buClr>
                <a:schemeClr val="folHlink"/>
              </a:buClr>
              <a:buSzPct val="60000"/>
              <a:tabLst>
                <a:tab pos="444500" algn="l"/>
              </a:tabLst>
              <a:defRPr/>
            </a:pPr>
            <a:r>
              <a:rPr lang="en-GB" altLang="zh-CN" b="1" dirty="0">
                <a:solidFill>
                  <a:schemeClr val="accent5">
                    <a:lumMod val="10000"/>
                  </a:schemeClr>
                </a:solidFill>
              </a:rPr>
              <a:t>	  </a:t>
            </a:r>
            <a:r>
              <a:rPr lang="en-GB" altLang="zh-CN" b="1" dirty="0">
                <a:solidFill>
                  <a:srgbClr val="FF0000"/>
                </a:solidFill>
              </a:rPr>
              <a:t>break;</a:t>
            </a:r>
            <a:endParaRPr lang="en-GB" altLang="zh-CN" b="1" dirty="0">
              <a:solidFill>
                <a:schemeClr val="accent5">
                  <a:lumMod val="10000"/>
                </a:schemeClr>
              </a:solidFill>
            </a:endParaRPr>
          </a:p>
          <a:p>
            <a:pPr lvl="1" defTabSz="723900">
              <a:lnSpc>
                <a:spcPct val="110000"/>
              </a:lnSpc>
              <a:buClr>
                <a:schemeClr val="folHlink"/>
              </a:buClr>
              <a:buSzPct val="60000"/>
              <a:tabLst>
                <a:tab pos="444500" algn="l"/>
              </a:tabLst>
              <a:defRPr/>
            </a:pPr>
            <a:r>
              <a:rPr lang="en-GB" altLang="zh-CN" b="1" dirty="0">
                <a:solidFill>
                  <a:srgbClr val="FF0000"/>
                </a:solidFill>
              </a:rPr>
              <a:t>case</a:t>
            </a:r>
            <a:r>
              <a:rPr lang="en-GB" altLang="zh-CN" b="1" dirty="0">
                <a:solidFill>
                  <a:srgbClr val="0000FF"/>
                </a:solidFill>
              </a:rPr>
              <a:t> </a:t>
            </a:r>
            <a:r>
              <a:rPr lang="zh-CN" altLang="en-GB" b="1" dirty="0">
                <a:solidFill>
                  <a:schemeClr val="accent5">
                    <a:lumMod val="10000"/>
                  </a:schemeClr>
                </a:solidFill>
              </a:rPr>
              <a:t>常量 </a:t>
            </a:r>
            <a:r>
              <a:rPr lang="en-GB" altLang="zh-CN" b="1" dirty="0">
                <a:solidFill>
                  <a:schemeClr val="accent5">
                    <a:lumMod val="10000"/>
                  </a:schemeClr>
                </a:solidFill>
              </a:rPr>
              <a:t>2:</a:t>
            </a:r>
            <a:endParaRPr lang="en-GB" altLang="zh-CN" b="1" dirty="0">
              <a:solidFill>
                <a:schemeClr val="accent5">
                  <a:lumMod val="10000"/>
                </a:schemeClr>
              </a:solidFill>
            </a:endParaRPr>
          </a:p>
          <a:p>
            <a:pPr lvl="1" defTabSz="723900">
              <a:lnSpc>
                <a:spcPct val="110000"/>
              </a:lnSpc>
              <a:buClr>
                <a:schemeClr val="folHlink"/>
              </a:buClr>
              <a:buSzPct val="60000"/>
              <a:tabLst>
                <a:tab pos="444500" algn="l"/>
              </a:tabLst>
              <a:defRPr/>
            </a:pPr>
            <a:r>
              <a:rPr lang="en-GB" altLang="zh-CN" b="1" dirty="0">
                <a:solidFill>
                  <a:schemeClr val="accent5">
                    <a:lumMod val="10000"/>
                  </a:schemeClr>
                </a:solidFill>
              </a:rPr>
              <a:t>	  //</a:t>
            </a:r>
            <a:r>
              <a:rPr lang="zh-CN" altLang="en-GB" b="1" dirty="0">
                <a:solidFill>
                  <a:schemeClr val="accent5">
                    <a:lumMod val="10000"/>
                  </a:schemeClr>
                </a:solidFill>
              </a:rPr>
              <a:t>语句</a:t>
            </a:r>
            <a:r>
              <a:rPr lang="en-GB" altLang="zh-CN" b="1" dirty="0">
                <a:solidFill>
                  <a:schemeClr val="accent5">
                    <a:lumMod val="10000"/>
                  </a:schemeClr>
                </a:solidFill>
              </a:rPr>
              <a:t>;</a:t>
            </a:r>
            <a:endParaRPr lang="en-GB" altLang="zh-CN" b="1" dirty="0">
              <a:solidFill>
                <a:schemeClr val="accent5">
                  <a:lumMod val="10000"/>
                </a:schemeClr>
              </a:solidFill>
            </a:endParaRPr>
          </a:p>
          <a:p>
            <a:pPr lvl="1" defTabSz="723900">
              <a:lnSpc>
                <a:spcPct val="110000"/>
              </a:lnSpc>
              <a:buClr>
                <a:schemeClr val="folHlink"/>
              </a:buClr>
              <a:buSzPct val="60000"/>
              <a:tabLst>
                <a:tab pos="444500" algn="l"/>
              </a:tabLst>
              <a:defRPr/>
            </a:pPr>
            <a:r>
              <a:rPr lang="en-GB" altLang="zh-CN" b="1" dirty="0">
                <a:solidFill>
                  <a:schemeClr val="accent5">
                    <a:lumMod val="10000"/>
                  </a:schemeClr>
                </a:solidFill>
              </a:rPr>
              <a:t>	  </a:t>
            </a:r>
            <a:r>
              <a:rPr lang="en-GB" altLang="zh-CN" b="1" dirty="0">
                <a:solidFill>
                  <a:srgbClr val="FF0000"/>
                </a:solidFill>
              </a:rPr>
              <a:t>break;</a:t>
            </a:r>
            <a:endParaRPr lang="en-GB" altLang="zh-CN" b="1" dirty="0">
              <a:solidFill>
                <a:srgbClr val="FF0000"/>
              </a:solidFill>
            </a:endParaRPr>
          </a:p>
          <a:p>
            <a:pPr lvl="1" defTabSz="723900">
              <a:lnSpc>
                <a:spcPct val="110000"/>
              </a:lnSpc>
              <a:buClr>
                <a:schemeClr val="folHlink"/>
              </a:buClr>
              <a:buSzPct val="60000"/>
              <a:tabLst>
                <a:tab pos="444500" algn="l"/>
              </a:tabLst>
              <a:defRPr/>
            </a:pPr>
            <a:r>
              <a:rPr lang="en-GB" altLang="zh-CN" b="1" dirty="0">
                <a:solidFill>
                  <a:schemeClr val="accent5">
                    <a:lumMod val="10000"/>
                  </a:schemeClr>
                </a:solidFill>
              </a:rPr>
              <a:t>// …	</a:t>
            </a:r>
            <a:endParaRPr lang="en-GB" altLang="zh-CN" b="1" dirty="0">
              <a:solidFill>
                <a:schemeClr val="accent5">
                  <a:lumMod val="10000"/>
                </a:schemeClr>
              </a:solidFill>
            </a:endParaRPr>
          </a:p>
          <a:p>
            <a:pPr lvl="1" defTabSz="723900">
              <a:lnSpc>
                <a:spcPct val="110000"/>
              </a:lnSpc>
              <a:buClr>
                <a:schemeClr val="folHlink"/>
              </a:buClr>
              <a:buSzPct val="60000"/>
              <a:tabLst>
                <a:tab pos="444500" algn="l"/>
              </a:tabLst>
              <a:defRPr/>
            </a:pPr>
            <a:r>
              <a:rPr lang="en-GB" altLang="zh-CN" b="1" dirty="0">
                <a:solidFill>
                  <a:srgbClr val="FF0000"/>
                </a:solidFill>
              </a:rPr>
              <a:t>default:</a:t>
            </a:r>
            <a:endParaRPr lang="en-GB" altLang="zh-CN" b="1" dirty="0">
              <a:solidFill>
                <a:srgbClr val="FF0000"/>
              </a:solidFill>
            </a:endParaRPr>
          </a:p>
          <a:p>
            <a:pPr lvl="1" defTabSz="723900">
              <a:lnSpc>
                <a:spcPct val="110000"/>
              </a:lnSpc>
              <a:buClr>
                <a:schemeClr val="folHlink"/>
              </a:buClr>
              <a:buSzPct val="60000"/>
              <a:tabLst>
                <a:tab pos="444500" algn="l"/>
              </a:tabLst>
              <a:defRPr/>
            </a:pPr>
            <a:r>
              <a:rPr lang="en-GB" altLang="zh-CN" b="1" dirty="0">
                <a:solidFill>
                  <a:schemeClr val="accent5">
                    <a:lumMod val="10000"/>
                  </a:schemeClr>
                </a:solidFill>
              </a:rPr>
              <a:t>	 //</a:t>
            </a:r>
            <a:r>
              <a:rPr lang="zh-CN" altLang="en-GB" b="1" dirty="0">
                <a:solidFill>
                  <a:schemeClr val="accent5">
                    <a:lumMod val="10000"/>
                  </a:schemeClr>
                </a:solidFill>
              </a:rPr>
              <a:t>语句</a:t>
            </a:r>
            <a:r>
              <a:rPr lang="en-GB" altLang="zh-CN" b="1" dirty="0">
                <a:solidFill>
                  <a:schemeClr val="accent5">
                    <a:lumMod val="10000"/>
                  </a:schemeClr>
                </a:solidFill>
              </a:rPr>
              <a:t>;</a:t>
            </a:r>
            <a:endParaRPr lang="en-GB" altLang="zh-CN" b="1" dirty="0">
              <a:solidFill>
                <a:schemeClr val="accent5">
                  <a:lumMod val="10000"/>
                </a:schemeClr>
              </a:solidFill>
            </a:endParaRPr>
          </a:p>
          <a:p>
            <a:pPr lvl="1" defTabSz="723900">
              <a:lnSpc>
                <a:spcPct val="110000"/>
              </a:lnSpc>
              <a:buClr>
                <a:schemeClr val="folHlink"/>
              </a:buClr>
              <a:buSzPct val="60000"/>
              <a:tabLst>
                <a:tab pos="444500" algn="l"/>
              </a:tabLst>
              <a:defRPr/>
            </a:pPr>
            <a:r>
              <a:rPr lang="en-GB" altLang="zh-CN" b="1" dirty="0">
                <a:solidFill>
                  <a:srgbClr val="0000FF"/>
                </a:solidFill>
              </a:rPr>
              <a:t>	 </a:t>
            </a:r>
            <a:r>
              <a:rPr lang="en-GB" altLang="zh-CN" b="1" dirty="0">
                <a:solidFill>
                  <a:srgbClr val="FF0000"/>
                </a:solidFill>
              </a:rPr>
              <a:t>break;</a:t>
            </a:r>
            <a:endParaRPr lang="en-GB" altLang="zh-CN" b="1" dirty="0">
              <a:solidFill>
                <a:srgbClr val="FF0000"/>
              </a:solidFill>
            </a:endParaRPr>
          </a:p>
          <a:p>
            <a:pPr lvl="1" indent="-457200" defTabSz="723900">
              <a:lnSpc>
                <a:spcPct val="110000"/>
              </a:lnSpc>
              <a:buClr>
                <a:schemeClr val="folHlink"/>
              </a:buClr>
              <a:buSzPct val="60000"/>
              <a:tabLst>
                <a:tab pos="444500" algn="l"/>
              </a:tabLst>
              <a:defRPr/>
            </a:pPr>
            <a:r>
              <a:rPr lang="en-GB" altLang="zh-CN" b="1" dirty="0">
                <a:solidFill>
                  <a:schemeClr val="accent5">
                    <a:lumMod val="10000"/>
                  </a:schemeClr>
                </a:solidFill>
              </a:rPr>
              <a:t>}</a:t>
            </a:r>
            <a:endParaRPr lang="en-US" altLang="zh-CN" b="1" dirty="0">
              <a:solidFill>
                <a:schemeClr val="accent5">
                  <a:lumMod val="10000"/>
                </a:schemeClr>
              </a:solidFill>
            </a:endParaRPr>
          </a:p>
        </p:txBody>
      </p:sp>
      <p:sp>
        <p:nvSpPr>
          <p:cNvPr id="2" name="灯片编号占位符 1"/>
          <p:cNvSpPr>
            <a:spLocks noGrp="1"/>
          </p:cNvSpPr>
          <p:nvPr>
            <p:ph type="sldNum" sz="quarter" idx="10"/>
          </p:nvPr>
        </p:nvSpPr>
        <p:spPr/>
        <p:txBody>
          <a:bodyPr/>
          <a:lstStyle/>
          <a:p>
            <a:pPr>
              <a:defRPr/>
            </a:pPr>
            <a:fld id="{C12F3A03-6309-4CA5-8C65-31EC38661E80}" type="slidenum">
              <a:rPr lang="zh-CN" altLang="en-US" smtClean="0"/>
            </a:fld>
            <a:r>
              <a:rPr lang="en-US" altLang="zh-CN"/>
              <a:t>/25</a:t>
            </a: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286875" y="285750"/>
            <a:ext cx="1201420" cy="523875"/>
          </a:xfrm>
        </p:spPr>
        <p:txBody>
          <a:bodyPr/>
          <a:lstStyle/>
          <a:p>
            <a:pPr>
              <a:defRPr/>
            </a:pPr>
            <a:r>
              <a:t>作业</a:t>
            </a:r>
            <a:endParaRPr dirty="0"/>
          </a:p>
        </p:txBody>
      </p:sp>
      <p:sp>
        <p:nvSpPr>
          <p:cNvPr id="3" name="内容占位符 2"/>
          <p:cNvSpPr>
            <a:spLocks noGrp="1"/>
          </p:cNvSpPr>
          <p:nvPr>
            <p:ph idx="1"/>
          </p:nvPr>
        </p:nvSpPr>
        <p:spPr>
          <a:xfrm>
            <a:off x="2308225" y="1214438"/>
            <a:ext cx="7645400" cy="5143500"/>
          </a:xfrm>
        </p:spPr>
        <p:txBody>
          <a:bodyPr/>
          <a:lstStyle/>
          <a:p>
            <a:pPr>
              <a:defRPr/>
            </a:pPr>
            <a:r>
              <a:rPr lang="zh-CN" altLang="en-US" dirty="0"/>
              <a:t>课后作业</a:t>
            </a:r>
            <a:endParaRPr lang="en-US" dirty="0"/>
          </a:p>
          <a:p>
            <a:pPr lvl="1">
              <a:defRPr/>
            </a:pPr>
            <a:r>
              <a:rPr lang="zh-CN" altLang="en-US" dirty="0"/>
              <a:t>书本后的所有本章作业</a:t>
            </a:r>
            <a:endParaRPr lang="zh-CN" altLang="en-US" dirty="0"/>
          </a:p>
          <a:p>
            <a:pPr lvl="1">
              <a:defRPr/>
            </a:pPr>
            <a:r>
              <a:rPr lang="zh-CN" altLang="en-US" dirty="0"/>
              <a:t>记忆本章知识点分析图</a:t>
            </a:r>
            <a:endParaRPr lang="en-US" altLang="zh-CN" dirty="0"/>
          </a:p>
          <a:p>
            <a:pPr lvl="1">
              <a:defRPr/>
            </a:pPr>
            <a:r>
              <a:rPr lang="zh-CN" altLang="en-US" dirty="0"/>
              <a:t>预习下一章节内容</a:t>
            </a:r>
            <a:endParaRPr lang="zh-CN" altLang="en-US" dirty="0"/>
          </a:p>
        </p:txBody>
      </p:sp>
      <p:sp>
        <p:nvSpPr>
          <p:cNvPr id="4" name="灯片编号占位符 3"/>
          <p:cNvSpPr>
            <a:spLocks noGrp="1"/>
          </p:cNvSpPr>
          <p:nvPr>
            <p:ph type="sldNum" sz="quarter" idx="10"/>
          </p:nvPr>
        </p:nvSpPr>
        <p:spPr/>
        <p:txBody>
          <a:bodyPr/>
          <a:lstStyle/>
          <a:p>
            <a:pPr>
              <a:defRPr/>
            </a:pPr>
            <a:fld id="{20A3C244-A2EA-421B-AA84-7941BACD046B}" type="slidenum">
              <a:rPr lang="zh-CN" altLang="en-US" smtClean="0"/>
            </a:fld>
            <a:r>
              <a:rPr lang="en-US" altLang="zh-CN"/>
              <a:t>/49</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noChangeArrowheads="1"/>
          </p:cNvSpPr>
          <p:nvPr>
            <p:ph type="title"/>
          </p:nvPr>
        </p:nvSpPr>
        <p:spPr>
          <a:xfrm>
            <a:off x="609600" y="275168"/>
            <a:ext cx="10972800" cy="944033"/>
          </a:xfrm>
        </p:spPr>
        <p:txBody>
          <a:bodyPr/>
          <a:lstStyle/>
          <a:p>
            <a:pPr eaLnBrk="1" hangingPunct="1"/>
            <a:endParaRPr lang="zh-CN" altLang="en-US">
              <a:latin typeface="微软雅黑" panose="020B0503020204020204" pitchFamily="2" charset="-122"/>
              <a:ea typeface="微软雅黑" panose="020B0503020204020204" pitchFamily="2" charset="-122"/>
            </a:endParaRPr>
          </a:p>
        </p:txBody>
      </p:sp>
      <p:pic>
        <p:nvPicPr>
          <p:cNvPr id="34823" name="图片 1" descr="课工场最终蓝绿色v1-3"/>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a:xfrm>
            <a:off x="10223500" y="165100"/>
            <a:ext cx="1608667" cy="694267"/>
          </a:xfrm>
        </p:spPr>
      </p:pic>
      <p:pic>
        <p:nvPicPr>
          <p:cNvPr id="34819" name="图片 6" descr="ppt01-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0" name="图片 2" descr="图片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4734" y="2084917"/>
            <a:ext cx="2988733" cy="3926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Text Box 5"/>
          <p:cNvSpPr txBox="1">
            <a:spLocks noChangeArrowheads="1"/>
          </p:cNvSpPr>
          <p:nvPr/>
        </p:nvSpPr>
        <p:spPr bwMode="auto">
          <a:xfrm>
            <a:off x="3407834" y="1123951"/>
            <a:ext cx="53142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000" b="1">
                <a:latin typeface="黑体" panose="02010609060101010101" pitchFamily="49" charset="-122"/>
                <a:ea typeface="微软雅黑" panose="020B0503020204020204" pitchFamily="2" charset="-122"/>
                <a:sym typeface="Arial" panose="020B0604020202020204" pitchFamily="34" charset="0"/>
              </a:rPr>
              <a:t>扫我有更多精彩课程呦</a:t>
            </a:r>
            <a:endParaRPr lang="zh-CN" altLang="en-US" sz="4000" b="1">
              <a:latin typeface="黑体" panose="02010609060101010101" pitchFamily="49" charset="-122"/>
              <a:ea typeface="微软雅黑" panose="020B0503020204020204" pitchFamily="2" charset="-122"/>
              <a:sym typeface="Arial" panose="020B0604020202020204" pitchFamily="34" charset="0"/>
            </a:endParaRPr>
          </a:p>
        </p:txBody>
      </p:sp>
      <p:pic>
        <p:nvPicPr>
          <p:cNvPr id="34822" name="图片 12292" descr="C:\Users\zhixing.diao\Desktop\课工场app二维码.jpg课工场app二维码"/>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91818" y="2084917"/>
            <a:ext cx="3007783" cy="3951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7172"/>
                                        </p:tgtEl>
                                        <p:attrNameLst>
                                          <p:attrName>style.visibility</p:attrName>
                                        </p:attrNameLst>
                                      </p:cBhvr>
                                      <p:to>
                                        <p:strVal val="visible"/>
                                      </p:to>
                                    </p:set>
                                    <p:anim calcmode="lin" valueType="num">
                                      <p:cBhvr additive="base">
                                        <p:cTn id="7" dur="500" fill="hold"/>
                                        <p:tgtEl>
                                          <p:spTgt spid="7172"/>
                                        </p:tgtEl>
                                        <p:attrNameLst>
                                          <p:attrName>ppt_x</p:attrName>
                                        </p:attrNameLst>
                                      </p:cBhvr>
                                      <p:tavLst>
                                        <p:tav tm="0">
                                          <p:val>
                                            <p:strVal val="#ppt_x"/>
                                          </p:val>
                                        </p:tav>
                                        <p:tav tm="100000">
                                          <p:val>
                                            <p:strVal val="#ppt_x"/>
                                          </p:val>
                                        </p:tav>
                                      </p:tavLst>
                                    </p:anim>
                                    <p:anim calcmode="lin" valueType="num">
                                      <p:cBhvr additive="base">
                                        <p:cTn id="8" dur="500" fill="hold"/>
                                        <p:tgtEl>
                                          <p:spTgt spid="71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bldLvl="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1" name="Rectangle 3"/>
          <p:cNvSpPr>
            <a:spLocks noGrp="1" noChangeArrowheads="1"/>
          </p:cNvSpPr>
          <p:nvPr>
            <p:ph idx="1"/>
          </p:nvPr>
        </p:nvSpPr>
        <p:spPr>
          <a:xfrm>
            <a:off x="2308225" y="1214438"/>
            <a:ext cx="7645400" cy="5143500"/>
          </a:xfrm>
        </p:spPr>
        <p:txBody>
          <a:bodyPr/>
          <a:lstStyle/>
          <a:p>
            <a:pPr>
              <a:defRPr/>
            </a:pPr>
            <a:r>
              <a:rPr lang="zh-CN" altLang="en-GB" dirty="0"/>
              <a:t>输出结果是什么？</a:t>
            </a:r>
            <a:r>
              <a:rPr lang="zh-CN" altLang="en-US" dirty="0"/>
              <a:t>如何修改程序可以正确输出</a:t>
            </a:r>
            <a:endParaRPr lang="en-US" altLang="zh-CN" dirty="0"/>
          </a:p>
          <a:p>
            <a:pPr>
              <a:buFont typeface="Wingdings" panose="05000000000000000000" pitchFamily="2" charset="2"/>
              <a:buNone/>
              <a:defRPr/>
            </a:pPr>
            <a:r>
              <a:rPr lang="zh-CN" altLang="en-US" dirty="0"/>
              <a:t>“优秀”？</a:t>
            </a:r>
            <a:endParaRPr lang="en-GB" altLang="zh-CN" dirty="0"/>
          </a:p>
        </p:txBody>
      </p:sp>
      <p:sp>
        <p:nvSpPr>
          <p:cNvPr id="14" name="AutoShape 6"/>
          <p:cNvSpPr>
            <a:spLocks noChangeArrowheads="1"/>
          </p:cNvSpPr>
          <p:nvPr/>
        </p:nvSpPr>
        <p:spPr bwMode="auto">
          <a:xfrm>
            <a:off x="6310313" y="2214563"/>
            <a:ext cx="3500437" cy="2609214"/>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spAutoFit/>
          </a:bodyPr>
          <a:lstStyle/>
          <a:p>
            <a:pPr marL="224155" indent="-224155" defTabSz="381000">
              <a:lnSpc>
                <a:spcPct val="130000"/>
              </a:lnSpc>
              <a:buClr>
                <a:schemeClr val="folHlink"/>
              </a:buClr>
              <a:buSzPct val="60000"/>
              <a:defRPr/>
            </a:pPr>
            <a:r>
              <a:rPr lang="en-US" altLang="zh-CN" b="1" dirty="0" err="1">
                <a:solidFill>
                  <a:schemeClr val="accent5">
                    <a:lumMod val="10000"/>
                  </a:schemeClr>
                </a:solidFill>
                <a:latin typeface="+mn-lt"/>
              </a:rPr>
              <a:t>int</a:t>
            </a:r>
            <a:r>
              <a:rPr lang="en-US" altLang="zh-CN" b="1" dirty="0">
                <a:solidFill>
                  <a:schemeClr val="accent5">
                    <a:lumMod val="10000"/>
                  </a:schemeClr>
                </a:solidFill>
                <a:latin typeface="+mn-lt"/>
              </a:rPr>
              <a:t> score=95;</a:t>
            </a:r>
            <a:endParaRPr lang="en-US" altLang="zh-CN" b="1" dirty="0">
              <a:solidFill>
                <a:schemeClr val="accent5">
                  <a:lumMod val="10000"/>
                </a:schemeClr>
              </a:solidFill>
              <a:latin typeface="+mn-lt"/>
            </a:endParaRPr>
          </a:p>
          <a:p>
            <a:pPr marL="224155" indent="-224155" defTabSz="381000">
              <a:lnSpc>
                <a:spcPct val="130000"/>
              </a:lnSpc>
              <a:buClr>
                <a:schemeClr val="folHlink"/>
              </a:buClr>
              <a:buSzPct val="60000"/>
              <a:defRPr/>
            </a:pPr>
            <a:r>
              <a:rPr lang="en-US" altLang="zh-CN" b="1" dirty="0">
                <a:solidFill>
                  <a:schemeClr val="accent5">
                    <a:lumMod val="10000"/>
                  </a:schemeClr>
                </a:solidFill>
                <a:latin typeface="+mn-lt"/>
              </a:rPr>
              <a:t>if(score&gt;=90) {</a:t>
            </a:r>
            <a:endParaRPr lang="en-US" altLang="zh-CN" b="1" dirty="0">
              <a:solidFill>
                <a:schemeClr val="accent5">
                  <a:lumMod val="10000"/>
                </a:schemeClr>
              </a:solidFill>
              <a:latin typeface="+mn-lt"/>
            </a:endParaRPr>
          </a:p>
          <a:p>
            <a:pPr marL="224155" indent="-224155" defTabSz="381000">
              <a:lnSpc>
                <a:spcPct val="130000"/>
              </a:lnSpc>
              <a:buClr>
                <a:schemeClr val="folHlink"/>
              </a:buClr>
              <a:buSzPct val="60000"/>
              <a:defRPr/>
            </a:pPr>
            <a:r>
              <a:rPr lang="en-US" altLang="zh-CN" b="1" dirty="0">
                <a:solidFill>
                  <a:schemeClr val="accent5">
                    <a:lumMod val="10000"/>
                  </a:schemeClr>
                </a:solidFill>
                <a:latin typeface="+mn-lt"/>
              </a:rPr>
              <a:t>     </a:t>
            </a:r>
            <a:r>
              <a:rPr lang="en-US" altLang="zh-CN" b="1" dirty="0" err="1">
                <a:solidFill>
                  <a:schemeClr val="accent5">
                    <a:lumMod val="10000"/>
                  </a:schemeClr>
                </a:solidFill>
                <a:latin typeface="+mn-lt"/>
              </a:rPr>
              <a:t>System.out.println</a:t>
            </a:r>
            <a:r>
              <a:rPr lang="en-US" altLang="zh-CN" b="1" dirty="0">
                <a:solidFill>
                  <a:schemeClr val="accent5">
                    <a:lumMod val="10000"/>
                  </a:schemeClr>
                </a:solidFill>
                <a:latin typeface="+mn-lt"/>
              </a:rPr>
              <a:t>("</a:t>
            </a:r>
            <a:r>
              <a:rPr lang="zh-CN" altLang="en-US" b="1" dirty="0">
                <a:solidFill>
                  <a:schemeClr val="accent5">
                    <a:lumMod val="10000"/>
                  </a:schemeClr>
                </a:solidFill>
                <a:latin typeface="+mn-lt"/>
              </a:rPr>
              <a:t>优秀</a:t>
            </a:r>
            <a:r>
              <a:rPr lang="en-US" altLang="zh-CN" b="1" dirty="0">
                <a:solidFill>
                  <a:schemeClr val="accent5">
                    <a:lumMod val="10000"/>
                  </a:schemeClr>
                </a:solidFill>
                <a:latin typeface="+mn-lt"/>
              </a:rPr>
              <a:t>"); }</a:t>
            </a:r>
            <a:endParaRPr lang="en-US" altLang="zh-CN" b="1" dirty="0">
              <a:solidFill>
                <a:schemeClr val="accent5">
                  <a:lumMod val="10000"/>
                </a:schemeClr>
              </a:solidFill>
              <a:latin typeface="+mn-lt"/>
            </a:endParaRPr>
          </a:p>
          <a:p>
            <a:pPr marL="224155" indent="-224155" defTabSz="381000">
              <a:lnSpc>
                <a:spcPct val="130000"/>
              </a:lnSpc>
              <a:buClr>
                <a:schemeClr val="folHlink"/>
              </a:buClr>
              <a:buSzPct val="60000"/>
              <a:defRPr/>
            </a:pPr>
            <a:r>
              <a:rPr lang="en-US" altLang="zh-CN" b="1" dirty="0">
                <a:solidFill>
                  <a:schemeClr val="accent5">
                    <a:lumMod val="10000"/>
                  </a:schemeClr>
                </a:solidFill>
                <a:latin typeface="+mn-lt"/>
              </a:rPr>
              <a:t>else if(score&gt;=80) {</a:t>
            </a:r>
            <a:endParaRPr lang="en-US" altLang="zh-CN" b="1" dirty="0">
              <a:solidFill>
                <a:schemeClr val="accent5">
                  <a:lumMod val="10000"/>
                </a:schemeClr>
              </a:solidFill>
              <a:latin typeface="+mn-lt"/>
            </a:endParaRPr>
          </a:p>
          <a:p>
            <a:pPr marL="224155" indent="-224155" defTabSz="381000">
              <a:lnSpc>
                <a:spcPct val="130000"/>
              </a:lnSpc>
              <a:buClr>
                <a:schemeClr val="folHlink"/>
              </a:buClr>
              <a:buSzPct val="60000"/>
              <a:defRPr/>
            </a:pPr>
            <a:r>
              <a:rPr lang="en-US" altLang="zh-CN" b="1" dirty="0">
                <a:solidFill>
                  <a:schemeClr val="accent5">
                    <a:lumMod val="10000"/>
                  </a:schemeClr>
                </a:solidFill>
                <a:latin typeface="+mn-lt"/>
              </a:rPr>
              <a:t>     </a:t>
            </a:r>
            <a:r>
              <a:rPr lang="en-US" altLang="zh-CN" b="1" dirty="0" err="1">
                <a:solidFill>
                  <a:schemeClr val="accent5">
                    <a:lumMod val="10000"/>
                  </a:schemeClr>
                </a:solidFill>
                <a:latin typeface="+mn-lt"/>
              </a:rPr>
              <a:t>System.out.println</a:t>
            </a:r>
            <a:r>
              <a:rPr lang="en-US" altLang="zh-CN" b="1" dirty="0">
                <a:solidFill>
                  <a:schemeClr val="accent5">
                    <a:lumMod val="10000"/>
                  </a:schemeClr>
                </a:solidFill>
                <a:latin typeface="+mn-lt"/>
              </a:rPr>
              <a:t>("</a:t>
            </a:r>
            <a:r>
              <a:rPr lang="zh-CN" altLang="en-US" b="1" dirty="0">
                <a:solidFill>
                  <a:schemeClr val="accent5">
                    <a:lumMod val="10000"/>
                  </a:schemeClr>
                </a:solidFill>
                <a:latin typeface="+mn-lt"/>
              </a:rPr>
              <a:t>良好</a:t>
            </a:r>
            <a:r>
              <a:rPr lang="en-US" altLang="zh-CN" b="1" dirty="0">
                <a:solidFill>
                  <a:schemeClr val="accent5">
                    <a:lumMod val="10000"/>
                  </a:schemeClr>
                </a:solidFill>
                <a:latin typeface="+mn-lt"/>
              </a:rPr>
              <a:t>"); }</a:t>
            </a:r>
            <a:endParaRPr lang="en-US" altLang="zh-CN" b="1" dirty="0">
              <a:solidFill>
                <a:schemeClr val="accent5">
                  <a:lumMod val="10000"/>
                </a:schemeClr>
              </a:solidFill>
              <a:latin typeface="+mn-lt"/>
            </a:endParaRPr>
          </a:p>
          <a:p>
            <a:pPr marL="224155" indent="-224155" defTabSz="381000">
              <a:lnSpc>
                <a:spcPct val="130000"/>
              </a:lnSpc>
              <a:buClr>
                <a:schemeClr val="folHlink"/>
              </a:buClr>
              <a:buSzPct val="60000"/>
              <a:defRPr/>
            </a:pPr>
            <a:r>
              <a:rPr lang="en-US" altLang="zh-CN" b="1" dirty="0">
                <a:solidFill>
                  <a:schemeClr val="accent5">
                    <a:lumMod val="10000"/>
                  </a:schemeClr>
                </a:solidFill>
                <a:latin typeface="+mn-lt"/>
              </a:rPr>
              <a:t>else {</a:t>
            </a:r>
            <a:endParaRPr lang="en-US" altLang="zh-CN" b="1" dirty="0">
              <a:solidFill>
                <a:schemeClr val="accent5">
                  <a:lumMod val="10000"/>
                </a:schemeClr>
              </a:solidFill>
              <a:latin typeface="+mn-lt"/>
            </a:endParaRPr>
          </a:p>
          <a:p>
            <a:pPr marL="224155" indent="-224155" defTabSz="381000">
              <a:lnSpc>
                <a:spcPct val="130000"/>
              </a:lnSpc>
              <a:buClr>
                <a:schemeClr val="folHlink"/>
              </a:buClr>
              <a:buSzPct val="60000"/>
              <a:defRPr/>
            </a:pPr>
            <a:r>
              <a:rPr lang="en-US" altLang="zh-CN" b="1" dirty="0">
                <a:solidFill>
                  <a:schemeClr val="accent5">
                    <a:lumMod val="10000"/>
                  </a:schemeClr>
                </a:solidFill>
                <a:latin typeface="+mn-lt"/>
              </a:rPr>
              <a:t>     </a:t>
            </a:r>
            <a:r>
              <a:rPr lang="en-US" altLang="zh-CN" b="1" dirty="0" err="1">
                <a:solidFill>
                  <a:schemeClr val="accent5">
                    <a:lumMod val="10000"/>
                  </a:schemeClr>
                </a:solidFill>
                <a:latin typeface="+mn-lt"/>
              </a:rPr>
              <a:t>System.out.println</a:t>
            </a:r>
            <a:r>
              <a:rPr lang="en-US" altLang="zh-CN" b="1" dirty="0">
                <a:solidFill>
                  <a:schemeClr val="accent5">
                    <a:lumMod val="10000"/>
                  </a:schemeClr>
                </a:solidFill>
                <a:latin typeface="+mn-lt"/>
              </a:rPr>
              <a:t>("</a:t>
            </a:r>
            <a:r>
              <a:rPr lang="zh-CN" altLang="en-US" b="1" dirty="0">
                <a:solidFill>
                  <a:schemeClr val="accent5">
                    <a:lumMod val="10000"/>
                  </a:schemeClr>
                </a:solidFill>
                <a:latin typeface="+mn-lt"/>
              </a:rPr>
              <a:t>及格</a:t>
            </a:r>
            <a:r>
              <a:rPr lang="en-US" altLang="zh-CN" b="1" dirty="0">
                <a:solidFill>
                  <a:schemeClr val="accent5">
                    <a:lumMod val="10000"/>
                  </a:schemeClr>
                </a:solidFill>
                <a:latin typeface="+mn-lt"/>
              </a:rPr>
              <a:t>"); }</a:t>
            </a:r>
            <a:endParaRPr lang="en-US" altLang="zh-CN" b="1" dirty="0">
              <a:solidFill>
                <a:schemeClr val="accent5">
                  <a:lumMod val="10000"/>
                </a:schemeClr>
              </a:solidFill>
              <a:latin typeface="+mn-lt"/>
            </a:endParaRPr>
          </a:p>
        </p:txBody>
      </p:sp>
      <p:sp>
        <p:nvSpPr>
          <p:cNvPr id="549902" name="Rectangle 14"/>
          <p:cNvSpPr>
            <a:spLocks noGrp="1" noChangeArrowheads="1"/>
          </p:cNvSpPr>
          <p:nvPr>
            <p:ph type="title"/>
          </p:nvPr>
        </p:nvSpPr>
        <p:spPr>
          <a:xfrm>
            <a:off x="6884670" y="285750"/>
            <a:ext cx="3604260" cy="523875"/>
          </a:xfrm>
        </p:spPr>
        <p:txBody>
          <a:bodyPr/>
          <a:lstStyle/>
          <a:p>
            <a:pPr>
              <a:defRPr/>
            </a:pPr>
            <a:r>
              <a:t>回顾与作业点评</a:t>
            </a:r>
            <a:endParaRPr dirty="0"/>
          </a:p>
        </p:txBody>
      </p:sp>
      <p:sp>
        <p:nvSpPr>
          <p:cNvPr id="549894" name="AutoShape 6"/>
          <p:cNvSpPr>
            <a:spLocks noChangeArrowheads="1"/>
          </p:cNvSpPr>
          <p:nvPr/>
        </p:nvSpPr>
        <p:spPr bwMode="auto">
          <a:xfrm>
            <a:off x="2667000" y="2214563"/>
            <a:ext cx="3429000" cy="2611021"/>
          </a:xfrm>
          <a:prstGeom prst="roundRect">
            <a:avLst>
              <a:gd name="adj" fmla="val 118"/>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spAutoFit/>
          </a:bodyPr>
          <a:lstStyle/>
          <a:p>
            <a:pPr marL="224155" indent="-224155" defTabSz="381000">
              <a:lnSpc>
                <a:spcPct val="130000"/>
              </a:lnSpc>
              <a:buClr>
                <a:schemeClr val="folHlink"/>
              </a:buClr>
              <a:buSzPct val="60000"/>
              <a:defRPr/>
            </a:pPr>
            <a:r>
              <a:rPr lang="en-US" altLang="zh-CN" b="1" dirty="0" err="1">
                <a:solidFill>
                  <a:schemeClr val="accent5">
                    <a:lumMod val="10000"/>
                  </a:schemeClr>
                </a:solidFill>
                <a:latin typeface="+mn-lt"/>
              </a:rPr>
              <a:t>int</a:t>
            </a:r>
            <a:r>
              <a:rPr lang="en-US" altLang="zh-CN" b="1" dirty="0">
                <a:solidFill>
                  <a:schemeClr val="accent5">
                    <a:lumMod val="10000"/>
                  </a:schemeClr>
                </a:solidFill>
                <a:latin typeface="+mn-lt"/>
              </a:rPr>
              <a:t> score=95;</a:t>
            </a:r>
            <a:endParaRPr lang="en-US" altLang="zh-CN" b="1" dirty="0">
              <a:solidFill>
                <a:schemeClr val="accent5">
                  <a:lumMod val="10000"/>
                </a:schemeClr>
              </a:solidFill>
              <a:latin typeface="+mn-lt"/>
            </a:endParaRPr>
          </a:p>
          <a:p>
            <a:pPr marL="224155" indent="-224155" defTabSz="381000">
              <a:lnSpc>
                <a:spcPct val="130000"/>
              </a:lnSpc>
              <a:buClr>
                <a:schemeClr val="folHlink"/>
              </a:buClr>
              <a:buSzPct val="60000"/>
              <a:defRPr/>
            </a:pPr>
            <a:r>
              <a:rPr lang="en-US" altLang="zh-CN" b="1" dirty="0">
                <a:solidFill>
                  <a:schemeClr val="accent5">
                    <a:lumMod val="10000"/>
                  </a:schemeClr>
                </a:solidFill>
                <a:latin typeface="+mn-lt"/>
              </a:rPr>
              <a:t>if(score&gt;=60) {</a:t>
            </a:r>
            <a:endParaRPr lang="en-US" altLang="zh-CN" b="1" dirty="0">
              <a:solidFill>
                <a:schemeClr val="accent5">
                  <a:lumMod val="10000"/>
                </a:schemeClr>
              </a:solidFill>
              <a:latin typeface="+mn-lt"/>
            </a:endParaRPr>
          </a:p>
          <a:p>
            <a:pPr marL="224155" indent="-224155" defTabSz="381000">
              <a:lnSpc>
                <a:spcPct val="130000"/>
              </a:lnSpc>
              <a:buClr>
                <a:schemeClr val="folHlink"/>
              </a:buClr>
              <a:buSzPct val="60000"/>
              <a:defRPr/>
            </a:pPr>
            <a:r>
              <a:rPr lang="en-US" altLang="zh-CN" b="1" dirty="0">
                <a:solidFill>
                  <a:schemeClr val="accent5">
                    <a:lumMod val="10000"/>
                  </a:schemeClr>
                </a:solidFill>
                <a:latin typeface="+mn-lt"/>
              </a:rPr>
              <a:t>    </a:t>
            </a:r>
            <a:r>
              <a:rPr lang="en-US" altLang="zh-CN" b="1" dirty="0" err="1">
                <a:solidFill>
                  <a:schemeClr val="accent5">
                    <a:lumMod val="10000"/>
                  </a:schemeClr>
                </a:solidFill>
                <a:latin typeface="+mn-lt"/>
              </a:rPr>
              <a:t>System.out.println</a:t>
            </a:r>
            <a:r>
              <a:rPr lang="en-US" altLang="zh-CN" b="1" dirty="0">
                <a:solidFill>
                  <a:schemeClr val="accent5">
                    <a:lumMod val="10000"/>
                  </a:schemeClr>
                </a:solidFill>
                <a:latin typeface="+mn-lt"/>
              </a:rPr>
              <a:t>("</a:t>
            </a:r>
            <a:r>
              <a:rPr lang="zh-CN" altLang="en-US" b="1" dirty="0">
                <a:solidFill>
                  <a:schemeClr val="accent5">
                    <a:lumMod val="10000"/>
                  </a:schemeClr>
                </a:solidFill>
                <a:latin typeface="+mn-lt"/>
              </a:rPr>
              <a:t>及格</a:t>
            </a:r>
            <a:r>
              <a:rPr lang="en-US" altLang="zh-CN" b="1" dirty="0">
                <a:solidFill>
                  <a:schemeClr val="accent5">
                    <a:lumMod val="10000"/>
                  </a:schemeClr>
                </a:solidFill>
                <a:latin typeface="+mn-lt"/>
              </a:rPr>
              <a:t>"); }</a:t>
            </a:r>
            <a:endParaRPr lang="en-US" altLang="zh-CN" b="1" dirty="0">
              <a:solidFill>
                <a:schemeClr val="accent5">
                  <a:lumMod val="10000"/>
                </a:schemeClr>
              </a:solidFill>
              <a:latin typeface="+mn-lt"/>
            </a:endParaRPr>
          </a:p>
          <a:p>
            <a:pPr marL="224155" indent="-224155" defTabSz="381000">
              <a:lnSpc>
                <a:spcPct val="130000"/>
              </a:lnSpc>
              <a:buClr>
                <a:schemeClr val="folHlink"/>
              </a:buClr>
              <a:buSzPct val="60000"/>
              <a:defRPr/>
            </a:pPr>
            <a:r>
              <a:rPr lang="en-US" altLang="zh-CN" b="1" dirty="0">
                <a:solidFill>
                  <a:schemeClr val="accent5">
                    <a:lumMod val="10000"/>
                  </a:schemeClr>
                </a:solidFill>
                <a:latin typeface="+mn-lt"/>
              </a:rPr>
              <a:t>else if(score&gt;=80) {</a:t>
            </a:r>
            <a:endParaRPr lang="en-US" altLang="zh-CN" b="1" dirty="0">
              <a:solidFill>
                <a:schemeClr val="accent5">
                  <a:lumMod val="10000"/>
                </a:schemeClr>
              </a:solidFill>
              <a:latin typeface="+mn-lt"/>
            </a:endParaRPr>
          </a:p>
          <a:p>
            <a:pPr marL="224155" indent="-224155" defTabSz="381000">
              <a:lnSpc>
                <a:spcPct val="130000"/>
              </a:lnSpc>
              <a:buClr>
                <a:schemeClr val="folHlink"/>
              </a:buClr>
              <a:buSzPct val="60000"/>
              <a:defRPr/>
            </a:pPr>
            <a:r>
              <a:rPr lang="en-US" altLang="zh-CN" b="1" dirty="0">
                <a:solidFill>
                  <a:schemeClr val="accent5">
                    <a:lumMod val="10000"/>
                  </a:schemeClr>
                </a:solidFill>
                <a:latin typeface="+mn-lt"/>
              </a:rPr>
              <a:t>    </a:t>
            </a:r>
            <a:r>
              <a:rPr lang="en-US" altLang="zh-CN" b="1" dirty="0" err="1">
                <a:solidFill>
                  <a:schemeClr val="accent5">
                    <a:lumMod val="10000"/>
                  </a:schemeClr>
                </a:solidFill>
                <a:latin typeface="+mn-lt"/>
              </a:rPr>
              <a:t>System.out.println</a:t>
            </a:r>
            <a:r>
              <a:rPr lang="en-US" altLang="zh-CN" b="1" dirty="0">
                <a:solidFill>
                  <a:schemeClr val="accent5">
                    <a:lumMod val="10000"/>
                  </a:schemeClr>
                </a:solidFill>
                <a:latin typeface="+mn-lt"/>
              </a:rPr>
              <a:t>("</a:t>
            </a:r>
            <a:r>
              <a:rPr lang="zh-CN" altLang="en-US" b="1" dirty="0">
                <a:solidFill>
                  <a:schemeClr val="accent5">
                    <a:lumMod val="10000"/>
                  </a:schemeClr>
                </a:solidFill>
                <a:latin typeface="+mn-lt"/>
              </a:rPr>
              <a:t>良好</a:t>
            </a:r>
            <a:r>
              <a:rPr lang="en-US" altLang="zh-CN" b="1" dirty="0">
                <a:solidFill>
                  <a:schemeClr val="accent5">
                    <a:lumMod val="10000"/>
                  </a:schemeClr>
                </a:solidFill>
                <a:latin typeface="+mn-lt"/>
              </a:rPr>
              <a:t>"); }</a:t>
            </a:r>
            <a:endParaRPr lang="en-US" altLang="zh-CN" b="1" dirty="0">
              <a:solidFill>
                <a:schemeClr val="accent5">
                  <a:lumMod val="10000"/>
                </a:schemeClr>
              </a:solidFill>
              <a:latin typeface="+mn-lt"/>
            </a:endParaRPr>
          </a:p>
          <a:p>
            <a:pPr marL="224155" indent="-224155" defTabSz="381000">
              <a:lnSpc>
                <a:spcPct val="130000"/>
              </a:lnSpc>
              <a:buClr>
                <a:schemeClr val="folHlink"/>
              </a:buClr>
              <a:buSzPct val="60000"/>
              <a:defRPr/>
            </a:pPr>
            <a:r>
              <a:rPr lang="en-US" altLang="zh-CN" b="1" dirty="0">
                <a:solidFill>
                  <a:schemeClr val="accent5">
                    <a:lumMod val="10000"/>
                  </a:schemeClr>
                </a:solidFill>
                <a:latin typeface="+mn-lt"/>
              </a:rPr>
              <a:t>else {</a:t>
            </a:r>
            <a:endParaRPr lang="en-US" altLang="zh-CN" b="1" dirty="0">
              <a:solidFill>
                <a:schemeClr val="accent5">
                  <a:lumMod val="10000"/>
                </a:schemeClr>
              </a:solidFill>
              <a:latin typeface="+mn-lt"/>
            </a:endParaRPr>
          </a:p>
          <a:p>
            <a:pPr marL="224155" indent="-224155" defTabSz="381000">
              <a:lnSpc>
                <a:spcPct val="130000"/>
              </a:lnSpc>
              <a:buClr>
                <a:schemeClr val="folHlink"/>
              </a:buClr>
              <a:buSzPct val="60000"/>
              <a:defRPr/>
            </a:pPr>
            <a:r>
              <a:rPr lang="en-US" altLang="zh-CN" b="1" dirty="0">
                <a:solidFill>
                  <a:schemeClr val="accent5">
                    <a:lumMod val="10000"/>
                  </a:schemeClr>
                </a:solidFill>
                <a:latin typeface="+mn-lt"/>
              </a:rPr>
              <a:t>    </a:t>
            </a:r>
            <a:r>
              <a:rPr lang="en-US" altLang="zh-CN" b="1" dirty="0" err="1">
                <a:solidFill>
                  <a:schemeClr val="accent5">
                    <a:lumMod val="10000"/>
                  </a:schemeClr>
                </a:solidFill>
                <a:latin typeface="+mn-lt"/>
              </a:rPr>
              <a:t>System.out.println</a:t>
            </a:r>
            <a:r>
              <a:rPr lang="en-US" altLang="zh-CN" b="1" dirty="0">
                <a:solidFill>
                  <a:schemeClr val="accent5">
                    <a:lumMod val="10000"/>
                  </a:schemeClr>
                </a:solidFill>
                <a:latin typeface="+mn-lt"/>
              </a:rPr>
              <a:t>("</a:t>
            </a:r>
            <a:r>
              <a:rPr lang="zh-CN" altLang="en-US" b="1" dirty="0">
                <a:solidFill>
                  <a:schemeClr val="accent5">
                    <a:lumMod val="10000"/>
                  </a:schemeClr>
                </a:solidFill>
                <a:latin typeface="+mn-lt"/>
              </a:rPr>
              <a:t>优秀</a:t>
            </a:r>
            <a:r>
              <a:rPr lang="en-US" altLang="zh-CN" b="1" dirty="0">
                <a:solidFill>
                  <a:schemeClr val="accent5">
                    <a:lumMod val="10000"/>
                  </a:schemeClr>
                </a:solidFill>
                <a:latin typeface="+mn-lt"/>
              </a:rPr>
              <a:t>"); }</a:t>
            </a:r>
            <a:endParaRPr lang="en-US" altLang="zh-CN" b="1" dirty="0">
              <a:solidFill>
                <a:schemeClr val="accent5">
                  <a:lumMod val="10000"/>
                </a:schemeClr>
              </a:solidFill>
              <a:latin typeface="+mn-lt"/>
            </a:endParaRPr>
          </a:p>
        </p:txBody>
      </p:sp>
      <p:sp>
        <p:nvSpPr>
          <p:cNvPr id="549896" name="AutoShape 8"/>
          <p:cNvSpPr>
            <a:spLocks noChangeArrowheads="1"/>
          </p:cNvSpPr>
          <p:nvPr/>
        </p:nvSpPr>
        <p:spPr bwMode="auto">
          <a:xfrm>
            <a:off x="5024438" y="2285928"/>
            <a:ext cx="682452" cy="408132"/>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defRPr/>
            </a:pPr>
            <a:r>
              <a:rPr lang="zh-CN" altLang="en-US" b="1" kern="0" dirty="0">
                <a:solidFill>
                  <a:schemeClr val="bg1"/>
                </a:solidFill>
                <a:latin typeface="Arial" panose="020B0604020202020204"/>
                <a:ea typeface="黑体" panose="02010609060101010101" pitchFamily="49" charset="-122"/>
              </a:rPr>
              <a:t>及格</a:t>
            </a:r>
            <a:endParaRPr lang="en-US" altLang="zh-CN" b="1" kern="0" dirty="0">
              <a:solidFill>
                <a:schemeClr val="bg1"/>
              </a:solidFill>
              <a:latin typeface="Arial" panose="020B0604020202020204"/>
              <a:ea typeface="黑体" panose="02010609060101010101" pitchFamily="49" charset="-122"/>
            </a:endParaRPr>
          </a:p>
        </p:txBody>
      </p:sp>
      <p:sp>
        <p:nvSpPr>
          <p:cNvPr id="15" name="AutoShape 8"/>
          <p:cNvSpPr>
            <a:spLocks noChangeArrowheads="1"/>
          </p:cNvSpPr>
          <p:nvPr/>
        </p:nvSpPr>
        <p:spPr bwMode="auto">
          <a:xfrm>
            <a:off x="8953500" y="2285928"/>
            <a:ext cx="682452" cy="408132"/>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defRPr/>
            </a:pPr>
            <a:r>
              <a:rPr lang="zh-CN" altLang="en-US" b="1" kern="0" dirty="0">
                <a:solidFill>
                  <a:schemeClr val="bg1"/>
                </a:solidFill>
                <a:latin typeface="Arial" panose="020B0604020202020204"/>
                <a:ea typeface="黑体" panose="02010609060101010101" pitchFamily="49" charset="-122"/>
              </a:rPr>
              <a:t>优秀</a:t>
            </a:r>
            <a:endParaRPr lang="en-US" altLang="zh-CN" b="1" kern="0" dirty="0">
              <a:solidFill>
                <a:schemeClr val="bg1"/>
              </a:solidFill>
              <a:latin typeface="Arial" panose="020B0604020202020204"/>
              <a:ea typeface="黑体" panose="02010609060101010101" pitchFamily="49" charset="-122"/>
            </a:endParaRPr>
          </a:p>
        </p:txBody>
      </p:sp>
      <p:grpSp>
        <p:nvGrpSpPr>
          <p:cNvPr id="15368" name="组合 10"/>
          <p:cNvGrpSpPr/>
          <p:nvPr/>
        </p:nvGrpSpPr>
        <p:grpSpPr bwMode="auto">
          <a:xfrm>
            <a:off x="1666875" y="885825"/>
            <a:ext cx="1456373" cy="398780"/>
            <a:chOff x="2962268" y="5103147"/>
            <a:chExt cx="1455765" cy="398840"/>
          </a:xfrm>
        </p:grpSpPr>
        <p:pic>
          <p:nvPicPr>
            <p:cNvPr id="15374" name="Picture 4" descr="C:\Users\meng.zhang\Desktop\ACCP7.0模版图标规范\list_num.png"/>
            <p:cNvPicPr>
              <a:picLocks noChangeAspect="1" noChangeArrowheads="1"/>
            </p:cNvPicPr>
            <p:nvPr/>
          </p:nvPicPr>
          <p:blipFill>
            <a:blip r:embed="rId1"/>
            <a:srcRect/>
            <a:stretch>
              <a:fillRect/>
            </a:stretch>
          </p:blipFill>
          <p:spPr bwMode="auto">
            <a:xfrm>
              <a:off x="2962268" y="5141278"/>
              <a:ext cx="323848" cy="323848"/>
            </a:xfrm>
            <a:prstGeom prst="rect">
              <a:avLst/>
            </a:prstGeom>
            <a:noFill/>
            <a:ln w="9525">
              <a:noFill/>
              <a:miter lim="800000"/>
              <a:headEnd/>
              <a:tailEnd/>
            </a:ln>
          </p:spPr>
        </p:pic>
        <p:sp>
          <p:nvSpPr>
            <p:cNvPr id="13" name="TextBox 12"/>
            <p:cNvSpPr txBox="1"/>
            <p:nvPr/>
          </p:nvSpPr>
          <p:spPr>
            <a:xfrm>
              <a:off x="3214576" y="5103147"/>
              <a:ext cx="1203457" cy="398840"/>
            </a:xfrm>
            <a:prstGeom prst="rect">
              <a:avLst/>
            </a:prstGeom>
            <a:noFill/>
            <a:effectLst>
              <a:outerShdw blurRad="25400" dist="12700" dir="5400000" algn="t" rotWithShape="0">
                <a:prstClr val="black">
                  <a:alpha val="40000"/>
                </a:prstClr>
              </a:outerShdw>
            </a:effectLst>
          </p:spPr>
          <p:txBody>
            <a:bodyPr wrap="none">
              <a:spAutoFit/>
            </a:bodyPr>
            <a:lstStyle/>
            <a:p>
              <a:pPr>
                <a:defRPr/>
              </a:pPr>
              <a:r>
                <a:rPr lang="zh-CN" altLang="en-US" sz="2000" b="1" dirty="0">
                  <a:latin typeface="黑体" panose="02010609060101010101" pitchFamily="49" charset="-122"/>
                  <a:ea typeface="黑体" panose="02010609060101010101" pitchFamily="49" charset="-122"/>
                </a:rPr>
                <a:t>代码阅读</a:t>
              </a:r>
              <a:endParaRPr lang="zh-CN" altLang="en-US" sz="2000" b="1" dirty="0">
                <a:latin typeface="黑体" panose="02010609060101010101" pitchFamily="49" charset="-122"/>
                <a:ea typeface="黑体" panose="02010609060101010101" pitchFamily="49" charset="-122"/>
              </a:endParaRPr>
            </a:p>
          </p:txBody>
        </p:sp>
      </p:grpSp>
      <p:grpSp>
        <p:nvGrpSpPr>
          <p:cNvPr id="3" name="组合 15"/>
          <p:cNvGrpSpPr/>
          <p:nvPr/>
        </p:nvGrpSpPr>
        <p:grpSpPr bwMode="auto">
          <a:xfrm>
            <a:off x="1636713" y="4714884"/>
            <a:ext cx="971232" cy="407988"/>
            <a:chOff x="3643306" y="2500357"/>
            <a:chExt cx="903797" cy="430730"/>
          </a:xfrm>
        </p:grpSpPr>
        <p:pic>
          <p:nvPicPr>
            <p:cNvPr id="15372" name="Picture 6" descr="E:\设计支持\模板设计\TW.png"/>
            <p:cNvPicPr>
              <a:picLocks noChangeAspect="1" noChangeArrowheads="1"/>
            </p:cNvPicPr>
            <p:nvPr/>
          </p:nvPicPr>
          <p:blipFill>
            <a:blip r:embed="rId2"/>
            <a:srcRect/>
            <a:stretch>
              <a:fillRect/>
            </a:stretch>
          </p:blipFill>
          <p:spPr bwMode="auto">
            <a:xfrm>
              <a:off x="3643306" y="2500357"/>
              <a:ext cx="463239" cy="430730"/>
            </a:xfrm>
            <a:prstGeom prst="rect">
              <a:avLst/>
            </a:prstGeom>
            <a:noFill/>
            <a:ln w="9525">
              <a:noFill/>
              <a:miter lim="800000"/>
              <a:headEnd/>
              <a:tailEnd/>
            </a:ln>
          </p:spPr>
        </p:pic>
        <p:sp>
          <p:nvSpPr>
            <p:cNvPr id="18" name="TextBox 17"/>
            <p:cNvSpPr txBox="1"/>
            <p:nvPr/>
          </p:nvSpPr>
          <p:spPr>
            <a:xfrm>
              <a:off x="3901829" y="2502034"/>
              <a:ext cx="645274" cy="421009"/>
            </a:xfrm>
            <a:prstGeom prst="rect">
              <a:avLst/>
            </a:prstGeom>
            <a:noFill/>
            <a:effectLst>
              <a:outerShdw blurRad="25400" dist="12700" dir="5400000" algn="t" rotWithShape="0">
                <a:prstClr val="black">
                  <a:alpha val="40000"/>
                </a:prstClr>
              </a:outerShdw>
            </a:effectLst>
          </p:spPr>
          <p:txBody>
            <a:bodyPr wrap="none">
              <a:spAutoFit/>
            </a:bodyPr>
            <a:lstStyle/>
            <a:p>
              <a:pPr>
                <a:defRPr/>
              </a:pPr>
              <a:r>
                <a:rPr lang="zh-CN" altLang="en-US" sz="2000" b="1" dirty="0">
                  <a:latin typeface="黑体" panose="02010609060101010101" pitchFamily="49" charset="-122"/>
                  <a:ea typeface="黑体" panose="02010609060101010101" pitchFamily="49" charset="-122"/>
                </a:rPr>
                <a:t>提问</a:t>
              </a:r>
              <a:endParaRPr lang="zh-CN" altLang="en-US" sz="2000" b="1" dirty="0">
                <a:latin typeface="黑体" panose="02010609060101010101" pitchFamily="49" charset="-122"/>
                <a:ea typeface="黑体" panose="02010609060101010101" pitchFamily="49" charset="-122"/>
              </a:endParaRPr>
            </a:p>
          </p:txBody>
        </p:sp>
      </p:grpSp>
      <p:sp>
        <p:nvSpPr>
          <p:cNvPr id="19" name="Rectangle 3"/>
          <p:cNvSpPr txBox="1">
            <a:spLocks noChangeArrowheads="1"/>
          </p:cNvSpPr>
          <p:nvPr/>
        </p:nvSpPr>
        <p:spPr bwMode="auto">
          <a:xfrm>
            <a:off x="2309813" y="4929198"/>
            <a:ext cx="7645400" cy="1009650"/>
          </a:xfrm>
          <a:prstGeom prst="rect">
            <a:avLst/>
          </a:prstGeom>
          <a:noFill/>
          <a:ln w="9525">
            <a:noFill/>
            <a:miter lim="800000"/>
          </a:ln>
        </p:spPr>
        <p:txBody>
          <a:bodyPr/>
          <a:lstStyle/>
          <a:p>
            <a:pPr marL="342900" indent="-342900" eaLnBrk="0" hangingPunct="0">
              <a:spcBef>
                <a:spcPct val="20000"/>
              </a:spcBef>
              <a:buClr>
                <a:srgbClr val="0E9CDE"/>
              </a:buClr>
              <a:buSzPct val="100000"/>
              <a:buFont typeface="Wingdings" panose="05000000000000000000" pitchFamily="2" charset="2"/>
              <a:buChar char="n"/>
            </a:pPr>
            <a:r>
              <a:rPr lang="en-US" altLang="zh-CN" sz="2600" b="1" dirty="0">
                <a:ea typeface="微软雅黑" panose="020B0503020204020204" pitchFamily="2" charset="-122"/>
              </a:rPr>
              <a:t>Java</a:t>
            </a:r>
            <a:r>
              <a:rPr lang="zh-CN" altLang="en-US" sz="2600" b="1" dirty="0">
                <a:ea typeface="微软雅黑" panose="020B0503020204020204" pitchFamily="2" charset="-122"/>
              </a:rPr>
              <a:t>中的</a:t>
            </a:r>
            <a:r>
              <a:rPr lang="en-US" altLang="zh-CN" sz="2600" b="1" dirty="0">
                <a:ea typeface="微软雅黑" panose="020B0503020204020204" pitchFamily="2" charset="-122"/>
              </a:rPr>
              <a:t>if</a:t>
            </a:r>
            <a:r>
              <a:rPr lang="zh-CN" altLang="en-US" sz="2600" b="1" dirty="0">
                <a:ea typeface="微软雅黑" panose="020B0503020204020204" pitchFamily="2" charset="-122"/>
              </a:rPr>
              <a:t>选择结构包括哪几种形式？各自的特点是什么？</a:t>
            </a:r>
            <a:endParaRPr lang="en-US" altLang="zh-CN" sz="2600" b="1" dirty="0">
              <a:ea typeface="微软雅黑" panose="020B0503020204020204" pitchFamily="2" charset="-122"/>
            </a:endParaRPr>
          </a:p>
          <a:p>
            <a:pPr marL="342900" indent="-342900" eaLnBrk="0" hangingPunct="0">
              <a:spcBef>
                <a:spcPct val="20000"/>
              </a:spcBef>
              <a:buClr>
                <a:srgbClr val="0E9CDE"/>
              </a:buClr>
              <a:buSzPct val="100000"/>
              <a:buFont typeface="Wingdings" panose="05000000000000000000" pitchFamily="2" charset="2"/>
              <a:buChar char="n"/>
            </a:pPr>
            <a:endParaRPr lang="en-US" altLang="zh-CN" sz="800" b="1" dirty="0">
              <a:ea typeface="微软雅黑" panose="020B0503020204020204" pitchFamily="2" charset="-122"/>
            </a:endParaRPr>
          </a:p>
          <a:p>
            <a:pPr marL="342900" indent="-342900" eaLnBrk="0" hangingPunct="0">
              <a:spcBef>
                <a:spcPct val="20000"/>
              </a:spcBef>
              <a:buClr>
                <a:srgbClr val="0E9CDE"/>
              </a:buClr>
              <a:buSzPct val="100000"/>
              <a:buFont typeface="Wingdings" panose="05000000000000000000" pitchFamily="2" charset="2"/>
              <a:buChar char="n"/>
            </a:pPr>
            <a:r>
              <a:rPr lang="zh-CN" altLang="en-US" sz="2600" b="1" dirty="0">
                <a:solidFill>
                  <a:srgbClr val="FF0000"/>
                </a:solidFill>
                <a:ea typeface="微软雅黑" panose="020B0503020204020204" pitchFamily="2" charset="-122"/>
              </a:rPr>
              <a:t>点评作业的提交情况和共性问题</a:t>
            </a:r>
            <a:endParaRPr lang="zh-CN" altLang="en-US" sz="2600" b="1" dirty="0">
              <a:solidFill>
                <a:srgbClr val="FF0000"/>
              </a:solidFill>
              <a:ea typeface="微软雅黑" panose="020B0503020204020204" pitchFamily="2" charset="-122"/>
            </a:endParaRPr>
          </a:p>
          <a:p>
            <a:pPr marL="342900" indent="-342900" eaLnBrk="0" hangingPunct="0">
              <a:spcBef>
                <a:spcPct val="20000"/>
              </a:spcBef>
              <a:buClr>
                <a:srgbClr val="0E9CDE"/>
              </a:buClr>
              <a:buSzPct val="100000"/>
              <a:buFont typeface="Wingdings" panose="05000000000000000000" pitchFamily="2" charset="2"/>
              <a:buChar char="n"/>
            </a:pPr>
            <a:endParaRPr lang="en-GB" altLang="zh-CN" sz="2600" b="1" dirty="0">
              <a:ea typeface="微软雅黑" panose="020B0503020204020204" pitchFamily="2" charset="-122"/>
            </a:endParaRPr>
          </a:p>
        </p:txBody>
      </p:sp>
      <p:grpSp>
        <p:nvGrpSpPr>
          <p:cNvPr id="16" name="组合 15"/>
          <p:cNvGrpSpPr/>
          <p:nvPr/>
        </p:nvGrpSpPr>
        <p:grpSpPr>
          <a:xfrm>
            <a:off x="1512972" y="5672761"/>
            <a:ext cx="1484857" cy="398780"/>
            <a:chOff x="1004978" y="3858290"/>
            <a:chExt cx="1484857" cy="398780"/>
          </a:xfrm>
        </p:grpSpPr>
        <p:pic>
          <p:nvPicPr>
            <p:cNvPr id="17" name="Picture 6" descr="\\prdsoftlab\Softlab\034\05.png"/>
            <p:cNvPicPr>
              <a:picLocks noChangeAspect="1" noChangeArrowheads="1"/>
            </p:cNvPicPr>
            <p:nvPr/>
          </p:nvPicPr>
          <p:blipFill>
            <a:blip r:embed="rId3"/>
            <a:srcRect/>
            <a:stretch>
              <a:fillRect/>
            </a:stretch>
          </p:blipFill>
          <p:spPr bwMode="auto">
            <a:xfrm>
              <a:off x="1004978" y="3927478"/>
              <a:ext cx="406395" cy="295272"/>
            </a:xfrm>
            <a:prstGeom prst="rect">
              <a:avLst/>
            </a:prstGeom>
            <a:noFill/>
          </p:spPr>
        </p:pic>
        <p:sp>
          <p:nvSpPr>
            <p:cNvPr id="20" name="TextBox 19"/>
            <p:cNvSpPr txBox="1"/>
            <p:nvPr/>
          </p:nvSpPr>
          <p:spPr bwMode="auto">
            <a:xfrm>
              <a:off x="1285875" y="3858290"/>
              <a:ext cx="1203960" cy="398780"/>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pitchFamily="49" charset="-122"/>
                  <a:ea typeface="黑体" panose="02010609060101010101" pitchFamily="49" charset="-122"/>
                </a:rPr>
                <a:t>作业点评</a:t>
              </a:r>
              <a:endParaRPr lang="zh-CN" altLang="en-US" sz="2000" b="1" dirty="0">
                <a:latin typeface="黑体" panose="02010609060101010101" pitchFamily="49" charset="-122"/>
                <a:ea typeface="黑体" panose="02010609060101010101" pitchFamily="49" charset="-122"/>
              </a:endParaRPr>
            </a:p>
          </p:txBody>
        </p:sp>
      </p:grpSp>
      <p:sp>
        <p:nvSpPr>
          <p:cNvPr id="2" name="灯片编号占位符 1"/>
          <p:cNvSpPr>
            <a:spLocks noGrp="1"/>
          </p:cNvSpPr>
          <p:nvPr>
            <p:ph type="sldNum" sz="quarter" idx="10"/>
          </p:nvPr>
        </p:nvSpPr>
        <p:spPr/>
        <p:txBody>
          <a:bodyPr/>
          <a:lstStyle/>
          <a:p>
            <a:pPr>
              <a:defRPr/>
            </a:pPr>
            <a:fld id="{C12F3A03-6309-4CA5-8C65-31EC38661E80}" type="slidenum">
              <a:rPr lang="zh-CN" altLang="en-US" smtClean="0"/>
            </a:fld>
            <a:r>
              <a:rPr lang="en-US" altLang="zh-CN"/>
              <a:t>/25</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49894"/>
                                        </p:tgtEl>
                                        <p:attrNameLst>
                                          <p:attrName>style.visibility</p:attrName>
                                        </p:attrNameLst>
                                      </p:cBhvr>
                                      <p:to>
                                        <p:strVal val="visible"/>
                                      </p:to>
                                    </p:set>
                                    <p:animEffect transition="in" filter="wipe(left)">
                                      <p:cBhvr>
                                        <p:cTn id="7" dur="500"/>
                                        <p:tgtEl>
                                          <p:spTgt spid="54989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49896"/>
                                        </p:tgtEl>
                                        <p:attrNameLst>
                                          <p:attrName>style.visibility</p:attrName>
                                        </p:attrNameLst>
                                      </p:cBhvr>
                                      <p:to>
                                        <p:strVal val="visible"/>
                                      </p:to>
                                    </p:set>
                                    <p:animEffect transition="in" filter="wipe(left)">
                                      <p:cBhvr>
                                        <p:cTn id="12" dur="500"/>
                                        <p:tgtEl>
                                          <p:spTgt spid="54989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500"/>
                                        <p:tgtEl>
                                          <p:spTgt spid="14"/>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left)">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left)">
                                      <p:cBhvr>
                                        <p:cTn id="26" dur="500"/>
                                        <p:tgtEl>
                                          <p:spTgt spid="3"/>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19">
                                            <p:txEl>
                                              <p:pRg st="0" end="0"/>
                                            </p:txEl>
                                          </p:spTgt>
                                        </p:tgtEl>
                                        <p:attrNameLst>
                                          <p:attrName>style.visibility</p:attrName>
                                        </p:attrNameLst>
                                      </p:cBhvr>
                                      <p:to>
                                        <p:strVal val="visible"/>
                                      </p:to>
                                    </p:set>
                                    <p:animEffect transition="in" filter="wipe(left)">
                                      <p:cBhvr>
                                        <p:cTn id="29" dur="500"/>
                                        <p:tgtEl>
                                          <p:spTgt spid="19">
                                            <p:txEl>
                                              <p:pRg st="0" end="0"/>
                                            </p:txEl>
                                          </p:spTgt>
                                        </p:tgtEl>
                                      </p:cBhvr>
                                    </p:animEffect>
                                  </p:childTnLst>
                                </p:cTn>
                              </p:par>
                            </p:childTnLst>
                          </p:cTn>
                        </p:par>
                        <p:par>
                          <p:cTn id="30" fill="hold">
                            <p:stCondLst>
                              <p:cond delay="500"/>
                            </p:stCondLst>
                            <p:childTnLst>
                              <p:par>
                                <p:cTn id="31" presetID="22" presetClass="entr" presetSubtype="8" fill="hold" nodeType="after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left)">
                                      <p:cBhvr>
                                        <p:cTn id="33" dur="500"/>
                                        <p:tgtEl>
                                          <p:spTgt spid="16"/>
                                        </p:tgtEl>
                                      </p:cBhvr>
                                    </p:animEffect>
                                  </p:childTnLst>
                                </p:cTn>
                              </p:par>
                            </p:childTnLst>
                          </p:cTn>
                        </p:par>
                        <p:par>
                          <p:cTn id="34" fill="hold">
                            <p:stCondLst>
                              <p:cond delay="1000"/>
                            </p:stCondLst>
                            <p:childTnLst>
                              <p:par>
                                <p:cTn id="35" presetID="22" presetClass="entr" presetSubtype="8" fill="hold" nodeType="afterEffect">
                                  <p:stCondLst>
                                    <p:cond delay="0"/>
                                  </p:stCondLst>
                                  <p:childTnLst>
                                    <p:set>
                                      <p:cBhvr>
                                        <p:cTn id="36" dur="1" fill="hold">
                                          <p:stCondLst>
                                            <p:cond delay="0"/>
                                          </p:stCondLst>
                                        </p:cTn>
                                        <p:tgtEl>
                                          <p:spTgt spid="19">
                                            <p:txEl>
                                              <p:pRg st="2" end="2"/>
                                            </p:txEl>
                                          </p:spTgt>
                                        </p:tgtEl>
                                        <p:attrNameLst>
                                          <p:attrName>style.visibility</p:attrName>
                                        </p:attrNameLst>
                                      </p:cBhvr>
                                      <p:to>
                                        <p:strVal val="visible"/>
                                      </p:to>
                                    </p:set>
                                    <p:animEffect transition="in" filter="wipe(left)">
                                      <p:cBhvr>
                                        <p:cTn id="37" dur="500"/>
                                        <p:tgtEl>
                                          <p:spTgt spid="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549894" grpId="0" bldLvl="0" animBg="1"/>
      <p:bldP spid="549896" grpId="0" bldLvl="0" animBg="1"/>
      <p:bldP spid="15" grpId="0" bldLvl="0" animBg="1"/>
      <p:bldP spid="19" grpId="0" uiExpand="1" build="allAtOnce"/>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7" name="Rectangle 7"/>
          <p:cNvSpPr>
            <a:spLocks noGrp="1" noChangeArrowheads="1"/>
          </p:cNvSpPr>
          <p:nvPr>
            <p:ph type="title"/>
          </p:nvPr>
        </p:nvSpPr>
        <p:spPr>
          <a:xfrm>
            <a:off x="8317230" y="285750"/>
            <a:ext cx="2171700" cy="523875"/>
          </a:xfrm>
        </p:spPr>
        <p:txBody>
          <a:bodyPr/>
          <a:lstStyle/>
          <a:p>
            <a:pPr>
              <a:defRPr/>
            </a:pPr>
            <a:r>
              <a:t>本章任务</a:t>
            </a:r>
            <a:endParaRPr dirty="0"/>
          </a:p>
        </p:txBody>
      </p:sp>
      <p:sp>
        <p:nvSpPr>
          <p:cNvPr id="481282" name="Rectangle 2"/>
          <p:cNvSpPr>
            <a:spLocks noGrp="1" noChangeArrowheads="1"/>
          </p:cNvSpPr>
          <p:nvPr>
            <p:ph idx="1"/>
          </p:nvPr>
        </p:nvSpPr>
        <p:spPr>
          <a:xfrm>
            <a:off x="2308225" y="1214438"/>
            <a:ext cx="7645400" cy="5143500"/>
          </a:xfrm>
        </p:spPr>
        <p:txBody>
          <a:bodyPr/>
          <a:lstStyle/>
          <a:p>
            <a:pPr>
              <a:defRPr/>
            </a:pPr>
            <a:r>
              <a:rPr lang="zh-CN" altLang="en-US"/>
              <a:t>升级“我行我素购物管理系统”</a:t>
            </a:r>
            <a:endParaRPr lang="zh-CN" altLang="en-US"/>
          </a:p>
          <a:p>
            <a:pPr lvl="1">
              <a:defRPr/>
            </a:pPr>
            <a:r>
              <a:rPr lang="zh-CN" altLang="en-US"/>
              <a:t>实现购物菜单选择</a:t>
            </a:r>
            <a:endParaRPr lang="zh-CN" altLang="en-US"/>
          </a:p>
          <a:p>
            <a:pPr lvl="1">
              <a:defRPr/>
            </a:pPr>
            <a:r>
              <a:rPr lang="zh-CN" altLang="en-US"/>
              <a:t>实现换购功能</a:t>
            </a:r>
            <a:endParaRPr lang="zh-CN" altLang="en-US" dirty="0"/>
          </a:p>
        </p:txBody>
      </p:sp>
      <p:pic>
        <p:nvPicPr>
          <p:cNvPr id="481307" name="Picture 27" descr="图3"/>
          <p:cNvPicPr>
            <a:picLocks noChangeAspect="1" noChangeArrowheads="1"/>
          </p:cNvPicPr>
          <p:nvPr/>
        </p:nvPicPr>
        <p:blipFill>
          <a:blip r:embed="rId1">
            <a:grayscl/>
          </a:blip>
          <a:srcRect/>
          <a:stretch>
            <a:fillRect/>
          </a:stretch>
        </p:blipFill>
        <p:spPr bwMode="auto">
          <a:xfrm>
            <a:off x="2166938" y="3000375"/>
            <a:ext cx="4392612" cy="1884363"/>
          </a:xfrm>
          <a:prstGeom prst="rect">
            <a:avLst/>
          </a:prstGeom>
          <a:noFill/>
          <a:ln w="9525">
            <a:noFill/>
            <a:miter lim="800000"/>
            <a:headEnd/>
            <a:tailEnd/>
          </a:ln>
        </p:spPr>
      </p:pic>
      <p:pic>
        <p:nvPicPr>
          <p:cNvPr id="14" name="图片 13" descr="菜单跳转1.tif"/>
          <p:cNvPicPr>
            <a:picLocks noChangeAspect="1"/>
          </p:cNvPicPr>
          <p:nvPr/>
        </p:nvPicPr>
        <p:blipFill>
          <a:blip r:embed="rId2"/>
          <a:srcRect/>
          <a:stretch>
            <a:fillRect/>
          </a:stretch>
        </p:blipFill>
        <p:spPr bwMode="auto">
          <a:xfrm>
            <a:off x="7035800" y="3057525"/>
            <a:ext cx="3132138" cy="1800225"/>
          </a:xfrm>
          <a:prstGeom prst="rect">
            <a:avLst/>
          </a:prstGeom>
          <a:noFill/>
          <a:ln w="9525">
            <a:noFill/>
            <a:miter lim="800000"/>
            <a:headEnd/>
            <a:tailEnd/>
          </a:ln>
        </p:spPr>
      </p:pic>
      <p:pic>
        <p:nvPicPr>
          <p:cNvPr id="8" name="图片 7" descr="图4.7.BMP"/>
          <p:cNvPicPr>
            <a:picLocks noChangeAspect="1"/>
          </p:cNvPicPr>
          <p:nvPr/>
        </p:nvPicPr>
        <p:blipFill>
          <a:blip r:embed="rId3"/>
          <a:srcRect/>
          <a:stretch>
            <a:fillRect/>
          </a:stretch>
        </p:blipFill>
        <p:spPr bwMode="auto">
          <a:xfrm>
            <a:off x="5453063" y="3071813"/>
            <a:ext cx="4006850" cy="2943225"/>
          </a:xfrm>
          <a:prstGeom prst="rect">
            <a:avLst/>
          </a:prstGeom>
          <a:noFill/>
          <a:ln w="9525">
            <a:noFill/>
            <a:miter lim="800000"/>
            <a:headEnd/>
            <a:tailEnd/>
          </a:ln>
        </p:spPr>
      </p:pic>
      <p:sp>
        <p:nvSpPr>
          <p:cNvPr id="2" name="灯片编号占位符 1"/>
          <p:cNvSpPr>
            <a:spLocks noGrp="1"/>
          </p:cNvSpPr>
          <p:nvPr>
            <p:ph type="sldNum" sz="quarter" idx="10"/>
          </p:nvPr>
        </p:nvSpPr>
        <p:spPr/>
        <p:txBody>
          <a:bodyPr/>
          <a:lstStyle/>
          <a:p>
            <a:pPr>
              <a:defRPr/>
            </a:pPr>
            <a:fld id="{C12F3A03-6309-4CA5-8C65-31EC38661E80}" type="slidenum">
              <a:rPr lang="zh-CN" altLang="en-US" smtClean="0"/>
            </a:fld>
            <a:r>
              <a:rPr lang="en-US" altLang="zh-CN"/>
              <a:t>/25</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81282">
                                            <p:txEl>
                                              <p:pRg st="0" end="0"/>
                                            </p:txEl>
                                          </p:spTgt>
                                        </p:tgtEl>
                                        <p:attrNameLst>
                                          <p:attrName>style.visibility</p:attrName>
                                        </p:attrNameLst>
                                      </p:cBhvr>
                                      <p:to>
                                        <p:strVal val="visible"/>
                                      </p:to>
                                    </p:set>
                                    <p:animEffect transition="in" filter="wipe(left)">
                                      <p:cBhvr>
                                        <p:cTn id="7" dur="500"/>
                                        <p:tgtEl>
                                          <p:spTgt spid="481282">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481282">
                                            <p:txEl>
                                              <p:pRg st="1" end="1"/>
                                            </p:txEl>
                                          </p:spTgt>
                                        </p:tgtEl>
                                        <p:attrNameLst>
                                          <p:attrName>style.visibility</p:attrName>
                                        </p:attrNameLst>
                                      </p:cBhvr>
                                      <p:to>
                                        <p:strVal val="visible"/>
                                      </p:to>
                                    </p:set>
                                    <p:animEffect transition="in" filter="wipe(left)">
                                      <p:cBhvr>
                                        <p:cTn id="10" dur="500"/>
                                        <p:tgtEl>
                                          <p:spTgt spid="481282">
                                            <p:txEl>
                                              <p:pRg st="1" end="1"/>
                                            </p:txEl>
                                          </p:spTgt>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481307"/>
                                        </p:tgtEl>
                                        <p:attrNameLst>
                                          <p:attrName>style.visibility</p:attrName>
                                        </p:attrNameLst>
                                      </p:cBhvr>
                                      <p:to>
                                        <p:strVal val="visible"/>
                                      </p:to>
                                    </p:set>
                                    <p:animEffect transition="in" filter="wipe(left)">
                                      <p:cBhvr>
                                        <p:cTn id="14" dur="500"/>
                                        <p:tgtEl>
                                          <p:spTgt spid="481307"/>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left)">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481307"/>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14"/>
                                        </p:tgtEl>
                                        <p:attrNameLst>
                                          <p:attrName>style.visibility</p:attrName>
                                        </p:attrNameLst>
                                      </p:cBhvr>
                                      <p:to>
                                        <p:strVal val="hidden"/>
                                      </p:to>
                                    </p:set>
                                  </p:childTnLst>
                                </p:cTn>
                              </p:par>
                            </p:childTnLst>
                          </p:cTn>
                        </p:par>
                        <p:par>
                          <p:cTn id="25" fill="hold">
                            <p:stCondLst>
                              <p:cond delay="0"/>
                            </p:stCondLst>
                            <p:childTnLst>
                              <p:par>
                                <p:cTn id="26" presetID="22" presetClass="entr" presetSubtype="8" fill="hold" nodeType="afterEffect">
                                  <p:stCondLst>
                                    <p:cond delay="0"/>
                                  </p:stCondLst>
                                  <p:childTnLst>
                                    <p:set>
                                      <p:cBhvr>
                                        <p:cTn id="27" dur="1" fill="hold">
                                          <p:stCondLst>
                                            <p:cond delay="0"/>
                                          </p:stCondLst>
                                        </p:cTn>
                                        <p:tgtEl>
                                          <p:spTgt spid="481282">
                                            <p:txEl>
                                              <p:pRg st="2" end="2"/>
                                            </p:txEl>
                                          </p:spTgt>
                                        </p:tgtEl>
                                        <p:attrNameLst>
                                          <p:attrName>style.visibility</p:attrName>
                                        </p:attrNameLst>
                                      </p:cBhvr>
                                      <p:to>
                                        <p:strVal val="visible"/>
                                      </p:to>
                                    </p:set>
                                    <p:animEffect transition="in" filter="wipe(left)">
                                      <p:cBhvr>
                                        <p:cTn id="28" dur="500"/>
                                        <p:tgtEl>
                                          <p:spTgt spid="481282">
                                            <p:txEl>
                                              <p:pRg st="2" end="2"/>
                                            </p:txEl>
                                          </p:spTgt>
                                        </p:tgtEl>
                                      </p:cBhvr>
                                    </p:animEffect>
                                  </p:childTnLst>
                                </p:cTn>
                              </p:par>
                            </p:childTnLst>
                          </p:cTn>
                        </p:par>
                        <p:par>
                          <p:cTn id="29" fill="hold">
                            <p:stCondLst>
                              <p:cond delay="500"/>
                            </p:stCondLst>
                            <p:childTnLst>
                              <p:par>
                                <p:cTn id="30" presetID="22" presetClass="entr" presetSubtype="8" fill="hold" nodeType="after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left)">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7993380" y="268605"/>
            <a:ext cx="2305685" cy="523875"/>
          </a:xfrm>
        </p:spPr>
        <p:txBody>
          <a:bodyPr/>
          <a:lstStyle/>
          <a:p>
            <a:pPr>
              <a:defRPr/>
            </a:pPr>
            <a:r>
              <a:t>本章目标</a:t>
            </a:r>
            <a:endParaRPr dirty="0"/>
          </a:p>
        </p:txBody>
      </p:sp>
      <p:sp>
        <p:nvSpPr>
          <p:cNvPr id="17411" name="内容占位符 2"/>
          <p:cNvSpPr>
            <a:spLocks noGrp="1"/>
          </p:cNvSpPr>
          <p:nvPr>
            <p:ph idx="1"/>
          </p:nvPr>
        </p:nvSpPr>
        <p:spPr>
          <a:xfrm>
            <a:off x="2308225" y="1214438"/>
            <a:ext cx="7645400" cy="5143500"/>
          </a:xfrm>
        </p:spPr>
        <p:txBody>
          <a:bodyPr/>
          <a:lstStyle/>
          <a:p>
            <a:pPr>
              <a:defRPr/>
            </a:pPr>
            <a:r>
              <a:rPr lang="zh-CN" altLang="en-US" dirty="0"/>
              <a:t>掌握</a:t>
            </a:r>
            <a:r>
              <a:rPr lang="en-US" altLang="zh-CN" dirty="0"/>
              <a:t>switch</a:t>
            </a:r>
            <a:r>
              <a:rPr lang="zh-CN" altLang="en-US" dirty="0"/>
              <a:t>选择结构</a:t>
            </a:r>
            <a:endParaRPr lang="en-US" altLang="zh-CN" dirty="0"/>
          </a:p>
          <a:p>
            <a:pPr>
              <a:defRPr/>
            </a:pPr>
            <a:r>
              <a:rPr lang="zh-CN" altLang="en-US" dirty="0"/>
              <a:t>能够综合运用</a:t>
            </a:r>
            <a:r>
              <a:rPr lang="en-US" altLang="zh-CN" dirty="0"/>
              <a:t>if</a:t>
            </a:r>
            <a:r>
              <a:rPr lang="zh-CN" altLang="en-US" dirty="0"/>
              <a:t>选择结构和</a:t>
            </a:r>
            <a:r>
              <a:rPr lang="en-US" altLang="zh-CN" dirty="0"/>
              <a:t>switch</a:t>
            </a:r>
            <a:r>
              <a:rPr lang="zh-CN" altLang="en-US" dirty="0"/>
              <a:t>选择结构解决问题</a:t>
            </a:r>
            <a:endParaRPr lang="zh-CN" altLang="en-US" dirty="0"/>
          </a:p>
          <a:p>
            <a:pPr>
              <a:defRPr/>
            </a:pPr>
            <a:endParaRPr lang="zh-CN" altLang="en-US" dirty="0"/>
          </a:p>
          <a:p>
            <a:pPr>
              <a:defRPr/>
            </a:pPr>
            <a:endParaRPr lang="zh-CN" altLang="en-US" dirty="0"/>
          </a:p>
        </p:txBody>
      </p:sp>
      <p:pic>
        <p:nvPicPr>
          <p:cNvPr id="13" name="Picture 3" descr="C:\Users\meng.zhang\Desktop\ACCP7.0模版图标规范\是.png"/>
          <p:cNvPicPr>
            <a:picLocks noChangeAspect="1" noChangeArrowheads="1"/>
          </p:cNvPicPr>
          <p:nvPr/>
        </p:nvPicPr>
        <p:blipFill>
          <a:blip r:embed="rId1"/>
          <a:srcRect/>
          <a:stretch>
            <a:fillRect/>
          </a:stretch>
        </p:blipFill>
        <p:spPr bwMode="auto">
          <a:xfrm>
            <a:off x="7907338" y="1011238"/>
            <a:ext cx="714375" cy="719137"/>
          </a:xfrm>
          <a:prstGeom prst="rect">
            <a:avLst/>
          </a:prstGeom>
          <a:noFill/>
          <a:ln w="9525">
            <a:noFill/>
            <a:miter lim="800000"/>
            <a:headEnd/>
            <a:tailEnd/>
          </a:ln>
        </p:spPr>
      </p:pic>
      <p:pic>
        <p:nvPicPr>
          <p:cNvPr id="14" name="Picture 2" descr="C:\Users\meng.zhang\Desktop\ACCP7.0模版图标规范\啊-1.png"/>
          <p:cNvPicPr>
            <a:picLocks noChangeAspect="1" noChangeArrowheads="1"/>
          </p:cNvPicPr>
          <p:nvPr/>
        </p:nvPicPr>
        <p:blipFill>
          <a:blip r:embed="rId2"/>
          <a:srcRect/>
          <a:stretch>
            <a:fillRect/>
          </a:stretch>
        </p:blipFill>
        <p:spPr bwMode="auto">
          <a:xfrm>
            <a:off x="7993063" y="2205038"/>
            <a:ext cx="642937" cy="647700"/>
          </a:xfrm>
          <a:prstGeom prst="rect">
            <a:avLst/>
          </a:prstGeom>
          <a:noFill/>
          <a:ln w="9525">
            <a:noFill/>
            <a:miter lim="800000"/>
            <a:headEnd/>
            <a:tailEnd/>
          </a:ln>
        </p:spPr>
      </p:pic>
      <p:sp>
        <p:nvSpPr>
          <p:cNvPr id="2" name="灯片编号占位符 1"/>
          <p:cNvSpPr>
            <a:spLocks noGrp="1"/>
          </p:cNvSpPr>
          <p:nvPr>
            <p:ph type="sldNum" sz="quarter" idx="10"/>
          </p:nvPr>
        </p:nvSpPr>
        <p:spPr/>
        <p:txBody>
          <a:bodyPr/>
          <a:lstStyle/>
          <a:p>
            <a:pPr>
              <a:defRPr/>
            </a:pPr>
            <a:fld id="{C12F3A03-6309-4CA5-8C65-31EC38661E80}" type="slidenum">
              <a:rPr lang="zh-CN" altLang="en-US" smtClean="0"/>
            </a:fld>
            <a:r>
              <a:rPr lang="en-US" altLang="zh-CN"/>
              <a:t>/25</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22" presetClass="entr" presetSubtype="8"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left)">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9" name="Rectangle 7"/>
          <p:cNvSpPr>
            <a:spLocks noGrp="1" noChangeArrowheads="1"/>
          </p:cNvSpPr>
          <p:nvPr>
            <p:ph type="title"/>
          </p:nvPr>
        </p:nvSpPr>
        <p:spPr>
          <a:xfrm>
            <a:off x="4387850" y="285750"/>
            <a:ext cx="6101080" cy="523875"/>
          </a:xfrm>
        </p:spPr>
        <p:txBody>
          <a:bodyPr/>
          <a:lstStyle/>
          <a:p>
            <a:pPr>
              <a:defRPr/>
            </a:pPr>
            <a:r>
              <a:t>为什么使用</a:t>
            </a:r>
            <a:r>
              <a:rPr lang="en-US" altLang="zh-CN"/>
              <a:t>switch</a:t>
            </a:r>
            <a:r>
              <a:t>选择结构</a:t>
            </a:r>
          </a:p>
        </p:txBody>
      </p:sp>
      <p:sp>
        <p:nvSpPr>
          <p:cNvPr id="9" name="内容占位符 8"/>
          <p:cNvSpPr>
            <a:spLocks noGrp="1"/>
          </p:cNvSpPr>
          <p:nvPr>
            <p:ph idx="1"/>
          </p:nvPr>
        </p:nvSpPr>
        <p:spPr>
          <a:xfrm>
            <a:off x="2308225" y="1214438"/>
            <a:ext cx="7645400" cy="5143500"/>
          </a:xfrm>
        </p:spPr>
        <p:txBody>
          <a:bodyPr/>
          <a:lstStyle/>
          <a:p>
            <a:pPr>
              <a:defRPr/>
            </a:pPr>
            <a:r>
              <a:rPr lang="zh-CN" altLang="en-US" dirty="0"/>
              <a:t>韩嫣参加计算机编程大赛</a:t>
            </a:r>
            <a:endParaRPr lang="zh-CN" altLang="en-US" dirty="0"/>
          </a:p>
          <a:p>
            <a:pPr lvl="1">
              <a:defRPr/>
            </a:pPr>
            <a:r>
              <a:rPr lang="zh-CN" altLang="en-US" dirty="0"/>
              <a:t>如果获得第一名，将参加麻省理工大学组织的</a:t>
            </a:r>
            <a:r>
              <a:rPr lang="en-US" altLang="zh-CN" dirty="0"/>
              <a:t>1</a:t>
            </a:r>
            <a:r>
              <a:rPr lang="zh-CN" altLang="en-US" dirty="0"/>
              <a:t>个月夏令营</a:t>
            </a:r>
            <a:endParaRPr lang="zh-CN" altLang="en-US" dirty="0"/>
          </a:p>
          <a:p>
            <a:pPr lvl="1">
              <a:defRPr/>
            </a:pPr>
            <a:r>
              <a:rPr lang="zh-CN" altLang="en-US" dirty="0"/>
              <a:t>如果获得第二名，将奖励惠普笔记本电脑一部</a:t>
            </a:r>
            <a:endParaRPr lang="zh-CN" altLang="en-US" dirty="0"/>
          </a:p>
          <a:p>
            <a:pPr lvl="1">
              <a:defRPr/>
            </a:pPr>
            <a:r>
              <a:rPr lang="zh-CN" altLang="en-US" dirty="0"/>
              <a:t>如果获得第三名，将奖励移动硬盘一个</a:t>
            </a:r>
            <a:endParaRPr lang="zh-CN" altLang="en-US" dirty="0"/>
          </a:p>
          <a:p>
            <a:pPr lvl="1">
              <a:defRPr/>
            </a:pPr>
            <a:r>
              <a:rPr lang="zh-CN" altLang="en-US" dirty="0"/>
              <a:t>否则，不给任何奖励</a:t>
            </a:r>
            <a:endParaRPr lang="zh-CN" altLang="en-US" dirty="0"/>
          </a:p>
          <a:p>
            <a:pPr>
              <a:defRPr/>
            </a:pPr>
            <a:endParaRPr lang="zh-CN" altLang="en-US" dirty="0"/>
          </a:p>
        </p:txBody>
      </p:sp>
      <p:sp>
        <p:nvSpPr>
          <p:cNvPr id="597007" name="Rectangle 15"/>
          <p:cNvSpPr>
            <a:spLocks noChangeArrowheads="1"/>
          </p:cNvSpPr>
          <p:nvPr/>
        </p:nvSpPr>
        <p:spPr bwMode="auto">
          <a:xfrm>
            <a:off x="2308225" y="3790950"/>
            <a:ext cx="6851650" cy="2590800"/>
          </a:xfrm>
          <a:prstGeom prst="rect">
            <a:avLst/>
          </a:prstGeom>
          <a:noFill/>
          <a:ln>
            <a:noFill/>
          </a:ln>
        </p:spPr>
        <p:txBody>
          <a:bodyPr/>
          <a:lstStyle/>
          <a:p>
            <a:pPr marL="342900" indent="-342900" eaLnBrk="0" hangingPunct="0">
              <a:spcBef>
                <a:spcPct val="20000"/>
              </a:spcBef>
              <a:buClr>
                <a:srgbClr val="0E9CDE"/>
              </a:buClr>
              <a:buSzPct val="100000"/>
              <a:buFont typeface="Wingdings" panose="05000000000000000000" pitchFamily="2" charset="2"/>
              <a:buChar char="n"/>
              <a:defRPr/>
            </a:pPr>
            <a:endParaRPr lang="zh-CN" altLang="en-US" sz="2600" b="1" dirty="0">
              <a:latin typeface="+mn-lt"/>
              <a:ea typeface="微软雅黑" panose="020B0503020204020204" pitchFamily="2" charset="-122"/>
            </a:endParaRPr>
          </a:p>
          <a:p>
            <a:pPr marL="342900" indent="-342900" eaLnBrk="0" hangingPunct="0">
              <a:spcBef>
                <a:spcPct val="20000"/>
              </a:spcBef>
              <a:buClr>
                <a:srgbClr val="0E9CDE"/>
              </a:buClr>
              <a:buSzPct val="100000"/>
              <a:buFont typeface="Wingdings" panose="05000000000000000000" pitchFamily="2" charset="2"/>
              <a:buChar char="n"/>
              <a:defRPr/>
            </a:pPr>
            <a:endParaRPr lang="zh-CN" altLang="en-US" sz="2600" b="1" dirty="0">
              <a:latin typeface="+mn-lt"/>
              <a:ea typeface="微软雅黑" panose="020B0503020204020204" pitchFamily="2" charset="-122"/>
            </a:endParaRPr>
          </a:p>
          <a:p>
            <a:pPr marL="342900" indent="-342900" eaLnBrk="0" hangingPunct="0">
              <a:spcBef>
                <a:spcPct val="20000"/>
              </a:spcBef>
              <a:buClr>
                <a:srgbClr val="0E9CDE"/>
              </a:buClr>
              <a:buSzPct val="100000"/>
              <a:buFont typeface="Wingdings" panose="05000000000000000000" pitchFamily="2" charset="2"/>
              <a:buChar char="n"/>
              <a:defRPr/>
            </a:pPr>
            <a:r>
              <a:rPr lang="zh-CN" altLang="en-US" sz="2600" b="1" dirty="0">
                <a:latin typeface="+mn-lt"/>
                <a:ea typeface="微软雅黑" panose="020B0503020204020204" pitchFamily="2" charset="-122"/>
              </a:rPr>
              <a:t>解决方法</a:t>
            </a:r>
            <a:endParaRPr lang="en-US" altLang="zh-CN" sz="2600" b="1" dirty="0">
              <a:latin typeface="+mn-lt"/>
              <a:ea typeface="微软雅黑" panose="020B0503020204020204" pitchFamily="2" charset="-122"/>
            </a:endParaRPr>
          </a:p>
          <a:p>
            <a:pPr marL="742950" lvl="1" indent="-285750" eaLnBrk="0" hangingPunct="0">
              <a:spcBef>
                <a:spcPct val="20000"/>
              </a:spcBef>
              <a:buClr>
                <a:srgbClr val="0E9CDE"/>
              </a:buClr>
              <a:buSzPct val="100000"/>
              <a:buFont typeface="Wingdings" panose="05000000000000000000" pitchFamily="2" charset="2"/>
              <a:buChar char="u"/>
              <a:defRPr/>
            </a:pPr>
            <a:r>
              <a:rPr lang="zh-CN" altLang="en-GB" sz="2400" b="1" dirty="0">
                <a:latin typeface="+mn-lt"/>
                <a:ea typeface="微软雅黑" panose="020B0503020204020204" pitchFamily="2" charset="-122"/>
              </a:rPr>
              <a:t>使用多重</a:t>
            </a:r>
            <a:r>
              <a:rPr lang="en-GB" altLang="zh-CN" sz="2400" b="1" dirty="0" err="1">
                <a:latin typeface="+mn-lt"/>
                <a:ea typeface="微软雅黑" panose="020B0503020204020204" pitchFamily="2" charset="-122"/>
              </a:rPr>
              <a:t>if</a:t>
            </a:r>
            <a:r>
              <a:rPr lang="zh-CN" altLang="en-GB" sz="2400" b="1" dirty="0" err="1">
                <a:latin typeface="+mn-lt"/>
                <a:ea typeface="微软雅黑" panose="020B0503020204020204" pitchFamily="2" charset="-122"/>
              </a:rPr>
              <a:t>选择结构实现</a:t>
            </a:r>
            <a:endParaRPr lang="zh-CN" altLang="en-GB" sz="2400" b="1" dirty="0" err="1">
              <a:latin typeface="+mn-lt"/>
              <a:ea typeface="微软雅黑" panose="020B0503020204020204" pitchFamily="2" charset="-122"/>
            </a:endParaRPr>
          </a:p>
          <a:p>
            <a:pPr marL="742950" lvl="1" indent="-285750" eaLnBrk="0" hangingPunct="0">
              <a:spcBef>
                <a:spcPct val="20000"/>
              </a:spcBef>
              <a:buClr>
                <a:srgbClr val="0E9CDE"/>
              </a:buClr>
              <a:buSzPct val="100000"/>
              <a:buFont typeface="Wingdings" panose="05000000000000000000" pitchFamily="2" charset="2"/>
              <a:buChar char="u"/>
              <a:defRPr/>
            </a:pPr>
            <a:r>
              <a:rPr lang="zh-CN" altLang="en-US" sz="2400" b="1" dirty="0">
                <a:latin typeface="+mn-lt"/>
                <a:ea typeface="微软雅黑" panose="020B0503020204020204" pitchFamily="2" charset="-122"/>
              </a:rPr>
              <a:t>使用</a:t>
            </a:r>
            <a:r>
              <a:rPr lang="en-US" altLang="zh-CN" sz="2400" b="1" dirty="0" err="1">
                <a:latin typeface="+mn-lt"/>
                <a:ea typeface="微软雅黑" panose="020B0503020204020204" pitchFamily="2" charset="-122"/>
              </a:rPr>
              <a:t>switch</a:t>
            </a:r>
            <a:r>
              <a:rPr lang="zh-CN" altLang="en-US" sz="2400" b="1" dirty="0">
                <a:latin typeface="+mn-lt"/>
                <a:ea typeface="微软雅黑" panose="020B0503020204020204" pitchFamily="2" charset="-122"/>
              </a:rPr>
              <a:t>选择结构解决</a:t>
            </a:r>
            <a:endParaRPr lang="en-US" altLang="zh-CN" sz="2400" b="1" dirty="0">
              <a:latin typeface="+mn-lt"/>
              <a:ea typeface="微软雅黑" panose="020B0503020204020204" pitchFamily="2" charset="-122"/>
            </a:endParaRPr>
          </a:p>
        </p:txBody>
      </p:sp>
      <p:grpSp>
        <p:nvGrpSpPr>
          <p:cNvPr id="18437" name="组合 18"/>
          <p:cNvGrpSpPr/>
          <p:nvPr/>
        </p:nvGrpSpPr>
        <p:grpSpPr bwMode="auto">
          <a:xfrm>
            <a:off x="1666875" y="857250"/>
            <a:ext cx="979170" cy="422275"/>
            <a:chOff x="1000100" y="1173499"/>
            <a:chExt cx="979913" cy="422603"/>
          </a:xfrm>
        </p:grpSpPr>
        <p:pic>
          <p:nvPicPr>
            <p:cNvPr id="18452" name="Picture 5" descr="E:\设计支持\模板设计\WT.png"/>
            <p:cNvPicPr>
              <a:picLocks noChangeAspect="1" noChangeArrowheads="1"/>
            </p:cNvPicPr>
            <p:nvPr/>
          </p:nvPicPr>
          <p:blipFill>
            <a:blip r:embed="rId1"/>
            <a:srcRect/>
            <a:stretch>
              <a:fillRect/>
            </a:stretch>
          </p:blipFill>
          <p:spPr bwMode="auto">
            <a:xfrm>
              <a:off x="1000100" y="1173499"/>
              <a:ext cx="414476" cy="422603"/>
            </a:xfrm>
            <a:prstGeom prst="rect">
              <a:avLst/>
            </a:prstGeom>
            <a:noFill/>
            <a:ln w="9525">
              <a:noFill/>
              <a:miter lim="800000"/>
              <a:headEnd/>
              <a:tailEnd/>
            </a:ln>
          </p:spPr>
        </p:pic>
        <p:sp>
          <p:nvSpPr>
            <p:cNvPr id="14" name="TextBox 13"/>
            <p:cNvSpPr txBox="1"/>
            <p:nvPr/>
          </p:nvSpPr>
          <p:spPr>
            <a:xfrm>
              <a:off x="1286067" y="1185257"/>
              <a:ext cx="693946" cy="399090"/>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pitchFamily="49" charset="-122"/>
                  <a:ea typeface="黑体" panose="02010609060101010101" pitchFamily="49" charset="-122"/>
                </a:rPr>
                <a:t>问题</a:t>
              </a:r>
              <a:endParaRPr lang="zh-CN" altLang="en-US" sz="2000" b="1" dirty="0">
                <a:latin typeface="黑体" panose="02010609060101010101" pitchFamily="49" charset="-122"/>
                <a:ea typeface="黑体" panose="02010609060101010101" pitchFamily="49" charset="-122"/>
              </a:endParaRPr>
            </a:p>
          </p:txBody>
        </p:sp>
      </p:grpSp>
      <p:sp>
        <p:nvSpPr>
          <p:cNvPr id="21" name="AutoShape 5"/>
          <p:cNvSpPr>
            <a:spLocks noChangeArrowheads="1"/>
          </p:cNvSpPr>
          <p:nvPr/>
        </p:nvSpPr>
        <p:spPr bwMode="auto">
          <a:xfrm>
            <a:off x="7893050" y="5166923"/>
            <a:ext cx="2521412" cy="408132"/>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defRPr/>
            </a:pPr>
            <a:r>
              <a:rPr lang="zh-CN" altLang="en-US" b="1" kern="0" dirty="0">
                <a:solidFill>
                  <a:schemeClr val="bg1"/>
                </a:solidFill>
                <a:latin typeface="Arial" panose="020B0604020202020204"/>
                <a:ea typeface="黑体" panose="02010609060101010101" pitchFamily="49" charset="-122"/>
              </a:rPr>
              <a:t>缺点：结构复杂，啰嗦</a:t>
            </a:r>
            <a:endParaRPr lang="zh-CN" altLang="en-US" b="1" kern="0" dirty="0">
              <a:solidFill>
                <a:schemeClr val="bg1"/>
              </a:solidFill>
              <a:latin typeface="Arial" panose="020B0604020202020204"/>
              <a:ea typeface="黑体" panose="02010609060101010101" pitchFamily="49" charset="-122"/>
            </a:endParaRPr>
          </a:p>
        </p:txBody>
      </p:sp>
      <p:sp>
        <p:nvSpPr>
          <p:cNvPr id="22" name="AutoShape 5"/>
          <p:cNvSpPr>
            <a:spLocks noChangeArrowheads="1"/>
          </p:cNvSpPr>
          <p:nvPr/>
        </p:nvSpPr>
        <p:spPr bwMode="auto">
          <a:xfrm>
            <a:off x="7893050" y="5706673"/>
            <a:ext cx="2521412" cy="408132"/>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defRPr/>
            </a:pPr>
            <a:r>
              <a:rPr lang="zh-CN" altLang="en-US" b="1" kern="0" dirty="0">
                <a:solidFill>
                  <a:schemeClr val="bg1"/>
                </a:solidFill>
                <a:latin typeface="Arial" panose="020B0604020202020204"/>
                <a:ea typeface="黑体" panose="02010609060101010101" pitchFamily="49" charset="-122"/>
              </a:rPr>
              <a:t>特点：条件为等值判断</a:t>
            </a:r>
            <a:endParaRPr lang="zh-CN" altLang="en-US" b="1" kern="0" dirty="0">
              <a:solidFill>
                <a:schemeClr val="bg1"/>
              </a:solidFill>
              <a:latin typeface="Arial" panose="020B0604020202020204"/>
              <a:ea typeface="黑体" panose="02010609060101010101" pitchFamily="49" charset="-122"/>
            </a:endParaRPr>
          </a:p>
        </p:txBody>
      </p:sp>
      <p:cxnSp>
        <p:nvCxnSpPr>
          <p:cNvPr id="24" name="直接箭头连接符 23"/>
          <p:cNvCxnSpPr/>
          <p:nvPr/>
        </p:nvCxnSpPr>
        <p:spPr>
          <a:xfrm flipV="1">
            <a:off x="6678611" y="5401161"/>
            <a:ext cx="1143008" cy="2"/>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26" name="直接箭头连接符 25"/>
          <p:cNvCxnSpPr/>
          <p:nvPr/>
        </p:nvCxnSpPr>
        <p:spPr>
          <a:xfrm rot="10800000">
            <a:off x="6821488" y="5972612"/>
            <a:ext cx="1071570" cy="1"/>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3" name="组合 14"/>
          <p:cNvGrpSpPr/>
          <p:nvPr/>
        </p:nvGrpSpPr>
        <p:grpSpPr bwMode="auto">
          <a:xfrm>
            <a:off x="3238500" y="6240463"/>
            <a:ext cx="5000625" cy="428625"/>
            <a:chOff x="3143240" y="5143512"/>
            <a:chExt cx="5000695" cy="428628"/>
          </a:xfrm>
        </p:grpSpPr>
        <p:sp>
          <p:nvSpPr>
            <p:cNvPr id="20" name="圆角矩形 19"/>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5" name="圆角矩形 24"/>
            <p:cNvSpPr/>
            <p:nvPr/>
          </p:nvSpPr>
          <p:spPr bwMode="auto">
            <a:xfrm>
              <a:off x="3714744" y="5143512"/>
              <a:ext cx="4429191"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18450" name="Picture 8" descr="说话气泡new"/>
            <p:cNvPicPr>
              <a:picLocks noChangeAspect="1" noChangeArrowheads="1"/>
            </p:cNvPicPr>
            <p:nvPr/>
          </p:nvPicPr>
          <p:blipFill>
            <a:blip r:embed="rId2"/>
            <a:srcRect/>
            <a:stretch>
              <a:fillRect/>
            </a:stretch>
          </p:blipFill>
          <p:spPr bwMode="auto">
            <a:xfrm>
              <a:off x="3143240" y="5183073"/>
              <a:ext cx="571505" cy="342076"/>
            </a:xfrm>
            <a:prstGeom prst="rect">
              <a:avLst/>
            </a:prstGeom>
            <a:noFill/>
            <a:ln w="9525">
              <a:noFill/>
              <a:miter lim="800000"/>
              <a:headEnd/>
              <a:tailEnd/>
            </a:ln>
            <a:effectLst>
              <a:prstShdw prst="shdw13" dist="12700" dir="10800000">
                <a:srgbClr val="0099FF">
                  <a:alpha val="50000"/>
                </a:srgbClr>
              </a:prstShdw>
            </a:effectLst>
          </p:spPr>
        </p:pic>
        <p:sp>
          <p:nvSpPr>
            <p:cNvPr id="28" name="TextBox 27"/>
            <p:cNvSpPr txBox="1"/>
            <p:nvPr/>
          </p:nvSpPr>
          <p:spPr bwMode="auto">
            <a:xfrm>
              <a:off x="3982721" y="5187962"/>
              <a:ext cx="4039292" cy="33718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2" charset="-122"/>
                  <a:ea typeface="微软雅黑" panose="020B0503020204020204" pitchFamily="2" charset="-122"/>
                </a:rPr>
                <a:t>演示示例</a:t>
              </a:r>
              <a:r>
                <a:rPr lang="en-US" altLang="zh-CN" sz="1600" b="1" spc="300" dirty="0">
                  <a:solidFill>
                    <a:srgbClr val="FBFFFE"/>
                  </a:solidFill>
                  <a:latin typeface="微软雅黑" panose="020B0503020204020204" pitchFamily="2" charset="-122"/>
                  <a:ea typeface="微软雅黑" panose="020B0503020204020204" pitchFamily="2" charset="-122"/>
                </a:rPr>
                <a:t>1:</a:t>
              </a:r>
              <a:r>
                <a:rPr lang="zh-CN" altLang="en-US" sz="1600" b="1" spc="300" dirty="0">
                  <a:solidFill>
                    <a:srgbClr val="FBFFFE"/>
                  </a:solidFill>
                  <a:latin typeface="微软雅黑" panose="020B0503020204020204" pitchFamily="2" charset="-122"/>
                  <a:ea typeface="微软雅黑" panose="020B0503020204020204" pitchFamily="2" charset="-122"/>
                </a:rPr>
                <a:t>多重</a:t>
              </a:r>
              <a:r>
                <a:rPr lang="en-US" altLang="zh-CN" sz="1600" b="1" spc="300" dirty="0">
                  <a:solidFill>
                    <a:srgbClr val="FBFFFE"/>
                  </a:solidFill>
                  <a:latin typeface="微软雅黑" panose="020B0503020204020204" pitchFamily="2" charset="-122"/>
                  <a:ea typeface="微软雅黑" panose="020B0503020204020204" pitchFamily="2" charset="-122"/>
                </a:rPr>
                <a:t>if</a:t>
              </a:r>
              <a:r>
                <a:rPr lang="zh-CN" altLang="en-US" sz="1600" b="1" spc="300" dirty="0">
                  <a:solidFill>
                    <a:srgbClr val="FBFFFE"/>
                  </a:solidFill>
                  <a:latin typeface="微软雅黑" panose="020B0503020204020204" pitchFamily="2" charset="-122"/>
                  <a:ea typeface="微软雅黑" panose="020B0503020204020204" pitchFamily="2" charset="-122"/>
                </a:rPr>
                <a:t>解决等值判断问题</a:t>
              </a:r>
              <a:endParaRPr lang="zh-CN" altLang="en-US" sz="1600" b="1" spc="300" dirty="0">
                <a:solidFill>
                  <a:srgbClr val="FBFFFE"/>
                </a:solidFill>
                <a:latin typeface="微软雅黑" panose="020B0503020204020204" pitchFamily="2" charset="-122"/>
                <a:ea typeface="微软雅黑" panose="020B0503020204020204" pitchFamily="2" charset="-122"/>
              </a:endParaRPr>
            </a:p>
          </p:txBody>
        </p:sp>
      </p:grpSp>
      <p:sp>
        <p:nvSpPr>
          <p:cNvPr id="2" name="灯片编号占位符 1"/>
          <p:cNvSpPr>
            <a:spLocks noGrp="1"/>
          </p:cNvSpPr>
          <p:nvPr>
            <p:ph type="sldNum" sz="quarter" idx="10"/>
          </p:nvPr>
        </p:nvSpPr>
        <p:spPr/>
        <p:txBody>
          <a:bodyPr/>
          <a:lstStyle/>
          <a:p>
            <a:pPr>
              <a:defRPr/>
            </a:pPr>
            <a:fld id="{C12F3A03-6309-4CA5-8C65-31EC38661E80}" type="slidenum">
              <a:rPr lang="zh-CN" altLang="en-US" smtClean="0"/>
            </a:fld>
            <a:r>
              <a:rPr lang="en-US" altLang="zh-CN"/>
              <a:t>/25</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97007">
                                            <p:txEl>
                                              <p:pRg st="2" end="2"/>
                                            </p:txEl>
                                          </p:spTgt>
                                        </p:tgtEl>
                                        <p:attrNameLst>
                                          <p:attrName>style.visibility</p:attrName>
                                        </p:attrNameLst>
                                      </p:cBhvr>
                                      <p:to>
                                        <p:strVal val="visible"/>
                                      </p:to>
                                    </p:set>
                                    <p:animEffect transition="in" filter="wipe(left)">
                                      <p:cBhvr>
                                        <p:cTn id="7" dur="500"/>
                                        <p:tgtEl>
                                          <p:spTgt spid="59700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wipe(left)">
                                      <p:cBhvr>
                                        <p:cTn id="12" dur="500"/>
                                        <p:tgtEl>
                                          <p:spTgt spid="24"/>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ipe(left)">
                                      <p:cBhvr>
                                        <p:cTn id="16" dur="500"/>
                                        <p:tgtEl>
                                          <p:spTgt spid="21"/>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597007">
                                            <p:txEl>
                                              <p:pRg st="4" end="4"/>
                                            </p:txEl>
                                          </p:spTgt>
                                        </p:tgtEl>
                                        <p:attrNameLst>
                                          <p:attrName>style.visibility</p:attrName>
                                        </p:attrNameLst>
                                      </p:cBhvr>
                                      <p:to>
                                        <p:strVal val="visible"/>
                                      </p:to>
                                    </p:set>
                                    <p:animEffect transition="in" filter="wipe(left)">
                                      <p:cBhvr>
                                        <p:cTn id="20" dur="500"/>
                                        <p:tgtEl>
                                          <p:spTgt spid="597007">
                                            <p:txEl>
                                              <p:pRg st="4" end="4"/>
                                            </p:txEl>
                                          </p:spTgt>
                                        </p:tgtEl>
                                      </p:cBhvr>
                                    </p:animEffect>
                                  </p:childTnLst>
                                </p:cTn>
                              </p:par>
                            </p:childTnLst>
                          </p:cTn>
                        </p:par>
                        <p:par>
                          <p:cTn id="21" fill="hold">
                            <p:stCondLst>
                              <p:cond delay="1500"/>
                            </p:stCondLst>
                            <p:childTnLst>
                              <p:par>
                                <p:cTn id="22" presetID="22" presetClass="entr" presetSubtype="2" fill="hold" grpId="0" nodeType="after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wipe(right)">
                                      <p:cBhvr>
                                        <p:cTn id="24" dur="500"/>
                                        <p:tgtEl>
                                          <p:spTgt spid="22"/>
                                        </p:tgtEl>
                                      </p:cBhvr>
                                    </p:animEffect>
                                  </p:childTnLst>
                                </p:cTn>
                              </p:par>
                            </p:childTnLst>
                          </p:cTn>
                        </p:par>
                        <p:par>
                          <p:cTn id="25" fill="hold">
                            <p:stCondLst>
                              <p:cond delay="2000"/>
                            </p:stCondLst>
                            <p:childTnLst>
                              <p:par>
                                <p:cTn id="26" presetID="22" presetClass="entr" presetSubtype="2" fill="hold" nodeType="after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wipe(right)">
                                      <p:cBhvr>
                                        <p:cTn id="28" dur="500"/>
                                        <p:tgtEl>
                                          <p:spTgt spid="26"/>
                                        </p:tgtEl>
                                      </p:cBhvr>
                                    </p:animEffect>
                                  </p:childTnLst>
                                </p:cTn>
                              </p:par>
                            </p:childTnLst>
                          </p:cTn>
                        </p:par>
                        <p:par>
                          <p:cTn id="29" fill="hold">
                            <p:stCondLst>
                              <p:cond delay="2500"/>
                            </p:stCondLst>
                            <p:childTnLst>
                              <p:par>
                                <p:cTn id="30" presetID="22" presetClass="entr" presetSubtype="8" fill="hold" nodeType="after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left)">
                                      <p:cBhvr>
                                        <p:cTn id="3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22"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018" name="AutoShape 2"/>
          <p:cNvSpPr>
            <a:spLocks noChangeArrowheads="1"/>
          </p:cNvSpPr>
          <p:nvPr/>
        </p:nvSpPr>
        <p:spPr bwMode="auto">
          <a:xfrm>
            <a:off x="1990725" y="1809750"/>
            <a:ext cx="8426450" cy="4667664"/>
          </a:xfrm>
          <a:prstGeom prst="roundRect">
            <a:avLst>
              <a:gd name="adj" fmla="val 288"/>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spAutoFit/>
          </a:bodyPr>
          <a:lstStyle/>
          <a:p>
            <a:pPr lvl="1" defTabSz="723900">
              <a:lnSpc>
                <a:spcPct val="110000"/>
              </a:lnSpc>
              <a:buClr>
                <a:schemeClr val="folHlink"/>
              </a:buClr>
              <a:buSzPct val="60000"/>
              <a:tabLst>
                <a:tab pos="444500" algn="l"/>
              </a:tabLst>
              <a:defRPr/>
            </a:pPr>
            <a:r>
              <a:rPr lang="en-GB" altLang="zh-CN" b="1" dirty="0">
                <a:solidFill>
                  <a:srgbClr val="FF0000"/>
                </a:solidFill>
              </a:rPr>
              <a:t>switch</a:t>
            </a:r>
            <a:r>
              <a:rPr lang="en-GB" altLang="zh-CN" b="1" dirty="0">
                <a:solidFill>
                  <a:schemeClr val="accent5">
                    <a:lumMod val="10000"/>
                  </a:schemeClr>
                </a:solidFill>
              </a:rPr>
              <a:t> (</a:t>
            </a:r>
            <a:r>
              <a:rPr lang="zh-CN" altLang="en-GB" b="1" dirty="0">
                <a:solidFill>
                  <a:schemeClr val="accent5">
                    <a:lumMod val="10000"/>
                  </a:schemeClr>
                </a:solidFill>
              </a:rPr>
              <a:t>表达式</a:t>
            </a:r>
            <a:r>
              <a:rPr lang="en-GB" altLang="zh-CN" b="1" dirty="0">
                <a:solidFill>
                  <a:schemeClr val="accent5">
                    <a:lumMod val="10000"/>
                  </a:schemeClr>
                </a:solidFill>
              </a:rPr>
              <a:t>) {</a:t>
            </a:r>
            <a:endParaRPr lang="en-GB" altLang="zh-CN" b="1" dirty="0">
              <a:solidFill>
                <a:schemeClr val="accent5">
                  <a:lumMod val="10000"/>
                </a:schemeClr>
              </a:solidFill>
            </a:endParaRPr>
          </a:p>
          <a:p>
            <a:pPr lvl="1" defTabSz="723900">
              <a:lnSpc>
                <a:spcPct val="110000"/>
              </a:lnSpc>
              <a:buClr>
                <a:schemeClr val="folHlink"/>
              </a:buClr>
              <a:buSzPct val="60000"/>
              <a:tabLst>
                <a:tab pos="444500" algn="l"/>
              </a:tabLst>
              <a:defRPr/>
            </a:pPr>
            <a:endParaRPr lang="en-GB" altLang="zh-CN" b="1" dirty="0">
              <a:solidFill>
                <a:schemeClr val="accent5">
                  <a:lumMod val="10000"/>
                </a:schemeClr>
              </a:solidFill>
            </a:endParaRPr>
          </a:p>
          <a:p>
            <a:pPr lvl="1" defTabSz="723900">
              <a:lnSpc>
                <a:spcPct val="110000"/>
              </a:lnSpc>
              <a:buClr>
                <a:schemeClr val="folHlink"/>
              </a:buClr>
              <a:buSzPct val="60000"/>
              <a:tabLst>
                <a:tab pos="444500" algn="l"/>
              </a:tabLst>
              <a:defRPr/>
            </a:pPr>
            <a:r>
              <a:rPr lang="en-GB" altLang="zh-CN" b="1" dirty="0">
                <a:solidFill>
                  <a:schemeClr val="accent5">
                    <a:lumMod val="10000"/>
                  </a:schemeClr>
                </a:solidFill>
              </a:rPr>
              <a:t>     </a:t>
            </a:r>
            <a:r>
              <a:rPr lang="en-GB" altLang="zh-CN" b="1" dirty="0">
                <a:solidFill>
                  <a:srgbClr val="0000FF"/>
                </a:solidFill>
              </a:rPr>
              <a:t> </a:t>
            </a:r>
            <a:r>
              <a:rPr lang="en-GB" altLang="zh-CN" b="1" dirty="0">
                <a:solidFill>
                  <a:srgbClr val="FF0000"/>
                </a:solidFill>
              </a:rPr>
              <a:t>case</a:t>
            </a:r>
            <a:r>
              <a:rPr lang="en-GB" altLang="zh-CN" b="1" dirty="0">
                <a:solidFill>
                  <a:srgbClr val="0000FF"/>
                </a:solidFill>
              </a:rPr>
              <a:t> </a:t>
            </a:r>
            <a:r>
              <a:rPr lang="zh-CN" altLang="en-GB" b="1" dirty="0">
                <a:solidFill>
                  <a:schemeClr val="accent5">
                    <a:lumMod val="10000"/>
                  </a:schemeClr>
                </a:solidFill>
              </a:rPr>
              <a:t>常量 </a:t>
            </a:r>
            <a:r>
              <a:rPr lang="en-GB" altLang="zh-CN" b="1" dirty="0">
                <a:solidFill>
                  <a:schemeClr val="accent5">
                    <a:lumMod val="10000"/>
                  </a:schemeClr>
                </a:solidFill>
              </a:rPr>
              <a:t>1:</a:t>
            </a:r>
            <a:endParaRPr lang="en-GB" altLang="zh-CN" b="1" dirty="0">
              <a:solidFill>
                <a:schemeClr val="accent5">
                  <a:lumMod val="10000"/>
                </a:schemeClr>
              </a:solidFill>
            </a:endParaRPr>
          </a:p>
          <a:p>
            <a:pPr lvl="1" defTabSz="723900">
              <a:lnSpc>
                <a:spcPct val="110000"/>
              </a:lnSpc>
              <a:buClr>
                <a:schemeClr val="folHlink"/>
              </a:buClr>
              <a:buSzPct val="60000"/>
              <a:tabLst>
                <a:tab pos="444500" algn="l"/>
              </a:tabLst>
              <a:defRPr/>
            </a:pPr>
            <a:r>
              <a:rPr lang="en-GB" altLang="zh-CN" b="1" dirty="0">
                <a:solidFill>
                  <a:schemeClr val="accent5">
                    <a:lumMod val="10000"/>
                  </a:schemeClr>
                </a:solidFill>
              </a:rPr>
              <a:t>		</a:t>
            </a:r>
            <a:r>
              <a:rPr lang="zh-CN" altLang="en-GB" b="1" dirty="0">
                <a:solidFill>
                  <a:schemeClr val="accent5">
                    <a:lumMod val="10000"/>
                  </a:schemeClr>
                </a:solidFill>
              </a:rPr>
              <a:t>语句</a:t>
            </a:r>
            <a:r>
              <a:rPr lang="en-GB" altLang="zh-CN" b="1" dirty="0">
                <a:solidFill>
                  <a:schemeClr val="accent5">
                    <a:lumMod val="10000"/>
                  </a:schemeClr>
                </a:solidFill>
              </a:rPr>
              <a:t>;</a:t>
            </a:r>
            <a:endParaRPr lang="en-GB" altLang="zh-CN" b="1" dirty="0">
              <a:solidFill>
                <a:schemeClr val="accent5">
                  <a:lumMod val="10000"/>
                </a:schemeClr>
              </a:solidFill>
            </a:endParaRPr>
          </a:p>
          <a:p>
            <a:pPr lvl="1" defTabSz="723900">
              <a:lnSpc>
                <a:spcPct val="110000"/>
              </a:lnSpc>
              <a:buClr>
                <a:schemeClr val="folHlink"/>
              </a:buClr>
              <a:buSzPct val="60000"/>
              <a:tabLst>
                <a:tab pos="444500" algn="l"/>
              </a:tabLst>
              <a:defRPr/>
            </a:pPr>
            <a:r>
              <a:rPr lang="en-GB" altLang="zh-CN" b="1" dirty="0">
                <a:solidFill>
                  <a:schemeClr val="accent5">
                    <a:lumMod val="10000"/>
                  </a:schemeClr>
                </a:solidFill>
              </a:rPr>
              <a:t>		</a:t>
            </a:r>
            <a:r>
              <a:rPr lang="en-GB" altLang="zh-CN" b="1" dirty="0">
                <a:solidFill>
                  <a:srgbClr val="FF0000"/>
                </a:solidFill>
              </a:rPr>
              <a:t>break;</a:t>
            </a:r>
            <a:endParaRPr lang="en-GB" altLang="zh-CN" b="1" dirty="0">
              <a:solidFill>
                <a:srgbClr val="FF0000"/>
              </a:solidFill>
            </a:endParaRPr>
          </a:p>
          <a:p>
            <a:pPr lvl="1" defTabSz="723900">
              <a:lnSpc>
                <a:spcPct val="110000"/>
              </a:lnSpc>
              <a:buClr>
                <a:schemeClr val="folHlink"/>
              </a:buClr>
              <a:buSzPct val="60000"/>
              <a:tabLst>
                <a:tab pos="444500" algn="l"/>
              </a:tabLst>
              <a:defRPr/>
            </a:pPr>
            <a:endParaRPr lang="en-GB" altLang="zh-CN" b="1" dirty="0">
              <a:solidFill>
                <a:schemeClr val="accent5">
                  <a:lumMod val="10000"/>
                </a:schemeClr>
              </a:solidFill>
            </a:endParaRPr>
          </a:p>
          <a:p>
            <a:pPr lvl="1" defTabSz="723900">
              <a:lnSpc>
                <a:spcPct val="110000"/>
              </a:lnSpc>
              <a:buClr>
                <a:schemeClr val="folHlink"/>
              </a:buClr>
              <a:buSzPct val="60000"/>
              <a:tabLst>
                <a:tab pos="444500" algn="l"/>
              </a:tabLst>
              <a:defRPr/>
            </a:pPr>
            <a:r>
              <a:rPr lang="en-GB" altLang="zh-CN" b="1" dirty="0">
                <a:solidFill>
                  <a:schemeClr val="accent5">
                    <a:lumMod val="10000"/>
                  </a:schemeClr>
                </a:solidFill>
              </a:rPr>
              <a:t>     </a:t>
            </a:r>
            <a:r>
              <a:rPr lang="en-GB" altLang="zh-CN" b="1" dirty="0">
                <a:solidFill>
                  <a:srgbClr val="0000FF"/>
                </a:solidFill>
              </a:rPr>
              <a:t> </a:t>
            </a:r>
            <a:r>
              <a:rPr lang="en-GB" altLang="zh-CN" b="1" dirty="0">
                <a:solidFill>
                  <a:srgbClr val="FF0000"/>
                </a:solidFill>
              </a:rPr>
              <a:t>case</a:t>
            </a:r>
            <a:r>
              <a:rPr lang="en-GB" altLang="zh-CN" b="1" dirty="0">
                <a:solidFill>
                  <a:srgbClr val="0000FF"/>
                </a:solidFill>
              </a:rPr>
              <a:t> </a:t>
            </a:r>
            <a:r>
              <a:rPr lang="zh-CN" altLang="en-GB" b="1" dirty="0">
                <a:solidFill>
                  <a:schemeClr val="accent5">
                    <a:lumMod val="10000"/>
                  </a:schemeClr>
                </a:solidFill>
              </a:rPr>
              <a:t>常量 </a:t>
            </a:r>
            <a:r>
              <a:rPr lang="en-GB" altLang="zh-CN" b="1" dirty="0">
                <a:solidFill>
                  <a:schemeClr val="accent5">
                    <a:lumMod val="10000"/>
                  </a:schemeClr>
                </a:solidFill>
              </a:rPr>
              <a:t>2:</a:t>
            </a:r>
            <a:endParaRPr lang="en-GB" altLang="zh-CN" b="1" dirty="0">
              <a:solidFill>
                <a:schemeClr val="accent5">
                  <a:lumMod val="10000"/>
                </a:schemeClr>
              </a:solidFill>
            </a:endParaRPr>
          </a:p>
          <a:p>
            <a:pPr lvl="1" defTabSz="723900">
              <a:lnSpc>
                <a:spcPct val="110000"/>
              </a:lnSpc>
              <a:buClr>
                <a:schemeClr val="folHlink"/>
              </a:buClr>
              <a:buSzPct val="60000"/>
              <a:tabLst>
                <a:tab pos="444500" algn="l"/>
              </a:tabLst>
              <a:defRPr/>
            </a:pPr>
            <a:r>
              <a:rPr lang="en-GB" altLang="zh-CN" b="1" dirty="0">
                <a:solidFill>
                  <a:schemeClr val="accent5">
                    <a:lumMod val="10000"/>
                  </a:schemeClr>
                </a:solidFill>
              </a:rPr>
              <a:t>		</a:t>
            </a:r>
            <a:r>
              <a:rPr lang="zh-CN" altLang="en-GB" b="1" dirty="0">
                <a:solidFill>
                  <a:schemeClr val="accent5">
                    <a:lumMod val="10000"/>
                  </a:schemeClr>
                </a:solidFill>
              </a:rPr>
              <a:t>语句</a:t>
            </a:r>
            <a:r>
              <a:rPr lang="en-GB" altLang="zh-CN" b="1" dirty="0">
                <a:solidFill>
                  <a:schemeClr val="accent5">
                    <a:lumMod val="10000"/>
                  </a:schemeClr>
                </a:solidFill>
              </a:rPr>
              <a:t>;</a:t>
            </a:r>
            <a:endParaRPr lang="en-GB" altLang="zh-CN" b="1" dirty="0">
              <a:solidFill>
                <a:schemeClr val="accent5">
                  <a:lumMod val="10000"/>
                </a:schemeClr>
              </a:solidFill>
            </a:endParaRPr>
          </a:p>
          <a:p>
            <a:pPr lvl="1" defTabSz="723900">
              <a:lnSpc>
                <a:spcPct val="110000"/>
              </a:lnSpc>
              <a:buClr>
                <a:schemeClr val="folHlink"/>
              </a:buClr>
              <a:buSzPct val="60000"/>
              <a:tabLst>
                <a:tab pos="444500" algn="l"/>
              </a:tabLst>
              <a:defRPr/>
            </a:pPr>
            <a:r>
              <a:rPr lang="en-GB" altLang="zh-CN" b="1" dirty="0">
                <a:solidFill>
                  <a:schemeClr val="accent5">
                    <a:lumMod val="10000"/>
                  </a:schemeClr>
                </a:solidFill>
              </a:rPr>
              <a:t>		</a:t>
            </a:r>
            <a:r>
              <a:rPr lang="en-GB" altLang="zh-CN" b="1" dirty="0">
                <a:solidFill>
                  <a:srgbClr val="FF0000"/>
                </a:solidFill>
              </a:rPr>
              <a:t>break;</a:t>
            </a:r>
            <a:endParaRPr lang="en-GB" altLang="zh-CN" b="1" dirty="0">
              <a:solidFill>
                <a:srgbClr val="FF0000"/>
              </a:solidFill>
            </a:endParaRPr>
          </a:p>
          <a:p>
            <a:pPr lvl="1" defTabSz="723900">
              <a:lnSpc>
                <a:spcPct val="110000"/>
              </a:lnSpc>
              <a:buClr>
                <a:schemeClr val="folHlink"/>
              </a:buClr>
              <a:buSzPct val="60000"/>
              <a:tabLst>
                <a:tab pos="444500" algn="l"/>
              </a:tabLst>
              <a:defRPr/>
            </a:pPr>
            <a:r>
              <a:rPr lang="en-GB" altLang="zh-CN" b="1" dirty="0">
                <a:solidFill>
                  <a:schemeClr val="accent5">
                    <a:lumMod val="10000"/>
                  </a:schemeClr>
                </a:solidFill>
              </a:rPr>
              <a:t>	…</a:t>
            </a:r>
            <a:endParaRPr lang="zh-CN" altLang="en-GB" b="1" dirty="0">
              <a:solidFill>
                <a:schemeClr val="accent5">
                  <a:lumMod val="10000"/>
                </a:schemeClr>
              </a:solidFill>
            </a:endParaRPr>
          </a:p>
          <a:p>
            <a:pPr lvl="1" defTabSz="723900">
              <a:lnSpc>
                <a:spcPct val="110000"/>
              </a:lnSpc>
              <a:buClr>
                <a:schemeClr val="folHlink"/>
              </a:buClr>
              <a:buSzPct val="60000"/>
              <a:tabLst>
                <a:tab pos="444500" algn="l"/>
              </a:tabLst>
              <a:defRPr/>
            </a:pPr>
            <a:r>
              <a:rPr lang="en-GB" altLang="zh-CN" b="1" dirty="0">
                <a:solidFill>
                  <a:schemeClr val="accent5">
                    <a:lumMod val="10000"/>
                  </a:schemeClr>
                </a:solidFill>
              </a:rPr>
              <a:t>	</a:t>
            </a:r>
            <a:endParaRPr lang="en-GB" altLang="zh-CN" b="1" dirty="0">
              <a:solidFill>
                <a:schemeClr val="accent5">
                  <a:lumMod val="10000"/>
                </a:schemeClr>
              </a:solidFill>
            </a:endParaRPr>
          </a:p>
          <a:p>
            <a:pPr lvl="1" defTabSz="723900">
              <a:lnSpc>
                <a:spcPct val="110000"/>
              </a:lnSpc>
              <a:buClr>
                <a:schemeClr val="folHlink"/>
              </a:buClr>
              <a:buSzPct val="60000"/>
              <a:tabLst>
                <a:tab pos="444500" algn="l"/>
              </a:tabLst>
              <a:defRPr/>
            </a:pPr>
            <a:r>
              <a:rPr lang="en-GB" altLang="zh-CN" b="1" dirty="0">
                <a:solidFill>
                  <a:srgbClr val="0000FF"/>
                </a:solidFill>
              </a:rPr>
              <a:t>	</a:t>
            </a:r>
            <a:r>
              <a:rPr lang="en-GB" altLang="zh-CN" b="1" dirty="0">
                <a:solidFill>
                  <a:srgbClr val="FF0000"/>
                </a:solidFill>
              </a:rPr>
              <a:t>default:</a:t>
            </a:r>
            <a:endParaRPr lang="en-GB" altLang="zh-CN" b="1" dirty="0">
              <a:solidFill>
                <a:srgbClr val="FF0000"/>
              </a:solidFill>
            </a:endParaRPr>
          </a:p>
          <a:p>
            <a:pPr lvl="1" defTabSz="723900">
              <a:lnSpc>
                <a:spcPct val="110000"/>
              </a:lnSpc>
              <a:buClr>
                <a:schemeClr val="folHlink"/>
              </a:buClr>
              <a:buSzPct val="60000"/>
              <a:tabLst>
                <a:tab pos="444500" algn="l"/>
              </a:tabLst>
              <a:defRPr/>
            </a:pPr>
            <a:r>
              <a:rPr lang="en-GB" altLang="zh-CN" b="1" dirty="0">
                <a:solidFill>
                  <a:schemeClr val="accent5">
                    <a:lumMod val="10000"/>
                  </a:schemeClr>
                </a:solidFill>
              </a:rPr>
              <a:t>		</a:t>
            </a:r>
            <a:r>
              <a:rPr lang="zh-CN" altLang="en-GB" b="1" dirty="0">
                <a:solidFill>
                  <a:schemeClr val="accent5">
                    <a:lumMod val="10000"/>
                  </a:schemeClr>
                </a:solidFill>
              </a:rPr>
              <a:t>语句</a:t>
            </a:r>
            <a:r>
              <a:rPr lang="en-GB" altLang="zh-CN" b="1" dirty="0">
                <a:solidFill>
                  <a:schemeClr val="accent5">
                    <a:lumMod val="10000"/>
                  </a:schemeClr>
                </a:solidFill>
              </a:rPr>
              <a:t>;</a:t>
            </a:r>
            <a:endParaRPr lang="en-GB" altLang="zh-CN" b="1" dirty="0">
              <a:solidFill>
                <a:schemeClr val="accent5">
                  <a:lumMod val="10000"/>
                </a:schemeClr>
              </a:solidFill>
            </a:endParaRPr>
          </a:p>
          <a:p>
            <a:pPr lvl="1" defTabSz="723900">
              <a:lnSpc>
                <a:spcPct val="110000"/>
              </a:lnSpc>
              <a:buClr>
                <a:schemeClr val="folHlink"/>
              </a:buClr>
              <a:buSzPct val="60000"/>
              <a:tabLst>
                <a:tab pos="444500" algn="l"/>
              </a:tabLst>
              <a:defRPr/>
            </a:pPr>
            <a:r>
              <a:rPr lang="en-GB" altLang="zh-CN" b="1" dirty="0">
                <a:solidFill>
                  <a:srgbClr val="0000FF"/>
                </a:solidFill>
              </a:rPr>
              <a:t>		</a:t>
            </a:r>
            <a:r>
              <a:rPr lang="en-GB" altLang="zh-CN" b="1" dirty="0">
                <a:solidFill>
                  <a:srgbClr val="FF0000"/>
                </a:solidFill>
              </a:rPr>
              <a:t>break;</a:t>
            </a:r>
            <a:endParaRPr lang="en-GB" altLang="zh-CN" b="1" dirty="0">
              <a:solidFill>
                <a:srgbClr val="FF0000"/>
              </a:solidFill>
            </a:endParaRPr>
          </a:p>
          <a:p>
            <a:pPr lvl="1" defTabSz="723900">
              <a:lnSpc>
                <a:spcPct val="110000"/>
              </a:lnSpc>
              <a:buClr>
                <a:schemeClr val="folHlink"/>
              </a:buClr>
              <a:buSzPct val="60000"/>
              <a:tabLst>
                <a:tab pos="444500" algn="l"/>
              </a:tabLst>
              <a:defRPr/>
            </a:pPr>
            <a:r>
              <a:rPr lang="en-GB" altLang="zh-CN" b="1" dirty="0">
                <a:solidFill>
                  <a:schemeClr val="accent5">
                    <a:lumMod val="10000"/>
                  </a:schemeClr>
                </a:solidFill>
              </a:rPr>
              <a:t>}</a:t>
            </a:r>
            <a:endParaRPr lang="en-US" altLang="zh-CN" b="1" dirty="0">
              <a:solidFill>
                <a:schemeClr val="accent5">
                  <a:lumMod val="10000"/>
                </a:schemeClr>
              </a:solidFill>
            </a:endParaRPr>
          </a:p>
        </p:txBody>
      </p:sp>
      <p:sp>
        <p:nvSpPr>
          <p:cNvPr id="598020" name="Rectangle 4"/>
          <p:cNvSpPr>
            <a:spLocks noGrp="1" noChangeArrowheads="1"/>
          </p:cNvSpPr>
          <p:nvPr>
            <p:ph type="title"/>
          </p:nvPr>
        </p:nvSpPr>
        <p:spPr>
          <a:xfrm>
            <a:off x="5453380" y="285750"/>
            <a:ext cx="5035550" cy="523875"/>
          </a:xfrm>
        </p:spPr>
        <p:txBody>
          <a:bodyPr/>
          <a:lstStyle/>
          <a:p>
            <a:pPr>
              <a:defRPr/>
            </a:pPr>
            <a:r>
              <a:t>什么是</a:t>
            </a:r>
            <a:r>
              <a:rPr lang="en-US" altLang="zh-CN"/>
              <a:t>switch</a:t>
            </a:r>
            <a:r>
              <a:t>选择结构</a:t>
            </a:r>
            <a:endParaRPr dirty="0"/>
          </a:p>
        </p:txBody>
      </p:sp>
      <p:sp>
        <p:nvSpPr>
          <p:cNvPr id="8" name="内容占位符 7"/>
          <p:cNvSpPr>
            <a:spLocks noGrp="1"/>
          </p:cNvSpPr>
          <p:nvPr>
            <p:ph idx="1"/>
          </p:nvPr>
        </p:nvSpPr>
        <p:spPr>
          <a:xfrm>
            <a:off x="2308225" y="1214438"/>
            <a:ext cx="7645400" cy="5143500"/>
          </a:xfrm>
        </p:spPr>
        <p:txBody>
          <a:bodyPr/>
          <a:lstStyle/>
          <a:p>
            <a:pPr>
              <a:defRPr/>
            </a:pPr>
            <a:r>
              <a:rPr lang="en-US" altLang="zh-CN" dirty="0"/>
              <a:t>switch</a:t>
            </a:r>
            <a:r>
              <a:rPr lang="zh-CN" altLang="en-US" dirty="0"/>
              <a:t>选择结构</a:t>
            </a:r>
            <a:endParaRPr lang="zh-CN" altLang="en-US" dirty="0"/>
          </a:p>
          <a:p>
            <a:pPr>
              <a:defRPr/>
            </a:pPr>
            <a:endParaRPr lang="zh-CN" altLang="en-US" dirty="0"/>
          </a:p>
        </p:txBody>
      </p:sp>
      <p:sp>
        <p:nvSpPr>
          <p:cNvPr id="598021" name="AutoShape 5"/>
          <p:cNvSpPr>
            <a:spLocks noChangeArrowheads="1"/>
          </p:cNvSpPr>
          <p:nvPr/>
        </p:nvSpPr>
        <p:spPr bwMode="auto">
          <a:xfrm>
            <a:off x="4727575" y="2306566"/>
            <a:ext cx="1831802" cy="408132"/>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defRPr/>
            </a:pPr>
            <a:r>
              <a:rPr lang="zh-CN" altLang="en-US" b="1" kern="0" dirty="0">
                <a:solidFill>
                  <a:schemeClr val="bg1"/>
                </a:solidFill>
                <a:latin typeface="Arial" panose="020B0604020202020204"/>
                <a:ea typeface="黑体" panose="02010609060101010101" pitchFamily="49" charset="-122"/>
              </a:rPr>
              <a:t>计算表达式的值</a:t>
            </a:r>
            <a:endParaRPr lang="zh-CN" altLang="en-US" b="1" kern="0" dirty="0">
              <a:solidFill>
                <a:schemeClr val="bg1"/>
              </a:solidFill>
              <a:latin typeface="Arial" panose="020B0604020202020204"/>
              <a:ea typeface="黑体" panose="02010609060101010101" pitchFamily="49" charset="-122"/>
            </a:endParaRPr>
          </a:p>
        </p:txBody>
      </p:sp>
      <p:sp>
        <p:nvSpPr>
          <p:cNvPr id="598022" name="Rectangle 6"/>
          <p:cNvSpPr>
            <a:spLocks noChangeArrowheads="1"/>
          </p:cNvSpPr>
          <p:nvPr/>
        </p:nvSpPr>
        <p:spPr bwMode="auto">
          <a:xfrm>
            <a:off x="3302000" y="1785938"/>
            <a:ext cx="936625" cy="431800"/>
          </a:xfrm>
          <a:prstGeom prst="rect">
            <a:avLst/>
          </a:prstGeom>
          <a:noFill/>
          <a:ln w="19050" algn="ctr">
            <a:solidFill>
              <a:srgbClr val="C00000"/>
            </a:solidFill>
            <a:miter lim="800000"/>
          </a:ln>
        </p:spPr>
        <p:txBody>
          <a:bodyPr wrap="none" anchor="ctr"/>
          <a:lstStyle/>
          <a:p>
            <a:endParaRPr lang="zh-CN" altLang="en-US">
              <a:solidFill>
                <a:srgbClr val="FF0000"/>
              </a:solidFill>
            </a:endParaRPr>
          </a:p>
        </p:txBody>
      </p:sp>
      <p:sp>
        <p:nvSpPr>
          <p:cNvPr id="598023" name="AutoShape 7"/>
          <p:cNvSpPr>
            <a:spLocks noChangeArrowheads="1"/>
          </p:cNvSpPr>
          <p:nvPr/>
        </p:nvSpPr>
        <p:spPr bwMode="auto">
          <a:xfrm>
            <a:off x="4727575" y="2925690"/>
            <a:ext cx="1728932" cy="408132"/>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defRPr/>
            </a:pPr>
            <a:r>
              <a:rPr lang="zh-CN" altLang="en-US" b="1" kern="0">
                <a:solidFill>
                  <a:schemeClr val="bg1"/>
                </a:solidFill>
                <a:latin typeface="Arial" panose="020B0604020202020204"/>
                <a:ea typeface="黑体" panose="02010609060101010101" pitchFamily="49" charset="-122"/>
              </a:rPr>
              <a:t>如果等于常量</a:t>
            </a:r>
            <a:r>
              <a:rPr lang="en-US" altLang="zh-CN" b="1" kern="0">
                <a:solidFill>
                  <a:schemeClr val="bg1"/>
                </a:solidFill>
                <a:latin typeface="Arial" panose="020B0604020202020204"/>
                <a:ea typeface="黑体" panose="02010609060101010101" pitchFamily="49" charset="-122"/>
              </a:rPr>
              <a:t>1</a:t>
            </a:r>
            <a:endParaRPr lang="en-US" altLang="zh-CN" b="1" kern="0">
              <a:solidFill>
                <a:schemeClr val="bg1"/>
              </a:solidFill>
              <a:latin typeface="Arial" panose="020B0604020202020204"/>
              <a:ea typeface="黑体" panose="02010609060101010101" pitchFamily="49" charset="-122"/>
            </a:endParaRPr>
          </a:p>
        </p:txBody>
      </p:sp>
      <p:sp>
        <p:nvSpPr>
          <p:cNvPr id="598025" name="AutoShape 9"/>
          <p:cNvSpPr>
            <a:spLocks noChangeArrowheads="1"/>
          </p:cNvSpPr>
          <p:nvPr/>
        </p:nvSpPr>
        <p:spPr bwMode="auto">
          <a:xfrm>
            <a:off x="4727575" y="3933753"/>
            <a:ext cx="1728932" cy="408132"/>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defRPr/>
            </a:pPr>
            <a:r>
              <a:rPr lang="zh-CN" altLang="en-US" b="1" kern="0">
                <a:solidFill>
                  <a:schemeClr val="bg1"/>
                </a:solidFill>
                <a:latin typeface="Arial" panose="020B0604020202020204"/>
                <a:ea typeface="黑体" panose="02010609060101010101" pitchFamily="49" charset="-122"/>
              </a:rPr>
              <a:t>如果等于常量</a:t>
            </a:r>
            <a:r>
              <a:rPr lang="en-US" altLang="zh-CN" b="1" kern="0">
                <a:solidFill>
                  <a:schemeClr val="bg1"/>
                </a:solidFill>
                <a:latin typeface="Arial" panose="020B0604020202020204"/>
                <a:ea typeface="黑体" panose="02010609060101010101" pitchFamily="49" charset="-122"/>
              </a:rPr>
              <a:t>2</a:t>
            </a:r>
            <a:endParaRPr lang="en-US" altLang="zh-CN" b="1" kern="0">
              <a:solidFill>
                <a:schemeClr val="bg1"/>
              </a:solidFill>
              <a:latin typeface="Arial" panose="020B0604020202020204"/>
              <a:ea typeface="黑体" panose="02010609060101010101" pitchFamily="49" charset="-122"/>
            </a:endParaRPr>
          </a:p>
        </p:txBody>
      </p:sp>
      <p:sp>
        <p:nvSpPr>
          <p:cNvPr id="598027" name="AutoShape 11"/>
          <p:cNvSpPr>
            <a:spLocks noChangeArrowheads="1"/>
          </p:cNvSpPr>
          <p:nvPr/>
        </p:nvSpPr>
        <p:spPr bwMode="auto">
          <a:xfrm>
            <a:off x="4727575" y="5229153"/>
            <a:ext cx="2521412" cy="408132"/>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defRPr/>
            </a:pPr>
            <a:r>
              <a:rPr lang="zh-CN" altLang="en-US" b="1" kern="0">
                <a:solidFill>
                  <a:schemeClr val="bg1"/>
                </a:solidFill>
                <a:latin typeface="Arial" panose="020B0604020202020204"/>
                <a:ea typeface="黑体" panose="02010609060101010101" pitchFamily="49" charset="-122"/>
              </a:rPr>
              <a:t>如果没有找到匹配的值</a:t>
            </a:r>
            <a:endParaRPr lang="zh-CN" altLang="en-US" b="1" kern="0">
              <a:solidFill>
                <a:schemeClr val="bg1"/>
              </a:solidFill>
              <a:latin typeface="Arial" panose="020B0604020202020204"/>
              <a:ea typeface="黑体" panose="02010609060101010101" pitchFamily="49" charset="-122"/>
            </a:endParaRPr>
          </a:p>
        </p:txBody>
      </p:sp>
      <p:sp>
        <p:nvSpPr>
          <p:cNvPr id="598029" name="Rectangle 13"/>
          <p:cNvSpPr>
            <a:spLocks noChangeArrowheads="1"/>
          </p:cNvSpPr>
          <p:nvPr/>
        </p:nvSpPr>
        <p:spPr bwMode="auto">
          <a:xfrm>
            <a:off x="3446463" y="2428875"/>
            <a:ext cx="863600" cy="361950"/>
          </a:xfrm>
          <a:prstGeom prst="rect">
            <a:avLst/>
          </a:prstGeom>
          <a:noFill/>
          <a:ln w="19050" algn="ctr">
            <a:solidFill>
              <a:srgbClr val="C00000"/>
            </a:solidFill>
            <a:miter lim="800000"/>
          </a:ln>
        </p:spPr>
        <p:txBody>
          <a:bodyPr wrap="none" anchor="ctr"/>
          <a:lstStyle/>
          <a:p>
            <a:endParaRPr lang="zh-CN" altLang="en-US">
              <a:solidFill>
                <a:srgbClr val="FF0000"/>
              </a:solidFill>
            </a:endParaRPr>
          </a:p>
        </p:txBody>
      </p:sp>
      <p:sp>
        <p:nvSpPr>
          <p:cNvPr id="598030" name="Rectangle 14"/>
          <p:cNvSpPr>
            <a:spLocks noChangeArrowheads="1"/>
          </p:cNvSpPr>
          <p:nvPr/>
        </p:nvSpPr>
        <p:spPr bwMode="auto">
          <a:xfrm>
            <a:off x="3446463" y="3571875"/>
            <a:ext cx="936625" cy="381000"/>
          </a:xfrm>
          <a:prstGeom prst="rect">
            <a:avLst/>
          </a:prstGeom>
          <a:noFill/>
          <a:ln w="19050" algn="ctr">
            <a:solidFill>
              <a:srgbClr val="C00000"/>
            </a:solidFill>
            <a:miter lim="800000"/>
          </a:ln>
        </p:spPr>
        <p:txBody>
          <a:bodyPr wrap="none" anchor="ctr"/>
          <a:lstStyle/>
          <a:p>
            <a:endParaRPr lang="zh-CN" altLang="en-US">
              <a:solidFill>
                <a:srgbClr val="FF0000"/>
              </a:solidFill>
            </a:endParaRPr>
          </a:p>
        </p:txBody>
      </p:sp>
      <p:sp>
        <p:nvSpPr>
          <p:cNvPr id="598031" name="Rectangle 15"/>
          <p:cNvSpPr>
            <a:spLocks noChangeArrowheads="1"/>
          </p:cNvSpPr>
          <p:nvPr/>
        </p:nvSpPr>
        <p:spPr bwMode="auto">
          <a:xfrm>
            <a:off x="2738438" y="5143500"/>
            <a:ext cx="936625" cy="358775"/>
          </a:xfrm>
          <a:prstGeom prst="rect">
            <a:avLst/>
          </a:prstGeom>
          <a:noFill/>
          <a:ln w="19050" algn="ctr">
            <a:solidFill>
              <a:srgbClr val="C00000"/>
            </a:solidFill>
            <a:miter lim="800000"/>
          </a:ln>
        </p:spPr>
        <p:txBody>
          <a:bodyPr wrap="none" anchor="ctr"/>
          <a:lstStyle/>
          <a:p>
            <a:endParaRPr lang="zh-CN" altLang="en-US">
              <a:solidFill>
                <a:srgbClr val="FF0000"/>
              </a:solidFill>
            </a:endParaRPr>
          </a:p>
        </p:txBody>
      </p:sp>
      <p:grpSp>
        <p:nvGrpSpPr>
          <p:cNvPr id="19469" name="组合 29"/>
          <p:cNvGrpSpPr/>
          <p:nvPr/>
        </p:nvGrpSpPr>
        <p:grpSpPr bwMode="auto">
          <a:xfrm>
            <a:off x="1666875" y="873760"/>
            <a:ext cx="993458" cy="398780"/>
            <a:chOff x="1000100" y="1801921"/>
            <a:chExt cx="993465" cy="398840"/>
          </a:xfrm>
        </p:grpSpPr>
        <p:pic>
          <p:nvPicPr>
            <p:cNvPr id="19478" name="Picture 3" descr="E:\设计支持\模板设计\YF.png"/>
            <p:cNvPicPr>
              <a:picLocks noChangeAspect="1" noChangeArrowheads="1"/>
            </p:cNvPicPr>
            <p:nvPr/>
          </p:nvPicPr>
          <p:blipFill>
            <a:blip r:embed="rId1"/>
            <a:srcRect/>
            <a:stretch>
              <a:fillRect/>
            </a:stretch>
          </p:blipFill>
          <p:spPr bwMode="auto">
            <a:xfrm>
              <a:off x="1000100" y="1806293"/>
              <a:ext cx="422603" cy="390096"/>
            </a:xfrm>
            <a:prstGeom prst="rect">
              <a:avLst/>
            </a:prstGeom>
            <a:noFill/>
            <a:ln w="9525">
              <a:noFill/>
              <a:miter lim="800000"/>
              <a:headEnd/>
              <a:tailEnd/>
            </a:ln>
          </p:spPr>
        </p:pic>
        <p:sp>
          <p:nvSpPr>
            <p:cNvPr id="20" name="TextBox 19"/>
            <p:cNvSpPr txBox="1"/>
            <p:nvPr/>
          </p:nvSpPr>
          <p:spPr>
            <a:xfrm>
              <a:off x="1300140" y="1801921"/>
              <a:ext cx="693425" cy="398840"/>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pitchFamily="49" charset="-122"/>
                  <a:ea typeface="黑体" panose="02010609060101010101" pitchFamily="49" charset="-122"/>
                </a:rPr>
                <a:t>语法</a:t>
              </a:r>
              <a:endParaRPr lang="zh-CN" altLang="en-US" sz="2000" b="1" dirty="0">
                <a:latin typeface="黑体" panose="02010609060101010101" pitchFamily="49" charset="-122"/>
                <a:ea typeface="黑体" panose="02010609060101010101" pitchFamily="49" charset="-122"/>
              </a:endParaRPr>
            </a:p>
          </p:txBody>
        </p:sp>
      </p:grpSp>
      <p:pic>
        <p:nvPicPr>
          <p:cNvPr id="21" name="Picture 3" descr="C:\Users\jian.zhang\Desktop\安卓PPT模板demo\代码展示\12.wmf"/>
          <p:cNvPicPr>
            <a:picLocks noChangeAspect="1" noChangeArrowheads="1"/>
          </p:cNvPicPr>
          <p:nvPr/>
        </p:nvPicPr>
        <p:blipFill>
          <a:blip r:embed="rId2"/>
          <a:srcRect/>
          <a:stretch>
            <a:fillRect/>
          </a:stretch>
        </p:blipFill>
        <p:spPr bwMode="auto">
          <a:xfrm>
            <a:off x="2095500" y="2428875"/>
            <a:ext cx="657225" cy="471488"/>
          </a:xfrm>
          <a:prstGeom prst="rect">
            <a:avLst/>
          </a:prstGeom>
          <a:noFill/>
          <a:ln w="9525">
            <a:noFill/>
            <a:miter lim="800000"/>
            <a:headEnd/>
            <a:tailEnd/>
          </a:ln>
        </p:spPr>
      </p:pic>
      <p:pic>
        <p:nvPicPr>
          <p:cNvPr id="22" name="Picture 3" descr="C:\Users\jian.zhang\Desktop\安卓PPT模板demo\代码展示\12.wmf"/>
          <p:cNvPicPr>
            <a:picLocks noChangeAspect="1" noChangeArrowheads="1"/>
          </p:cNvPicPr>
          <p:nvPr/>
        </p:nvPicPr>
        <p:blipFill>
          <a:blip r:embed="rId2"/>
          <a:srcRect/>
          <a:stretch>
            <a:fillRect/>
          </a:stretch>
        </p:blipFill>
        <p:spPr bwMode="auto">
          <a:xfrm>
            <a:off x="2095500" y="3571875"/>
            <a:ext cx="657225" cy="471488"/>
          </a:xfrm>
          <a:prstGeom prst="rect">
            <a:avLst/>
          </a:prstGeom>
          <a:noFill/>
          <a:ln w="9525">
            <a:noFill/>
            <a:miter lim="800000"/>
            <a:headEnd/>
            <a:tailEnd/>
          </a:ln>
        </p:spPr>
      </p:pic>
      <p:pic>
        <p:nvPicPr>
          <p:cNvPr id="23" name="Picture 3" descr="C:\Users\jian.zhang\Desktop\安卓PPT模板demo\代码展示\12.wmf"/>
          <p:cNvPicPr>
            <a:picLocks noChangeAspect="1" noChangeArrowheads="1"/>
          </p:cNvPicPr>
          <p:nvPr/>
        </p:nvPicPr>
        <p:blipFill>
          <a:blip r:embed="rId2"/>
          <a:srcRect/>
          <a:stretch>
            <a:fillRect/>
          </a:stretch>
        </p:blipFill>
        <p:spPr bwMode="auto">
          <a:xfrm>
            <a:off x="2095500" y="5143500"/>
            <a:ext cx="657225" cy="471488"/>
          </a:xfrm>
          <a:prstGeom prst="rect">
            <a:avLst/>
          </a:prstGeom>
          <a:noFill/>
          <a:ln w="9525">
            <a:noFill/>
            <a:miter lim="800000"/>
            <a:headEnd/>
            <a:tailEnd/>
          </a:ln>
        </p:spPr>
      </p:pic>
      <p:sp>
        <p:nvSpPr>
          <p:cNvPr id="25" name="AutoShape 6"/>
          <p:cNvSpPr>
            <a:spLocks noChangeArrowheads="1"/>
          </p:cNvSpPr>
          <p:nvPr/>
        </p:nvSpPr>
        <p:spPr bwMode="auto">
          <a:xfrm>
            <a:off x="5576888" y="1714428"/>
            <a:ext cx="4876800" cy="408132"/>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anchor="ctr">
            <a:spAutoFit/>
          </a:bodyPr>
          <a:lstStyle/>
          <a:p>
            <a:pPr marL="0" lvl="1" indent="-285750" eaLnBrk="0" hangingPunct="0">
              <a:spcBef>
                <a:spcPct val="20000"/>
              </a:spcBef>
              <a:buClr>
                <a:srgbClr val="233DA9"/>
              </a:buClr>
              <a:buSzPct val="80000"/>
              <a:defRPr/>
            </a:pPr>
            <a:r>
              <a:rPr lang="en-US" altLang="zh-CN" b="1" kern="0" dirty="0" err="1">
                <a:solidFill>
                  <a:schemeClr val="bg1"/>
                </a:solidFill>
                <a:latin typeface="Arial" panose="020B0604020202020204"/>
                <a:ea typeface="黑体" panose="02010609060101010101" pitchFamily="49" charset="-122"/>
              </a:rPr>
              <a:t>int</a:t>
            </a:r>
            <a:r>
              <a:rPr lang="zh-CN" altLang="en-US" b="1" kern="0" dirty="0">
                <a:solidFill>
                  <a:schemeClr val="bg1"/>
                </a:solidFill>
                <a:latin typeface="Arial" panose="020B0604020202020204"/>
                <a:ea typeface="黑体" panose="02010609060101010101" pitchFamily="49" charset="-122"/>
              </a:rPr>
              <a:t>、</a:t>
            </a:r>
            <a:r>
              <a:rPr lang="en-US" altLang="zh-CN" b="1" kern="0" dirty="0">
                <a:solidFill>
                  <a:schemeClr val="bg1"/>
                </a:solidFill>
                <a:latin typeface="Arial" panose="020B0604020202020204"/>
                <a:ea typeface="黑体" panose="02010609060101010101" pitchFamily="49" charset="-122"/>
              </a:rPr>
              <a:t>short</a:t>
            </a:r>
            <a:r>
              <a:rPr lang="zh-CN" altLang="en-US" b="1" kern="0" dirty="0">
                <a:solidFill>
                  <a:schemeClr val="bg1"/>
                </a:solidFill>
                <a:latin typeface="Arial" panose="020B0604020202020204"/>
                <a:ea typeface="黑体" panose="02010609060101010101" pitchFamily="49" charset="-122"/>
              </a:rPr>
              <a:t>、</a:t>
            </a:r>
            <a:r>
              <a:rPr lang="en-US" altLang="zh-CN" b="1" kern="0" dirty="0">
                <a:solidFill>
                  <a:schemeClr val="bg1"/>
                </a:solidFill>
                <a:latin typeface="Arial" panose="020B0604020202020204"/>
                <a:ea typeface="黑体" panose="02010609060101010101" pitchFamily="49" charset="-122"/>
              </a:rPr>
              <a:t>byte</a:t>
            </a:r>
            <a:r>
              <a:rPr lang="zh-CN" altLang="en-US" b="1" kern="0" dirty="0">
                <a:solidFill>
                  <a:schemeClr val="bg1"/>
                </a:solidFill>
                <a:latin typeface="Arial" panose="020B0604020202020204"/>
                <a:ea typeface="黑体" panose="02010609060101010101" pitchFamily="49" charset="-122"/>
              </a:rPr>
              <a:t>、</a:t>
            </a:r>
            <a:r>
              <a:rPr lang="en-US" altLang="zh-CN" b="1" kern="0" dirty="0">
                <a:solidFill>
                  <a:schemeClr val="bg1"/>
                </a:solidFill>
                <a:latin typeface="Arial" panose="020B0604020202020204"/>
                <a:ea typeface="黑体" panose="02010609060101010101" pitchFamily="49" charset="-122"/>
              </a:rPr>
              <a:t>char</a:t>
            </a:r>
            <a:r>
              <a:rPr lang="zh-CN" altLang="en-US" b="1" kern="0" dirty="0">
                <a:solidFill>
                  <a:schemeClr val="bg1"/>
                </a:solidFill>
                <a:latin typeface="Arial" panose="020B0604020202020204"/>
                <a:ea typeface="黑体" panose="02010609060101010101" pitchFamily="49" charset="-122"/>
              </a:rPr>
              <a:t>、枚举、</a:t>
            </a:r>
            <a:r>
              <a:rPr lang="en-US" altLang="zh-CN" b="1" kern="0" dirty="0">
                <a:solidFill>
                  <a:schemeClr val="bg1"/>
                </a:solidFill>
                <a:latin typeface="Arial" panose="020B0604020202020204"/>
                <a:ea typeface="黑体" panose="02010609060101010101" pitchFamily="49" charset="-122"/>
              </a:rPr>
              <a:t>String</a:t>
            </a:r>
            <a:r>
              <a:rPr lang="zh-CN" altLang="en-US" b="1" kern="0" dirty="0">
                <a:solidFill>
                  <a:schemeClr val="bg1"/>
                </a:solidFill>
                <a:latin typeface="Arial" panose="020B0604020202020204"/>
                <a:ea typeface="黑体" panose="02010609060101010101" pitchFamily="49" charset="-122"/>
              </a:rPr>
              <a:t>类型</a:t>
            </a:r>
            <a:endParaRPr lang="zh-CN" altLang="en-US" b="1" kern="0" dirty="0">
              <a:solidFill>
                <a:schemeClr val="bg1"/>
              </a:solidFill>
              <a:latin typeface="Arial" panose="020B0604020202020204"/>
              <a:ea typeface="黑体" panose="02010609060101010101" pitchFamily="49" charset="-122"/>
            </a:endParaRPr>
          </a:p>
        </p:txBody>
      </p:sp>
      <p:sp>
        <p:nvSpPr>
          <p:cNvPr id="26" name="Line 7"/>
          <p:cNvSpPr>
            <a:spLocks noChangeShapeType="1"/>
          </p:cNvSpPr>
          <p:nvPr/>
        </p:nvSpPr>
        <p:spPr bwMode="auto">
          <a:xfrm flipV="1">
            <a:off x="4595802" y="2000240"/>
            <a:ext cx="857257" cy="71438"/>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pPr>
              <a:defRPr/>
            </a:pPr>
            <a:endParaRPr lang="zh-CN" altLang="en-US"/>
          </a:p>
        </p:txBody>
      </p:sp>
      <p:sp>
        <p:nvSpPr>
          <p:cNvPr id="2" name="灯片编号占位符 1"/>
          <p:cNvSpPr>
            <a:spLocks noGrp="1"/>
          </p:cNvSpPr>
          <p:nvPr>
            <p:ph type="sldNum" sz="quarter" idx="10"/>
          </p:nvPr>
        </p:nvSpPr>
        <p:spPr/>
        <p:txBody>
          <a:bodyPr/>
          <a:lstStyle/>
          <a:p>
            <a:pPr>
              <a:defRPr/>
            </a:pPr>
            <a:fld id="{C12F3A03-6309-4CA5-8C65-31EC38661E80}" type="slidenum">
              <a:rPr lang="zh-CN" altLang="en-US" smtClean="0"/>
            </a:fld>
            <a:r>
              <a:rPr lang="en-US" altLang="zh-CN"/>
              <a:t>/25</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98022"/>
                                        </p:tgtEl>
                                        <p:attrNameLst>
                                          <p:attrName>style.visibility</p:attrName>
                                        </p:attrNameLst>
                                      </p:cBhvr>
                                      <p:to>
                                        <p:strVal val="visible"/>
                                      </p:to>
                                    </p:set>
                                    <p:animEffect transition="in" filter="wipe(left)">
                                      <p:cBhvr>
                                        <p:cTn id="7" dur="500"/>
                                        <p:tgtEl>
                                          <p:spTgt spid="59802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ipe(left)">
                                      <p:cBhvr>
                                        <p:cTn id="11" dur="500"/>
                                        <p:tgtEl>
                                          <p:spTgt spid="2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ipe(left)">
                                      <p:cBhvr>
                                        <p:cTn id="15" dur="500"/>
                                        <p:tgtEl>
                                          <p:spTgt spid="25"/>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598021"/>
                                        </p:tgtEl>
                                        <p:attrNameLst>
                                          <p:attrName>style.visibility</p:attrName>
                                        </p:attrNameLst>
                                      </p:cBhvr>
                                      <p:to>
                                        <p:strVal val="visible"/>
                                      </p:to>
                                    </p:set>
                                    <p:animEffect transition="in" filter="wipe(left)">
                                      <p:cBhvr>
                                        <p:cTn id="19" dur="500"/>
                                        <p:tgtEl>
                                          <p:spTgt spid="598021"/>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598029"/>
                                        </p:tgtEl>
                                        <p:attrNameLst>
                                          <p:attrName>style.visibility</p:attrName>
                                        </p:attrNameLst>
                                      </p:cBhvr>
                                      <p:to>
                                        <p:strVal val="visible"/>
                                      </p:to>
                                    </p:set>
                                    <p:animEffect transition="in" filter="wipe(left)">
                                      <p:cBhvr>
                                        <p:cTn id="23" dur="500"/>
                                        <p:tgtEl>
                                          <p:spTgt spid="598029"/>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598023"/>
                                        </p:tgtEl>
                                        <p:attrNameLst>
                                          <p:attrName>style.visibility</p:attrName>
                                        </p:attrNameLst>
                                      </p:cBhvr>
                                      <p:to>
                                        <p:strVal val="visible"/>
                                      </p:to>
                                    </p:set>
                                    <p:animEffect transition="in" filter="wipe(left)">
                                      <p:cBhvr>
                                        <p:cTn id="27" dur="500"/>
                                        <p:tgtEl>
                                          <p:spTgt spid="598023"/>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wipe(left)">
                                      <p:cBhvr>
                                        <p:cTn id="31" dur="500"/>
                                        <p:tgtEl>
                                          <p:spTgt spid="21"/>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nodeType="clickEffect">
                                  <p:stCondLst>
                                    <p:cond delay="0"/>
                                  </p:stCondLst>
                                  <p:childTnLst>
                                    <p:set>
                                      <p:cBhvr>
                                        <p:cTn id="35" dur="1" fill="hold">
                                          <p:stCondLst>
                                            <p:cond delay="0"/>
                                          </p:stCondLst>
                                        </p:cTn>
                                        <p:tgtEl>
                                          <p:spTgt spid="21"/>
                                        </p:tgtEl>
                                        <p:attrNameLst>
                                          <p:attrName>style.visibility</p:attrName>
                                        </p:attrNameLst>
                                      </p:cBhvr>
                                      <p:to>
                                        <p:strVal val="hidden"/>
                                      </p:to>
                                    </p:set>
                                  </p:childTnLst>
                                </p:cTn>
                              </p:par>
                              <p:par>
                                <p:cTn id="36" presetID="1" presetClass="exit" presetSubtype="0" fill="hold" grpId="1" nodeType="withEffect">
                                  <p:stCondLst>
                                    <p:cond delay="0"/>
                                  </p:stCondLst>
                                  <p:childTnLst>
                                    <p:set>
                                      <p:cBhvr>
                                        <p:cTn id="37" dur="1" fill="hold">
                                          <p:stCondLst>
                                            <p:cond delay="0"/>
                                          </p:stCondLst>
                                        </p:cTn>
                                        <p:tgtEl>
                                          <p:spTgt spid="598023"/>
                                        </p:tgtEl>
                                        <p:attrNameLst>
                                          <p:attrName>style.visibility</p:attrName>
                                        </p:attrNameLst>
                                      </p:cBhvr>
                                      <p:to>
                                        <p:strVal val="hidden"/>
                                      </p:to>
                                    </p:set>
                                  </p:childTnLst>
                                </p:cTn>
                              </p:par>
                            </p:childTnLst>
                          </p:cTn>
                        </p:par>
                        <p:par>
                          <p:cTn id="38" fill="hold">
                            <p:stCondLst>
                              <p:cond delay="0"/>
                            </p:stCondLst>
                            <p:childTnLst>
                              <p:par>
                                <p:cTn id="39" presetID="22" presetClass="entr" presetSubtype="8" fill="hold" grpId="0" nodeType="afterEffect">
                                  <p:stCondLst>
                                    <p:cond delay="0"/>
                                  </p:stCondLst>
                                  <p:childTnLst>
                                    <p:set>
                                      <p:cBhvr>
                                        <p:cTn id="40" dur="1" fill="hold">
                                          <p:stCondLst>
                                            <p:cond delay="0"/>
                                          </p:stCondLst>
                                        </p:cTn>
                                        <p:tgtEl>
                                          <p:spTgt spid="598030"/>
                                        </p:tgtEl>
                                        <p:attrNameLst>
                                          <p:attrName>style.visibility</p:attrName>
                                        </p:attrNameLst>
                                      </p:cBhvr>
                                      <p:to>
                                        <p:strVal val="visible"/>
                                      </p:to>
                                    </p:set>
                                    <p:animEffect transition="in" filter="wipe(left)">
                                      <p:cBhvr>
                                        <p:cTn id="41" dur="500"/>
                                        <p:tgtEl>
                                          <p:spTgt spid="598030"/>
                                        </p:tgtEl>
                                      </p:cBhvr>
                                    </p:animEffect>
                                  </p:childTnLst>
                                </p:cTn>
                              </p:par>
                              <p:par>
                                <p:cTn id="42" presetID="1" presetClass="exit" presetSubtype="0" fill="hold" grpId="1" nodeType="withEffect">
                                  <p:stCondLst>
                                    <p:cond delay="0"/>
                                  </p:stCondLst>
                                  <p:childTnLst>
                                    <p:set>
                                      <p:cBhvr>
                                        <p:cTn id="43" dur="1" fill="hold">
                                          <p:stCondLst>
                                            <p:cond delay="0"/>
                                          </p:stCondLst>
                                        </p:cTn>
                                        <p:tgtEl>
                                          <p:spTgt spid="598029"/>
                                        </p:tgtEl>
                                        <p:attrNameLst>
                                          <p:attrName>style.visibility</p:attrName>
                                        </p:attrNameLst>
                                      </p:cBhvr>
                                      <p:to>
                                        <p:strVal val="hidden"/>
                                      </p:to>
                                    </p:set>
                                  </p:childTnLst>
                                </p:cTn>
                              </p:par>
                            </p:childTnLst>
                          </p:cTn>
                        </p:par>
                        <p:par>
                          <p:cTn id="44" fill="hold">
                            <p:stCondLst>
                              <p:cond delay="500"/>
                            </p:stCondLst>
                            <p:childTnLst>
                              <p:par>
                                <p:cTn id="45" presetID="22" presetClass="entr" presetSubtype="8" fill="hold" grpId="0" nodeType="afterEffect">
                                  <p:stCondLst>
                                    <p:cond delay="0"/>
                                  </p:stCondLst>
                                  <p:childTnLst>
                                    <p:set>
                                      <p:cBhvr>
                                        <p:cTn id="46" dur="1" fill="hold">
                                          <p:stCondLst>
                                            <p:cond delay="0"/>
                                          </p:stCondLst>
                                        </p:cTn>
                                        <p:tgtEl>
                                          <p:spTgt spid="598025"/>
                                        </p:tgtEl>
                                        <p:attrNameLst>
                                          <p:attrName>style.visibility</p:attrName>
                                        </p:attrNameLst>
                                      </p:cBhvr>
                                      <p:to>
                                        <p:strVal val="visible"/>
                                      </p:to>
                                    </p:set>
                                    <p:animEffect transition="in" filter="wipe(left)">
                                      <p:cBhvr>
                                        <p:cTn id="47" dur="500"/>
                                        <p:tgtEl>
                                          <p:spTgt spid="598025"/>
                                        </p:tgtEl>
                                      </p:cBhvr>
                                    </p:animEffect>
                                  </p:childTnLst>
                                </p:cTn>
                              </p:par>
                            </p:childTnLst>
                          </p:cTn>
                        </p:par>
                        <p:par>
                          <p:cTn id="48" fill="hold">
                            <p:stCondLst>
                              <p:cond delay="1000"/>
                            </p:stCondLst>
                            <p:childTnLst>
                              <p:par>
                                <p:cTn id="49" presetID="22" presetClass="entr" presetSubtype="8" fill="hold" nodeType="after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wipe(left)">
                                      <p:cBhvr>
                                        <p:cTn id="51" dur="500"/>
                                        <p:tgtEl>
                                          <p:spTgt spid="22"/>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xit" presetSubtype="0" fill="hold" grpId="1" nodeType="clickEffect">
                                  <p:stCondLst>
                                    <p:cond delay="0"/>
                                  </p:stCondLst>
                                  <p:childTnLst>
                                    <p:set>
                                      <p:cBhvr>
                                        <p:cTn id="55" dur="1" fill="hold">
                                          <p:stCondLst>
                                            <p:cond delay="0"/>
                                          </p:stCondLst>
                                        </p:cTn>
                                        <p:tgtEl>
                                          <p:spTgt spid="598025"/>
                                        </p:tgtEl>
                                        <p:attrNameLst>
                                          <p:attrName>style.visibility</p:attrName>
                                        </p:attrNameLst>
                                      </p:cBhvr>
                                      <p:to>
                                        <p:strVal val="hidden"/>
                                      </p:to>
                                    </p:set>
                                  </p:childTnLst>
                                </p:cTn>
                              </p:par>
                              <p:par>
                                <p:cTn id="56" presetID="1" presetClass="exit" presetSubtype="0" fill="hold" nodeType="withEffect">
                                  <p:stCondLst>
                                    <p:cond delay="0"/>
                                  </p:stCondLst>
                                  <p:childTnLst>
                                    <p:set>
                                      <p:cBhvr>
                                        <p:cTn id="57" dur="1" fill="hold">
                                          <p:stCondLst>
                                            <p:cond delay="0"/>
                                          </p:stCondLst>
                                        </p:cTn>
                                        <p:tgtEl>
                                          <p:spTgt spid="22"/>
                                        </p:tgtEl>
                                        <p:attrNameLst>
                                          <p:attrName>style.visibility</p:attrName>
                                        </p:attrNameLst>
                                      </p:cBhvr>
                                      <p:to>
                                        <p:strVal val="hidden"/>
                                      </p:to>
                                    </p:set>
                                  </p:childTnLst>
                                </p:cTn>
                              </p:par>
                            </p:childTnLst>
                          </p:cTn>
                        </p:par>
                        <p:par>
                          <p:cTn id="58" fill="hold">
                            <p:stCondLst>
                              <p:cond delay="0"/>
                            </p:stCondLst>
                            <p:childTnLst>
                              <p:par>
                                <p:cTn id="59" presetID="22" presetClass="entr" presetSubtype="8" fill="hold" grpId="0" nodeType="afterEffect">
                                  <p:stCondLst>
                                    <p:cond delay="0"/>
                                  </p:stCondLst>
                                  <p:childTnLst>
                                    <p:set>
                                      <p:cBhvr>
                                        <p:cTn id="60" dur="1" fill="hold">
                                          <p:stCondLst>
                                            <p:cond delay="0"/>
                                          </p:stCondLst>
                                        </p:cTn>
                                        <p:tgtEl>
                                          <p:spTgt spid="598031"/>
                                        </p:tgtEl>
                                        <p:attrNameLst>
                                          <p:attrName>style.visibility</p:attrName>
                                        </p:attrNameLst>
                                      </p:cBhvr>
                                      <p:to>
                                        <p:strVal val="visible"/>
                                      </p:to>
                                    </p:set>
                                    <p:animEffect transition="in" filter="wipe(left)">
                                      <p:cBhvr>
                                        <p:cTn id="61" dur="500"/>
                                        <p:tgtEl>
                                          <p:spTgt spid="598031"/>
                                        </p:tgtEl>
                                      </p:cBhvr>
                                    </p:animEffect>
                                  </p:childTnLst>
                                </p:cTn>
                              </p:par>
                              <p:par>
                                <p:cTn id="62" presetID="1" presetClass="exit" presetSubtype="0" fill="hold" grpId="1" nodeType="withEffect">
                                  <p:stCondLst>
                                    <p:cond delay="0"/>
                                  </p:stCondLst>
                                  <p:childTnLst>
                                    <p:set>
                                      <p:cBhvr>
                                        <p:cTn id="63" dur="1" fill="hold">
                                          <p:stCondLst>
                                            <p:cond delay="0"/>
                                          </p:stCondLst>
                                        </p:cTn>
                                        <p:tgtEl>
                                          <p:spTgt spid="598030"/>
                                        </p:tgtEl>
                                        <p:attrNameLst>
                                          <p:attrName>style.visibility</p:attrName>
                                        </p:attrNameLst>
                                      </p:cBhvr>
                                      <p:to>
                                        <p:strVal val="hidden"/>
                                      </p:to>
                                    </p:set>
                                  </p:childTnLst>
                                </p:cTn>
                              </p:par>
                            </p:childTnLst>
                          </p:cTn>
                        </p:par>
                        <p:par>
                          <p:cTn id="64" fill="hold">
                            <p:stCondLst>
                              <p:cond delay="500"/>
                            </p:stCondLst>
                            <p:childTnLst>
                              <p:par>
                                <p:cTn id="65" presetID="22" presetClass="entr" presetSubtype="8" fill="hold" grpId="0" nodeType="afterEffect">
                                  <p:stCondLst>
                                    <p:cond delay="0"/>
                                  </p:stCondLst>
                                  <p:childTnLst>
                                    <p:set>
                                      <p:cBhvr>
                                        <p:cTn id="66" dur="1" fill="hold">
                                          <p:stCondLst>
                                            <p:cond delay="0"/>
                                          </p:stCondLst>
                                        </p:cTn>
                                        <p:tgtEl>
                                          <p:spTgt spid="598027"/>
                                        </p:tgtEl>
                                        <p:attrNameLst>
                                          <p:attrName>style.visibility</p:attrName>
                                        </p:attrNameLst>
                                      </p:cBhvr>
                                      <p:to>
                                        <p:strVal val="visible"/>
                                      </p:to>
                                    </p:set>
                                    <p:animEffect transition="in" filter="wipe(left)">
                                      <p:cBhvr>
                                        <p:cTn id="67" dur="500"/>
                                        <p:tgtEl>
                                          <p:spTgt spid="598027"/>
                                        </p:tgtEl>
                                      </p:cBhvr>
                                    </p:animEffect>
                                  </p:childTnLst>
                                </p:cTn>
                              </p:par>
                              <p:par>
                                <p:cTn id="68" presetID="22" presetClass="entr" presetSubtype="8" fill="hold" nodeType="withEffect">
                                  <p:stCondLst>
                                    <p:cond delay="0"/>
                                  </p:stCondLst>
                                  <p:childTnLst>
                                    <p:set>
                                      <p:cBhvr>
                                        <p:cTn id="69" dur="1" fill="hold">
                                          <p:stCondLst>
                                            <p:cond delay="0"/>
                                          </p:stCondLst>
                                        </p:cTn>
                                        <p:tgtEl>
                                          <p:spTgt spid="23"/>
                                        </p:tgtEl>
                                        <p:attrNameLst>
                                          <p:attrName>style.visibility</p:attrName>
                                        </p:attrNameLst>
                                      </p:cBhvr>
                                      <p:to>
                                        <p:strVal val="visible"/>
                                      </p:to>
                                    </p:set>
                                    <p:animEffect transition="in" filter="wipe(left)">
                                      <p:cBhvr>
                                        <p:cTn id="7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8021" grpId="0" bldLvl="0" animBg="1"/>
      <p:bldP spid="598022" grpId="0" bldLvl="0" animBg="1"/>
      <p:bldP spid="598023" grpId="0" bldLvl="0" animBg="1"/>
      <p:bldP spid="598023" grpId="1" bldLvl="0" animBg="1"/>
      <p:bldP spid="598025" grpId="0" bldLvl="0" animBg="1"/>
      <p:bldP spid="598025" grpId="1" bldLvl="0" animBg="1"/>
      <p:bldP spid="598027" grpId="0" bldLvl="0" animBg="1"/>
      <p:bldP spid="598029" grpId="0" bldLvl="0" animBg="1"/>
      <p:bldP spid="598029" grpId="1" bldLvl="0" animBg="1"/>
      <p:bldP spid="598030" grpId="0" bldLvl="0" animBg="1"/>
      <p:bldP spid="598030" grpId="1" bldLvl="0" animBg="1"/>
      <p:bldP spid="598031" grpId="0" bldLvl="0" animBg="1"/>
      <p:bldP spid="25"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0069" name="AutoShape 5"/>
          <p:cNvSpPr>
            <a:spLocks noChangeArrowheads="1"/>
          </p:cNvSpPr>
          <p:nvPr/>
        </p:nvSpPr>
        <p:spPr bwMode="auto">
          <a:xfrm>
            <a:off x="2160588" y="1785938"/>
            <a:ext cx="8112125" cy="4741544"/>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spAutoFit/>
          </a:bodyPr>
          <a:lstStyle/>
          <a:p>
            <a:pPr lvl="1" defTabSz="723900">
              <a:lnSpc>
                <a:spcPct val="120000"/>
              </a:lnSpc>
              <a:buClr>
                <a:schemeClr val="folHlink"/>
              </a:buClr>
              <a:buSzPct val="60000"/>
              <a:tabLst>
                <a:tab pos="444500" algn="l"/>
              </a:tabLst>
              <a:defRPr/>
            </a:pPr>
            <a:r>
              <a:rPr lang="en-US" altLang="zh-CN" b="1" dirty="0">
                <a:solidFill>
                  <a:schemeClr val="accent5">
                    <a:lumMod val="10000"/>
                  </a:schemeClr>
                </a:solidFill>
              </a:rPr>
              <a:t> </a:t>
            </a:r>
            <a:r>
              <a:rPr lang="en-US" altLang="zh-CN" b="1" dirty="0" err="1">
                <a:solidFill>
                  <a:schemeClr val="accent5">
                    <a:lumMod val="10000"/>
                  </a:schemeClr>
                </a:solidFill>
              </a:rPr>
              <a:t>int</a:t>
            </a:r>
            <a:r>
              <a:rPr lang="en-US" altLang="zh-CN" b="1" dirty="0">
                <a:solidFill>
                  <a:schemeClr val="accent5">
                    <a:lumMod val="10000"/>
                  </a:schemeClr>
                </a:solidFill>
              </a:rPr>
              <a:t> </a:t>
            </a:r>
            <a:r>
              <a:rPr lang="en-US" altLang="zh-CN" b="1" dirty="0" err="1">
                <a:solidFill>
                  <a:schemeClr val="accent5">
                    <a:lumMod val="10000"/>
                  </a:schemeClr>
                </a:solidFill>
              </a:rPr>
              <a:t>mingCi</a:t>
            </a:r>
            <a:r>
              <a:rPr lang="en-US" altLang="zh-CN" b="1" dirty="0">
                <a:solidFill>
                  <a:schemeClr val="accent5">
                    <a:lumMod val="10000"/>
                  </a:schemeClr>
                </a:solidFill>
              </a:rPr>
              <a:t> = 1;</a:t>
            </a:r>
            <a:endParaRPr lang="en-US" altLang="zh-CN" b="1" dirty="0">
              <a:solidFill>
                <a:schemeClr val="accent5">
                  <a:lumMod val="10000"/>
                </a:schemeClr>
              </a:solidFill>
            </a:endParaRPr>
          </a:p>
          <a:p>
            <a:pPr lvl="1" defTabSz="723900">
              <a:lnSpc>
                <a:spcPct val="120000"/>
              </a:lnSpc>
              <a:buClr>
                <a:schemeClr val="folHlink"/>
              </a:buClr>
              <a:buSzPct val="60000"/>
              <a:tabLst>
                <a:tab pos="444500" algn="l"/>
              </a:tabLst>
              <a:defRPr/>
            </a:pPr>
            <a:r>
              <a:rPr lang="en-US" altLang="zh-CN" b="1" dirty="0">
                <a:solidFill>
                  <a:srgbClr val="FF0000"/>
                </a:solidFill>
                <a:cs typeface="Times New Roman" panose="02020603050405020304" pitchFamily="18" charset="0"/>
              </a:rPr>
              <a:t> switch </a:t>
            </a:r>
            <a:r>
              <a:rPr lang="en-US" altLang="zh-CN" b="1" dirty="0">
                <a:solidFill>
                  <a:schemeClr val="accent5">
                    <a:lumMod val="10000"/>
                  </a:schemeClr>
                </a:solidFill>
              </a:rPr>
              <a:t>(</a:t>
            </a:r>
            <a:r>
              <a:rPr lang="en-US" altLang="zh-CN" b="1" dirty="0" err="1">
                <a:solidFill>
                  <a:schemeClr val="accent5">
                    <a:lumMod val="10000"/>
                  </a:schemeClr>
                </a:solidFill>
              </a:rPr>
              <a:t>mingCi</a:t>
            </a:r>
            <a:r>
              <a:rPr lang="en-US" altLang="zh-CN" b="1" dirty="0">
                <a:solidFill>
                  <a:schemeClr val="accent5">
                    <a:lumMod val="10000"/>
                  </a:schemeClr>
                </a:solidFill>
              </a:rPr>
              <a:t>) {</a:t>
            </a:r>
            <a:endParaRPr lang="en-US" altLang="zh-CN" b="1" dirty="0">
              <a:solidFill>
                <a:schemeClr val="accent5">
                  <a:lumMod val="10000"/>
                </a:schemeClr>
              </a:solidFill>
            </a:endParaRPr>
          </a:p>
          <a:p>
            <a:pPr lvl="1" defTabSz="723900">
              <a:lnSpc>
                <a:spcPct val="120000"/>
              </a:lnSpc>
              <a:buClr>
                <a:schemeClr val="folHlink"/>
              </a:buClr>
              <a:buSzPct val="60000"/>
              <a:tabLst>
                <a:tab pos="444500" algn="l"/>
              </a:tabLst>
              <a:defRPr/>
            </a:pPr>
            <a:r>
              <a:rPr lang="en-US" altLang="zh-CN" b="1" dirty="0">
                <a:solidFill>
                  <a:schemeClr val="accent5">
                    <a:lumMod val="10000"/>
                  </a:schemeClr>
                </a:solidFill>
              </a:rPr>
              <a:t>	    </a:t>
            </a:r>
            <a:r>
              <a:rPr lang="en-US" altLang="zh-CN" b="1" dirty="0">
                <a:solidFill>
                  <a:srgbClr val="FF0000"/>
                </a:solidFill>
                <a:cs typeface="Times New Roman" panose="02020603050405020304" pitchFamily="18" charset="0"/>
              </a:rPr>
              <a:t>case</a:t>
            </a:r>
            <a:r>
              <a:rPr lang="en-US" altLang="zh-CN" b="1" dirty="0">
                <a:solidFill>
                  <a:srgbClr val="FF0000"/>
                </a:solidFill>
              </a:rPr>
              <a:t> </a:t>
            </a:r>
            <a:r>
              <a:rPr lang="en-US" altLang="zh-CN" b="1" dirty="0">
                <a:solidFill>
                  <a:schemeClr val="accent5">
                    <a:lumMod val="10000"/>
                  </a:schemeClr>
                </a:solidFill>
              </a:rPr>
              <a:t>1:</a:t>
            </a:r>
            <a:endParaRPr lang="en-US" altLang="zh-CN" b="1" dirty="0">
              <a:solidFill>
                <a:schemeClr val="accent5">
                  <a:lumMod val="10000"/>
                </a:schemeClr>
              </a:solidFill>
            </a:endParaRPr>
          </a:p>
          <a:p>
            <a:pPr lvl="1" defTabSz="723900">
              <a:lnSpc>
                <a:spcPct val="120000"/>
              </a:lnSpc>
              <a:buClr>
                <a:schemeClr val="folHlink"/>
              </a:buClr>
              <a:buSzPct val="60000"/>
              <a:tabLst>
                <a:tab pos="444500" algn="l"/>
              </a:tabLst>
              <a:defRPr/>
            </a:pPr>
            <a:r>
              <a:rPr lang="en-US" altLang="zh-CN" b="1" dirty="0">
                <a:solidFill>
                  <a:schemeClr val="accent5">
                    <a:lumMod val="10000"/>
                  </a:schemeClr>
                </a:solidFill>
              </a:rPr>
              <a:t>                </a:t>
            </a:r>
            <a:r>
              <a:rPr lang="en-US" altLang="zh-CN" b="1" dirty="0" err="1">
                <a:solidFill>
                  <a:schemeClr val="accent5">
                    <a:lumMod val="10000"/>
                  </a:schemeClr>
                </a:solidFill>
              </a:rPr>
              <a:t>System.out.println</a:t>
            </a:r>
            <a:r>
              <a:rPr lang="en-US" altLang="zh-CN" b="1" dirty="0">
                <a:solidFill>
                  <a:schemeClr val="accent5">
                    <a:lumMod val="10000"/>
                  </a:schemeClr>
                </a:solidFill>
              </a:rPr>
              <a:t>("</a:t>
            </a:r>
            <a:r>
              <a:rPr lang="zh-CN" altLang="zh-CN" b="1" dirty="0">
                <a:solidFill>
                  <a:schemeClr val="accent5">
                    <a:lumMod val="10000"/>
                  </a:schemeClr>
                </a:solidFill>
              </a:rPr>
              <a:t>参加麻省理工大学组织的1个月夏令营</a:t>
            </a:r>
            <a:r>
              <a:rPr lang="en-US" altLang="zh-CN" b="1" dirty="0">
                <a:solidFill>
                  <a:schemeClr val="accent5">
                    <a:lumMod val="10000"/>
                  </a:schemeClr>
                </a:solidFill>
              </a:rPr>
              <a:t>");</a:t>
            </a:r>
            <a:endParaRPr lang="en-US" altLang="zh-CN" b="1" dirty="0">
              <a:solidFill>
                <a:schemeClr val="accent5">
                  <a:lumMod val="10000"/>
                </a:schemeClr>
              </a:solidFill>
            </a:endParaRPr>
          </a:p>
          <a:p>
            <a:pPr lvl="1" defTabSz="723900">
              <a:lnSpc>
                <a:spcPct val="120000"/>
              </a:lnSpc>
              <a:buClr>
                <a:schemeClr val="folHlink"/>
              </a:buClr>
              <a:buSzPct val="60000"/>
              <a:tabLst>
                <a:tab pos="444500" algn="l"/>
              </a:tabLst>
              <a:defRPr/>
            </a:pPr>
            <a:r>
              <a:rPr lang="en-US" altLang="zh-CN" b="1" dirty="0">
                <a:solidFill>
                  <a:srgbClr val="FF0000"/>
                </a:solidFill>
                <a:cs typeface="Times New Roman" panose="02020603050405020304" pitchFamily="18" charset="0"/>
              </a:rPr>
              <a:t>                break;</a:t>
            </a:r>
            <a:endParaRPr lang="en-US" altLang="zh-CN" b="1" dirty="0">
              <a:solidFill>
                <a:srgbClr val="FF0000"/>
              </a:solidFill>
              <a:cs typeface="Times New Roman" panose="02020603050405020304" pitchFamily="18" charset="0"/>
            </a:endParaRPr>
          </a:p>
          <a:p>
            <a:pPr lvl="1" defTabSz="723900">
              <a:lnSpc>
                <a:spcPct val="120000"/>
              </a:lnSpc>
              <a:buClr>
                <a:schemeClr val="folHlink"/>
              </a:buClr>
              <a:buSzPct val="60000"/>
              <a:tabLst>
                <a:tab pos="444500" algn="l"/>
              </a:tabLst>
              <a:defRPr/>
            </a:pPr>
            <a:r>
              <a:rPr lang="en-US" altLang="zh-CN" b="1" dirty="0">
                <a:solidFill>
                  <a:srgbClr val="0000FF"/>
                </a:solidFill>
                <a:cs typeface="Times New Roman" panose="02020603050405020304" pitchFamily="18" charset="0"/>
              </a:rPr>
              <a:t>       </a:t>
            </a:r>
            <a:r>
              <a:rPr lang="en-US" altLang="zh-CN" b="1" dirty="0">
                <a:solidFill>
                  <a:srgbClr val="FF0000"/>
                </a:solidFill>
                <a:cs typeface="Times New Roman" panose="02020603050405020304" pitchFamily="18" charset="0"/>
              </a:rPr>
              <a:t> case </a:t>
            </a:r>
            <a:r>
              <a:rPr lang="en-US" altLang="zh-CN" b="1" dirty="0">
                <a:solidFill>
                  <a:schemeClr val="accent5">
                    <a:lumMod val="10000"/>
                  </a:schemeClr>
                </a:solidFill>
              </a:rPr>
              <a:t>2:</a:t>
            </a:r>
            <a:endParaRPr lang="en-US" altLang="zh-CN" b="1" dirty="0">
              <a:solidFill>
                <a:schemeClr val="accent5">
                  <a:lumMod val="10000"/>
                </a:schemeClr>
              </a:solidFill>
            </a:endParaRPr>
          </a:p>
          <a:p>
            <a:pPr lvl="1" defTabSz="723900">
              <a:lnSpc>
                <a:spcPct val="120000"/>
              </a:lnSpc>
              <a:buClr>
                <a:schemeClr val="folHlink"/>
              </a:buClr>
              <a:buSzPct val="60000"/>
              <a:tabLst>
                <a:tab pos="444500" algn="l"/>
              </a:tabLst>
              <a:defRPr/>
            </a:pPr>
            <a:r>
              <a:rPr lang="en-US" altLang="zh-CN" b="1" dirty="0">
                <a:solidFill>
                  <a:schemeClr val="accent5">
                    <a:lumMod val="10000"/>
                  </a:schemeClr>
                </a:solidFill>
              </a:rPr>
              <a:t>                </a:t>
            </a:r>
            <a:r>
              <a:rPr lang="en-US" altLang="zh-CN" b="1" dirty="0" err="1">
                <a:solidFill>
                  <a:schemeClr val="accent5">
                    <a:lumMod val="10000"/>
                  </a:schemeClr>
                </a:solidFill>
              </a:rPr>
              <a:t>System.out.println</a:t>
            </a:r>
            <a:r>
              <a:rPr lang="en-US" altLang="zh-CN" b="1" dirty="0">
                <a:solidFill>
                  <a:schemeClr val="accent5">
                    <a:lumMod val="10000"/>
                  </a:schemeClr>
                </a:solidFill>
              </a:rPr>
              <a:t>("</a:t>
            </a:r>
            <a:r>
              <a:rPr lang="zh-CN" altLang="zh-CN" b="1" dirty="0">
                <a:solidFill>
                  <a:schemeClr val="accent5">
                    <a:lumMod val="10000"/>
                  </a:schemeClr>
                </a:solidFill>
              </a:rPr>
              <a:t>奖励惠普笔记本电脑一部</a:t>
            </a:r>
            <a:r>
              <a:rPr lang="en-US" altLang="zh-CN" b="1" dirty="0">
                <a:solidFill>
                  <a:schemeClr val="accent5">
                    <a:lumMod val="10000"/>
                  </a:schemeClr>
                </a:solidFill>
              </a:rPr>
              <a:t>");</a:t>
            </a:r>
            <a:endParaRPr lang="en-US" altLang="zh-CN" b="1" dirty="0">
              <a:solidFill>
                <a:schemeClr val="accent5">
                  <a:lumMod val="10000"/>
                </a:schemeClr>
              </a:solidFill>
            </a:endParaRPr>
          </a:p>
          <a:p>
            <a:pPr lvl="1" defTabSz="723900">
              <a:lnSpc>
                <a:spcPct val="120000"/>
              </a:lnSpc>
              <a:buClr>
                <a:schemeClr val="folHlink"/>
              </a:buClr>
              <a:buSzPct val="60000"/>
              <a:tabLst>
                <a:tab pos="444500" algn="l"/>
              </a:tabLst>
              <a:defRPr/>
            </a:pPr>
            <a:r>
              <a:rPr lang="en-US" altLang="zh-CN" b="1" dirty="0">
                <a:solidFill>
                  <a:srgbClr val="FF0000"/>
                </a:solidFill>
                <a:cs typeface="Times New Roman" panose="02020603050405020304" pitchFamily="18" charset="0"/>
              </a:rPr>
              <a:t>                break;</a:t>
            </a:r>
            <a:endParaRPr lang="en-US" altLang="zh-CN" b="1" dirty="0">
              <a:solidFill>
                <a:srgbClr val="FF0000"/>
              </a:solidFill>
              <a:cs typeface="Times New Roman" panose="02020603050405020304" pitchFamily="18" charset="0"/>
            </a:endParaRPr>
          </a:p>
          <a:p>
            <a:pPr lvl="1" defTabSz="723900">
              <a:lnSpc>
                <a:spcPct val="120000"/>
              </a:lnSpc>
              <a:buClr>
                <a:schemeClr val="folHlink"/>
              </a:buClr>
              <a:buSzPct val="60000"/>
              <a:tabLst>
                <a:tab pos="444500" algn="l"/>
              </a:tabLst>
              <a:defRPr/>
            </a:pPr>
            <a:r>
              <a:rPr lang="en-US" altLang="zh-CN" b="1" dirty="0">
                <a:solidFill>
                  <a:schemeClr val="accent5">
                    <a:lumMod val="10000"/>
                  </a:schemeClr>
                </a:solidFill>
              </a:rPr>
              <a:t>       </a:t>
            </a:r>
            <a:r>
              <a:rPr lang="en-US" altLang="zh-CN" b="1" dirty="0">
                <a:solidFill>
                  <a:srgbClr val="FF0000"/>
                </a:solidFill>
              </a:rPr>
              <a:t> </a:t>
            </a:r>
            <a:r>
              <a:rPr lang="en-US" altLang="zh-CN" b="1" dirty="0">
                <a:solidFill>
                  <a:srgbClr val="FF0000"/>
                </a:solidFill>
                <a:cs typeface="Times New Roman" panose="02020603050405020304" pitchFamily="18" charset="0"/>
              </a:rPr>
              <a:t>case</a:t>
            </a:r>
            <a:r>
              <a:rPr lang="en-US" altLang="zh-CN" b="1" dirty="0">
                <a:solidFill>
                  <a:srgbClr val="FF0000"/>
                </a:solidFill>
              </a:rPr>
              <a:t> </a:t>
            </a:r>
            <a:r>
              <a:rPr lang="en-US" altLang="zh-CN" b="1" dirty="0">
                <a:solidFill>
                  <a:schemeClr val="accent5">
                    <a:lumMod val="10000"/>
                  </a:schemeClr>
                </a:solidFill>
              </a:rPr>
              <a:t>3:</a:t>
            </a:r>
            <a:endParaRPr lang="en-US" altLang="zh-CN" b="1" dirty="0">
              <a:solidFill>
                <a:schemeClr val="accent5">
                  <a:lumMod val="10000"/>
                </a:schemeClr>
              </a:solidFill>
            </a:endParaRPr>
          </a:p>
          <a:p>
            <a:pPr lvl="1" defTabSz="723900">
              <a:lnSpc>
                <a:spcPct val="120000"/>
              </a:lnSpc>
              <a:buClr>
                <a:schemeClr val="folHlink"/>
              </a:buClr>
              <a:buSzPct val="60000"/>
              <a:tabLst>
                <a:tab pos="444500" algn="l"/>
              </a:tabLst>
              <a:defRPr/>
            </a:pPr>
            <a:r>
              <a:rPr lang="en-US" altLang="zh-CN" b="1" dirty="0">
                <a:solidFill>
                  <a:schemeClr val="accent5">
                    <a:lumMod val="10000"/>
                  </a:schemeClr>
                </a:solidFill>
              </a:rPr>
              <a:t>                </a:t>
            </a:r>
            <a:r>
              <a:rPr lang="en-US" altLang="zh-CN" b="1" dirty="0" err="1">
                <a:solidFill>
                  <a:schemeClr val="accent5">
                    <a:lumMod val="10000"/>
                  </a:schemeClr>
                </a:solidFill>
              </a:rPr>
              <a:t>System.out.println</a:t>
            </a:r>
            <a:r>
              <a:rPr lang="en-US" altLang="zh-CN" b="1" dirty="0">
                <a:solidFill>
                  <a:schemeClr val="accent5">
                    <a:lumMod val="10000"/>
                  </a:schemeClr>
                </a:solidFill>
              </a:rPr>
              <a:t>("</a:t>
            </a:r>
            <a:r>
              <a:rPr lang="zh-CN" altLang="zh-CN" b="1" dirty="0">
                <a:solidFill>
                  <a:schemeClr val="accent5">
                    <a:lumMod val="10000"/>
                  </a:schemeClr>
                </a:solidFill>
              </a:rPr>
              <a:t>奖励移动硬盘一个</a:t>
            </a:r>
            <a:r>
              <a:rPr lang="en-US" altLang="zh-CN" b="1" dirty="0">
                <a:solidFill>
                  <a:schemeClr val="accent5">
                    <a:lumMod val="10000"/>
                  </a:schemeClr>
                </a:solidFill>
              </a:rPr>
              <a:t>");</a:t>
            </a:r>
            <a:endParaRPr lang="en-US" altLang="zh-CN" b="1" dirty="0">
              <a:solidFill>
                <a:schemeClr val="accent5">
                  <a:lumMod val="10000"/>
                </a:schemeClr>
              </a:solidFill>
            </a:endParaRPr>
          </a:p>
          <a:p>
            <a:pPr lvl="1" defTabSz="723900">
              <a:lnSpc>
                <a:spcPct val="120000"/>
              </a:lnSpc>
              <a:buClr>
                <a:schemeClr val="folHlink"/>
              </a:buClr>
              <a:buSzPct val="60000"/>
              <a:tabLst>
                <a:tab pos="444500" algn="l"/>
              </a:tabLst>
              <a:defRPr/>
            </a:pPr>
            <a:r>
              <a:rPr lang="en-US" altLang="zh-CN" b="1" dirty="0">
                <a:solidFill>
                  <a:srgbClr val="FF0000"/>
                </a:solidFill>
                <a:cs typeface="Times New Roman" panose="02020603050405020304" pitchFamily="18" charset="0"/>
              </a:rPr>
              <a:t>                break;</a:t>
            </a:r>
            <a:endParaRPr lang="en-US" altLang="zh-CN" b="1" dirty="0">
              <a:solidFill>
                <a:srgbClr val="FF0000"/>
              </a:solidFill>
              <a:cs typeface="Times New Roman" panose="02020603050405020304" pitchFamily="18" charset="0"/>
            </a:endParaRPr>
          </a:p>
          <a:p>
            <a:pPr lvl="1" defTabSz="723900">
              <a:lnSpc>
                <a:spcPct val="120000"/>
              </a:lnSpc>
              <a:buClr>
                <a:schemeClr val="folHlink"/>
              </a:buClr>
              <a:buSzPct val="60000"/>
              <a:tabLst>
                <a:tab pos="444500" algn="l"/>
              </a:tabLst>
              <a:defRPr/>
            </a:pPr>
            <a:r>
              <a:rPr lang="en-US" altLang="zh-CN" b="1" dirty="0">
                <a:solidFill>
                  <a:schemeClr val="accent5">
                    <a:lumMod val="10000"/>
                  </a:schemeClr>
                </a:solidFill>
              </a:rPr>
              <a:t>        </a:t>
            </a:r>
            <a:r>
              <a:rPr lang="en-US" altLang="zh-CN" b="1" dirty="0">
                <a:solidFill>
                  <a:srgbClr val="FF0000"/>
                </a:solidFill>
                <a:cs typeface="Times New Roman" panose="02020603050405020304" pitchFamily="18" charset="0"/>
              </a:rPr>
              <a:t>default:</a:t>
            </a:r>
            <a:endParaRPr lang="en-US" altLang="zh-CN" b="1" dirty="0">
              <a:solidFill>
                <a:srgbClr val="FF0000"/>
              </a:solidFill>
              <a:cs typeface="Times New Roman" panose="02020603050405020304" pitchFamily="18" charset="0"/>
            </a:endParaRPr>
          </a:p>
          <a:p>
            <a:pPr lvl="1" defTabSz="723900">
              <a:lnSpc>
                <a:spcPct val="120000"/>
              </a:lnSpc>
              <a:buClr>
                <a:schemeClr val="folHlink"/>
              </a:buClr>
              <a:buSzPct val="60000"/>
              <a:tabLst>
                <a:tab pos="444500" algn="l"/>
              </a:tabLst>
              <a:defRPr/>
            </a:pPr>
            <a:r>
              <a:rPr lang="en-US" altLang="zh-CN" b="1" dirty="0">
                <a:solidFill>
                  <a:schemeClr val="accent5">
                    <a:lumMod val="10000"/>
                  </a:schemeClr>
                </a:solidFill>
              </a:rPr>
              <a:t>                </a:t>
            </a:r>
            <a:r>
              <a:rPr lang="en-US" altLang="zh-CN" b="1" dirty="0" err="1">
                <a:solidFill>
                  <a:schemeClr val="accent5">
                    <a:lumMod val="10000"/>
                  </a:schemeClr>
                </a:solidFill>
              </a:rPr>
              <a:t>System.out.println</a:t>
            </a:r>
            <a:r>
              <a:rPr lang="en-US" altLang="zh-CN" b="1" dirty="0">
                <a:solidFill>
                  <a:schemeClr val="accent5">
                    <a:lumMod val="10000"/>
                  </a:schemeClr>
                </a:solidFill>
              </a:rPr>
              <a:t>("</a:t>
            </a:r>
            <a:r>
              <a:rPr lang="zh-CN" altLang="en-US" b="1" dirty="0">
                <a:solidFill>
                  <a:schemeClr val="accent5">
                    <a:lumMod val="10000"/>
                  </a:schemeClr>
                </a:solidFill>
              </a:rPr>
              <a:t>没有任何奖励 </a:t>
            </a:r>
            <a:r>
              <a:rPr lang="en-US" altLang="zh-CN" b="1" dirty="0">
                <a:solidFill>
                  <a:schemeClr val="accent5">
                    <a:lumMod val="10000"/>
                  </a:schemeClr>
                </a:solidFill>
              </a:rPr>
              <a:t>");</a:t>
            </a:r>
            <a:endParaRPr lang="en-US" altLang="zh-CN" b="1" dirty="0">
              <a:solidFill>
                <a:schemeClr val="accent5">
                  <a:lumMod val="10000"/>
                </a:schemeClr>
              </a:solidFill>
            </a:endParaRPr>
          </a:p>
          <a:p>
            <a:pPr lvl="1" defTabSz="723900">
              <a:lnSpc>
                <a:spcPct val="120000"/>
              </a:lnSpc>
              <a:buClr>
                <a:schemeClr val="folHlink"/>
              </a:buClr>
              <a:buSzPct val="60000"/>
              <a:tabLst>
                <a:tab pos="444500" algn="l"/>
              </a:tabLst>
              <a:defRPr/>
            </a:pPr>
            <a:r>
              <a:rPr lang="en-US" altLang="zh-CN" b="1" dirty="0">
                <a:solidFill>
                  <a:schemeClr val="accent5">
                    <a:lumMod val="10000"/>
                  </a:schemeClr>
                </a:solidFill>
              </a:rPr>
              <a:t> }</a:t>
            </a:r>
            <a:endParaRPr lang="en-US" altLang="zh-CN" b="1" dirty="0">
              <a:solidFill>
                <a:schemeClr val="accent5">
                  <a:lumMod val="10000"/>
                </a:schemeClr>
              </a:solidFill>
            </a:endParaRPr>
          </a:p>
        </p:txBody>
      </p:sp>
      <p:sp>
        <p:nvSpPr>
          <p:cNvPr id="20483" name="Text Box 2"/>
          <p:cNvSpPr txBox="1">
            <a:spLocks noChangeArrowheads="1"/>
          </p:cNvSpPr>
          <p:nvPr/>
        </p:nvSpPr>
        <p:spPr bwMode="auto">
          <a:xfrm>
            <a:off x="10129520" y="1082675"/>
            <a:ext cx="309880" cy="768350"/>
          </a:xfrm>
          <a:prstGeom prst="rect">
            <a:avLst/>
          </a:prstGeom>
          <a:noFill/>
          <a:ln w="9525">
            <a:noFill/>
            <a:miter lim="800000"/>
          </a:ln>
        </p:spPr>
        <p:txBody>
          <a:bodyPr wrap="none">
            <a:spAutoFit/>
          </a:bodyPr>
          <a:lstStyle/>
          <a:p>
            <a:pPr algn="r" fontAlgn="b"/>
            <a:endParaRPr lang="zh-CN" altLang="en-US" sz="4400" b="1">
              <a:solidFill>
                <a:schemeClr val="tx2"/>
              </a:solidFill>
              <a:ea typeface="黑体" panose="02010609060101010101" pitchFamily="49" charset="-122"/>
              <a:cs typeface="Times New Roman" panose="02020603050405020304" pitchFamily="18" charset="0"/>
            </a:endParaRPr>
          </a:p>
        </p:txBody>
      </p:sp>
      <p:sp>
        <p:nvSpPr>
          <p:cNvPr id="600070" name="AutoShape 6"/>
          <p:cNvSpPr>
            <a:spLocks noChangeArrowheads="1"/>
          </p:cNvSpPr>
          <p:nvPr/>
        </p:nvSpPr>
        <p:spPr bwMode="auto">
          <a:xfrm>
            <a:off x="4924425" y="2158928"/>
            <a:ext cx="1831802" cy="408132"/>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defRPr/>
            </a:pPr>
            <a:r>
              <a:rPr lang="zh-CN" altLang="en-US" b="1" kern="0" dirty="0">
                <a:solidFill>
                  <a:schemeClr val="bg1"/>
                </a:solidFill>
                <a:latin typeface="Arial" panose="020B0604020202020204"/>
                <a:ea typeface="黑体" panose="02010609060101010101" pitchFamily="49" charset="-122"/>
              </a:rPr>
              <a:t>第一名的情况下</a:t>
            </a:r>
            <a:endParaRPr lang="zh-CN" altLang="en-US" b="1" kern="0" dirty="0">
              <a:solidFill>
                <a:schemeClr val="bg1"/>
              </a:solidFill>
              <a:latin typeface="Arial" panose="020B0604020202020204"/>
              <a:ea typeface="黑体" panose="02010609060101010101" pitchFamily="49" charset="-122"/>
            </a:endParaRPr>
          </a:p>
        </p:txBody>
      </p:sp>
      <p:sp>
        <p:nvSpPr>
          <p:cNvPr id="600071" name="AutoShape 7"/>
          <p:cNvSpPr>
            <a:spLocks noChangeArrowheads="1"/>
          </p:cNvSpPr>
          <p:nvPr/>
        </p:nvSpPr>
        <p:spPr bwMode="auto">
          <a:xfrm>
            <a:off x="4927600" y="3143178"/>
            <a:ext cx="1831802" cy="408132"/>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defRPr/>
            </a:pPr>
            <a:r>
              <a:rPr lang="zh-CN" altLang="en-US" b="1" kern="0" dirty="0">
                <a:solidFill>
                  <a:schemeClr val="bg1"/>
                </a:solidFill>
                <a:latin typeface="Arial" panose="020B0604020202020204"/>
                <a:ea typeface="黑体" panose="02010609060101010101" pitchFamily="49" charset="-122"/>
              </a:rPr>
              <a:t>第二名的情况下</a:t>
            </a:r>
            <a:endParaRPr lang="zh-CN" altLang="en-US" b="1" kern="0" dirty="0">
              <a:solidFill>
                <a:schemeClr val="bg1"/>
              </a:solidFill>
              <a:latin typeface="Arial" panose="020B0604020202020204"/>
              <a:ea typeface="黑体" panose="02010609060101010101" pitchFamily="49" charset="-122"/>
            </a:endParaRPr>
          </a:p>
        </p:txBody>
      </p:sp>
      <p:sp>
        <p:nvSpPr>
          <p:cNvPr id="600072" name="AutoShape 8"/>
          <p:cNvSpPr>
            <a:spLocks noChangeArrowheads="1"/>
          </p:cNvSpPr>
          <p:nvPr/>
        </p:nvSpPr>
        <p:spPr bwMode="auto">
          <a:xfrm>
            <a:off x="4927600" y="4143303"/>
            <a:ext cx="1831802" cy="408132"/>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defRPr/>
            </a:pPr>
            <a:r>
              <a:rPr lang="zh-CN" altLang="en-US" b="1" kern="0" dirty="0">
                <a:solidFill>
                  <a:schemeClr val="bg1"/>
                </a:solidFill>
                <a:latin typeface="Arial" panose="020B0604020202020204"/>
                <a:ea typeface="黑体" panose="02010609060101010101" pitchFamily="49" charset="-122"/>
              </a:rPr>
              <a:t>第三名的情况下</a:t>
            </a:r>
            <a:endParaRPr lang="zh-CN" altLang="en-US" b="1" kern="0" dirty="0">
              <a:solidFill>
                <a:schemeClr val="bg1"/>
              </a:solidFill>
              <a:latin typeface="Arial" panose="020B0604020202020204"/>
              <a:ea typeface="黑体" panose="02010609060101010101" pitchFamily="49" charset="-122"/>
            </a:endParaRPr>
          </a:p>
        </p:txBody>
      </p:sp>
      <p:sp>
        <p:nvSpPr>
          <p:cNvPr id="600073" name="AutoShape 9"/>
          <p:cNvSpPr>
            <a:spLocks noChangeArrowheads="1"/>
          </p:cNvSpPr>
          <p:nvPr/>
        </p:nvSpPr>
        <p:spPr bwMode="auto">
          <a:xfrm>
            <a:off x="4927600" y="5143428"/>
            <a:ext cx="1372062" cy="408132"/>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defRPr/>
            </a:pPr>
            <a:r>
              <a:rPr lang="zh-CN" altLang="en-US" b="1" kern="0" dirty="0">
                <a:solidFill>
                  <a:schemeClr val="bg1"/>
                </a:solidFill>
                <a:latin typeface="Arial" panose="020B0604020202020204"/>
                <a:ea typeface="黑体" panose="02010609060101010101" pitchFamily="49" charset="-122"/>
              </a:rPr>
              <a:t>其他情况下</a:t>
            </a:r>
            <a:endParaRPr lang="zh-CN" altLang="en-US" b="1" kern="0" dirty="0">
              <a:solidFill>
                <a:schemeClr val="bg1"/>
              </a:solidFill>
              <a:latin typeface="Arial" panose="020B0604020202020204"/>
              <a:ea typeface="黑体" panose="02010609060101010101" pitchFamily="49" charset="-122"/>
            </a:endParaRPr>
          </a:p>
        </p:txBody>
      </p:sp>
      <p:grpSp>
        <p:nvGrpSpPr>
          <p:cNvPr id="20488" name="组合 24"/>
          <p:cNvGrpSpPr/>
          <p:nvPr/>
        </p:nvGrpSpPr>
        <p:grpSpPr bwMode="auto">
          <a:xfrm>
            <a:off x="1666875" y="857250"/>
            <a:ext cx="993458" cy="414338"/>
            <a:chOff x="1000100" y="2528843"/>
            <a:chExt cx="993465" cy="414475"/>
          </a:xfrm>
        </p:grpSpPr>
        <p:pic>
          <p:nvPicPr>
            <p:cNvPr id="20501" name="Picture 8" descr="E:\设计支持\模板设计\sl.png"/>
            <p:cNvPicPr>
              <a:picLocks noChangeAspect="1" noChangeArrowheads="1"/>
            </p:cNvPicPr>
            <p:nvPr/>
          </p:nvPicPr>
          <p:blipFill>
            <a:blip r:embed="rId1"/>
            <a:srcRect/>
            <a:stretch>
              <a:fillRect/>
            </a:stretch>
          </p:blipFill>
          <p:spPr bwMode="auto">
            <a:xfrm>
              <a:off x="1000100" y="2528843"/>
              <a:ext cx="446984" cy="414475"/>
            </a:xfrm>
            <a:prstGeom prst="rect">
              <a:avLst/>
            </a:prstGeom>
            <a:noFill/>
            <a:ln w="9525">
              <a:noFill/>
              <a:miter lim="800000"/>
              <a:headEnd/>
              <a:tailEnd/>
            </a:ln>
          </p:spPr>
        </p:pic>
        <p:sp>
          <p:nvSpPr>
            <p:cNvPr id="19" name="TextBox 18"/>
            <p:cNvSpPr txBox="1"/>
            <p:nvPr/>
          </p:nvSpPr>
          <p:spPr>
            <a:xfrm>
              <a:off x="1300140" y="2536625"/>
              <a:ext cx="693425" cy="398912"/>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pitchFamily="49" charset="-122"/>
                  <a:ea typeface="黑体" panose="02010609060101010101" pitchFamily="49" charset="-122"/>
                </a:rPr>
                <a:t>示例</a:t>
              </a:r>
              <a:endParaRPr lang="zh-CN" altLang="en-US" sz="2000" b="1" dirty="0">
                <a:latin typeface="黑体" panose="02010609060101010101" pitchFamily="49" charset="-122"/>
                <a:ea typeface="黑体" panose="02010609060101010101" pitchFamily="49" charset="-122"/>
              </a:endParaRPr>
            </a:p>
          </p:txBody>
        </p:sp>
      </p:grpSp>
      <p:sp>
        <p:nvSpPr>
          <p:cNvPr id="17" name="标题 16"/>
          <p:cNvSpPr>
            <a:spLocks noGrp="1"/>
          </p:cNvSpPr>
          <p:nvPr>
            <p:ph type="title"/>
          </p:nvPr>
        </p:nvSpPr>
        <p:spPr>
          <a:xfrm>
            <a:off x="4707890" y="285750"/>
            <a:ext cx="5781040" cy="523875"/>
          </a:xfrm>
        </p:spPr>
        <p:txBody>
          <a:bodyPr/>
          <a:lstStyle/>
          <a:p>
            <a:pPr>
              <a:defRPr/>
            </a:pPr>
            <a:r>
              <a:t>如何使用</a:t>
            </a:r>
            <a:r>
              <a:rPr lang="en-US" altLang="zh-CN"/>
              <a:t>switch</a:t>
            </a:r>
            <a:r>
              <a:t>选择结构</a:t>
            </a:r>
            <a:endParaRPr dirty="0"/>
          </a:p>
        </p:txBody>
      </p:sp>
      <p:sp>
        <p:nvSpPr>
          <p:cNvPr id="9" name="内容占位符 8"/>
          <p:cNvSpPr>
            <a:spLocks noGrp="1"/>
          </p:cNvSpPr>
          <p:nvPr>
            <p:ph idx="1"/>
          </p:nvPr>
        </p:nvSpPr>
        <p:spPr>
          <a:xfrm>
            <a:off x="2308225" y="1214438"/>
            <a:ext cx="7645400" cy="5143500"/>
          </a:xfrm>
        </p:spPr>
        <p:txBody>
          <a:bodyPr/>
          <a:lstStyle/>
          <a:p>
            <a:pPr>
              <a:defRPr/>
            </a:pPr>
            <a:r>
              <a:rPr lang="zh-CN" altLang="en-US" sz="2800" dirty="0"/>
              <a:t>使用</a:t>
            </a:r>
            <a:r>
              <a:rPr lang="en-US" altLang="zh-CN" sz="2800" dirty="0"/>
              <a:t>switch</a:t>
            </a:r>
            <a:r>
              <a:rPr lang="zh-CN" altLang="en-US" sz="2800" dirty="0"/>
              <a:t>选择结构解决韩嫣获奖问题</a:t>
            </a:r>
            <a:endParaRPr lang="en-GB" altLang="zh-CN" sz="2800" dirty="0"/>
          </a:p>
          <a:p>
            <a:pPr>
              <a:defRPr/>
            </a:pPr>
            <a:endParaRPr lang="zh-CN" altLang="en-US" dirty="0"/>
          </a:p>
        </p:txBody>
      </p:sp>
      <p:grpSp>
        <p:nvGrpSpPr>
          <p:cNvPr id="3" name="组合 14"/>
          <p:cNvGrpSpPr/>
          <p:nvPr/>
        </p:nvGrpSpPr>
        <p:grpSpPr bwMode="auto">
          <a:xfrm>
            <a:off x="3167063" y="6357938"/>
            <a:ext cx="5286375" cy="428625"/>
            <a:chOff x="3143240" y="5143512"/>
            <a:chExt cx="5286433" cy="428628"/>
          </a:xfrm>
        </p:grpSpPr>
        <p:sp>
          <p:nvSpPr>
            <p:cNvPr id="20" name="圆角矩形 19"/>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2" name="圆角矩形 21"/>
            <p:cNvSpPr/>
            <p:nvPr/>
          </p:nvSpPr>
          <p:spPr bwMode="auto">
            <a:xfrm>
              <a:off x="3714744" y="5143512"/>
              <a:ext cx="4714929"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20499" name="Picture 8" descr="说话气泡new"/>
            <p:cNvPicPr>
              <a:picLocks noChangeAspect="1" noChangeArrowheads="1"/>
            </p:cNvPicPr>
            <p:nvPr/>
          </p:nvPicPr>
          <p:blipFill>
            <a:blip r:embed="rId2"/>
            <a:srcRect/>
            <a:stretch>
              <a:fillRect/>
            </a:stretch>
          </p:blipFill>
          <p:spPr bwMode="auto">
            <a:xfrm>
              <a:off x="3143240" y="5183073"/>
              <a:ext cx="571505" cy="342076"/>
            </a:xfrm>
            <a:prstGeom prst="rect">
              <a:avLst/>
            </a:prstGeom>
            <a:noFill/>
            <a:ln w="9525">
              <a:noFill/>
              <a:miter lim="800000"/>
              <a:headEnd/>
              <a:tailEnd/>
            </a:ln>
            <a:effectLst>
              <a:prstShdw prst="shdw13" dist="12700" dir="10800000">
                <a:srgbClr val="0099FF">
                  <a:alpha val="50000"/>
                </a:srgbClr>
              </a:prstShdw>
            </a:effectLst>
          </p:spPr>
        </p:pic>
        <p:sp>
          <p:nvSpPr>
            <p:cNvPr id="24" name="TextBox 23"/>
            <p:cNvSpPr txBox="1"/>
            <p:nvPr/>
          </p:nvSpPr>
          <p:spPr bwMode="auto">
            <a:xfrm>
              <a:off x="3983354" y="5187962"/>
              <a:ext cx="4365038" cy="33718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2" charset="-122"/>
                  <a:ea typeface="微软雅黑" panose="020B0503020204020204" pitchFamily="2" charset="-122"/>
                </a:rPr>
                <a:t>演示示例</a:t>
              </a:r>
              <a:r>
                <a:rPr lang="en-US" altLang="zh-CN" sz="1600" b="1" spc="300" dirty="0">
                  <a:solidFill>
                    <a:srgbClr val="FBFFFE"/>
                  </a:solidFill>
                  <a:latin typeface="微软雅黑" panose="020B0503020204020204" pitchFamily="2" charset="-122"/>
                  <a:ea typeface="微软雅黑" panose="020B0503020204020204" pitchFamily="2" charset="-122"/>
                </a:rPr>
                <a:t>2</a:t>
              </a:r>
              <a:r>
                <a:rPr lang="zh-CN" altLang="en-US" sz="1600" b="1" spc="300" dirty="0">
                  <a:solidFill>
                    <a:srgbClr val="FBFFFE"/>
                  </a:solidFill>
                  <a:latin typeface="微软雅黑" panose="020B0503020204020204" pitchFamily="2" charset="-122"/>
                  <a:ea typeface="微软雅黑" panose="020B0503020204020204" pitchFamily="2" charset="-122"/>
                </a:rPr>
                <a:t>：</a:t>
              </a:r>
              <a:r>
                <a:rPr lang="en-US" altLang="zh-CN" sz="1600" b="1" spc="300" dirty="0">
                  <a:solidFill>
                    <a:srgbClr val="FBFFFE"/>
                  </a:solidFill>
                  <a:latin typeface="微软雅黑" panose="020B0503020204020204" pitchFamily="2" charset="-122"/>
                  <a:ea typeface="微软雅黑" panose="020B0503020204020204" pitchFamily="2" charset="-122"/>
                </a:rPr>
                <a:t>switch</a:t>
              </a:r>
              <a:r>
                <a:rPr lang="zh-CN" altLang="en-US" sz="1600" b="1" spc="300" dirty="0">
                  <a:solidFill>
                    <a:srgbClr val="FBFFFE"/>
                  </a:solidFill>
                  <a:latin typeface="微软雅黑" panose="020B0503020204020204" pitchFamily="2" charset="-122"/>
                  <a:ea typeface="微软雅黑" panose="020B0503020204020204" pitchFamily="2" charset="-122"/>
                </a:rPr>
                <a:t>解决等值判断问题</a:t>
              </a:r>
              <a:endParaRPr lang="zh-CN" altLang="en-US" sz="1600" b="1" spc="300" dirty="0">
                <a:solidFill>
                  <a:srgbClr val="FBFFFE"/>
                </a:solidFill>
                <a:latin typeface="微软雅黑" panose="020B0503020204020204" pitchFamily="2" charset="-122"/>
                <a:ea typeface="微软雅黑" panose="020B0503020204020204" pitchFamily="2" charset="-122"/>
              </a:endParaRPr>
            </a:p>
          </p:txBody>
        </p:sp>
      </p:grpSp>
      <p:sp>
        <p:nvSpPr>
          <p:cNvPr id="2" name="灯片编号占位符 1"/>
          <p:cNvSpPr>
            <a:spLocks noGrp="1"/>
          </p:cNvSpPr>
          <p:nvPr>
            <p:ph type="sldNum" sz="quarter" idx="10"/>
          </p:nvPr>
        </p:nvSpPr>
        <p:spPr/>
        <p:txBody>
          <a:bodyPr/>
          <a:lstStyle/>
          <a:p>
            <a:pPr>
              <a:defRPr/>
            </a:pPr>
            <a:fld id="{C12F3A03-6309-4CA5-8C65-31EC38661E80}" type="slidenum">
              <a:rPr lang="zh-CN" altLang="en-US" smtClean="0"/>
            </a:fld>
            <a:r>
              <a:rPr lang="en-US" altLang="zh-CN"/>
              <a:t>/25</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00069"/>
                                        </p:tgtEl>
                                        <p:attrNameLst>
                                          <p:attrName>style.visibility</p:attrName>
                                        </p:attrNameLst>
                                      </p:cBhvr>
                                      <p:to>
                                        <p:strVal val="visible"/>
                                      </p:to>
                                    </p:set>
                                    <p:animEffect transition="in" filter="wipe(left)">
                                      <p:cBhvr>
                                        <p:cTn id="7" dur="500"/>
                                        <p:tgtEl>
                                          <p:spTgt spid="60006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00070"/>
                                        </p:tgtEl>
                                        <p:attrNameLst>
                                          <p:attrName>style.visibility</p:attrName>
                                        </p:attrNameLst>
                                      </p:cBhvr>
                                      <p:to>
                                        <p:strVal val="visible"/>
                                      </p:to>
                                    </p:set>
                                    <p:animEffect transition="in" filter="wipe(left)">
                                      <p:cBhvr>
                                        <p:cTn id="12" dur="500"/>
                                        <p:tgtEl>
                                          <p:spTgt spid="600070"/>
                                        </p:tgtEl>
                                      </p:cBhvr>
                                    </p:animEffect>
                                  </p:childTnLst>
                                </p:cTn>
                              </p:par>
                            </p:childTnLst>
                          </p:cTn>
                        </p:par>
                        <p:par>
                          <p:cTn id="13" fill="hold">
                            <p:stCondLst>
                              <p:cond delay="500"/>
                            </p:stCondLst>
                            <p:childTnLst>
                              <p:par>
                                <p:cTn id="14" presetID="22" presetClass="entr" presetSubtype="8" fill="hold" grpId="0" nodeType="afterEffect">
                                  <p:stCondLst>
                                    <p:cond delay="500"/>
                                  </p:stCondLst>
                                  <p:childTnLst>
                                    <p:set>
                                      <p:cBhvr>
                                        <p:cTn id="15" dur="1" fill="hold">
                                          <p:stCondLst>
                                            <p:cond delay="0"/>
                                          </p:stCondLst>
                                        </p:cTn>
                                        <p:tgtEl>
                                          <p:spTgt spid="600071"/>
                                        </p:tgtEl>
                                        <p:attrNameLst>
                                          <p:attrName>style.visibility</p:attrName>
                                        </p:attrNameLst>
                                      </p:cBhvr>
                                      <p:to>
                                        <p:strVal val="visible"/>
                                      </p:to>
                                    </p:set>
                                    <p:animEffect transition="in" filter="wipe(left)">
                                      <p:cBhvr>
                                        <p:cTn id="16" dur="500"/>
                                        <p:tgtEl>
                                          <p:spTgt spid="600071"/>
                                        </p:tgtEl>
                                      </p:cBhvr>
                                    </p:animEffect>
                                  </p:childTnLst>
                                </p:cTn>
                              </p:par>
                            </p:childTnLst>
                          </p:cTn>
                        </p:par>
                        <p:par>
                          <p:cTn id="17" fill="hold">
                            <p:stCondLst>
                              <p:cond delay="1500"/>
                            </p:stCondLst>
                            <p:childTnLst>
                              <p:par>
                                <p:cTn id="18" presetID="22" presetClass="entr" presetSubtype="8" fill="hold" grpId="0" nodeType="afterEffect">
                                  <p:stCondLst>
                                    <p:cond delay="500"/>
                                  </p:stCondLst>
                                  <p:childTnLst>
                                    <p:set>
                                      <p:cBhvr>
                                        <p:cTn id="19" dur="1" fill="hold">
                                          <p:stCondLst>
                                            <p:cond delay="0"/>
                                          </p:stCondLst>
                                        </p:cTn>
                                        <p:tgtEl>
                                          <p:spTgt spid="600072"/>
                                        </p:tgtEl>
                                        <p:attrNameLst>
                                          <p:attrName>style.visibility</p:attrName>
                                        </p:attrNameLst>
                                      </p:cBhvr>
                                      <p:to>
                                        <p:strVal val="visible"/>
                                      </p:to>
                                    </p:set>
                                    <p:animEffect transition="in" filter="wipe(left)">
                                      <p:cBhvr>
                                        <p:cTn id="20" dur="500"/>
                                        <p:tgtEl>
                                          <p:spTgt spid="600072"/>
                                        </p:tgtEl>
                                      </p:cBhvr>
                                    </p:animEffect>
                                  </p:childTnLst>
                                </p:cTn>
                              </p:par>
                            </p:childTnLst>
                          </p:cTn>
                        </p:par>
                        <p:par>
                          <p:cTn id="21" fill="hold">
                            <p:stCondLst>
                              <p:cond delay="2500"/>
                            </p:stCondLst>
                            <p:childTnLst>
                              <p:par>
                                <p:cTn id="22" presetID="22" presetClass="entr" presetSubtype="8" fill="hold" grpId="0" nodeType="afterEffect">
                                  <p:stCondLst>
                                    <p:cond delay="500"/>
                                  </p:stCondLst>
                                  <p:childTnLst>
                                    <p:set>
                                      <p:cBhvr>
                                        <p:cTn id="23" dur="1" fill="hold">
                                          <p:stCondLst>
                                            <p:cond delay="0"/>
                                          </p:stCondLst>
                                        </p:cTn>
                                        <p:tgtEl>
                                          <p:spTgt spid="600073"/>
                                        </p:tgtEl>
                                        <p:attrNameLst>
                                          <p:attrName>style.visibility</p:attrName>
                                        </p:attrNameLst>
                                      </p:cBhvr>
                                      <p:to>
                                        <p:strVal val="visible"/>
                                      </p:to>
                                    </p:set>
                                    <p:animEffect transition="in" filter="wipe(left)">
                                      <p:cBhvr>
                                        <p:cTn id="24" dur="500"/>
                                        <p:tgtEl>
                                          <p:spTgt spid="600073"/>
                                        </p:tgtEl>
                                      </p:cBhvr>
                                    </p:animEffect>
                                  </p:childTnLst>
                                </p:cTn>
                              </p:par>
                            </p:childTnLst>
                          </p:cTn>
                        </p:par>
                        <p:par>
                          <p:cTn id="25" fill="hold">
                            <p:stCondLst>
                              <p:cond delay="3500"/>
                            </p:stCondLst>
                            <p:childTnLst>
                              <p:par>
                                <p:cTn id="26" presetID="22" presetClass="entr" presetSubtype="8" fill="hold" nodeType="after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wipe(left)">
                                      <p:cBhvr>
                                        <p:cTn id="2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0069" grpId="0" bldLvl="0" animBg="1"/>
      <p:bldP spid="600070" grpId="0" bldLvl="0" animBg="1"/>
      <p:bldP spid="600071" grpId="0" bldLvl="0" animBg="1"/>
      <p:bldP spid="600072" grpId="0" bldLvl="0" animBg="1"/>
      <p:bldP spid="600073"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23" name="AutoShape 11"/>
          <p:cNvSpPr>
            <a:spLocks noChangeArrowheads="1"/>
          </p:cNvSpPr>
          <p:nvPr/>
        </p:nvSpPr>
        <p:spPr bwMode="auto">
          <a:xfrm>
            <a:off x="2279650" y="1428750"/>
            <a:ext cx="8080375" cy="4048124"/>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spAutoFit/>
          </a:bodyPr>
          <a:lstStyle/>
          <a:p>
            <a:pPr lvl="1" defTabSz="723900">
              <a:lnSpc>
                <a:spcPct val="130000"/>
              </a:lnSpc>
              <a:buClr>
                <a:schemeClr val="folHlink"/>
              </a:buClr>
              <a:buSzPct val="60000"/>
              <a:tabLst>
                <a:tab pos="444500" algn="l"/>
              </a:tabLst>
              <a:defRPr/>
            </a:pPr>
            <a:r>
              <a:rPr lang="en-US" altLang="zh-CN" b="1" dirty="0">
                <a:solidFill>
                  <a:schemeClr val="accent5">
                    <a:lumMod val="10000"/>
                  </a:schemeClr>
                </a:solidFill>
              </a:rPr>
              <a:t> </a:t>
            </a:r>
            <a:r>
              <a:rPr lang="en-US" altLang="zh-CN" b="1" dirty="0" err="1">
                <a:solidFill>
                  <a:schemeClr val="accent5">
                    <a:lumMod val="10000"/>
                  </a:schemeClr>
                </a:solidFill>
              </a:rPr>
              <a:t>int</a:t>
            </a:r>
            <a:r>
              <a:rPr lang="en-US" altLang="zh-CN" b="1" dirty="0">
                <a:solidFill>
                  <a:schemeClr val="accent5">
                    <a:lumMod val="10000"/>
                  </a:schemeClr>
                </a:solidFill>
              </a:rPr>
              <a:t> </a:t>
            </a:r>
            <a:r>
              <a:rPr lang="en-US" altLang="zh-CN" b="1" dirty="0" err="1">
                <a:solidFill>
                  <a:schemeClr val="accent5">
                    <a:lumMod val="10000"/>
                  </a:schemeClr>
                </a:solidFill>
              </a:rPr>
              <a:t>mingCi</a:t>
            </a:r>
            <a:r>
              <a:rPr lang="en-US" altLang="zh-CN" b="1" dirty="0">
                <a:solidFill>
                  <a:schemeClr val="accent5">
                    <a:lumMod val="10000"/>
                  </a:schemeClr>
                </a:solidFill>
              </a:rPr>
              <a:t> = 1;</a:t>
            </a:r>
            <a:endParaRPr lang="en-US" altLang="zh-CN" b="1" dirty="0">
              <a:solidFill>
                <a:schemeClr val="accent5">
                  <a:lumMod val="10000"/>
                </a:schemeClr>
              </a:solidFill>
            </a:endParaRPr>
          </a:p>
          <a:p>
            <a:pPr lvl="1" defTabSz="723900">
              <a:lnSpc>
                <a:spcPct val="130000"/>
              </a:lnSpc>
              <a:buClr>
                <a:schemeClr val="folHlink"/>
              </a:buClr>
              <a:buSzPct val="60000"/>
              <a:tabLst>
                <a:tab pos="444500" algn="l"/>
              </a:tabLst>
              <a:defRPr/>
            </a:pPr>
            <a:r>
              <a:rPr lang="en-US" altLang="zh-CN" b="1" dirty="0">
                <a:solidFill>
                  <a:srgbClr val="FF0000"/>
                </a:solidFill>
                <a:cs typeface="Times New Roman" panose="02020603050405020304" pitchFamily="18" charset="0"/>
              </a:rPr>
              <a:t> switch </a:t>
            </a:r>
            <a:r>
              <a:rPr lang="en-US" altLang="zh-CN" b="1" dirty="0">
                <a:solidFill>
                  <a:schemeClr val="accent5">
                    <a:lumMod val="10000"/>
                  </a:schemeClr>
                </a:solidFill>
              </a:rPr>
              <a:t>(</a:t>
            </a:r>
            <a:r>
              <a:rPr lang="en-US" altLang="zh-CN" b="1" dirty="0" err="1">
                <a:solidFill>
                  <a:schemeClr val="accent5">
                    <a:lumMod val="10000"/>
                  </a:schemeClr>
                </a:solidFill>
              </a:rPr>
              <a:t>mingCi</a:t>
            </a:r>
            <a:r>
              <a:rPr lang="en-US" altLang="zh-CN" b="1" dirty="0">
                <a:solidFill>
                  <a:schemeClr val="accent5">
                    <a:lumMod val="10000"/>
                  </a:schemeClr>
                </a:solidFill>
              </a:rPr>
              <a:t>){</a:t>
            </a:r>
            <a:endParaRPr lang="en-US" altLang="zh-CN" b="1" dirty="0">
              <a:solidFill>
                <a:schemeClr val="accent5">
                  <a:lumMod val="10000"/>
                </a:schemeClr>
              </a:solidFill>
            </a:endParaRPr>
          </a:p>
          <a:p>
            <a:pPr lvl="1" defTabSz="723900">
              <a:lnSpc>
                <a:spcPct val="130000"/>
              </a:lnSpc>
              <a:buClr>
                <a:schemeClr val="folHlink"/>
              </a:buClr>
              <a:buSzPct val="60000"/>
              <a:tabLst>
                <a:tab pos="444500" algn="l"/>
              </a:tabLst>
              <a:defRPr/>
            </a:pPr>
            <a:r>
              <a:rPr lang="en-US" altLang="zh-CN" b="1" dirty="0">
                <a:solidFill>
                  <a:schemeClr val="accent5">
                    <a:lumMod val="10000"/>
                  </a:schemeClr>
                </a:solidFill>
              </a:rPr>
              <a:t>	</a:t>
            </a:r>
            <a:r>
              <a:rPr lang="en-US" altLang="zh-CN" b="1" dirty="0">
                <a:solidFill>
                  <a:srgbClr val="FF0000"/>
                </a:solidFill>
              </a:rPr>
              <a:t>   </a:t>
            </a:r>
            <a:r>
              <a:rPr lang="en-US" altLang="zh-CN" b="1" dirty="0">
                <a:solidFill>
                  <a:srgbClr val="FF0000"/>
                </a:solidFill>
                <a:cs typeface="Times New Roman" panose="02020603050405020304" pitchFamily="18" charset="0"/>
              </a:rPr>
              <a:t> case </a:t>
            </a:r>
            <a:r>
              <a:rPr lang="en-US" altLang="zh-CN" b="1" dirty="0">
                <a:solidFill>
                  <a:schemeClr val="accent5">
                    <a:lumMod val="10000"/>
                  </a:schemeClr>
                </a:solidFill>
              </a:rPr>
              <a:t>1:</a:t>
            </a:r>
            <a:endParaRPr lang="en-US" altLang="zh-CN" b="1" dirty="0">
              <a:solidFill>
                <a:schemeClr val="accent5">
                  <a:lumMod val="10000"/>
                </a:schemeClr>
              </a:solidFill>
            </a:endParaRPr>
          </a:p>
          <a:p>
            <a:pPr lvl="1" defTabSz="723900">
              <a:lnSpc>
                <a:spcPct val="130000"/>
              </a:lnSpc>
              <a:buClr>
                <a:schemeClr val="folHlink"/>
              </a:buClr>
              <a:buSzPct val="60000"/>
              <a:tabLst>
                <a:tab pos="444500" algn="l"/>
              </a:tabLst>
              <a:defRPr/>
            </a:pPr>
            <a:r>
              <a:rPr lang="en-US" altLang="zh-CN" b="1" dirty="0">
                <a:solidFill>
                  <a:schemeClr val="accent5">
                    <a:lumMod val="10000"/>
                  </a:schemeClr>
                </a:solidFill>
              </a:rPr>
              <a:t>                </a:t>
            </a:r>
            <a:r>
              <a:rPr lang="en-US" altLang="zh-CN" b="1" dirty="0" err="1">
                <a:solidFill>
                  <a:schemeClr val="accent5">
                    <a:lumMod val="10000"/>
                  </a:schemeClr>
                </a:solidFill>
              </a:rPr>
              <a:t>System.out.println</a:t>
            </a:r>
            <a:r>
              <a:rPr lang="en-US" altLang="zh-CN" b="1" dirty="0">
                <a:solidFill>
                  <a:schemeClr val="accent5">
                    <a:lumMod val="10000"/>
                  </a:schemeClr>
                </a:solidFill>
              </a:rPr>
              <a:t>("</a:t>
            </a:r>
            <a:r>
              <a:rPr lang="zh-CN" altLang="zh-CN" b="1" dirty="0">
                <a:solidFill>
                  <a:schemeClr val="accent5">
                    <a:lumMod val="10000"/>
                  </a:schemeClr>
                </a:solidFill>
              </a:rPr>
              <a:t>参加麻省理工大学组织的1个月夏令营</a:t>
            </a:r>
            <a:r>
              <a:rPr lang="en-US" altLang="zh-CN" b="1" dirty="0">
                <a:solidFill>
                  <a:schemeClr val="accent5">
                    <a:lumMod val="10000"/>
                  </a:schemeClr>
                </a:solidFill>
              </a:rPr>
              <a:t>");               </a:t>
            </a:r>
            <a:endParaRPr lang="en-US" altLang="zh-CN" b="1" dirty="0">
              <a:solidFill>
                <a:schemeClr val="accent5">
                  <a:lumMod val="10000"/>
                </a:schemeClr>
              </a:solidFill>
            </a:endParaRPr>
          </a:p>
          <a:p>
            <a:pPr lvl="1" defTabSz="723900">
              <a:lnSpc>
                <a:spcPct val="130000"/>
              </a:lnSpc>
              <a:buClr>
                <a:schemeClr val="folHlink"/>
              </a:buClr>
              <a:buSzPct val="60000"/>
              <a:tabLst>
                <a:tab pos="444500" algn="l"/>
              </a:tabLst>
              <a:defRPr/>
            </a:pPr>
            <a:r>
              <a:rPr lang="en-US" altLang="zh-CN" b="1" dirty="0">
                <a:solidFill>
                  <a:srgbClr val="FF0000"/>
                </a:solidFill>
              </a:rPr>
              <a:t>        </a:t>
            </a:r>
            <a:r>
              <a:rPr lang="en-US" altLang="zh-CN" b="1" dirty="0">
                <a:solidFill>
                  <a:srgbClr val="FF0000"/>
                </a:solidFill>
                <a:cs typeface="Times New Roman" panose="02020603050405020304" pitchFamily="18" charset="0"/>
              </a:rPr>
              <a:t>case</a:t>
            </a:r>
            <a:r>
              <a:rPr lang="en-US" altLang="zh-CN" b="1" dirty="0">
                <a:solidFill>
                  <a:srgbClr val="FF0000"/>
                </a:solidFill>
              </a:rPr>
              <a:t> </a:t>
            </a:r>
            <a:r>
              <a:rPr lang="en-US" altLang="zh-CN" b="1" dirty="0">
                <a:solidFill>
                  <a:schemeClr val="accent5">
                    <a:lumMod val="10000"/>
                  </a:schemeClr>
                </a:solidFill>
              </a:rPr>
              <a:t>2:</a:t>
            </a:r>
            <a:endParaRPr lang="en-US" altLang="zh-CN" b="1" dirty="0">
              <a:solidFill>
                <a:schemeClr val="accent5">
                  <a:lumMod val="10000"/>
                </a:schemeClr>
              </a:solidFill>
            </a:endParaRPr>
          </a:p>
          <a:p>
            <a:pPr lvl="1" defTabSz="723900">
              <a:lnSpc>
                <a:spcPct val="130000"/>
              </a:lnSpc>
              <a:buClr>
                <a:schemeClr val="folHlink"/>
              </a:buClr>
              <a:buSzPct val="60000"/>
              <a:tabLst>
                <a:tab pos="444500" algn="l"/>
              </a:tabLst>
              <a:defRPr/>
            </a:pPr>
            <a:r>
              <a:rPr lang="en-US" altLang="zh-CN" b="1" dirty="0">
                <a:solidFill>
                  <a:schemeClr val="accent5">
                    <a:lumMod val="10000"/>
                  </a:schemeClr>
                </a:solidFill>
              </a:rPr>
              <a:t>                </a:t>
            </a:r>
            <a:r>
              <a:rPr lang="en-US" altLang="zh-CN" b="1" dirty="0" err="1">
                <a:solidFill>
                  <a:schemeClr val="accent5">
                    <a:lumMod val="10000"/>
                  </a:schemeClr>
                </a:solidFill>
              </a:rPr>
              <a:t>System.out.println</a:t>
            </a:r>
            <a:r>
              <a:rPr lang="en-US" altLang="zh-CN" b="1" dirty="0">
                <a:solidFill>
                  <a:schemeClr val="accent5">
                    <a:lumMod val="10000"/>
                  </a:schemeClr>
                </a:solidFill>
              </a:rPr>
              <a:t>("</a:t>
            </a:r>
            <a:r>
              <a:rPr lang="zh-CN" altLang="zh-CN" b="1" dirty="0">
                <a:solidFill>
                  <a:schemeClr val="accent5">
                    <a:lumMod val="10000"/>
                  </a:schemeClr>
                </a:solidFill>
              </a:rPr>
              <a:t>奖励惠普笔记本电脑一部</a:t>
            </a:r>
            <a:r>
              <a:rPr lang="en-US" altLang="zh-CN" b="1" dirty="0">
                <a:solidFill>
                  <a:schemeClr val="accent5">
                    <a:lumMod val="10000"/>
                  </a:schemeClr>
                </a:solidFill>
              </a:rPr>
              <a:t>");                </a:t>
            </a:r>
            <a:endParaRPr lang="en-US" altLang="zh-CN" b="1" dirty="0">
              <a:solidFill>
                <a:schemeClr val="accent5">
                  <a:lumMod val="10000"/>
                </a:schemeClr>
              </a:solidFill>
            </a:endParaRPr>
          </a:p>
          <a:p>
            <a:pPr lvl="1" defTabSz="723900">
              <a:lnSpc>
                <a:spcPct val="130000"/>
              </a:lnSpc>
              <a:buClr>
                <a:schemeClr val="folHlink"/>
              </a:buClr>
              <a:buSzPct val="60000"/>
              <a:tabLst>
                <a:tab pos="444500" algn="l"/>
              </a:tabLst>
              <a:defRPr/>
            </a:pPr>
            <a:r>
              <a:rPr lang="en-US" altLang="zh-CN" b="1" dirty="0">
                <a:solidFill>
                  <a:srgbClr val="0000FF"/>
                </a:solidFill>
                <a:cs typeface="Times New Roman" panose="02020603050405020304" pitchFamily="18" charset="0"/>
              </a:rPr>
              <a:t>       </a:t>
            </a:r>
            <a:r>
              <a:rPr lang="en-US" altLang="zh-CN" b="1" dirty="0">
                <a:solidFill>
                  <a:srgbClr val="FF0000"/>
                </a:solidFill>
                <a:cs typeface="Times New Roman" panose="02020603050405020304" pitchFamily="18" charset="0"/>
              </a:rPr>
              <a:t> case </a:t>
            </a:r>
            <a:r>
              <a:rPr lang="en-US" altLang="zh-CN" b="1" dirty="0">
                <a:solidFill>
                  <a:schemeClr val="accent5">
                    <a:lumMod val="10000"/>
                  </a:schemeClr>
                </a:solidFill>
              </a:rPr>
              <a:t>3:</a:t>
            </a:r>
            <a:endParaRPr lang="en-US" altLang="zh-CN" b="1" dirty="0">
              <a:solidFill>
                <a:schemeClr val="accent5">
                  <a:lumMod val="10000"/>
                </a:schemeClr>
              </a:solidFill>
            </a:endParaRPr>
          </a:p>
          <a:p>
            <a:pPr lvl="1" defTabSz="723900">
              <a:lnSpc>
                <a:spcPct val="130000"/>
              </a:lnSpc>
              <a:buClr>
                <a:schemeClr val="folHlink"/>
              </a:buClr>
              <a:buSzPct val="60000"/>
              <a:tabLst>
                <a:tab pos="444500" algn="l"/>
              </a:tabLst>
              <a:defRPr/>
            </a:pPr>
            <a:r>
              <a:rPr lang="en-US" altLang="zh-CN" b="1" dirty="0">
                <a:solidFill>
                  <a:schemeClr val="accent5">
                    <a:lumMod val="10000"/>
                  </a:schemeClr>
                </a:solidFill>
              </a:rPr>
              <a:t>                </a:t>
            </a:r>
            <a:r>
              <a:rPr lang="en-US" altLang="zh-CN" b="1" dirty="0" err="1">
                <a:solidFill>
                  <a:schemeClr val="accent5">
                    <a:lumMod val="10000"/>
                  </a:schemeClr>
                </a:solidFill>
              </a:rPr>
              <a:t>System.out.println</a:t>
            </a:r>
            <a:r>
              <a:rPr lang="en-US" altLang="zh-CN" b="1" dirty="0">
                <a:solidFill>
                  <a:schemeClr val="accent5">
                    <a:lumMod val="10000"/>
                  </a:schemeClr>
                </a:solidFill>
              </a:rPr>
              <a:t>("</a:t>
            </a:r>
            <a:r>
              <a:rPr lang="zh-CN" altLang="zh-CN" b="1" dirty="0">
                <a:solidFill>
                  <a:schemeClr val="accent5">
                    <a:lumMod val="10000"/>
                  </a:schemeClr>
                </a:solidFill>
              </a:rPr>
              <a:t>奖励移动硬盘一个</a:t>
            </a:r>
            <a:r>
              <a:rPr lang="en-US" altLang="zh-CN" b="1" dirty="0">
                <a:solidFill>
                  <a:schemeClr val="accent5">
                    <a:lumMod val="10000"/>
                  </a:schemeClr>
                </a:solidFill>
              </a:rPr>
              <a:t>");                </a:t>
            </a:r>
            <a:endParaRPr lang="en-US" altLang="zh-CN" b="1" dirty="0">
              <a:solidFill>
                <a:schemeClr val="accent5">
                  <a:lumMod val="10000"/>
                </a:schemeClr>
              </a:solidFill>
            </a:endParaRPr>
          </a:p>
          <a:p>
            <a:pPr lvl="1" defTabSz="723900">
              <a:lnSpc>
                <a:spcPct val="130000"/>
              </a:lnSpc>
              <a:buClr>
                <a:schemeClr val="folHlink"/>
              </a:buClr>
              <a:buSzPct val="60000"/>
              <a:tabLst>
                <a:tab pos="444500" algn="l"/>
              </a:tabLst>
              <a:defRPr/>
            </a:pPr>
            <a:r>
              <a:rPr lang="en-US" altLang="zh-CN" b="1" dirty="0">
                <a:solidFill>
                  <a:srgbClr val="0000FF"/>
                </a:solidFill>
                <a:cs typeface="Times New Roman" panose="02020603050405020304" pitchFamily="18" charset="0"/>
              </a:rPr>
              <a:t>        </a:t>
            </a:r>
            <a:r>
              <a:rPr lang="en-US" altLang="zh-CN" b="1" dirty="0">
                <a:solidFill>
                  <a:srgbClr val="FF0000"/>
                </a:solidFill>
                <a:cs typeface="Times New Roman" panose="02020603050405020304" pitchFamily="18" charset="0"/>
              </a:rPr>
              <a:t>default:</a:t>
            </a:r>
            <a:endParaRPr lang="en-US" altLang="zh-CN" b="1" dirty="0">
              <a:solidFill>
                <a:srgbClr val="FF0000"/>
              </a:solidFill>
              <a:cs typeface="Times New Roman" panose="02020603050405020304" pitchFamily="18" charset="0"/>
            </a:endParaRPr>
          </a:p>
          <a:p>
            <a:pPr lvl="1" defTabSz="723900">
              <a:lnSpc>
                <a:spcPct val="130000"/>
              </a:lnSpc>
              <a:buClr>
                <a:schemeClr val="folHlink"/>
              </a:buClr>
              <a:buSzPct val="60000"/>
              <a:tabLst>
                <a:tab pos="444500" algn="l"/>
              </a:tabLst>
              <a:defRPr/>
            </a:pPr>
            <a:r>
              <a:rPr lang="en-US" altLang="zh-CN" b="1" dirty="0">
                <a:solidFill>
                  <a:schemeClr val="accent5">
                    <a:lumMod val="10000"/>
                  </a:schemeClr>
                </a:solidFill>
              </a:rPr>
              <a:t>                </a:t>
            </a:r>
            <a:r>
              <a:rPr lang="en-US" altLang="zh-CN" b="1" dirty="0" err="1">
                <a:solidFill>
                  <a:schemeClr val="accent5">
                    <a:lumMod val="10000"/>
                  </a:schemeClr>
                </a:solidFill>
              </a:rPr>
              <a:t>System.out.println</a:t>
            </a:r>
            <a:r>
              <a:rPr lang="en-US" altLang="zh-CN" b="1" dirty="0">
                <a:solidFill>
                  <a:schemeClr val="accent5">
                    <a:lumMod val="10000"/>
                  </a:schemeClr>
                </a:solidFill>
              </a:rPr>
              <a:t>("</a:t>
            </a:r>
            <a:r>
              <a:rPr lang="zh-CN" altLang="en-US" b="1" dirty="0">
                <a:solidFill>
                  <a:schemeClr val="accent5">
                    <a:lumMod val="10000"/>
                  </a:schemeClr>
                </a:solidFill>
              </a:rPr>
              <a:t>没有任何奖励 </a:t>
            </a:r>
            <a:r>
              <a:rPr lang="en-US" altLang="zh-CN" b="1" dirty="0">
                <a:solidFill>
                  <a:schemeClr val="accent5">
                    <a:lumMod val="10000"/>
                  </a:schemeClr>
                </a:solidFill>
              </a:rPr>
              <a:t>");</a:t>
            </a:r>
            <a:endParaRPr lang="en-US" altLang="zh-CN" b="1" dirty="0">
              <a:solidFill>
                <a:schemeClr val="accent5">
                  <a:lumMod val="10000"/>
                </a:schemeClr>
              </a:solidFill>
            </a:endParaRPr>
          </a:p>
          <a:p>
            <a:pPr lvl="1" defTabSz="723900">
              <a:lnSpc>
                <a:spcPct val="130000"/>
              </a:lnSpc>
              <a:buClr>
                <a:schemeClr val="folHlink"/>
              </a:buClr>
              <a:buSzPct val="60000"/>
              <a:tabLst>
                <a:tab pos="444500" algn="l"/>
              </a:tabLst>
              <a:defRPr/>
            </a:pPr>
            <a:r>
              <a:rPr lang="en-US" altLang="zh-CN" b="1" dirty="0">
                <a:solidFill>
                  <a:schemeClr val="accent5">
                    <a:lumMod val="10000"/>
                  </a:schemeClr>
                </a:solidFill>
              </a:rPr>
              <a:t> }</a:t>
            </a:r>
            <a:endParaRPr lang="en-US" altLang="zh-CN" b="1" dirty="0">
              <a:solidFill>
                <a:schemeClr val="accent5">
                  <a:lumMod val="10000"/>
                </a:schemeClr>
              </a:solidFill>
            </a:endParaRPr>
          </a:p>
        </p:txBody>
      </p:sp>
      <p:sp>
        <p:nvSpPr>
          <p:cNvPr id="602116" name="AutoShape 4"/>
          <p:cNvSpPr>
            <a:spLocks noChangeArrowheads="1"/>
          </p:cNvSpPr>
          <p:nvPr/>
        </p:nvSpPr>
        <p:spPr bwMode="auto">
          <a:xfrm>
            <a:off x="7824788" y="2059787"/>
            <a:ext cx="2061516" cy="407976"/>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defRPr/>
            </a:pPr>
            <a:r>
              <a:rPr lang="zh-CN" altLang="en-GB" b="1" kern="0">
                <a:solidFill>
                  <a:schemeClr val="bg1"/>
                </a:solidFill>
                <a:latin typeface="Arial" panose="020B0604020202020204"/>
                <a:ea typeface="黑体" panose="02010609060101010101" pitchFamily="49" charset="-122"/>
              </a:rPr>
              <a:t>输出结果是什么？</a:t>
            </a:r>
            <a:endParaRPr lang="zh-CN" altLang="en-US" b="1" kern="0">
              <a:solidFill>
                <a:schemeClr val="bg1"/>
              </a:solidFill>
              <a:latin typeface="Arial" panose="020B0604020202020204"/>
              <a:ea typeface="黑体" panose="02010609060101010101" pitchFamily="49" charset="-122"/>
            </a:endParaRPr>
          </a:p>
        </p:txBody>
      </p:sp>
      <p:sp>
        <p:nvSpPr>
          <p:cNvPr id="602122" name="Rectangle 10"/>
          <p:cNvSpPr>
            <a:spLocks noGrp="1" noChangeArrowheads="1"/>
          </p:cNvSpPr>
          <p:nvPr>
            <p:ph type="title"/>
          </p:nvPr>
        </p:nvSpPr>
        <p:spPr>
          <a:xfrm>
            <a:off x="7515860" y="285750"/>
            <a:ext cx="2973070" cy="523875"/>
          </a:xfrm>
        </p:spPr>
        <p:txBody>
          <a:bodyPr/>
          <a:lstStyle/>
          <a:p>
            <a:pPr>
              <a:defRPr/>
            </a:pPr>
            <a:r>
              <a:rPr dirty="0"/>
              <a:t>常见错误</a:t>
            </a:r>
            <a:r>
              <a:rPr lang="en-US" altLang="zh-CN" dirty="0"/>
              <a:t>3-1</a:t>
            </a:r>
            <a:endParaRPr dirty="0"/>
          </a:p>
        </p:txBody>
      </p:sp>
      <p:pic>
        <p:nvPicPr>
          <p:cNvPr id="9" name="图片 8" descr="switch问题1.tif"/>
          <p:cNvPicPr>
            <a:picLocks noChangeAspect="1"/>
          </p:cNvPicPr>
          <p:nvPr/>
        </p:nvPicPr>
        <p:blipFill>
          <a:blip r:embed="rId1"/>
          <a:srcRect/>
          <a:stretch>
            <a:fillRect/>
          </a:stretch>
        </p:blipFill>
        <p:spPr bwMode="auto">
          <a:xfrm>
            <a:off x="6024563" y="3786188"/>
            <a:ext cx="4432300" cy="1558925"/>
          </a:xfrm>
          <a:prstGeom prst="rect">
            <a:avLst/>
          </a:prstGeom>
          <a:noFill/>
          <a:ln w="9525">
            <a:noFill/>
            <a:miter lim="800000"/>
            <a:headEnd/>
            <a:tailEnd/>
          </a:ln>
        </p:spPr>
      </p:pic>
      <p:grpSp>
        <p:nvGrpSpPr>
          <p:cNvPr id="21510" name="组合 10"/>
          <p:cNvGrpSpPr/>
          <p:nvPr/>
        </p:nvGrpSpPr>
        <p:grpSpPr bwMode="auto">
          <a:xfrm>
            <a:off x="1666875" y="857250"/>
            <a:ext cx="1456373" cy="398780"/>
            <a:chOff x="2962268" y="5103147"/>
            <a:chExt cx="1455765" cy="398840"/>
          </a:xfrm>
        </p:grpSpPr>
        <p:pic>
          <p:nvPicPr>
            <p:cNvPr id="21516" name="Picture 4" descr="C:\Users\meng.zhang\Desktop\ACCP7.0模版图标规范\list_num.png"/>
            <p:cNvPicPr>
              <a:picLocks noChangeAspect="1" noChangeArrowheads="1"/>
            </p:cNvPicPr>
            <p:nvPr/>
          </p:nvPicPr>
          <p:blipFill>
            <a:blip r:embed="rId2"/>
            <a:srcRect/>
            <a:stretch>
              <a:fillRect/>
            </a:stretch>
          </p:blipFill>
          <p:spPr bwMode="auto">
            <a:xfrm>
              <a:off x="2962268" y="5141278"/>
              <a:ext cx="323848" cy="323848"/>
            </a:xfrm>
            <a:prstGeom prst="rect">
              <a:avLst/>
            </a:prstGeom>
            <a:noFill/>
            <a:ln w="9525">
              <a:noFill/>
              <a:miter lim="800000"/>
              <a:headEnd/>
              <a:tailEnd/>
            </a:ln>
          </p:spPr>
        </p:pic>
        <p:sp>
          <p:nvSpPr>
            <p:cNvPr id="13" name="TextBox 12"/>
            <p:cNvSpPr txBox="1"/>
            <p:nvPr/>
          </p:nvSpPr>
          <p:spPr>
            <a:xfrm>
              <a:off x="3214576" y="5103147"/>
              <a:ext cx="1203457" cy="398840"/>
            </a:xfrm>
            <a:prstGeom prst="rect">
              <a:avLst/>
            </a:prstGeom>
            <a:noFill/>
            <a:effectLst>
              <a:outerShdw blurRad="25400" dist="12700" dir="5400000" algn="t" rotWithShape="0">
                <a:prstClr val="black">
                  <a:alpha val="40000"/>
                </a:prstClr>
              </a:outerShdw>
            </a:effectLst>
          </p:spPr>
          <p:txBody>
            <a:bodyPr wrap="none">
              <a:spAutoFit/>
            </a:bodyPr>
            <a:lstStyle/>
            <a:p>
              <a:pPr>
                <a:defRPr/>
              </a:pPr>
              <a:r>
                <a:rPr lang="zh-CN" altLang="en-US" sz="2000" b="1" dirty="0">
                  <a:latin typeface="黑体" panose="02010609060101010101" pitchFamily="49" charset="-122"/>
                  <a:ea typeface="黑体" panose="02010609060101010101" pitchFamily="49" charset="-122"/>
                </a:rPr>
                <a:t>代码阅读</a:t>
              </a:r>
              <a:endParaRPr lang="zh-CN" altLang="en-US" sz="2000" b="1" dirty="0">
                <a:latin typeface="黑体" panose="02010609060101010101" pitchFamily="49" charset="-122"/>
                <a:ea typeface="黑体" panose="02010609060101010101" pitchFamily="49" charset="-122"/>
              </a:endParaRPr>
            </a:p>
          </p:txBody>
        </p:sp>
      </p:grpSp>
      <p:cxnSp>
        <p:nvCxnSpPr>
          <p:cNvPr id="14" name="直接箭头连接符 13"/>
          <p:cNvCxnSpPr/>
          <p:nvPr/>
        </p:nvCxnSpPr>
        <p:spPr>
          <a:xfrm rot="16200000" flipH="1">
            <a:off x="8347091" y="3035297"/>
            <a:ext cx="1071570" cy="1588"/>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3" name="组合 1"/>
          <p:cNvGrpSpPr/>
          <p:nvPr/>
        </p:nvGrpSpPr>
        <p:grpSpPr bwMode="auto">
          <a:xfrm>
            <a:off x="3648075" y="5684838"/>
            <a:ext cx="5616575" cy="901700"/>
            <a:chOff x="2124075" y="5684838"/>
            <a:chExt cx="5616575" cy="901700"/>
          </a:xfrm>
        </p:grpSpPr>
        <p:sp>
          <p:nvSpPr>
            <p:cNvPr id="602118" name="AutoShape 6"/>
            <p:cNvSpPr>
              <a:spLocks noChangeArrowheads="1"/>
            </p:cNvSpPr>
            <p:nvPr/>
          </p:nvSpPr>
          <p:spPr bwMode="auto">
            <a:xfrm>
              <a:off x="2124075" y="5876925"/>
              <a:ext cx="5616575" cy="709613"/>
            </a:xfrm>
            <a:prstGeom prst="roundRect">
              <a:avLst>
                <a:gd name="adj" fmla="val 16667"/>
              </a:avLst>
            </a:prstGeom>
            <a:solidFill>
              <a:schemeClr val="accent1">
                <a:lumMod val="20000"/>
                <a:lumOff val="80000"/>
              </a:schemeClr>
            </a:solidFill>
            <a:ln w="19050">
              <a:solidFill>
                <a:schemeClr val="accent1"/>
              </a:solidFill>
            </a:ln>
          </p:spPr>
          <p:txBody>
            <a:bodyPr anchor="ctr"/>
            <a:lstStyle/>
            <a:p>
              <a:pPr algn="ctr">
                <a:defRPr/>
              </a:pPr>
              <a:r>
                <a:rPr lang="zh-CN" altLang="en-GB" b="1" dirty="0">
                  <a:latin typeface="微软雅黑" panose="020B0503020204020204" pitchFamily="2" charset="-122"/>
                  <a:ea typeface="微软雅黑" panose="020B0503020204020204" pitchFamily="2" charset="-122"/>
                </a:rPr>
                <a:t>如果需要每个</a:t>
              </a:r>
              <a:r>
                <a:rPr lang="en-GB" altLang="zh-CN" b="1" dirty="0">
                  <a:latin typeface="微软雅黑" panose="020B0503020204020204" pitchFamily="2" charset="-122"/>
                  <a:ea typeface="微软雅黑" panose="020B0503020204020204" pitchFamily="2" charset="-122"/>
                </a:rPr>
                <a:t>case</a:t>
              </a:r>
              <a:r>
                <a:rPr lang="zh-CN" altLang="en-GB" b="1" dirty="0">
                  <a:latin typeface="微软雅黑" panose="020B0503020204020204" pitchFamily="2" charset="-122"/>
                  <a:ea typeface="微软雅黑" panose="020B0503020204020204" pitchFamily="2" charset="-122"/>
                </a:rPr>
                <a:t>执行完后跳出，</a:t>
              </a:r>
              <a:endParaRPr lang="zh-CN" altLang="en-GB" b="1" dirty="0">
                <a:latin typeface="微软雅黑" panose="020B0503020204020204" pitchFamily="2" charset="-122"/>
                <a:ea typeface="微软雅黑" panose="020B0503020204020204" pitchFamily="2" charset="-122"/>
              </a:endParaRPr>
            </a:p>
            <a:p>
              <a:pPr algn="ctr">
                <a:defRPr/>
              </a:pPr>
              <a:r>
                <a:rPr lang="zh-CN" altLang="en-GB" b="1" dirty="0">
                  <a:latin typeface="微软雅黑" panose="020B0503020204020204" pitchFamily="2" charset="-122"/>
                  <a:ea typeface="微软雅黑" panose="020B0503020204020204" pitchFamily="2" charset="-122"/>
                </a:rPr>
                <a:t>在每个</a:t>
              </a:r>
              <a:r>
                <a:rPr lang="en-GB" altLang="zh-CN" b="1" dirty="0">
                  <a:latin typeface="微软雅黑" panose="020B0503020204020204" pitchFamily="2" charset="-122"/>
                  <a:ea typeface="微软雅黑" panose="020B0503020204020204" pitchFamily="2" charset="-122"/>
                </a:rPr>
                <a:t>case</a:t>
              </a:r>
              <a:r>
                <a:rPr lang="zh-CN" altLang="en-GB" b="1" dirty="0">
                  <a:latin typeface="微软雅黑" panose="020B0503020204020204" pitchFamily="2" charset="-122"/>
                  <a:ea typeface="微软雅黑" panose="020B0503020204020204" pitchFamily="2" charset="-122"/>
                </a:rPr>
                <a:t>后不要忘记写</a:t>
              </a:r>
              <a:r>
                <a:rPr lang="en-GB" altLang="zh-CN" b="1" dirty="0">
                  <a:latin typeface="微软雅黑" panose="020B0503020204020204" pitchFamily="2" charset="-122"/>
                  <a:ea typeface="微软雅黑" panose="020B0503020204020204" pitchFamily="2" charset="-122"/>
                </a:rPr>
                <a:t>break;</a:t>
              </a:r>
              <a:endParaRPr lang="en-US" altLang="zh-CN" b="1" dirty="0">
                <a:latin typeface="微软雅黑" panose="020B0503020204020204" pitchFamily="2" charset="-122"/>
                <a:ea typeface="微软雅黑" panose="020B0503020204020204" pitchFamily="2" charset="-122"/>
              </a:endParaRPr>
            </a:p>
          </p:txBody>
        </p:sp>
        <p:sp>
          <p:nvSpPr>
            <p:cNvPr id="21515" name="AutoShape 4"/>
            <p:cNvSpPr>
              <a:spLocks noChangeArrowheads="1"/>
            </p:cNvSpPr>
            <p:nvPr/>
          </p:nvSpPr>
          <p:spPr bwMode="gray">
            <a:xfrm>
              <a:off x="6992938" y="5684838"/>
              <a:ext cx="357187" cy="360362"/>
            </a:xfrm>
            <a:prstGeom prst="ellipse">
              <a:avLst/>
            </a:prstGeom>
            <a:solidFill>
              <a:schemeClr val="bg1"/>
            </a:solidFill>
            <a:ln w="19050">
              <a:solidFill>
                <a:schemeClr val="accent1"/>
              </a:solidFill>
              <a:round/>
            </a:ln>
          </p:spPr>
          <p:txBody>
            <a:bodyPr anchor="ctr"/>
            <a:lstStyle/>
            <a:p>
              <a:pPr algn="ctr"/>
              <a:r>
                <a:rPr lang="en-US" altLang="zh-CN" sz="2000" b="1">
                  <a:solidFill>
                    <a:srgbClr val="0C83B8"/>
                  </a:solidFill>
                  <a:latin typeface="微软雅黑" panose="020B0503020204020204" pitchFamily="2" charset="-122"/>
                  <a:ea typeface="微软雅黑" panose="020B0503020204020204" pitchFamily="2" charset="-122"/>
                </a:rPr>
                <a:t>!</a:t>
              </a:r>
              <a:endParaRPr lang="en-US" altLang="zh-CN" sz="2000" b="1">
                <a:solidFill>
                  <a:srgbClr val="0C83B8"/>
                </a:solidFill>
                <a:latin typeface="微软雅黑" panose="020B0503020204020204" pitchFamily="2" charset="-122"/>
                <a:ea typeface="微软雅黑" panose="020B0503020204020204" pitchFamily="2" charset="-122"/>
              </a:endParaRPr>
            </a:p>
          </p:txBody>
        </p:sp>
      </p:grpSp>
      <p:sp>
        <p:nvSpPr>
          <p:cNvPr id="2" name="灯片编号占位符 1"/>
          <p:cNvSpPr>
            <a:spLocks noGrp="1"/>
          </p:cNvSpPr>
          <p:nvPr>
            <p:ph type="sldNum" sz="quarter" idx="10"/>
          </p:nvPr>
        </p:nvSpPr>
        <p:spPr/>
        <p:txBody>
          <a:bodyPr/>
          <a:lstStyle/>
          <a:p>
            <a:pPr>
              <a:defRPr/>
            </a:pPr>
            <a:fld id="{C12F3A03-6309-4CA5-8C65-31EC38661E80}" type="slidenum">
              <a:rPr lang="zh-CN" altLang="en-US" smtClean="0"/>
            </a:fld>
            <a:r>
              <a:rPr lang="en-US" altLang="zh-CN"/>
              <a:t>/25</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02116"/>
                                        </p:tgtEl>
                                        <p:attrNameLst>
                                          <p:attrName>style.visibility</p:attrName>
                                        </p:attrNameLst>
                                      </p:cBhvr>
                                      <p:to>
                                        <p:strVal val="visible"/>
                                      </p:to>
                                    </p:set>
                                    <p:animEffect transition="in" filter="wipe(left)">
                                      <p:cBhvr>
                                        <p:cTn id="7" dur="500"/>
                                        <p:tgtEl>
                                          <p:spTgt spid="602116"/>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up)">
                                      <p:cBhvr>
                                        <p:cTn id="11" dur="500"/>
                                        <p:tgtEl>
                                          <p:spTgt spid="14"/>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left)">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2116" grpId="0" bldLvl="0" animBg="1"/>
    </p:bldLst>
  </p:timing>
</p:sld>
</file>

<file path=ppt/theme/theme1.xml><?xml version="1.0" encoding="utf-8"?>
<a:theme xmlns:a="http://schemas.openxmlformats.org/drawingml/2006/main" name="Office 主题_2">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3852</Words>
  <Application>WPS 演示</Application>
  <PresentationFormat>宽屏</PresentationFormat>
  <Paragraphs>467</Paragraphs>
  <Slides>25</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25</vt:i4>
      </vt:variant>
    </vt:vector>
  </HeadingPairs>
  <TitlesOfParts>
    <vt:vector size="36" baseType="lpstr">
      <vt:lpstr>Arial</vt:lpstr>
      <vt:lpstr>宋体</vt:lpstr>
      <vt:lpstr>Wingdings</vt:lpstr>
      <vt:lpstr>Calibri</vt:lpstr>
      <vt:lpstr>微软雅黑</vt:lpstr>
      <vt:lpstr>Wingdings</vt:lpstr>
      <vt:lpstr>黑体</vt:lpstr>
      <vt:lpstr>Arial Unicode MS</vt:lpstr>
      <vt:lpstr>Arial</vt:lpstr>
      <vt:lpstr>Times New Roman</vt:lpstr>
      <vt:lpstr>Office 主题_2</vt:lpstr>
      <vt:lpstr>PowerPoint 演示文稿</vt:lpstr>
      <vt:lpstr>预习检查</vt:lpstr>
      <vt:lpstr>回顾与作业点评</vt:lpstr>
      <vt:lpstr>本章任务</vt:lpstr>
      <vt:lpstr>本章目标</vt:lpstr>
      <vt:lpstr>为什么使用switch选择结构</vt:lpstr>
      <vt:lpstr>什么是switch选择结构</vt:lpstr>
      <vt:lpstr>如何使用switch选择结构</vt:lpstr>
      <vt:lpstr>常见错误3-1</vt:lpstr>
      <vt:lpstr>常见错误3-2</vt:lpstr>
      <vt:lpstr>常见错误3-3</vt:lpstr>
      <vt:lpstr>比较switch和多重if选择结构</vt:lpstr>
      <vt:lpstr>小结</vt:lpstr>
      <vt:lpstr>学员操作—菜单跳转2-1</vt:lpstr>
      <vt:lpstr>学员操作—菜单跳转2-2</vt:lpstr>
      <vt:lpstr>共性问题集中讲解</vt:lpstr>
      <vt:lpstr>选择结构总结</vt:lpstr>
      <vt:lpstr>为什么要处理系统异常</vt:lpstr>
      <vt:lpstr>如何处理系统异常</vt:lpstr>
      <vt:lpstr>学员操作—实现商品换购</vt:lpstr>
      <vt:lpstr>共性问题集中讲解</vt:lpstr>
      <vt:lpstr>答疑解惑</vt:lpstr>
      <vt:lpstr>总结</vt:lpstr>
      <vt:lpstr>作业</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Meng Qi Li</dc:creator>
  <cp:lastModifiedBy>Gree</cp:lastModifiedBy>
  <cp:revision>35</cp:revision>
  <dcterms:created xsi:type="dcterms:W3CDTF">2017-10-12T07:19:00Z</dcterms:created>
  <dcterms:modified xsi:type="dcterms:W3CDTF">2017-10-14T15:09:04Z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2052-10.1.0.6876</vt:lpwstr>
  </property>
</Properties>
</file>