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57"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6348FDD-3584-4D00-8A51-1E0541E624F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A4BC66C4-5F9E-411D-B8E2-9ADB7DE06D94}">
      <dgm:prSet custT="1"/>
      <dgm:spPr/>
      <dgm:t>
        <a:bodyPr/>
        <a:lstStyle/>
        <a:p>
          <a:pPr rtl="0"/>
          <a:r>
            <a:rPr lang="zh-CN" altLang="en-US" sz="1800" dirty="0" smtClean="0"/>
            <a:t>明确需求</a:t>
          </a:r>
          <a:endParaRPr lang="zh-CN" altLang="en-US" sz="1800" dirty="0"/>
        </a:p>
      </dgm:t>
    </dgm:pt>
    <dgm:pt modelId="{49D7929C-3081-43CF-B54A-7CA688A9921D}" cxnId="{61DC4B35-DE3F-4D49-A571-BC785656AE0B}" type="parTrans">
      <dgm:prSet/>
      <dgm:spPr/>
      <dgm:t>
        <a:bodyPr/>
        <a:lstStyle/>
        <a:p>
          <a:endParaRPr lang="zh-CN" altLang="en-US" sz="1800"/>
        </a:p>
      </dgm:t>
    </dgm:pt>
    <dgm:pt modelId="{F6970A4C-4EE1-450A-AE58-BEDC990E3464}" cxnId="{61DC4B35-DE3F-4D49-A571-BC785656AE0B}" type="sibTrans">
      <dgm:prSet/>
      <dgm:spPr/>
      <dgm:t>
        <a:bodyPr/>
        <a:lstStyle/>
        <a:p>
          <a:endParaRPr lang="zh-CN" altLang="en-US" sz="1800"/>
        </a:p>
      </dgm:t>
    </dgm:pt>
    <dgm:pt modelId="{4AD1D0F0-2A91-4B80-A7F6-ACDB7FA45C0C}">
      <dgm:prSet/>
      <dgm:spPr/>
      <dgm:t>
        <a:bodyPr/>
        <a:lstStyle/>
        <a:p>
          <a:pPr rtl="0"/>
          <a:endParaRPr lang="zh-CN" altLang="en-US" dirty="0"/>
        </a:p>
      </dgm:t>
    </dgm:pt>
    <dgm:pt modelId="{889367E0-3C1D-4A42-9B41-D0843B8B31BF}" cxnId="{5AEF9B9B-B8AF-466D-9C08-F7A62ADB707B}" type="parTrans">
      <dgm:prSet/>
      <dgm:spPr/>
      <dgm:t>
        <a:bodyPr/>
        <a:lstStyle/>
        <a:p>
          <a:endParaRPr lang="zh-CN" altLang="en-US" sz="1800"/>
        </a:p>
      </dgm:t>
    </dgm:pt>
    <dgm:pt modelId="{51EB46F1-842F-46B6-83D3-BC57C8D72128}" cxnId="{5AEF9B9B-B8AF-466D-9C08-F7A62ADB707B}" type="sibTrans">
      <dgm:prSet/>
      <dgm:spPr/>
      <dgm:t>
        <a:bodyPr/>
        <a:lstStyle/>
        <a:p>
          <a:endParaRPr lang="zh-CN" altLang="en-US" sz="1800"/>
        </a:p>
      </dgm:t>
    </dgm:pt>
    <dgm:pt modelId="{BD6D70FB-F81B-448B-948D-4BB993294CA2}">
      <dgm:prSet/>
      <dgm:spPr/>
      <dgm:t>
        <a:bodyPr/>
        <a:lstStyle/>
        <a:p>
          <a:pPr rtl="0"/>
          <a:endParaRPr lang="zh-CN" altLang="en-US" dirty="0"/>
        </a:p>
      </dgm:t>
    </dgm:pt>
    <dgm:pt modelId="{D206A580-09C0-4C10-BCDE-FD5D672F2601}" cxnId="{6C89E2F5-B9BA-4E2F-B5BE-60BF6A114308}" type="parTrans">
      <dgm:prSet/>
      <dgm:spPr/>
      <dgm:t>
        <a:bodyPr/>
        <a:lstStyle/>
        <a:p>
          <a:endParaRPr lang="zh-CN" altLang="en-US" sz="1800"/>
        </a:p>
      </dgm:t>
    </dgm:pt>
    <dgm:pt modelId="{D0490DF1-95C6-453F-88D9-22D57C973CF0}" cxnId="{6C89E2F5-B9BA-4E2F-B5BE-60BF6A114308}" type="sibTrans">
      <dgm:prSet/>
      <dgm:spPr/>
      <dgm:t>
        <a:bodyPr/>
        <a:lstStyle/>
        <a:p>
          <a:endParaRPr lang="zh-CN" altLang="en-US" sz="1800"/>
        </a:p>
      </dgm:t>
    </dgm:pt>
    <dgm:pt modelId="{D51CCF3B-7F26-4EE5-BE6C-09AAD1459F78}">
      <dgm:prSet/>
      <dgm:spPr/>
      <dgm:t>
        <a:bodyPr/>
        <a:lstStyle/>
        <a:p>
          <a:pPr rtl="0"/>
          <a:endParaRPr lang="en-US" altLang="en-US" dirty="0"/>
        </a:p>
      </dgm:t>
    </dgm:pt>
    <dgm:pt modelId="{A4711FA8-355C-4115-96FA-39EC369FCFCD}" cxnId="{3C026435-D155-4092-8654-8EF59A39D3B9}" type="parTrans">
      <dgm:prSet/>
      <dgm:spPr/>
      <dgm:t>
        <a:bodyPr/>
        <a:lstStyle/>
        <a:p>
          <a:endParaRPr lang="zh-CN" altLang="en-US" sz="1800"/>
        </a:p>
      </dgm:t>
    </dgm:pt>
    <dgm:pt modelId="{C68D2F8F-9437-4B31-B6C8-68FF633D253A}" cxnId="{3C026435-D155-4092-8654-8EF59A39D3B9}" type="sibTrans">
      <dgm:prSet/>
      <dgm:spPr/>
      <dgm:t>
        <a:bodyPr/>
        <a:lstStyle/>
        <a:p>
          <a:endParaRPr lang="zh-CN" altLang="en-US" sz="1800"/>
        </a:p>
      </dgm:t>
    </dgm:pt>
    <dgm:pt modelId="{8A305957-4946-44D7-BB63-25DA1A2605F5}">
      <dgm:prSet custT="1"/>
      <dgm:spPr/>
      <dgm:t>
        <a:bodyPr/>
        <a:lstStyle/>
        <a:p>
          <a:pPr rtl="0"/>
          <a:r>
            <a:rPr lang="zh-CN" altLang="en-US" sz="1800" dirty="0" smtClean="0"/>
            <a:t>测试</a:t>
          </a:r>
          <a:endParaRPr lang="zh-CN" altLang="en-US" sz="1800" dirty="0"/>
        </a:p>
      </dgm:t>
    </dgm:pt>
    <dgm:pt modelId="{3402800B-1C0C-436D-ABBA-D759CB603C1E}" cxnId="{5B3F71AD-E616-4602-A130-4F9D61C3D2E5}" type="parTrans">
      <dgm:prSet/>
      <dgm:spPr/>
      <dgm:t>
        <a:bodyPr/>
        <a:lstStyle/>
        <a:p>
          <a:endParaRPr lang="zh-CN" altLang="en-US" sz="1800"/>
        </a:p>
      </dgm:t>
    </dgm:pt>
    <dgm:pt modelId="{D9E6C7B2-C48A-4660-AF2E-51D6A6A5B9D3}" cxnId="{5B3F71AD-E616-4602-A130-4F9D61C3D2E5}" type="sibTrans">
      <dgm:prSet/>
      <dgm:spPr/>
      <dgm:t>
        <a:bodyPr/>
        <a:lstStyle/>
        <a:p>
          <a:endParaRPr lang="zh-CN" altLang="en-US" sz="1800"/>
        </a:p>
      </dgm:t>
    </dgm:pt>
    <dgm:pt modelId="{927C1B90-BF8D-45F2-8A02-7F2137405029}" type="pres">
      <dgm:prSet presAssocID="{E6348FDD-3584-4D00-8A51-1E0541E624FD}" presName="Name0" presStyleCnt="0">
        <dgm:presLayoutVars>
          <dgm:dir/>
          <dgm:resizeHandles val="exact"/>
        </dgm:presLayoutVars>
      </dgm:prSet>
      <dgm:spPr/>
      <dgm:t>
        <a:bodyPr/>
        <a:lstStyle/>
        <a:p>
          <a:endParaRPr lang="zh-CN" altLang="en-US"/>
        </a:p>
      </dgm:t>
    </dgm:pt>
    <dgm:pt modelId="{0FC0186B-9697-40C2-BBE1-13E96AB87FE3}" type="pres">
      <dgm:prSet presAssocID="{E6348FDD-3584-4D00-8A51-1E0541E624FD}" presName="arrow" presStyleLbl="bgShp" presStyleIdx="0" presStyleCnt="1"/>
      <dgm:spPr>
        <a:solidFill>
          <a:schemeClr val="accent5">
            <a:lumMod val="50000"/>
          </a:schemeClr>
        </a:solidFill>
      </dgm:spPr>
      <dgm:t>
        <a:bodyPr/>
        <a:lstStyle/>
        <a:p>
          <a:endParaRPr lang="zh-CN" altLang="en-US"/>
        </a:p>
      </dgm:t>
    </dgm:pt>
    <dgm:pt modelId="{2A8417AE-5F68-4AFB-B57A-C424ADAD3155}" type="pres">
      <dgm:prSet presAssocID="{E6348FDD-3584-4D00-8A51-1E0541E624FD}" presName="points" presStyleCnt="0"/>
      <dgm:spPr/>
    </dgm:pt>
    <dgm:pt modelId="{7588B6F8-5D54-4254-A71F-0771D4864EAA}" type="pres">
      <dgm:prSet presAssocID="{A4BC66C4-5F9E-411D-B8E2-9ADB7DE06D94}" presName="compositeA" presStyleCnt="0"/>
      <dgm:spPr/>
    </dgm:pt>
    <dgm:pt modelId="{2E34E940-A4A5-499D-920C-8ABF15F8B219}" type="pres">
      <dgm:prSet presAssocID="{A4BC66C4-5F9E-411D-B8E2-9ADB7DE06D94}" presName="textA" presStyleLbl="revTx" presStyleIdx="0" presStyleCnt="5">
        <dgm:presLayoutVars>
          <dgm:bulletEnabled val="1"/>
        </dgm:presLayoutVars>
      </dgm:prSet>
      <dgm:spPr/>
      <dgm:t>
        <a:bodyPr/>
        <a:lstStyle/>
        <a:p>
          <a:endParaRPr lang="zh-CN" altLang="en-US"/>
        </a:p>
      </dgm:t>
    </dgm:pt>
    <dgm:pt modelId="{F376841C-C133-43E9-AC05-0EFBA3662539}" type="pres">
      <dgm:prSet presAssocID="{A4BC66C4-5F9E-411D-B8E2-9ADB7DE06D94}" presName="circleA" presStyleLbl="node1" presStyleIdx="0" presStyleCnt="5" custLinFactNeighborX="32308"/>
      <dgm:spPr/>
    </dgm:pt>
    <dgm:pt modelId="{8F5FDA82-FBF0-41BE-9EAD-F1E3E0E83554}" type="pres">
      <dgm:prSet presAssocID="{A4BC66C4-5F9E-411D-B8E2-9ADB7DE06D94}" presName="spaceA" presStyleCnt="0"/>
      <dgm:spPr/>
    </dgm:pt>
    <dgm:pt modelId="{D5CFD34F-E0FB-4EC1-BF7E-A44BC2B7161D}" type="pres">
      <dgm:prSet presAssocID="{F6970A4C-4EE1-450A-AE58-BEDC990E3464}" presName="space" presStyleCnt="0"/>
      <dgm:spPr/>
    </dgm:pt>
    <dgm:pt modelId="{2B5DA964-4840-4493-9E9E-C96E1DAAECC2}" type="pres">
      <dgm:prSet presAssocID="{4AD1D0F0-2A91-4B80-A7F6-ACDB7FA45C0C}" presName="compositeB" presStyleCnt="0"/>
      <dgm:spPr/>
    </dgm:pt>
    <dgm:pt modelId="{5EEA5B45-EAD8-45B6-9BAB-DED2F6154DB5}" type="pres">
      <dgm:prSet presAssocID="{4AD1D0F0-2A91-4B80-A7F6-ACDB7FA45C0C}" presName="textB" presStyleLbl="revTx" presStyleIdx="1" presStyleCnt="5" custScaleY="99043" custLinFactY="-33571" custLinFactNeighborY="-100000">
        <dgm:presLayoutVars>
          <dgm:bulletEnabled val="1"/>
        </dgm:presLayoutVars>
      </dgm:prSet>
      <dgm:spPr/>
      <dgm:t>
        <a:bodyPr/>
        <a:lstStyle/>
        <a:p>
          <a:endParaRPr lang="zh-CN" altLang="en-US"/>
        </a:p>
      </dgm:t>
    </dgm:pt>
    <dgm:pt modelId="{622EE306-0801-4804-A46A-6850D1717F70}" type="pres">
      <dgm:prSet presAssocID="{4AD1D0F0-2A91-4B80-A7F6-ACDB7FA45C0C}" presName="circleB" presStyleLbl="node1" presStyleIdx="1" presStyleCnt="5" custLinFactNeighborY="-6512"/>
      <dgm:spPr/>
    </dgm:pt>
    <dgm:pt modelId="{1ACA7DDF-188F-4555-B087-1111E364AEB5}" type="pres">
      <dgm:prSet presAssocID="{4AD1D0F0-2A91-4B80-A7F6-ACDB7FA45C0C}" presName="spaceB" presStyleCnt="0"/>
      <dgm:spPr/>
    </dgm:pt>
    <dgm:pt modelId="{E2BA62EE-9860-4BE0-B0B6-A47F73BBE449}" type="pres">
      <dgm:prSet presAssocID="{51EB46F1-842F-46B6-83D3-BC57C8D72128}" presName="space" presStyleCnt="0"/>
      <dgm:spPr/>
    </dgm:pt>
    <dgm:pt modelId="{DFFC6B4D-34E7-4F2D-871E-C462E196EB61}" type="pres">
      <dgm:prSet presAssocID="{BD6D70FB-F81B-448B-948D-4BB993294CA2}" presName="compositeA" presStyleCnt="0"/>
      <dgm:spPr/>
    </dgm:pt>
    <dgm:pt modelId="{23F7A6F4-01A1-4903-B345-166DE9542D19}" type="pres">
      <dgm:prSet presAssocID="{BD6D70FB-F81B-448B-948D-4BB993294CA2}" presName="textA" presStyleLbl="revTx" presStyleIdx="2" presStyleCnt="5">
        <dgm:presLayoutVars>
          <dgm:bulletEnabled val="1"/>
        </dgm:presLayoutVars>
      </dgm:prSet>
      <dgm:spPr/>
      <dgm:t>
        <a:bodyPr/>
        <a:lstStyle/>
        <a:p>
          <a:endParaRPr lang="zh-CN" altLang="en-US"/>
        </a:p>
      </dgm:t>
    </dgm:pt>
    <dgm:pt modelId="{B2A6DAEF-0AE7-46BD-B67B-F9D22D8787D4}" type="pres">
      <dgm:prSet presAssocID="{BD6D70FB-F81B-448B-948D-4BB993294CA2}" presName="circleA" presStyleLbl="node1" presStyleIdx="2" presStyleCnt="5"/>
      <dgm:spPr/>
    </dgm:pt>
    <dgm:pt modelId="{963B4AB1-F4D2-41CB-8BDA-89ED4D6759B0}" type="pres">
      <dgm:prSet presAssocID="{BD6D70FB-F81B-448B-948D-4BB993294CA2}" presName="spaceA" presStyleCnt="0"/>
      <dgm:spPr/>
    </dgm:pt>
    <dgm:pt modelId="{CE5D9901-8DDA-427C-AC46-A12B732F6B0D}" type="pres">
      <dgm:prSet presAssocID="{D0490DF1-95C6-453F-88D9-22D57C973CF0}" presName="space" presStyleCnt="0"/>
      <dgm:spPr/>
    </dgm:pt>
    <dgm:pt modelId="{E34F45CD-0D8B-4DBC-B3AE-7E2D0E4CB02C}" type="pres">
      <dgm:prSet presAssocID="{D51CCF3B-7F26-4EE5-BE6C-09AAD1459F78}" presName="compositeB" presStyleCnt="0"/>
      <dgm:spPr/>
    </dgm:pt>
    <dgm:pt modelId="{7B605F42-C101-44BA-8DC7-2B855829FCB2}" type="pres">
      <dgm:prSet presAssocID="{D51CCF3B-7F26-4EE5-BE6C-09AAD1459F78}" presName="textB" presStyleLbl="revTx" presStyleIdx="3" presStyleCnt="5" custScaleY="61671" custLinFactY="-33571" custLinFactNeighborY="-100000">
        <dgm:presLayoutVars>
          <dgm:bulletEnabled val="1"/>
        </dgm:presLayoutVars>
      </dgm:prSet>
      <dgm:spPr/>
      <dgm:t>
        <a:bodyPr/>
        <a:lstStyle/>
        <a:p>
          <a:endParaRPr lang="zh-CN" altLang="en-US"/>
        </a:p>
      </dgm:t>
    </dgm:pt>
    <dgm:pt modelId="{68A637A2-ECFE-4804-8AEC-A92F9D4423DD}" type="pres">
      <dgm:prSet presAssocID="{D51CCF3B-7F26-4EE5-BE6C-09AAD1459F78}" presName="circleB" presStyleLbl="node1" presStyleIdx="3" presStyleCnt="5" custLinFactNeighborX="40071" custLinFactNeighborY="-52678"/>
      <dgm:spPr/>
    </dgm:pt>
    <dgm:pt modelId="{7222D934-B1CD-4A63-979C-6A15A13D2108}" type="pres">
      <dgm:prSet presAssocID="{D51CCF3B-7F26-4EE5-BE6C-09AAD1459F78}" presName="spaceB" presStyleCnt="0"/>
      <dgm:spPr/>
    </dgm:pt>
    <dgm:pt modelId="{A2C4D1F9-24B2-46FD-910D-2BC788BD2A26}" type="pres">
      <dgm:prSet presAssocID="{C68D2F8F-9437-4B31-B6C8-68FF633D253A}" presName="space" presStyleCnt="0"/>
      <dgm:spPr/>
    </dgm:pt>
    <dgm:pt modelId="{EF01EC80-8C8A-4012-9852-E54AEB6084F1}" type="pres">
      <dgm:prSet presAssocID="{8A305957-4946-44D7-BB63-25DA1A2605F5}" presName="compositeA" presStyleCnt="0"/>
      <dgm:spPr/>
    </dgm:pt>
    <dgm:pt modelId="{9AC6751E-0A78-454C-89B7-018252632B5B}" type="pres">
      <dgm:prSet presAssocID="{8A305957-4946-44D7-BB63-25DA1A2605F5}" presName="textA" presStyleLbl="revTx" presStyleIdx="4" presStyleCnt="5">
        <dgm:presLayoutVars>
          <dgm:bulletEnabled val="1"/>
        </dgm:presLayoutVars>
      </dgm:prSet>
      <dgm:spPr/>
      <dgm:t>
        <a:bodyPr/>
        <a:lstStyle/>
        <a:p>
          <a:endParaRPr lang="zh-CN" altLang="en-US"/>
        </a:p>
      </dgm:t>
    </dgm:pt>
    <dgm:pt modelId="{451071A0-5054-4A2D-9598-35288D50BDF6}" type="pres">
      <dgm:prSet presAssocID="{8A305957-4946-44D7-BB63-25DA1A2605F5}" presName="circleA" presStyleLbl="node1" presStyleIdx="4" presStyleCnt="5"/>
      <dgm:spPr/>
    </dgm:pt>
    <dgm:pt modelId="{280C2776-861A-46B4-86BC-35F8B99B6201}" type="pres">
      <dgm:prSet presAssocID="{8A305957-4946-44D7-BB63-25DA1A2605F5}" presName="spaceA" presStyleCnt="0"/>
      <dgm:spPr/>
    </dgm:pt>
  </dgm:ptLst>
  <dgm:cxnLst>
    <dgm:cxn modelId="{1906E652-5545-47FC-8691-20C5378E22EE}" type="presOf" srcId="{D51CCF3B-7F26-4EE5-BE6C-09AAD1459F78}" destId="{7B605F42-C101-44BA-8DC7-2B855829FCB2}" srcOrd="0" destOrd="0" presId="urn:microsoft.com/office/officeart/2005/8/layout/hProcess11"/>
    <dgm:cxn modelId="{1F0350BA-0970-40B5-A83E-9B9B86233AA4}" type="presOf" srcId="{8A305957-4946-44D7-BB63-25DA1A2605F5}" destId="{9AC6751E-0A78-454C-89B7-018252632B5B}" srcOrd="0" destOrd="0" presId="urn:microsoft.com/office/officeart/2005/8/layout/hProcess11"/>
    <dgm:cxn modelId="{61DC4B35-DE3F-4D49-A571-BC785656AE0B}" srcId="{E6348FDD-3584-4D00-8A51-1E0541E624FD}" destId="{A4BC66C4-5F9E-411D-B8E2-9ADB7DE06D94}" srcOrd="0" destOrd="0" parTransId="{49D7929C-3081-43CF-B54A-7CA688A9921D}" sibTransId="{F6970A4C-4EE1-450A-AE58-BEDC990E3464}"/>
    <dgm:cxn modelId="{50739A70-1D98-4E97-BE61-4C0B8CD0DC73}" type="presOf" srcId="{A4BC66C4-5F9E-411D-B8E2-9ADB7DE06D94}" destId="{2E34E940-A4A5-499D-920C-8ABF15F8B219}" srcOrd="0" destOrd="0" presId="urn:microsoft.com/office/officeart/2005/8/layout/hProcess11"/>
    <dgm:cxn modelId="{9AE6C6A1-4270-4BF5-99E3-F05E4F74E5B4}" type="presOf" srcId="{E6348FDD-3584-4D00-8A51-1E0541E624FD}" destId="{927C1B90-BF8D-45F2-8A02-7F2137405029}" srcOrd="0" destOrd="0" presId="urn:microsoft.com/office/officeart/2005/8/layout/hProcess11"/>
    <dgm:cxn modelId="{FB25F553-D35E-4149-AF79-CD4853BB063E}" type="presOf" srcId="{BD6D70FB-F81B-448B-948D-4BB993294CA2}" destId="{23F7A6F4-01A1-4903-B345-166DE9542D19}" srcOrd="0" destOrd="0" presId="urn:microsoft.com/office/officeart/2005/8/layout/hProcess11"/>
    <dgm:cxn modelId="{3C026435-D155-4092-8654-8EF59A39D3B9}" srcId="{E6348FDD-3584-4D00-8A51-1E0541E624FD}" destId="{D51CCF3B-7F26-4EE5-BE6C-09AAD1459F78}" srcOrd="3" destOrd="0" parTransId="{A4711FA8-355C-4115-96FA-39EC369FCFCD}" sibTransId="{C68D2F8F-9437-4B31-B6C8-68FF633D253A}"/>
    <dgm:cxn modelId="{5B3F71AD-E616-4602-A130-4F9D61C3D2E5}" srcId="{E6348FDD-3584-4D00-8A51-1E0541E624FD}" destId="{8A305957-4946-44D7-BB63-25DA1A2605F5}" srcOrd="4" destOrd="0" parTransId="{3402800B-1C0C-436D-ABBA-D759CB603C1E}" sibTransId="{D9E6C7B2-C48A-4660-AF2E-51D6A6A5B9D3}"/>
    <dgm:cxn modelId="{6C89E2F5-B9BA-4E2F-B5BE-60BF6A114308}" srcId="{E6348FDD-3584-4D00-8A51-1E0541E624FD}" destId="{BD6D70FB-F81B-448B-948D-4BB993294CA2}" srcOrd="2" destOrd="0" parTransId="{D206A580-09C0-4C10-BCDE-FD5D672F2601}" sibTransId="{D0490DF1-95C6-453F-88D9-22D57C973CF0}"/>
    <dgm:cxn modelId="{7BD174CA-6BF4-4F03-BFB4-6268D53EAE05}" type="presOf" srcId="{4AD1D0F0-2A91-4B80-A7F6-ACDB7FA45C0C}" destId="{5EEA5B45-EAD8-45B6-9BAB-DED2F6154DB5}" srcOrd="0" destOrd="0" presId="urn:microsoft.com/office/officeart/2005/8/layout/hProcess11"/>
    <dgm:cxn modelId="{5AEF9B9B-B8AF-466D-9C08-F7A62ADB707B}" srcId="{E6348FDD-3584-4D00-8A51-1E0541E624FD}" destId="{4AD1D0F0-2A91-4B80-A7F6-ACDB7FA45C0C}" srcOrd="1" destOrd="0" parTransId="{889367E0-3C1D-4A42-9B41-D0843B8B31BF}" sibTransId="{51EB46F1-842F-46B6-83D3-BC57C8D72128}"/>
    <dgm:cxn modelId="{F201E2C2-135C-4DCF-A5DD-AD76D18139F1}" type="presParOf" srcId="{927C1B90-BF8D-45F2-8A02-7F2137405029}" destId="{0FC0186B-9697-40C2-BBE1-13E96AB87FE3}" srcOrd="0" destOrd="0" presId="urn:microsoft.com/office/officeart/2005/8/layout/hProcess11"/>
    <dgm:cxn modelId="{6E8B2848-0270-4CF1-949A-A235EDCF0923}" type="presParOf" srcId="{927C1B90-BF8D-45F2-8A02-7F2137405029}" destId="{2A8417AE-5F68-4AFB-B57A-C424ADAD3155}" srcOrd="1" destOrd="0" presId="urn:microsoft.com/office/officeart/2005/8/layout/hProcess11"/>
    <dgm:cxn modelId="{FC22D1F0-F0B5-426F-9CE1-DA502A497554}" type="presParOf" srcId="{2A8417AE-5F68-4AFB-B57A-C424ADAD3155}" destId="{7588B6F8-5D54-4254-A71F-0771D4864EAA}" srcOrd="0" destOrd="0" presId="urn:microsoft.com/office/officeart/2005/8/layout/hProcess11"/>
    <dgm:cxn modelId="{51566A23-F91F-47C7-8E5B-933495AE3743}" type="presParOf" srcId="{7588B6F8-5D54-4254-A71F-0771D4864EAA}" destId="{2E34E940-A4A5-499D-920C-8ABF15F8B219}" srcOrd="0" destOrd="0" presId="urn:microsoft.com/office/officeart/2005/8/layout/hProcess11"/>
    <dgm:cxn modelId="{36A17D10-0596-4192-A922-F8E079FCE14A}" type="presParOf" srcId="{7588B6F8-5D54-4254-A71F-0771D4864EAA}" destId="{F376841C-C133-43E9-AC05-0EFBA3662539}" srcOrd="1" destOrd="0" presId="urn:microsoft.com/office/officeart/2005/8/layout/hProcess11"/>
    <dgm:cxn modelId="{B5574B61-FACF-41D4-A588-41DF50C2AB5E}" type="presParOf" srcId="{7588B6F8-5D54-4254-A71F-0771D4864EAA}" destId="{8F5FDA82-FBF0-41BE-9EAD-F1E3E0E83554}" srcOrd="2" destOrd="0" presId="urn:microsoft.com/office/officeart/2005/8/layout/hProcess11"/>
    <dgm:cxn modelId="{ABDD8625-A779-42DA-9301-CECDCEB0F1D8}" type="presParOf" srcId="{2A8417AE-5F68-4AFB-B57A-C424ADAD3155}" destId="{D5CFD34F-E0FB-4EC1-BF7E-A44BC2B7161D}" srcOrd="1" destOrd="0" presId="urn:microsoft.com/office/officeart/2005/8/layout/hProcess11"/>
    <dgm:cxn modelId="{ABD5B440-39B3-480B-88CE-74F805B34D9C}" type="presParOf" srcId="{2A8417AE-5F68-4AFB-B57A-C424ADAD3155}" destId="{2B5DA964-4840-4493-9E9E-C96E1DAAECC2}" srcOrd="2" destOrd="0" presId="urn:microsoft.com/office/officeart/2005/8/layout/hProcess11"/>
    <dgm:cxn modelId="{E8BEBE0F-0E59-4FD0-AA87-BEA1804564F7}" type="presParOf" srcId="{2B5DA964-4840-4493-9E9E-C96E1DAAECC2}" destId="{5EEA5B45-EAD8-45B6-9BAB-DED2F6154DB5}" srcOrd="0" destOrd="0" presId="urn:microsoft.com/office/officeart/2005/8/layout/hProcess11"/>
    <dgm:cxn modelId="{99BF1132-0776-403B-983A-744DD421A385}" type="presParOf" srcId="{2B5DA964-4840-4493-9E9E-C96E1DAAECC2}" destId="{622EE306-0801-4804-A46A-6850D1717F70}" srcOrd="1" destOrd="0" presId="urn:microsoft.com/office/officeart/2005/8/layout/hProcess11"/>
    <dgm:cxn modelId="{27B9DEC5-9A46-4E83-94BD-010035C76343}" type="presParOf" srcId="{2B5DA964-4840-4493-9E9E-C96E1DAAECC2}" destId="{1ACA7DDF-188F-4555-B087-1111E364AEB5}" srcOrd="2" destOrd="0" presId="urn:microsoft.com/office/officeart/2005/8/layout/hProcess11"/>
    <dgm:cxn modelId="{BAF2C95C-599C-41FE-8B07-846D29E643C1}" type="presParOf" srcId="{2A8417AE-5F68-4AFB-B57A-C424ADAD3155}" destId="{E2BA62EE-9860-4BE0-B0B6-A47F73BBE449}" srcOrd="3" destOrd="0" presId="urn:microsoft.com/office/officeart/2005/8/layout/hProcess11"/>
    <dgm:cxn modelId="{66E0092C-D44E-43BD-92FB-3F68E472C2EE}" type="presParOf" srcId="{2A8417AE-5F68-4AFB-B57A-C424ADAD3155}" destId="{DFFC6B4D-34E7-4F2D-871E-C462E196EB61}" srcOrd="4" destOrd="0" presId="urn:microsoft.com/office/officeart/2005/8/layout/hProcess11"/>
    <dgm:cxn modelId="{D09134A4-EED7-4115-87FA-74854246614E}" type="presParOf" srcId="{DFFC6B4D-34E7-4F2D-871E-C462E196EB61}" destId="{23F7A6F4-01A1-4903-B345-166DE9542D19}" srcOrd="0" destOrd="0" presId="urn:microsoft.com/office/officeart/2005/8/layout/hProcess11"/>
    <dgm:cxn modelId="{391D317A-4E05-43EB-9973-1E2508119811}" type="presParOf" srcId="{DFFC6B4D-34E7-4F2D-871E-C462E196EB61}" destId="{B2A6DAEF-0AE7-46BD-B67B-F9D22D8787D4}" srcOrd="1" destOrd="0" presId="urn:microsoft.com/office/officeart/2005/8/layout/hProcess11"/>
    <dgm:cxn modelId="{116D2A6A-5BC0-4EB1-81E9-D2C99107E7C2}" type="presParOf" srcId="{DFFC6B4D-34E7-4F2D-871E-C462E196EB61}" destId="{963B4AB1-F4D2-41CB-8BDA-89ED4D6759B0}" srcOrd="2" destOrd="0" presId="urn:microsoft.com/office/officeart/2005/8/layout/hProcess11"/>
    <dgm:cxn modelId="{5619BDCB-ADC1-4D2E-AC00-28C79C8AF19B}" type="presParOf" srcId="{2A8417AE-5F68-4AFB-B57A-C424ADAD3155}" destId="{CE5D9901-8DDA-427C-AC46-A12B732F6B0D}" srcOrd="5" destOrd="0" presId="urn:microsoft.com/office/officeart/2005/8/layout/hProcess11"/>
    <dgm:cxn modelId="{FB4F8EC8-0044-46B1-BA98-C6B8BA830292}" type="presParOf" srcId="{2A8417AE-5F68-4AFB-B57A-C424ADAD3155}" destId="{E34F45CD-0D8B-4DBC-B3AE-7E2D0E4CB02C}" srcOrd="6" destOrd="0" presId="urn:microsoft.com/office/officeart/2005/8/layout/hProcess11"/>
    <dgm:cxn modelId="{2850100E-72A0-4149-B830-66EC3ACA9547}" type="presParOf" srcId="{E34F45CD-0D8B-4DBC-B3AE-7E2D0E4CB02C}" destId="{7B605F42-C101-44BA-8DC7-2B855829FCB2}" srcOrd="0" destOrd="0" presId="urn:microsoft.com/office/officeart/2005/8/layout/hProcess11"/>
    <dgm:cxn modelId="{6CC35FAE-C142-4910-B919-49B3289B1C39}" type="presParOf" srcId="{E34F45CD-0D8B-4DBC-B3AE-7E2D0E4CB02C}" destId="{68A637A2-ECFE-4804-8AEC-A92F9D4423DD}" srcOrd="1" destOrd="0" presId="urn:microsoft.com/office/officeart/2005/8/layout/hProcess11"/>
    <dgm:cxn modelId="{69B8034F-AFA6-4004-8174-6DB66978DA71}" type="presParOf" srcId="{E34F45CD-0D8B-4DBC-B3AE-7E2D0E4CB02C}" destId="{7222D934-B1CD-4A63-979C-6A15A13D2108}" srcOrd="2" destOrd="0" presId="urn:microsoft.com/office/officeart/2005/8/layout/hProcess11"/>
    <dgm:cxn modelId="{FED22291-CFFE-4963-8D83-7F25487EC420}" type="presParOf" srcId="{2A8417AE-5F68-4AFB-B57A-C424ADAD3155}" destId="{A2C4D1F9-24B2-46FD-910D-2BC788BD2A26}" srcOrd="7" destOrd="0" presId="urn:microsoft.com/office/officeart/2005/8/layout/hProcess11"/>
    <dgm:cxn modelId="{FABC4181-592F-4BD4-8B43-737C6D609F90}" type="presParOf" srcId="{2A8417AE-5F68-4AFB-B57A-C424ADAD3155}" destId="{EF01EC80-8C8A-4012-9852-E54AEB6084F1}" srcOrd="8" destOrd="0" presId="urn:microsoft.com/office/officeart/2005/8/layout/hProcess11"/>
    <dgm:cxn modelId="{DF0F8A61-3356-482D-8453-923327B4CFC3}" type="presParOf" srcId="{EF01EC80-8C8A-4012-9852-E54AEB6084F1}" destId="{9AC6751E-0A78-454C-89B7-018252632B5B}" srcOrd="0" destOrd="0" presId="urn:microsoft.com/office/officeart/2005/8/layout/hProcess11"/>
    <dgm:cxn modelId="{F077FD7D-A824-4936-BEC6-A4677475AD7C}" type="presParOf" srcId="{EF01EC80-8C8A-4012-9852-E54AEB6084F1}" destId="{451071A0-5054-4A2D-9598-35288D50BDF6}" srcOrd="1" destOrd="0" presId="urn:microsoft.com/office/officeart/2005/8/layout/hProcess11"/>
    <dgm:cxn modelId="{4810A9D4-9B32-44B3-8318-80FFD54C04C5}" type="presParOf" srcId="{EF01EC80-8C8A-4012-9852-E54AEB6084F1}" destId="{280C2776-861A-46B4-86BC-35F8B99B620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D4DBE5-B57F-41BC-B0DC-C1B7566DE8DB}"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0E2A686A-ACF6-44AC-8363-13B769F3301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数据初始化</a:t>
          </a:r>
          <a:endParaRPr lang="zh-CN" altLang="en-US" sz="1600" b="1" dirty="0"/>
        </a:p>
      </dgm:t>
    </dgm:pt>
    <dgm:pt modelId="{A65BBDD8-D8EB-4CE8-9704-B8FC4F12D7E6}" cxnId="{D560A83A-0912-405A-80CA-C3E3EB34993B}" type="parTrans">
      <dgm:prSet/>
      <dgm:spPr/>
      <dgm:t>
        <a:bodyPr/>
        <a:lstStyle/>
        <a:p>
          <a:endParaRPr lang="zh-CN" altLang="en-US" sz="1600" b="1"/>
        </a:p>
      </dgm:t>
    </dgm:pt>
    <dgm:pt modelId="{0F210C55-BA1A-4BB0-8B9C-A5E0EBEF10A3}" cxnId="{D560A83A-0912-405A-80CA-C3E3EB34993B}" type="sibTrans">
      <dgm:prSet custT="1"/>
      <dgm:spPr/>
      <dgm:t>
        <a:bodyPr/>
        <a:lstStyle/>
        <a:p>
          <a:endParaRPr lang="zh-CN" altLang="en-US" sz="1600" b="1"/>
        </a:p>
      </dgm:t>
    </dgm:pt>
    <dgm:pt modelId="{243F1FFD-7127-42E2-9675-0F6489268172}">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菜单切换</a:t>
          </a:r>
          <a:endParaRPr lang="zh-CN" altLang="en-US" sz="1600" b="1" dirty="0"/>
        </a:p>
      </dgm:t>
    </dgm:pt>
    <dgm:pt modelId="{675FBF1B-1171-44C4-B368-1B3CB959EDDC}" cxnId="{32B7392B-4C47-4465-981A-BA48427ACC02}" type="parTrans">
      <dgm:prSet/>
      <dgm:spPr/>
      <dgm:t>
        <a:bodyPr/>
        <a:lstStyle/>
        <a:p>
          <a:endParaRPr lang="zh-CN" altLang="en-US" sz="1600" b="1"/>
        </a:p>
      </dgm:t>
    </dgm:pt>
    <dgm:pt modelId="{887DFFD4-45D8-4EB0-8E5A-CF473A2540DA}" cxnId="{32B7392B-4C47-4465-981A-BA48427ACC02}" type="sibTrans">
      <dgm:prSet custT="1"/>
      <dgm:spPr/>
      <dgm:t>
        <a:bodyPr/>
        <a:lstStyle/>
        <a:p>
          <a:endParaRPr lang="zh-CN" altLang="en-US" sz="1600" b="1"/>
        </a:p>
      </dgm:t>
    </dgm:pt>
    <dgm:pt modelId="{5A701C17-0E2A-457F-A450-83D9C5893DB7}">
      <dgm:prSet phldrT="[文本]" custT="1"/>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sz="1600" b="1" dirty="0" smtClean="0"/>
            <a:t>完成各种订单管理操作</a:t>
          </a:r>
          <a:endParaRPr lang="zh-CN" altLang="en-US" sz="1600" b="1" dirty="0"/>
        </a:p>
      </dgm:t>
    </dgm:pt>
    <dgm:pt modelId="{E604893B-F25F-45C4-B656-79F7552919A5}" cxnId="{928CEC78-590F-4B43-A64F-4F483F6EFEDD}" type="parTrans">
      <dgm:prSet/>
      <dgm:spPr/>
      <dgm:t>
        <a:bodyPr/>
        <a:lstStyle/>
        <a:p>
          <a:endParaRPr lang="zh-CN" altLang="en-US" sz="1600" b="1"/>
        </a:p>
      </dgm:t>
    </dgm:pt>
    <dgm:pt modelId="{17ED0D47-8422-44E9-9E05-154450A8CF90}" cxnId="{928CEC78-590F-4B43-A64F-4F483F6EFEDD}" type="sibTrans">
      <dgm:prSet custT="1"/>
      <dgm:spPr/>
      <dgm:t>
        <a:bodyPr/>
        <a:lstStyle/>
        <a:p>
          <a:endParaRPr lang="zh-CN" altLang="en-US" sz="1600" b="1"/>
        </a:p>
      </dgm:t>
    </dgm:pt>
    <dgm:pt modelId="{D8ADFF12-32F3-4862-AFB6-6CB9736A8491}" type="pres">
      <dgm:prSet presAssocID="{EFD4DBE5-B57F-41BC-B0DC-C1B7566DE8DB}" presName="linearFlow" presStyleCnt="0">
        <dgm:presLayoutVars>
          <dgm:resizeHandles val="exact"/>
        </dgm:presLayoutVars>
      </dgm:prSet>
      <dgm:spPr/>
    </dgm:pt>
    <dgm:pt modelId="{5DC82C6F-22AF-463E-BA8F-106189C7D43A}" type="pres">
      <dgm:prSet presAssocID="{0E2A686A-ACF6-44AC-8363-13B769F33012}" presName="node" presStyleLbl="node1" presStyleIdx="0" presStyleCnt="3" custScaleX="104294" custLinFactNeighborX="-19128">
        <dgm:presLayoutVars>
          <dgm:bulletEnabled val="1"/>
        </dgm:presLayoutVars>
      </dgm:prSet>
      <dgm:spPr/>
      <dgm:t>
        <a:bodyPr/>
        <a:lstStyle/>
        <a:p>
          <a:endParaRPr lang="zh-CN" altLang="en-US"/>
        </a:p>
      </dgm:t>
    </dgm:pt>
    <dgm:pt modelId="{7D5745B7-68AD-4AA9-9F01-6DE998CB319B}" type="pres">
      <dgm:prSet presAssocID="{0F210C55-BA1A-4BB0-8B9C-A5E0EBEF10A3}" presName="sibTrans" presStyleLbl="sibTrans2D1" presStyleIdx="0" presStyleCnt="2"/>
      <dgm:spPr/>
      <dgm:t>
        <a:bodyPr/>
        <a:lstStyle/>
        <a:p>
          <a:endParaRPr lang="zh-CN" altLang="en-US"/>
        </a:p>
      </dgm:t>
    </dgm:pt>
    <dgm:pt modelId="{BFA9BC8D-EAA9-4754-AEFC-54330AE4E855}" type="pres">
      <dgm:prSet presAssocID="{0F210C55-BA1A-4BB0-8B9C-A5E0EBEF10A3}" presName="connectorText" presStyleLbl="sibTrans2D1" presStyleIdx="0" presStyleCnt="2"/>
      <dgm:spPr/>
      <dgm:t>
        <a:bodyPr/>
        <a:lstStyle/>
        <a:p>
          <a:endParaRPr lang="zh-CN" altLang="en-US"/>
        </a:p>
      </dgm:t>
    </dgm:pt>
    <dgm:pt modelId="{F4DAF649-2E17-4901-BD2A-5B8B84DC9D85}" type="pres">
      <dgm:prSet presAssocID="{243F1FFD-7127-42E2-9675-0F6489268172}" presName="node" presStyleLbl="node1" presStyleIdx="1" presStyleCnt="3" custScaleX="104294" custLinFactNeighborX="-19128">
        <dgm:presLayoutVars>
          <dgm:bulletEnabled val="1"/>
        </dgm:presLayoutVars>
      </dgm:prSet>
      <dgm:spPr/>
      <dgm:t>
        <a:bodyPr/>
        <a:lstStyle/>
        <a:p>
          <a:endParaRPr lang="zh-CN" altLang="en-US"/>
        </a:p>
      </dgm:t>
    </dgm:pt>
    <dgm:pt modelId="{6A2A4372-7E4A-4E25-9282-4548A2CA7C7B}" type="pres">
      <dgm:prSet presAssocID="{887DFFD4-45D8-4EB0-8E5A-CF473A2540DA}" presName="sibTrans" presStyleLbl="sibTrans2D1" presStyleIdx="1" presStyleCnt="2"/>
      <dgm:spPr/>
      <dgm:t>
        <a:bodyPr/>
        <a:lstStyle/>
        <a:p>
          <a:endParaRPr lang="zh-CN" altLang="en-US"/>
        </a:p>
      </dgm:t>
    </dgm:pt>
    <dgm:pt modelId="{9851BA85-2E91-41BF-AE54-9BE522D7716C}" type="pres">
      <dgm:prSet presAssocID="{887DFFD4-45D8-4EB0-8E5A-CF473A2540DA}" presName="connectorText" presStyleLbl="sibTrans2D1" presStyleIdx="1" presStyleCnt="2"/>
      <dgm:spPr/>
      <dgm:t>
        <a:bodyPr/>
        <a:lstStyle/>
        <a:p>
          <a:endParaRPr lang="zh-CN" altLang="en-US"/>
        </a:p>
      </dgm:t>
    </dgm:pt>
    <dgm:pt modelId="{68607250-A350-478C-BBC1-9A14D4CA7B0E}" type="pres">
      <dgm:prSet presAssocID="{5A701C17-0E2A-457F-A450-83D9C5893DB7}" presName="node" presStyleLbl="node1" presStyleIdx="2" presStyleCnt="3" custScaleX="104294" custLinFactNeighborX="-19128">
        <dgm:presLayoutVars>
          <dgm:bulletEnabled val="1"/>
        </dgm:presLayoutVars>
      </dgm:prSet>
      <dgm:spPr/>
      <dgm:t>
        <a:bodyPr/>
        <a:lstStyle/>
        <a:p>
          <a:endParaRPr lang="zh-CN" altLang="en-US"/>
        </a:p>
      </dgm:t>
    </dgm:pt>
  </dgm:ptLst>
  <dgm:cxnLst>
    <dgm:cxn modelId="{32B7392B-4C47-4465-981A-BA48427ACC02}" srcId="{EFD4DBE5-B57F-41BC-B0DC-C1B7566DE8DB}" destId="{243F1FFD-7127-42E2-9675-0F6489268172}" srcOrd="1" destOrd="0" parTransId="{675FBF1B-1171-44C4-B368-1B3CB959EDDC}" sibTransId="{887DFFD4-45D8-4EB0-8E5A-CF473A2540DA}"/>
    <dgm:cxn modelId="{2DB248E2-BEFC-4B80-A717-CBD7DF940AA7}" type="presOf" srcId="{EFD4DBE5-B57F-41BC-B0DC-C1B7566DE8DB}" destId="{D8ADFF12-32F3-4862-AFB6-6CB9736A8491}" srcOrd="0" destOrd="0" presId="urn:microsoft.com/office/officeart/2005/8/layout/process2"/>
    <dgm:cxn modelId="{7A6928AE-BB43-410D-9B42-510B852A50CA}" type="presOf" srcId="{0F210C55-BA1A-4BB0-8B9C-A5E0EBEF10A3}" destId="{7D5745B7-68AD-4AA9-9F01-6DE998CB319B}" srcOrd="0" destOrd="0" presId="urn:microsoft.com/office/officeart/2005/8/layout/process2"/>
    <dgm:cxn modelId="{F188B32A-5DD7-40AC-BFFF-FAD8612EBA5D}" type="presOf" srcId="{0F210C55-BA1A-4BB0-8B9C-A5E0EBEF10A3}" destId="{BFA9BC8D-EAA9-4754-AEFC-54330AE4E855}" srcOrd="1" destOrd="0" presId="urn:microsoft.com/office/officeart/2005/8/layout/process2"/>
    <dgm:cxn modelId="{5F006320-8DAF-4765-88D3-986F9975E270}" type="presOf" srcId="{0E2A686A-ACF6-44AC-8363-13B769F33012}" destId="{5DC82C6F-22AF-463E-BA8F-106189C7D43A}" srcOrd="0" destOrd="0" presId="urn:microsoft.com/office/officeart/2005/8/layout/process2"/>
    <dgm:cxn modelId="{CA7D6B97-9F0A-4FD4-8F83-E57D8718C410}" type="presOf" srcId="{887DFFD4-45D8-4EB0-8E5A-CF473A2540DA}" destId="{9851BA85-2E91-41BF-AE54-9BE522D7716C}" srcOrd="1" destOrd="0" presId="urn:microsoft.com/office/officeart/2005/8/layout/process2"/>
    <dgm:cxn modelId="{928CEC78-590F-4B43-A64F-4F483F6EFEDD}" srcId="{EFD4DBE5-B57F-41BC-B0DC-C1B7566DE8DB}" destId="{5A701C17-0E2A-457F-A450-83D9C5893DB7}" srcOrd="2" destOrd="0" parTransId="{E604893B-F25F-45C4-B656-79F7552919A5}" sibTransId="{17ED0D47-8422-44E9-9E05-154450A8CF90}"/>
    <dgm:cxn modelId="{21D6C152-D6BB-4559-B938-E31EE2B33376}" type="presOf" srcId="{5A701C17-0E2A-457F-A450-83D9C5893DB7}" destId="{68607250-A350-478C-BBC1-9A14D4CA7B0E}" srcOrd="0" destOrd="0" presId="urn:microsoft.com/office/officeart/2005/8/layout/process2"/>
    <dgm:cxn modelId="{F3273577-CDBD-4461-AE3F-241E873A945D}" type="presOf" srcId="{887DFFD4-45D8-4EB0-8E5A-CF473A2540DA}" destId="{6A2A4372-7E4A-4E25-9282-4548A2CA7C7B}" srcOrd="0" destOrd="0" presId="urn:microsoft.com/office/officeart/2005/8/layout/process2"/>
    <dgm:cxn modelId="{D560A83A-0912-405A-80CA-C3E3EB34993B}" srcId="{EFD4DBE5-B57F-41BC-B0DC-C1B7566DE8DB}" destId="{0E2A686A-ACF6-44AC-8363-13B769F33012}" srcOrd="0" destOrd="0" parTransId="{A65BBDD8-D8EB-4CE8-9704-B8FC4F12D7E6}" sibTransId="{0F210C55-BA1A-4BB0-8B9C-A5E0EBEF10A3}"/>
    <dgm:cxn modelId="{F3A6C3A3-CFE7-4FA7-B2F6-A38ECDD7BE3A}" type="presOf" srcId="{243F1FFD-7127-42E2-9675-0F6489268172}" destId="{F4DAF649-2E17-4901-BD2A-5B8B84DC9D85}" srcOrd="0" destOrd="0" presId="urn:microsoft.com/office/officeart/2005/8/layout/process2"/>
    <dgm:cxn modelId="{E6ADA853-9647-457D-8686-BEFA7FCC2E60}" type="presParOf" srcId="{D8ADFF12-32F3-4862-AFB6-6CB9736A8491}" destId="{5DC82C6F-22AF-463E-BA8F-106189C7D43A}" srcOrd="0" destOrd="0" presId="urn:microsoft.com/office/officeart/2005/8/layout/process2"/>
    <dgm:cxn modelId="{22DE11A5-2F5D-452B-8115-C7FB0B1BDD07}" type="presParOf" srcId="{D8ADFF12-32F3-4862-AFB6-6CB9736A8491}" destId="{7D5745B7-68AD-4AA9-9F01-6DE998CB319B}" srcOrd="1" destOrd="0" presId="urn:microsoft.com/office/officeart/2005/8/layout/process2"/>
    <dgm:cxn modelId="{F32D22FE-6A27-4B97-8947-FC22BA97FC1B}" type="presParOf" srcId="{7D5745B7-68AD-4AA9-9F01-6DE998CB319B}" destId="{BFA9BC8D-EAA9-4754-AEFC-54330AE4E855}" srcOrd="0" destOrd="0" presId="urn:microsoft.com/office/officeart/2005/8/layout/process2"/>
    <dgm:cxn modelId="{E399AD54-34E1-4786-B542-1A6FD43B97D7}" type="presParOf" srcId="{D8ADFF12-32F3-4862-AFB6-6CB9736A8491}" destId="{F4DAF649-2E17-4901-BD2A-5B8B84DC9D85}" srcOrd="2" destOrd="0" presId="urn:microsoft.com/office/officeart/2005/8/layout/process2"/>
    <dgm:cxn modelId="{B30CF233-6150-4293-9495-15EEDDB7EA20}" type="presParOf" srcId="{D8ADFF12-32F3-4862-AFB6-6CB9736A8491}" destId="{6A2A4372-7E4A-4E25-9282-4548A2CA7C7B}" srcOrd="3" destOrd="0" presId="urn:microsoft.com/office/officeart/2005/8/layout/process2"/>
    <dgm:cxn modelId="{E49AA461-A2C7-4C08-B50B-3A1C59183F37}" type="presParOf" srcId="{6A2A4372-7E4A-4E25-9282-4548A2CA7C7B}" destId="{9851BA85-2E91-41BF-AE54-9BE522D7716C}" srcOrd="0" destOrd="0" presId="urn:microsoft.com/office/officeart/2005/8/layout/process2"/>
    <dgm:cxn modelId="{B72AEE3E-4A47-4802-A959-A45A78389D02}" type="presParOf" srcId="{D8ADFF12-32F3-4862-AFB6-6CB9736A8491}" destId="{68607250-A350-478C-BBC1-9A14D4CA7B0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767639-43D6-41F7-802B-BA960331B4CE}"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balanced" dir="t">
            <a:rot lat="0" lon="0" rev="8700000"/>
          </a:lightRig>
        </a:scene3d>
      </dgm:spPr>
    </dgm:pt>
    <dgm:pt modelId="{4601AEAE-1378-4C11-815E-36CB6219CE60}">
      <dgm:prSet phldrT="[文本]"/>
      <dgm:spPr>
        <a:solidFill>
          <a:schemeClr val="accent5">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smtClean="0"/>
            <a:t>采用面向</a:t>
          </a:r>
          <a:endParaRPr lang="en-US" altLang="zh-CN" dirty="0" smtClean="0"/>
        </a:p>
        <a:p>
          <a:r>
            <a:rPr lang="zh-CN" altLang="en-US" dirty="0" smtClean="0"/>
            <a:t>对象技术</a:t>
          </a:r>
          <a:endParaRPr lang="zh-CN" altLang="en-US" dirty="0"/>
        </a:p>
      </dgm:t>
    </dgm:pt>
    <dgm:pt modelId="{01F17562-4F6D-4E75-B854-66FA108C6274}" cxnId="{BB90A1B6-C534-4632-9F5D-BCBE448A03DD}" type="parTrans">
      <dgm:prSet/>
      <dgm:spPr/>
      <dgm:t>
        <a:bodyPr/>
        <a:lstStyle/>
        <a:p>
          <a:endParaRPr lang="zh-CN" altLang="en-US"/>
        </a:p>
      </dgm:t>
    </dgm:pt>
    <dgm:pt modelId="{2F60C9ED-44DC-4936-9D27-6533061E573B}" cxnId="{BB90A1B6-C534-4632-9F5D-BCBE448A03DD}" type="sibTrans">
      <dgm:prSet/>
      <dgm:spPr/>
      <dgm:t>
        <a:bodyPr/>
        <a:lstStyle/>
        <a:p>
          <a:endParaRPr lang="zh-CN" altLang="en-US"/>
        </a:p>
      </dgm:t>
    </dgm:pt>
    <dgm:pt modelId="{1F064D36-91C8-4ED1-9C25-364BF04C7938}" type="pres">
      <dgm:prSet presAssocID="{4D767639-43D6-41F7-802B-BA960331B4CE}" presName="linearFlow" presStyleCnt="0">
        <dgm:presLayoutVars>
          <dgm:resizeHandles val="exact"/>
        </dgm:presLayoutVars>
      </dgm:prSet>
      <dgm:spPr/>
    </dgm:pt>
    <dgm:pt modelId="{81D21F8B-0CC9-411A-A988-9075B76C49FF}" type="pres">
      <dgm:prSet presAssocID="{4601AEAE-1378-4C11-815E-36CB6219CE60}" presName="node" presStyleLbl="node1" presStyleIdx="0" presStyleCnt="1">
        <dgm:presLayoutVars>
          <dgm:bulletEnabled val="1"/>
        </dgm:presLayoutVars>
      </dgm:prSet>
      <dgm:spPr/>
      <dgm:t>
        <a:bodyPr/>
        <a:lstStyle/>
        <a:p>
          <a:endParaRPr lang="zh-CN" altLang="en-US"/>
        </a:p>
      </dgm:t>
    </dgm:pt>
  </dgm:ptLst>
  <dgm:cxnLst>
    <dgm:cxn modelId="{B836A4D0-AA08-4ED6-A234-04F90B5E8D4F}" type="presOf" srcId="{4D767639-43D6-41F7-802B-BA960331B4CE}" destId="{1F064D36-91C8-4ED1-9C25-364BF04C7938}" srcOrd="0" destOrd="0" presId="urn:microsoft.com/office/officeart/2005/8/layout/process2"/>
    <dgm:cxn modelId="{DF665C8D-485D-4330-AC1A-B4BFF0266995}" type="presOf" srcId="{4601AEAE-1378-4C11-815E-36CB6219CE60}" destId="{81D21F8B-0CC9-411A-A988-9075B76C49FF}" srcOrd="0" destOrd="0" presId="urn:microsoft.com/office/officeart/2005/8/layout/process2"/>
    <dgm:cxn modelId="{BB90A1B6-C534-4632-9F5D-BCBE448A03DD}" srcId="{4D767639-43D6-41F7-802B-BA960331B4CE}" destId="{4601AEAE-1378-4C11-815E-36CB6219CE60}" srcOrd="0" destOrd="0" parTransId="{01F17562-4F6D-4E75-B854-66FA108C6274}" sibTransId="{2F60C9ED-44DC-4936-9D27-6533061E573B}"/>
    <dgm:cxn modelId="{DFE47B83-C7E2-4F28-9373-91DCBDC4DE03}" type="presParOf" srcId="{1F064D36-91C8-4ED1-9C25-364BF04C7938}" destId="{81D21F8B-0CC9-411A-A988-9075B76C49FF}" srcOrd="0"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025472-E560-4128-B375-84DA9A1595A5}"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zh-CN" altLang="en-US"/>
        </a:p>
      </dgm:t>
    </dgm:pt>
    <dgm:pt modelId="{9059E2DB-74E0-4E91-8422-9F312B409A25}">
      <dgm:prSet phldrT="[文本]" custT="1"/>
      <dgm:spPr>
        <a:solidFill>
          <a:schemeClr val="accent5">
            <a:lumMod val="50000"/>
          </a:schemeClr>
        </a:solidFill>
      </dgm:spPr>
      <dgm:t>
        <a:bodyPr/>
        <a:lstStyle/>
        <a:p>
          <a:r>
            <a:rPr lang="zh-CN" altLang="en-US" sz="1800" b="1" dirty="0" smtClean="0"/>
            <a:t>统一性原则</a:t>
          </a:r>
          <a:endParaRPr lang="zh-CN" altLang="en-US" sz="1800" b="1" dirty="0"/>
        </a:p>
      </dgm:t>
    </dgm:pt>
    <dgm:pt modelId="{A0EFFE23-FD1D-47EC-888C-5FFA4C6A11DA}" cxnId="{CE430D5B-8A6D-465E-A06C-5A906E4F1A04}" type="parTrans">
      <dgm:prSet/>
      <dgm:spPr/>
      <dgm:t>
        <a:bodyPr/>
        <a:lstStyle/>
        <a:p>
          <a:endParaRPr lang="zh-CN" altLang="en-US" sz="1800" b="1"/>
        </a:p>
      </dgm:t>
    </dgm:pt>
    <dgm:pt modelId="{63BDD1E2-4C0A-4C68-85F4-72D45B20F891}" cxnId="{CE430D5B-8A6D-465E-A06C-5A906E4F1A04}" type="sibTrans">
      <dgm:prSet/>
      <dgm:spPr/>
      <dgm:t>
        <a:bodyPr/>
        <a:lstStyle/>
        <a:p>
          <a:endParaRPr lang="zh-CN" altLang="en-US" sz="1800" b="1"/>
        </a:p>
      </dgm:t>
    </dgm:pt>
    <dgm:pt modelId="{3CFB3613-1BE3-40C1-A6B7-48C43CADC5E5}">
      <dgm:prSet custT="1"/>
      <dgm:spPr/>
      <dgm:t>
        <a:bodyPr/>
        <a:lstStyle/>
        <a:p>
          <a:r>
            <a:rPr lang="zh-CN" altLang="en-US" sz="1800" b="1" dirty="0" smtClean="0"/>
            <a:t>界面风格统一</a:t>
          </a:r>
          <a:endParaRPr lang="en-US" altLang="zh-CN" sz="1800" b="1" dirty="0" smtClean="0"/>
        </a:p>
      </dgm:t>
    </dgm:pt>
    <dgm:pt modelId="{45E94AB0-7E46-410A-B81B-5ACF209D77B3}" cxnId="{279B0027-B0E1-4A82-B881-E9BF9B07F41F}" type="parTrans">
      <dgm:prSet/>
      <dgm:spPr/>
      <dgm:t>
        <a:bodyPr/>
        <a:lstStyle/>
        <a:p>
          <a:endParaRPr lang="zh-CN" altLang="en-US" sz="1800" b="1"/>
        </a:p>
      </dgm:t>
    </dgm:pt>
    <dgm:pt modelId="{7D58412D-1E66-42D4-B53D-1954D0B174EA}" cxnId="{279B0027-B0E1-4A82-B881-E9BF9B07F41F}" type="sibTrans">
      <dgm:prSet/>
      <dgm:spPr/>
      <dgm:t>
        <a:bodyPr/>
        <a:lstStyle/>
        <a:p>
          <a:endParaRPr lang="zh-CN" altLang="en-US" sz="1800" b="1"/>
        </a:p>
      </dgm:t>
    </dgm:pt>
    <dgm:pt modelId="{711D071A-AC34-404E-8A2C-1AA0FFD187A3}">
      <dgm:prSet custT="1"/>
      <dgm:spPr/>
      <dgm:t>
        <a:bodyPr/>
        <a:lstStyle/>
        <a:p>
          <a:r>
            <a:rPr lang="zh-CN" altLang="en-US" sz="1800" b="1" dirty="0" smtClean="0"/>
            <a:t>交互风格统一</a:t>
          </a:r>
          <a:endParaRPr lang="en-US" altLang="zh-CN" sz="1800" b="1" dirty="0" smtClean="0"/>
        </a:p>
      </dgm:t>
    </dgm:pt>
    <dgm:pt modelId="{7FD78D8A-BD80-4675-BAAC-A441E352EB6F}" cxnId="{8680EC3E-D66C-43A2-B770-4ED38BFF0D5B}" type="parTrans">
      <dgm:prSet/>
      <dgm:spPr/>
      <dgm:t>
        <a:bodyPr/>
        <a:lstStyle/>
        <a:p>
          <a:endParaRPr lang="zh-CN" altLang="en-US" sz="1800" b="1"/>
        </a:p>
      </dgm:t>
    </dgm:pt>
    <dgm:pt modelId="{8853D6CB-0768-4DF8-B256-835BE51B1B9E}" cxnId="{8680EC3E-D66C-43A2-B770-4ED38BFF0D5B}" type="sibTrans">
      <dgm:prSet/>
      <dgm:spPr/>
      <dgm:t>
        <a:bodyPr/>
        <a:lstStyle/>
        <a:p>
          <a:endParaRPr lang="zh-CN" altLang="en-US" sz="1800" b="1"/>
        </a:p>
      </dgm:t>
    </dgm:pt>
    <dgm:pt modelId="{CF95743E-9EE6-4AD1-9CCE-D7715B21B11C}">
      <dgm:prSet custT="1"/>
      <dgm:spPr>
        <a:solidFill>
          <a:schemeClr val="accent5">
            <a:lumMod val="50000"/>
          </a:schemeClr>
        </a:solidFill>
      </dgm:spPr>
      <dgm:t>
        <a:bodyPr/>
        <a:lstStyle/>
        <a:p>
          <a:r>
            <a:rPr lang="zh-CN" altLang="en-US" sz="1800" b="1" dirty="0" smtClean="0"/>
            <a:t>美观性原则</a:t>
          </a:r>
          <a:endParaRPr lang="zh-CN" altLang="en-US" sz="1800" b="1" dirty="0"/>
        </a:p>
      </dgm:t>
    </dgm:pt>
    <dgm:pt modelId="{43CAA6E0-5EB9-4D59-8676-F86C71023FDD}" cxnId="{9CFB876A-AB48-4A43-8AD7-1819760BC798}" type="parTrans">
      <dgm:prSet/>
      <dgm:spPr/>
      <dgm:t>
        <a:bodyPr/>
        <a:lstStyle/>
        <a:p>
          <a:endParaRPr lang="zh-CN" altLang="en-US" sz="1800" b="1"/>
        </a:p>
      </dgm:t>
    </dgm:pt>
    <dgm:pt modelId="{C5027AD8-44A6-4309-AED3-B6EE422E5D83}" cxnId="{9CFB876A-AB48-4A43-8AD7-1819760BC798}" type="sibTrans">
      <dgm:prSet/>
      <dgm:spPr/>
      <dgm:t>
        <a:bodyPr/>
        <a:lstStyle/>
        <a:p>
          <a:endParaRPr lang="zh-CN" altLang="en-US" sz="1800" b="1"/>
        </a:p>
      </dgm:t>
    </dgm:pt>
    <dgm:pt modelId="{CBE92C1D-1D4A-4CD8-82C0-E135125D967F}">
      <dgm:prSet custT="1"/>
      <dgm:spPr/>
      <dgm:t>
        <a:bodyPr/>
        <a:lstStyle/>
        <a:p>
          <a:r>
            <a:rPr lang="zh-CN" altLang="en-US" sz="1800" b="1" dirty="0" smtClean="0"/>
            <a:t>界面简洁、大方</a:t>
          </a:r>
          <a:endParaRPr lang="zh-CN" altLang="en-US" sz="1800" b="1" dirty="0"/>
        </a:p>
      </dgm:t>
    </dgm:pt>
    <dgm:pt modelId="{12FD9AB6-1DF0-45D0-9AA9-FCC47424129B}" cxnId="{32064B45-9BED-4C39-8873-73528FD74239}" type="parTrans">
      <dgm:prSet/>
      <dgm:spPr/>
      <dgm:t>
        <a:bodyPr/>
        <a:lstStyle/>
        <a:p>
          <a:endParaRPr lang="zh-CN" altLang="en-US" sz="1800" b="1"/>
        </a:p>
      </dgm:t>
    </dgm:pt>
    <dgm:pt modelId="{2A454B39-E8D5-46BB-B8D6-01FEAD60FFCE}" cxnId="{32064B45-9BED-4C39-8873-73528FD74239}" type="sibTrans">
      <dgm:prSet/>
      <dgm:spPr/>
      <dgm:t>
        <a:bodyPr/>
        <a:lstStyle/>
        <a:p>
          <a:endParaRPr lang="zh-CN" altLang="en-US" sz="1800" b="1"/>
        </a:p>
      </dgm:t>
    </dgm:pt>
    <dgm:pt modelId="{5345EE23-2541-44E3-8C70-1AC5278A6111}">
      <dgm:prSet custT="1"/>
      <dgm:spPr>
        <a:solidFill>
          <a:schemeClr val="accent5">
            <a:lumMod val="50000"/>
          </a:schemeClr>
        </a:solidFill>
      </dgm:spPr>
      <dgm:t>
        <a:bodyPr/>
        <a:lstStyle/>
        <a:p>
          <a:r>
            <a:rPr lang="zh-CN" altLang="en-US" sz="1800" b="1" dirty="0" smtClean="0"/>
            <a:t>易用性原则</a:t>
          </a:r>
          <a:endParaRPr lang="zh-CN" altLang="en-US" sz="1800" b="1" dirty="0"/>
        </a:p>
      </dgm:t>
    </dgm:pt>
    <dgm:pt modelId="{7DB7B3C5-763D-4ED2-82C8-63DB0572C28E}" cxnId="{8B1263E5-D06B-499C-B086-2EC5AD9F6D6D}" type="parTrans">
      <dgm:prSet/>
      <dgm:spPr/>
      <dgm:t>
        <a:bodyPr/>
        <a:lstStyle/>
        <a:p>
          <a:endParaRPr lang="zh-CN" altLang="en-US" sz="1800" b="1"/>
        </a:p>
      </dgm:t>
    </dgm:pt>
    <dgm:pt modelId="{5A4772BA-7CC1-4B86-AE9D-42F48C35E510}" cxnId="{8B1263E5-D06B-499C-B086-2EC5AD9F6D6D}" type="sibTrans">
      <dgm:prSet/>
      <dgm:spPr/>
      <dgm:t>
        <a:bodyPr/>
        <a:lstStyle/>
        <a:p>
          <a:endParaRPr lang="zh-CN" altLang="en-US" sz="1800" b="1"/>
        </a:p>
      </dgm:t>
    </dgm:pt>
    <dgm:pt modelId="{B434AB65-8FC2-4381-BC3C-F862132EF09D}">
      <dgm:prSet custT="1"/>
      <dgm:spPr/>
      <dgm:t>
        <a:bodyPr/>
        <a:lstStyle/>
        <a:p>
          <a:r>
            <a:rPr lang="zh-CN" altLang="en-US" sz="1800" b="1" dirty="0" smtClean="0"/>
            <a:t>操作方式自然、易理解</a:t>
          </a:r>
          <a:endParaRPr lang="zh-CN" altLang="en-US" sz="1800" b="1" dirty="0"/>
        </a:p>
      </dgm:t>
    </dgm:pt>
    <dgm:pt modelId="{B8572BFA-CFF4-4D6A-8809-64DFB92D2D8F}" cxnId="{AE84AEAE-FB3E-49BA-9753-8D25941C2535}" type="parTrans">
      <dgm:prSet/>
      <dgm:spPr/>
      <dgm:t>
        <a:bodyPr/>
        <a:lstStyle/>
        <a:p>
          <a:endParaRPr lang="zh-CN" altLang="en-US" sz="1800" b="1"/>
        </a:p>
      </dgm:t>
    </dgm:pt>
    <dgm:pt modelId="{90847596-ACE2-4763-938B-4D9CC51C3BEE}" cxnId="{AE84AEAE-FB3E-49BA-9753-8D25941C2535}" type="sibTrans">
      <dgm:prSet/>
      <dgm:spPr/>
      <dgm:t>
        <a:bodyPr/>
        <a:lstStyle/>
        <a:p>
          <a:endParaRPr lang="zh-CN" altLang="en-US" sz="1800" b="1"/>
        </a:p>
      </dgm:t>
    </dgm:pt>
    <dgm:pt modelId="{DF8F7DCA-03A9-4291-9011-11467EAB14D9}">
      <dgm:prSet custT="1"/>
      <dgm:spPr/>
      <dgm:t>
        <a:bodyPr/>
        <a:lstStyle/>
        <a:p>
          <a:endParaRPr lang="en-US" altLang="zh-CN" sz="1800" b="1" dirty="0" smtClean="0"/>
        </a:p>
      </dgm:t>
    </dgm:pt>
    <dgm:pt modelId="{873ADF69-64C2-4849-9B49-82529B902263}" cxnId="{8C081400-BE75-4133-BF6A-20725BCA6D2A}" type="parTrans">
      <dgm:prSet/>
      <dgm:spPr/>
      <dgm:t>
        <a:bodyPr/>
        <a:lstStyle/>
        <a:p>
          <a:endParaRPr lang="zh-CN" altLang="en-US"/>
        </a:p>
      </dgm:t>
    </dgm:pt>
    <dgm:pt modelId="{1E25B2A5-E977-4D4F-967C-2C6B0836DCC2}" cxnId="{8C081400-BE75-4133-BF6A-20725BCA6D2A}" type="sibTrans">
      <dgm:prSet/>
      <dgm:spPr/>
      <dgm:t>
        <a:bodyPr/>
        <a:lstStyle/>
        <a:p>
          <a:endParaRPr lang="zh-CN" altLang="en-US"/>
        </a:p>
      </dgm:t>
    </dgm:pt>
    <dgm:pt modelId="{A0D7BD2F-781C-4B82-B183-37817387938A}" type="pres">
      <dgm:prSet presAssocID="{4C025472-E560-4128-B375-84DA9A1595A5}" presName="Name0" presStyleCnt="0">
        <dgm:presLayoutVars>
          <dgm:dir/>
          <dgm:animLvl val="lvl"/>
          <dgm:resizeHandles val="exact"/>
        </dgm:presLayoutVars>
      </dgm:prSet>
      <dgm:spPr/>
      <dgm:t>
        <a:bodyPr/>
        <a:lstStyle/>
        <a:p>
          <a:endParaRPr lang="zh-CN" altLang="en-US"/>
        </a:p>
      </dgm:t>
    </dgm:pt>
    <dgm:pt modelId="{D0736E1E-48E2-4B32-ABF5-50D606D09369}" type="pres">
      <dgm:prSet presAssocID="{9059E2DB-74E0-4E91-8422-9F312B409A25}" presName="composite" presStyleCnt="0"/>
      <dgm:spPr/>
      <dgm:t>
        <a:bodyPr/>
        <a:lstStyle/>
        <a:p>
          <a:endParaRPr lang="zh-CN" altLang="en-US"/>
        </a:p>
      </dgm:t>
    </dgm:pt>
    <dgm:pt modelId="{47BE4838-49EC-4E92-8A0A-F8EF871CE2B9}" type="pres">
      <dgm:prSet presAssocID="{9059E2DB-74E0-4E91-8422-9F312B409A25}" presName="parTx" presStyleLbl="alignNode1" presStyleIdx="0" presStyleCnt="3">
        <dgm:presLayoutVars>
          <dgm:chMax val="0"/>
          <dgm:chPref val="0"/>
          <dgm:bulletEnabled val="1"/>
        </dgm:presLayoutVars>
      </dgm:prSet>
      <dgm:spPr/>
      <dgm:t>
        <a:bodyPr/>
        <a:lstStyle/>
        <a:p>
          <a:endParaRPr lang="zh-CN" altLang="en-US"/>
        </a:p>
      </dgm:t>
    </dgm:pt>
    <dgm:pt modelId="{DDF7596F-182A-4265-A416-2F2B367C3504}" type="pres">
      <dgm:prSet presAssocID="{9059E2DB-74E0-4E91-8422-9F312B409A25}" presName="desTx" presStyleLbl="alignAccFollowNode1" presStyleIdx="0" presStyleCnt="3">
        <dgm:presLayoutVars>
          <dgm:bulletEnabled val="1"/>
        </dgm:presLayoutVars>
      </dgm:prSet>
      <dgm:spPr/>
      <dgm:t>
        <a:bodyPr/>
        <a:lstStyle/>
        <a:p>
          <a:endParaRPr lang="zh-CN" altLang="en-US"/>
        </a:p>
      </dgm:t>
    </dgm:pt>
    <dgm:pt modelId="{9B3E2A8A-15C9-4F3E-A894-1A2A3E3B7A06}" type="pres">
      <dgm:prSet presAssocID="{63BDD1E2-4C0A-4C68-85F4-72D45B20F891}" presName="space" presStyleCnt="0"/>
      <dgm:spPr/>
      <dgm:t>
        <a:bodyPr/>
        <a:lstStyle/>
        <a:p>
          <a:endParaRPr lang="zh-CN" altLang="en-US"/>
        </a:p>
      </dgm:t>
    </dgm:pt>
    <dgm:pt modelId="{D9D4B75A-69B9-43C4-B097-75F208F55ED3}" type="pres">
      <dgm:prSet presAssocID="{CF95743E-9EE6-4AD1-9CCE-D7715B21B11C}" presName="composite" presStyleCnt="0"/>
      <dgm:spPr/>
      <dgm:t>
        <a:bodyPr/>
        <a:lstStyle/>
        <a:p>
          <a:endParaRPr lang="zh-CN" altLang="en-US"/>
        </a:p>
      </dgm:t>
    </dgm:pt>
    <dgm:pt modelId="{2D5CCF0F-F3E2-4D2F-969F-7DA4D40D1ABD}" type="pres">
      <dgm:prSet presAssocID="{CF95743E-9EE6-4AD1-9CCE-D7715B21B11C}" presName="parTx" presStyleLbl="alignNode1" presStyleIdx="1" presStyleCnt="3">
        <dgm:presLayoutVars>
          <dgm:chMax val="0"/>
          <dgm:chPref val="0"/>
          <dgm:bulletEnabled val="1"/>
        </dgm:presLayoutVars>
      </dgm:prSet>
      <dgm:spPr/>
      <dgm:t>
        <a:bodyPr/>
        <a:lstStyle/>
        <a:p>
          <a:endParaRPr lang="zh-CN" altLang="en-US"/>
        </a:p>
      </dgm:t>
    </dgm:pt>
    <dgm:pt modelId="{B0CAFFB9-97B3-4A3C-B7B7-DBFAC8A227D5}" type="pres">
      <dgm:prSet presAssocID="{CF95743E-9EE6-4AD1-9CCE-D7715B21B11C}" presName="desTx" presStyleLbl="alignAccFollowNode1" presStyleIdx="1" presStyleCnt="3">
        <dgm:presLayoutVars>
          <dgm:bulletEnabled val="1"/>
        </dgm:presLayoutVars>
      </dgm:prSet>
      <dgm:spPr/>
      <dgm:t>
        <a:bodyPr/>
        <a:lstStyle/>
        <a:p>
          <a:endParaRPr lang="zh-CN" altLang="en-US"/>
        </a:p>
      </dgm:t>
    </dgm:pt>
    <dgm:pt modelId="{F5CFBD45-3DB0-4484-B20D-6BBB2A772316}" type="pres">
      <dgm:prSet presAssocID="{C5027AD8-44A6-4309-AED3-B6EE422E5D83}" presName="space" presStyleCnt="0"/>
      <dgm:spPr/>
      <dgm:t>
        <a:bodyPr/>
        <a:lstStyle/>
        <a:p>
          <a:endParaRPr lang="zh-CN" altLang="en-US"/>
        </a:p>
      </dgm:t>
    </dgm:pt>
    <dgm:pt modelId="{70F67E13-74EC-4B8B-A5FF-0DA9E035023D}" type="pres">
      <dgm:prSet presAssocID="{5345EE23-2541-44E3-8C70-1AC5278A6111}" presName="composite" presStyleCnt="0"/>
      <dgm:spPr/>
      <dgm:t>
        <a:bodyPr/>
        <a:lstStyle/>
        <a:p>
          <a:endParaRPr lang="zh-CN" altLang="en-US"/>
        </a:p>
      </dgm:t>
    </dgm:pt>
    <dgm:pt modelId="{BEA6F034-63FC-4677-9D1A-DF78A7D7EB6A}" type="pres">
      <dgm:prSet presAssocID="{5345EE23-2541-44E3-8C70-1AC5278A6111}" presName="parTx" presStyleLbl="alignNode1" presStyleIdx="2" presStyleCnt="3">
        <dgm:presLayoutVars>
          <dgm:chMax val="0"/>
          <dgm:chPref val="0"/>
          <dgm:bulletEnabled val="1"/>
        </dgm:presLayoutVars>
      </dgm:prSet>
      <dgm:spPr/>
      <dgm:t>
        <a:bodyPr/>
        <a:lstStyle/>
        <a:p>
          <a:endParaRPr lang="zh-CN" altLang="en-US"/>
        </a:p>
      </dgm:t>
    </dgm:pt>
    <dgm:pt modelId="{F05369B6-E2A9-40EA-B8C7-88F3D337591E}" type="pres">
      <dgm:prSet presAssocID="{5345EE23-2541-44E3-8C70-1AC5278A6111}" presName="desTx" presStyleLbl="alignAccFollowNode1" presStyleIdx="2" presStyleCnt="3">
        <dgm:presLayoutVars>
          <dgm:bulletEnabled val="1"/>
        </dgm:presLayoutVars>
      </dgm:prSet>
      <dgm:spPr/>
      <dgm:t>
        <a:bodyPr/>
        <a:lstStyle/>
        <a:p>
          <a:endParaRPr lang="zh-CN" altLang="en-US"/>
        </a:p>
      </dgm:t>
    </dgm:pt>
  </dgm:ptLst>
  <dgm:cxnLst>
    <dgm:cxn modelId="{279B0027-B0E1-4A82-B881-E9BF9B07F41F}" srcId="{9059E2DB-74E0-4E91-8422-9F312B409A25}" destId="{3CFB3613-1BE3-40C1-A6B7-48C43CADC5E5}" srcOrd="0" destOrd="0" parTransId="{45E94AB0-7E46-410A-B81B-5ACF209D77B3}" sibTransId="{7D58412D-1E66-42D4-B53D-1954D0B174EA}"/>
    <dgm:cxn modelId="{32064B45-9BED-4C39-8873-73528FD74239}" srcId="{CF95743E-9EE6-4AD1-9CCE-D7715B21B11C}" destId="{CBE92C1D-1D4A-4CD8-82C0-E135125D967F}" srcOrd="0" destOrd="0" parTransId="{12FD9AB6-1DF0-45D0-9AA9-FCC47424129B}" sibTransId="{2A454B39-E8D5-46BB-B8D6-01FEAD60FFCE}"/>
    <dgm:cxn modelId="{CE430D5B-8A6D-465E-A06C-5A906E4F1A04}" srcId="{4C025472-E560-4128-B375-84DA9A1595A5}" destId="{9059E2DB-74E0-4E91-8422-9F312B409A25}" srcOrd="0" destOrd="0" parTransId="{A0EFFE23-FD1D-47EC-888C-5FFA4C6A11DA}" sibTransId="{63BDD1E2-4C0A-4C68-85F4-72D45B20F891}"/>
    <dgm:cxn modelId="{8680EC3E-D66C-43A2-B770-4ED38BFF0D5B}" srcId="{9059E2DB-74E0-4E91-8422-9F312B409A25}" destId="{711D071A-AC34-404E-8A2C-1AA0FFD187A3}" srcOrd="2" destOrd="0" parTransId="{7FD78D8A-BD80-4675-BAAC-A441E352EB6F}" sibTransId="{8853D6CB-0768-4DF8-B256-835BE51B1B9E}"/>
    <dgm:cxn modelId="{86221F49-6699-405C-BEC7-E23FF9DE6F23}" type="presOf" srcId="{9059E2DB-74E0-4E91-8422-9F312B409A25}" destId="{47BE4838-49EC-4E92-8A0A-F8EF871CE2B9}" srcOrd="0" destOrd="0" presId="urn:microsoft.com/office/officeart/2005/8/layout/hList1"/>
    <dgm:cxn modelId="{9CFB876A-AB48-4A43-8AD7-1819760BC798}" srcId="{4C025472-E560-4128-B375-84DA9A1595A5}" destId="{CF95743E-9EE6-4AD1-9CCE-D7715B21B11C}" srcOrd="1" destOrd="0" parTransId="{43CAA6E0-5EB9-4D59-8676-F86C71023FDD}" sibTransId="{C5027AD8-44A6-4309-AED3-B6EE422E5D83}"/>
    <dgm:cxn modelId="{8B1263E5-D06B-499C-B086-2EC5AD9F6D6D}" srcId="{4C025472-E560-4128-B375-84DA9A1595A5}" destId="{5345EE23-2541-44E3-8C70-1AC5278A6111}" srcOrd="2" destOrd="0" parTransId="{7DB7B3C5-763D-4ED2-82C8-63DB0572C28E}" sibTransId="{5A4772BA-7CC1-4B86-AE9D-42F48C35E510}"/>
    <dgm:cxn modelId="{CD8291BB-3967-4B35-AE60-DC40DCADE677}" type="presOf" srcId="{711D071A-AC34-404E-8A2C-1AA0FFD187A3}" destId="{DDF7596F-182A-4265-A416-2F2B367C3504}" srcOrd="0" destOrd="2" presId="urn:microsoft.com/office/officeart/2005/8/layout/hList1"/>
    <dgm:cxn modelId="{A6479EE1-6FC7-4045-9905-B6A1580011AD}" type="presOf" srcId="{CBE92C1D-1D4A-4CD8-82C0-E135125D967F}" destId="{B0CAFFB9-97B3-4A3C-B7B7-DBFAC8A227D5}" srcOrd="0" destOrd="0" presId="urn:microsoft.com/office/officeart/2005/8/layout/hList1"/>
    <dgm:cxn modelId="{BC8A875B-41F2-4D2F-9C54-2829DFF8A3A6}" type="presOf" srcId="{3CFB3613-1BE3-40C1-A6B7-48C43CADC5E5}" destId="{DDF7596F-182A-4265-A416-2F2B367C3504}" srcOrd="0" destOrd="0" presId="urn:microsoft.com/office/officeart/2005/8/layout/hList1"/>
    <dgm:cxn modelId="{76626C70-04B1-4A14-A873-6411BFCE8DC2}" type="presOf" srcId="{DF8F7DCA-03A9-4291-9011-11467EAB14D9}" destId="{DDF7596F-182A-4265-A416-2F2B367C3504}" srcOrd="0" destOrd="1" presId="urn:microsoft.com/office/officeart/2005/8/layout/hList1"/>
    <dgm:cxn modelId="{8C081400-BE75-4133-BF6A-20725BCA6D2A}" srcId="{9059E2DB-74E0-4E91-8422-9F312B409A25}" destId="{DF8F7DCA-03A9-4291-9011-11467EAB14D9}" srcOrd="1" destOrd="0" parTransId="{873ADF69-64C2-4849-9B49-82529B902263}" sibTransId="{1E25B2A5-E977-4D4F-967C-2C6B0836DCC2}"/>
    <dgm:cxn modelId="{6E0DA8A7-8DD6-46F6-973D-7B20113BC4FF}" type="presOf" srcId="{CF95743E-9EE6-4AD1-9CCE-D7715B21B11C}" destId="{2D5CCF0F-F3E2-4D2F-969F-7DA4D40D1ABD}" srcOrd="0" destOrd="0" presId="urn:microsoft.com/office/officeart/2005/8/layout/hList1"/>
    <dgm:cxn modelId="{4F0E2B60-6760-4EEC-BC74-DF949B859E78}" type="presOf" srcId="{5345EE23-2541-44E3-8C70-1AC5278A6111}" destId="{BEA6F034-63FC-4677-9D1A-DF78A7D7EB6A}" srcOrd="0" destOrd="0" presId="urn:microsoft.com/office/officeart/2005/8/layout/hList1"/>
    <dgm:cxn modelId="{AE84AEAE-FB3E-49BA-9753-8D25941C2535}" srcId="{5345EE23-2541-44E3-8C70-1AC5278A6111}" destId="{B434AB65-8FC2-4381-BC3C-F862132EF09D}" srcOrd="0" destOrd="0" parTransId="{B8572BFA-CFF4-4D6A-8809-64DFB92D2D8F}" sibTransId="{90847596-ACE2-4763-938B-4D9CC51C3BEE}"/>
    <dgm:cxn modelId="{E40B9A95-9F2E-45A7-99BC-6F2FFD8BC07A}" type="presOf" srcId="{4C025472-E560-4128-B375-84DA9A1595A5}" destId="{A0D7BD2F-781C-4B82-B183-37817387938A}" srcOrd="0" destOrd="0" presId="urn:microsoft.com/office/officeart/2005/8/layout/hList1"/>
    <dgm:cxn modelId="{0DC6D3A3-C150-46CA-9F36-DC24358F4661}" type="presOf" srcId="{B434AB65-8FC2-4381-BC3C-F862132EF09D}" destId="{F05369B6-E2A9-40EA-B8C7-88F3D337591E}" srcOrd="0" destOrd="0" presId="urn:microsoft.com/office/officeart/2005/8/layout/hList1"/>
    <dgm:cxn modelId="{DBF0F6EC-8E6C-41B8-A203-3CF93723AD85}" type="presParOf" srcId="{A0D7BD2F-781C-4B82-B183-37817387938A}" destId="{D0736E1E-48E2-4B32-ABF5-50D606D09369}" srcOrd="0" destOrd="0" presId="urn:microsoft.com/office/officeart/2005/8/layout/hList1"/>
    <dgm:cxn modelId="{E2B1DA75-7499-4137-B1A2-070FA3DF6806}" type="presParOf" srcId="{D0736E1E-48E2-4B32-ABF5-50D606D09369}" destId="{47BE4838-49EC-4E92-8A0A-F8EF871CE2B9}" srcOrd="0" destOrd="0" presId="urn:microsoft.com/office/officeart/2005/8/layout/hList1"/>
    <dgm:cxn modelId="{5873C80F-D98B-4FAB-96D4-6F8E9CB8A104}" type="presParOf" srcId="{D0736E1E-48E2-4B32-ABF5-50D606D09369}" destId="{DDF7596F-182A-4265-A416-2F2B367C3504}" srcOrd="1" destOrd="0" presId="urn:microsoft.com/office/officeart/2005/8/layout/hList1"/>
    <dgm:cxn modelId="{337F956A-3BD5-4C23-BE3E-1E71E65BAAF4}" type="presParOf" srcId="{A0D7BD2F-781C-4B82-B183-37817387938A}" destId="{9B3E2A8A-15C9-4F3E-A894-1A2A3E3B7A06}" srcOrd="1" destOrd="0" presId="urn:microsoft.com/office/officeart/2005/8/layout/hList1"/>
    <dgm:cxn modelId="{7A117555-D45C-430D-BC3F-FC6A8FD1ABE9}" type="presParOf" srcId="{A0D7BD2F-781C-4B82-B183-37817387938A}" destId="{D9D4B75A-69B9-43C4-B097-75F208F55ED3}" srcOrd="2" destOrd="0" presId="urn:microsoft.com/office/officeart/2005/8/layout/hList1"/>
    <dgm:cxn modelId="{DF9A2BD3-16E2-451A-9E3A-45F50F11B284}" type="presParOf" srcId="{D9D4B75A-69B9-43C4-B097-75F208F55ED3}" destId="{2D5CCF0F-F3E2-4D2F-969F-7DA4D40D1ABD}" srcOrd="0" destOrd="0" presId="urn:microsoft.com/office/officeart/2005/8/layout/hList1"/>
    <dgm:cxn modelId="{E48E1888-0389-452F-886E-E67464313766}" type="presParOf" srcId="{D9D4B75A-69B9-43C4-B097-75F208F55ED3}" destId="{B0CAFFB9-97B3-4A3C-B7B7-DBFAC8A227D5}" srcOrd="1" destOrd="0" presId="urn:microsoft.com/office/officeart/2005/8/layout/hList1"/>
    <dgm:cxn modelId="{C57F3B19-01FF-41DB-B252-23B9FB5B6FEB}" type="presParOf" srcId="{A0D7BD2F-781C-4B82-B183-37817387938A}" destId="{F5CFBD45-3DB0-4484-B20D-6BBB2A772316}" srcOrd="3" destOrd="0" presId="urn:microsoft.com/office/officeart/2005/8/layout/hList1"/>
    <dgm:cxn modelId="{DE5FF348-3369-47D0-8F58-8787E86EF2E0}" type="presParOf" srcId="{A0D7BD2F-781C-4B82-B183-37817387938A}" destId="{70F67E13-74EC-4B8B-A5FF-0DA9E035023D}" srcOrd="4" destOrd="0" presId="urn:microsoft.com/office/officeart/2005/8/layout/hList1"/>
    <dgm:cxn modelId="{6A720131-778D-4593-99DC-38E97972CB01}" type="presParOf" srcId="{70F67E13-74EC-4B8B-A5FF-0DA9E035023D}" destId="{BEA6F034-63FC-4677-9D1A-DF78A7D7EB6A}" srcOrd="0" destOrd="0" presId="urn:microsoft.com/office/officeart/2005/8/layout/hList1"/>
    <dgm:cxn modelId="{8384F85D-1DCC-4B01-8315-4FA5E70C9F06}" type="presParOf" srcId="{70F67E13-74EC-4B8B-A5FF-0DA9E035023D}" destId="{F05369B6-E2A9-40EA-B8C7-88F3D337591E}"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0186B-9697-40C2-BBE1-13E96AB87FE3}">
      <dsp:nvSpPr>
        <dsp:cNvPr id="0" name=""/>
        <dsp:cNvSpPr/>
      </dsp:nvSpPr>
      <dsp:spPr>
        <a:xfrm>
          <a:off x="0" y="1543049"/>
          <a:ext cx="7645400" cy="2057400"/>
        </a:xfrm>
        <a:prstGeom prst="notchedRightArrow">
          <a:avLst/>
        </a:prstGeom>
        <a:solidFill>
          <a:schemeClr val="accent5">
            <a:lumMod val="50000"/>
          </a:schemeClr>
        </a:solidFill>
        <a:ln>
          <a:noFill/>
        </a:ln>
        <a:effectLst/>
      </dsp:spPr>
      <dsp:style>
        <a:lnRef idx="0">
          <a:scrgbClr r="0" g="0" b="0"/>
        </a:lnRef>
        <a:fillRef idx="1">
          <a:scrgbClr r="0" g="0" b="0"/>
        </a:fillRef>
        <a:effectRef idx="0">
          <a:scrgbClr r="0" g="0" b="0"/>
        </a:effectRef>
        <a:fontRef idx="minor"/>
      </dsp:style>
    </dsp:sp>
    <dsp:sp modelId="{2E34E940-A4A5-499D-920C-8ABF15F8B219}">
      <dsp:nvSpPr>
        <dsp:cNvPr id="0" name=""/>
        <dsp:cNvSpPr/>
      </dsp:nvSpPr>
      <dsp:spPr>
        <a:xfrm>
          <a:off x="3023" y="0"/>
          <a:ext cx="1322079" cy="20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zh-CN" altLang="en-US" sz="1800" kern="1200" dirty="0" smtClean="0"/>
            <a:t>明确需求</a:t>
          </a:r>
          <a:endParaRPr lang="zh-CN" altLang="en-US" sz="1800" kern="1200" dirty="0"/>
        </a:p>
      </dsp:txBody>
      <dsp:txXfrm>
        <a:off x="3023" y="0"/>
        <a:ext cx="1322079" cy="2057400"/>
      </dsp:txXfrm>
    </dsp:sp>
    <dsp:sp modelId="{F376841C-C133-43E9-AC05-0EFBA3662539}">
      <dsp:nvSpPr>
        <dsp:cNvPr id="0" name=""/>
        <dsp:cNvSpPr/>
      </dsp:nvSpPr>
      <dsp:spPr>
        <a:xfrm>
          <a:off x="573064" y="2314575"/>
          <a:ext cx="514350" cy="514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EA5B45-EAD8-45B6-9BAB-DED2F6154DB5}">
      <dsp:nvSpPr>
        <dsp:cNvPr id="0" name=""/>
        <dsp:cNvSpPr/>
      </dsp:nvSpPr>
      <dsp:spPr>
        <a:xfrm>
          <a:off x="1391207" y="352777"/>
          <a:ext cx="1322079" cy="2037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t" anchorCtr="0">
          <a:noAutofit/>
        </a:bodyPr>
        <a:lstStyle/>
        <a:p>
          <a:pPr lvl="0" algn="ctr" defTabSz="2889250" rtl="0">
            <a:lnSpc>
              <a:spcPct val="90000"/>
            </a:lnSpc>
            <a:spcBef>
              <a:spcPct val="0"/>
            </a:spcBef>
            <a:spcAft>
              <a:spcPct val="35000"/>
            </a:spcAft>
          </a:pPr>
          <a:endParaRPr lang="zh-CN" altLang="en-US" sz="6500" kern="1200" dirty="0"/>
        </a:p>
      </dsp:txBody>
      <dsp:txXfrm>
        <a:off x="1391207" y="352777"/>
        <a:ext cx="1322079" cy="2037710"/>
      </dsp:txXfrm>
    </dsp:sp>
    <dsp:sp modelId="{622EE306-0801-4804-A46A-6850D1717F70}">
      <dsp:nvSpPr>
        <dsp:cNvPr id="0" name=""/>
        <dsp:cNvSpPr/>
      </dsp:nvSpPr>
      <dsp:spPr>
        <a:xfrm>
          <a:off x="1795071" y="2286002"/>
          <a:ext cx="514350" cy="514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F7A6F4-01A1-4903-B345-166DE9542D19}">
      <dsp:nvSpPr>
        <dsp:cNvPr id="0" name=""/>
        <dsp:cNvSpPr/>
      </dsp:nvSpPr>
      <dsp:spPr>
        <a:xfrm>
          <a:off x="2779390" y="0"/>
          <a:ext cx="1322079" cy="20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2280" tIns="462280" rIns="462280" bIns="462280" numCol="1" spcCol="1270" anchor="b" anchorCtr="0">
          <a:noAutofit/>
        </a:bodyPr>
        <a:lstStyle/>
        <a:p>
          <a:pPr lvl="0" algn="ctr" defTabSz="2889250" rtl="0">
            <a:lnSpc>
              <a:spcPct val="90000"/>
            </a:lnSpc>
            <a:spcBef>
              <a:spcPct val="0"/>
            </a:spcBef>
            <a:spcAft>
              <a:spcPct val="35000"/>
            </a:spcAft>
          </a:pPr>
          <a:endParaRPr lang="zh-CN" altLang="en-US" sz="6500" kern="1200" dirty="0"/>
        </a:p>
      </dsp:txBody>
      <dsp:txXfrm>
        <a:off x="2779390" y="0"/>
        <a:ext cx="1322079" cy="2057400"/>
      </dsp:txXfrm>
    </dsp:sp>
    <dsp:sp modelId="{B2A6DAEF-0AE7-46BD-B67B-F9D22D8787D4}">
      <dsp:nvSpPr>
        <dsp:cNvPr id="0" name=""/>
        <dsp:cNvSpPr/>
      </dsp:nvSpPr>
      <dsp:spPr>
        <a:xfrm>
          <a:off x="3183255" y="2314575"/>
          <a:ext cx="514350" cy="514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605F42-C101-44BA-8DC7-2B855829FCB2}">
      <dsp:nvSpPr>
        <dsp:cNvPr id="0" name=""/>
        <dsp:cNvSpPr/>
      </dsp:nvSpPr>
      <dsp:spPr>
        <a:xfrm>
          <a:off x="4167573" y="929445"/>
          <a:ext cx="1322079" cy="1268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152" tIns="327152" rIns="327152" bIns="327152" numCol="1" spcCol="1270" anchor="t" anchorCtr="0">
          <a:noAutofit/>
        </a:bodyPr>
        <a:lstStyle/>
        <a:p>
          <a:pPr lvl="0" algn="ctr" defTabSz="2044700" rtl="0">
            <a:lnSpc>
              <a:spcPct val="90000"/>
            </a:lnSpc>
            <a:spcBef>
              <a:spcPct val="0"/>
            </a:spcBef>
            <a:spcAft>
              <a:spcPct val="35000"/>
            </a:spcAft>
          </a:pPr>
          <a:endParaRPr lang="en-US" altLang="en-US" sz="4600" kern="1200" dirty="0"/>
        </a:p>
      </dsp:txBody>
      <dsp:txXfrm>
        <a:off x="4167573" y="929445"/>
        <a:ext cx="1322079" cy="1268819"/>
      </dsp:txXfrm>
    </dsp:sp>
    <dsp:sp modelId="{68A637A2-ECFE-4804-8AEC-A92F9D4423DD}">
      <dsp:nvSpPr>
        <dsp:cNvPr id="0" name=""/>
        <dsp:cNvSpPr/>
      </dsp:nvSpPr>
      <dsp:spPr>
        <a:xfrm>
          <a:off x="4777543" y="2240770"/>
          <a:ext cx="514350" cy="514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6751E-0A78-454C-89B7-018252632B5B}">
      <dsp:nvSpPr>
        <dsp:cNvPr id="0" name=""/>
        <dsp:cNvSpPr/>
      </dsp:nvSpPr>
      <dsp:spPr>
        <a:xfrm>
          <a:off x="5555756" y="0"/>
          <a:ext cx="1322079" cy="205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rtl="0">
            <a:lnSpc>
              <a:spcPct val="90000"/>
            </a:lnSpc>
            <a:spcBef>
              <a:spcPct val="0"/>
            </a:spcBef>
            <a:spcAft>
              <a:spcPct val="35000"/>
            </a:spcAft>
          </a:pPr>
          <a:r>
            <a:rPr lang="zh-CN" altLang="en-US" sz="1800" kern="1200" dirty="0" smtClean="0"/>
            <a:t>测试</a:t>
          </a:r>
          <a:endParaRPr lang="zh-CN" altLang="en-US" sz="1800" kern="1200" dirty="0"/>
        </a:p>
      </dsp:txBody>
      <dsp:txXfrm>
        <a:off x="5555756" y="0"/>
        <a:ext cx="1322079" cy="2057400"/>
      </dsp:txXfrm>
    </dsp:sp>
    <dsp:sp modelId="{451071A0-5054-4A2D-9598-35288D50BDF6}">
      <dsp:nvSpPr>
        <dsp:cNvPr id="0" name=""/>
        <dsp:cNvSpPr/>
      </dsp:nvSpPr>
      <dsp:spPr>
        <a:xfrm>
          <a:off x="5959621" y="2314575"/>
          <a:ext cx="514350" cy="514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82C6F-22AF-463E-BA8F-106189C7D43A}">
      <dsp:nvSpPr>
        <dsp:cNvPr id="0" name=""/>
        <dsp:cNvSpPr/>
      </dsp:nvSpPr>
      <dsp:spPr>
        <a:xfrm>
          <a:off x="502139" y="0"/>
          <a:ext cx="1408154" cy="750098"/>
        </a:xfrm>
        <a:prstGeom prst="roundRect">
          <a:avLst>
            <a:gd name="adj" fmla="val 10000"/>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数据初始化</a:t>
          </a:r>
          <a:endParaRPr lang="zh-CN" altLang="en-US" sz="1600" b="1" kern="1200" dirty="0"/>
        </a:p>
      </dsp:txBody>
      <dsp:txXfrm>
        <a:off x="524109" y="21970"/>
        <a:ext cx="1364214" cy="706158"/>
      </dsp:txXfrm>
    </dsp:sp>
    <dsp:sp modelId="{7D5745B7-68AD-4AA9-9F01-6DE998CB319B}">
      <dsp:nvSpPr>
        <dsp:cNvPr id="0" name=""/>
        <dsp:cNvSpPr/>
      </dsp:nvSpPr>
      <dsp:spPr>
        <a:xfrm rot="5400000">
          <a:off x="1065573" y="768851"/>
          <a:ext cx="281287" cy="3375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balanced" dir="t">
            <a:rot lat="0" lon="0" rev="8700000"/>
          </a:lightRig>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p>
      </dsp:txBody>
      <dsp:txXfrm rot="-5400000">
        <a:off x="1104954" y="796979"/>
        <a:ext cx="202526" cy="196901"/>
      </dsp:txXfrm>
    </dsp:sp>
    <dsp:sp modelId="{F4DAF649-2E17-4901-BD2A-5B8B84DC9D85}">
      <dsp:nvSpPr>
        <dsp:cNvPr id="0" name=""/>
        <dsp:cNvSpPr/>
      </dsp:nvSpPr>
      <dsp:spPr>
        <a:xfrm>
          <a:off x="502139" y="1125148"/>
          <a:ext cx="1408154" cy="750098"/>
        </a:xfrm>
        <a:prstGeom prst="roundRect">
          <a:avLst>
            <a:gd name="adj" fmla="val 10000"/>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菜单切换</a:t>
          </a:r>
          <a:endParaRPr lang="zh-CN" altLang="en-US" sz="1600" b="1" kern="1200" dirty="0"/>
        </a:p>
      </dsp:txBody>
      <dsp:txXfrm>
        <a:off x="524109" y="1147118"/>
        <a:ext cx="1364214" cy="706158"/>
      </dsp:txXfrm>
    </dsp:sp>
    <dsp:sp modelId="{6A2A4372-7E4A-4E25-9282-4548A2CA7C7B}">
      <dsp:nvSpPr>
        <dsp:cNvPr id="0" name=""/>
        <dsp:cNvSpPr/>
      </dsp:nvSpPr>
      <dsp:spPr>
        <a:xfrm rot="5400000">
          <a:off x="1065573" y="1893999"/>
          <a:ext cx="281287" cy="337544"/>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balanced" dir="t">
            <a:rot lat="0" lon="0" rev="8700000"/>
          </a:lightRig>
        </a:scene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p>
      </dsp:txBody>
      <dsp:txXfrm rot="-5400000">
        <a:off x="1104954" y="1922127"/>
        <a:ext cx="202526" cy="196901"/>
      </dsp:txXfrm>
    </dsp:sp>
    <dsp:sp modelId="{68607250-A350-478C-BBC1-9A14D4CA7B0E}">
      <dsp:nvSpPr>
        <dsp:cNvPr id="0" name=""/>
        <dsp:cNvSpPr/>
      </dsp:nvSpPr>
      <dsp:spPr>
        <a:xfrm>
          <a:off x="502139" y="2250297"/>
          <a:ext cx="1408154" cy="750098"/>
        </a:xfrm>
        <a:prstGeom prst="roundRect">
          <a:avLst>
            <a:gd name="adj" fmla="val 10000"/>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t>完成各种订单管理操作</a:t>
          </a:r>
          <a:endParaRPr lang="zh-CN" altLang="en-US" sz="1600" b="1" kern="1200" dirty="0"/>
        </a:p>
      </dsp:txBody>
      <dsp:txXfrm>
        <a:off x="524109" y="2272267"/>
        <a:ext cx="1364214" cy="706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1F8B-0CC9-411A-A988-9075B76C49FF}">
      <dsp:nvSpPr>
        <dsp:cNvPr id="0" name=""/>
        <dsp:cNvSpPr/>
      </dsp:nvSpPr>
      <dsp:spPr>
        <a:xfrm>
          <a:off x="138115" y="0"/>
          <a:ext cx="1343008" cy="746116"/>
        </a:xfrm>
        <a:prstGeom prst="roundRect">
          <a:avLst>
            <a:gd name="adj" fmla="val 10000"/>
          </a:avLst>
        </a:prstGeom>
        <a:solidFill>
          <a:schemeClr val="accent5">
            <a:lumMod val="50000"/>
          </a:schemeClr>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采用面向</a:t>
          </a:r>
          <a:endParaRPr lang="en-US" altLang="zh-CN" sz="1600" kern="1200" dirty="0" smtClean="0"/>
        </a:p>
        <a:p>
          <a:pPr lvl="0" algn="ctr" defTabSz="711200">
            <a:lnSpc>
              <a:spcPct val="90000"/>
            </a:lnSpc>
            <a:spcBef>
              <a:spcPct val="0"/>
            </a:spcBef>
            <a:spcAft>
              <a:spcPct val="35000"/>
            </a:spcAft>
          </a:pPr>
          <a:r>
            <a:rPr lang="zh-CN" altLang="en-US" sz="1600" kern="1200" dirty="0" smtClean="0"/>
            <a:t>对象技术</a:t>
          </a:r>
          <a:endParaRPr lang="zh-CN" altLang="en-US" sz="1600" kern="1200" dirty="0"/>
        </a:p>
      </dsp:txBody>
      <dsp:txXfrm>
        <a:off x="159968" y="21853"/>
        <a:ext cx="1299302" cy="702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E4838-49EC-4E92-8A0A-F8EF871CE2B9}">
      <dsp:nvSpPr>
        <dsp:cNvPr id="0" name=""/>
        <dsp:cNvSpPr/>
      </dsp:nvSpPr>
      <dsp:spPr>
        <a:xfrm>
          <a:off x="2187" y="5468"/>
          <a:ext cx="2133094" cy="853237"/>
        </a:xfrm>
        <a:prstGeom prst="rect">
          <a:avLst/>
        </a:prstGeom>
        <a:solidFill>
          <a:schemeClr val="accent5">
            <a:lumMod val="5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统一性原则</a:t>
          </a:r>
          <a:endParaRPr lang="zh-CN" altLang="en-US" sz="1800" b="1" kern="1200" dirty="0"/>
        </a:p>
      </dsp:txBody>
      <dsp:txXfrm>
        <a:off x="2187" y="5468"/>
        <a:ext cx="2133094" cy="853237"/>
      </dsp:txXfrm>
    </dsp:sp>
    <dsp:sp modelId="{DDF7596F-182A-4265-A416-2F2B367C3504}">
      <dsp:nvSpPr>
        <dsp:cNvPr id="0" name=""/>
        <dsp:cNvSpPr/>
      </dsp:nvSpPr>
      <dsp:spPr>
        <a:xfrm>
          <a:off x="2187" y="858705"/>
          <a:ext cx="2133094" cy="14932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界面风格统一</a:t>
          </a:r>
          <a:endParaRPr lang="en-US" altLang="zh-CN" sz="1800" b="1" kern="1200" dirty="0" smtClean="0"/>
        </a:p>
        <a:p>
          <a:pPr marL="171450" lvl="1" indent="-171450" algn="l" defTabSz="800100">
            <a:lnSpc>
              <a:spcPct val="90000"/>
            </a:lnSpc>
            <a:spcBef>
              <a:spcPct val="0"/>
            </a:spcBef>
            <a:spcAft>
              <a:spcPct val="15000"/>
            </a:spcAft>
            <a:buChar char="••"/>
          </a:pPr>
          <a:endParaRPr lang="en-US" altLang="zh-CN" sz="1800" b="1" kern="1200" dirty="0" smtClean="0"/>
        </a:p>
        <a:p>
          <a:pPr marL="171450" lvl="1" indent="-171450" algn="l" defTabSz="800100">
            <a:lnSpc>
              <a:spcPct val="90000"/>
            </a:lnSpc>
            <a:spcBef>
              <a:spcPct val="0"/>
            </a:spcBef>
            <a:spcAft>
              <a:spcPct val="15000"/>
            </a:spcAft>
            <a:buChar char="••"/>
          </a:pPr>
          <a:r>
            <a:rPr lang="zh-CN" altLang="en-US" sz="1800" b="1" kern="1200" dirty="0" smtClean="0"/>
            <a:t>交互风格统一</a:t>
          </a:r>
          <a:endParaRPr lang="en-US" altLang="zh-CN" sz="1800" b="1" kern="1200" dirty="0" smtClean="0"/>
        </a:p>
      </dsp:txBody>
      <dsp:txXfrm>
        <a:off x="2187" y="858705"/>
        <a:ext cx="2133094" cy="1493279"/>
      </dsp:txXfrm>
    </dsp:sp>
    <dsp:sp modelId="{2D5CCF0F-F3E2-4D2F-969F-7DA4D40D1ABD}">
      <dsp:nvSpPr>
        <dsp:cNvPr id="0" name=""/>
        <dsp:cNvSpPr/>
      </dsp:nvSpPr>
      <dsp:spPr>
        <a:xfrm>
          <a:off x="2433914" y="5468"/>
          <a:ext cx="2133094" cy="853237"/>
        </a:xfrm>
        <a:prstGeom prst="rect">
          <a:avLst/>
        </a:prstGeom>
        <a:solidFill>
          <a:schemeClr val="accent5">
            <a:lumMod val="5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美观性原则</a:t>
          </a:r>
          <a:endParaRPr lang="zh-CN" altLang="en-US" sz="1800" b="1" kern="1200" dirty="0"/>
        </a:p>
      </dsp:txBody>
      <dsp:txXfrm>
        <a:off x="2433914" y="5468"/>
        <a:ext cx="2133094" cy="853237"/>
      </dsp:txXfrm>
    </dsp:sp>
    <dsp:sp modelId="{B0CAFFB9-97B3-4A3C-B7B7-DBFAC8A227D5}">
      <dsp:nvSpPr>
        <dsp:cNvPr id="0" name=""/>
        <dsp:cNvSpPr/>
      </dsp:nvSpPr>
      <dsp:spPr>
        <a:xfrm>
          <a:off x="2433914" y="858705"/>
          <a:ext cx="2133094" cy="14932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界面简洁、大方</a:t>
          </a:r>
          <a:endParaRPr lang="zh-CN" altLang="en-US" sz="1800" b="1" kern="1200" dirty="0"/>
        </a:p>
      </dsp:txBody>
      <dsp:txXfrm>
        <a:off x="2433914" y="858705"/>
        <a:ext cx="2133094" cy="1493279"/>
      </dsp:txXfrm>
    </dsp:sp>
    <dsp:sp modelId="{BEA6F034-63FC-4677-9D1A-DF78A7D7EB6A}">
      <dsp:nvSpPr>
        <dsp:cNvPr id="0" name=""/>
        <dsp:cNvSpPr/>
      </dsp:nvSpPr>
      <dsp:spPr>
        <a:xfrm>
          <a:off x="4865642" y="5468"/>
          <a:ext cx="2133094" cy="853237"/>
        </a:xfrm>
        <a:prstGeom prst="rect">
          <a:avLst/>
        </a:prstGeom>
        <a:solidFill>
          <a:schemeClr val="accent5">
            <a:lumMod val="5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zh-CN" altLang="en-US" sz="1800" b="1" kern="1200" dirty="0" smtClean="0"/>
            <a:t>易用性原则</a:t>
          </a:r>
          <a:endParaRPr lang="zh-CN" altLang="en-US" sz="1800" b="1" kern="1200" dirty="0"/>
        </a:p>
      </dsp:txBody>
      <dsp:txXfrm>
        <a:off x="4865642" y="5468"/>
        <a:ext cx="2133094" cy="853237"/>
      </dsp:txXfrm>
    </dsp:sp>
    <dsp:sp modelId="{F05369B6-E2A9-40EA-B8C7-88F3D337591E}">
      <dsp:nvSpPr>
        <dsp:cNvPr id="0" name=""/>
        <dsp:cNvSpPr/>
      </dsp:nvSpPr>
      <dsp:spPr>
        <a:xfrm>
          <a:off x="4865642" y="858705"/>
          <a:ext cx="2133094" cy="14932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smtClean="0"/>
            <a:t>操作方式自然、易理解</a:t>
          </a:r>
          <a:endParaRPr lang="zh-CN" altLang="en-US" sz="1800" b="1" kern="1200" dirty="0"/>
        </a:p>
      </dsp:txBody>
      <dsp:txXfrm>
        <a:off x="4865642" y="858705"/>
        <a:ext cx="2133094" cy="149327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pPr eaLnBrk="1" hangingPunct="1"/>
            <a:r>
              <a:rPr lang="zh-CN" altLang="en-US" dirty="0" smtClean="0"/>
              <a:t>预习作业测试题用于下次上课前进行全班同学集中测试。因此技术顾问要在本次课布置下去。布置预习测试题的目的是要求学员进行预习，保障下次学员学习质量。</a:t>
            </a:r>
            <a:endParaRPr lang="en-US" altLang="zh-CN" dirty="0" smtClean="0"/>
          </a:p>
          <a:p>
            <a:pPr eaLnBrk="1" hangingPunct="1"/>
            <a:r>
              <a:rPr lang="zh-CN" altLang="en-US" dirty="0" smtClean="0"/>
              <a:t>不少于</a:t>
            </a:r>
            <a:r>
              <a:rPr lang="en-US" altLang="zh-CN" dirty="0" smtClean="0"/>
              <a:t>4</a:t>
            </a:r>
            <a:r>
              <a:rPr lang="zh-CN" altLang="en-US" dirty="0" smtClean="0"/>
              <a:t>道题，其中至少包含一道简述题，主要了解学员对重要知识点的理解程度</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1FCD7A4E-B488-4D8C-88DD-F25B88F0CE0C}"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BB35A424-C394-4BB3-A858-0EF658F37AF9}"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10CE15D-E742-480B-880B-D985C4D19D83}" type="slidenum">
              <a:rPr lang="zh-CN" altLang="en-US"/>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B118B944-6D2E-4E90-ABF0-45210CD05BA1}"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C10CE15D-E742-480B-880B-D985C4D19D83}" type="slidenum">
              <a:rPr lang="zh-CN" altLang="en-US"/>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B118B944-6D2E-4E90-ABF0-45210CD05BA1}"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A9934C95-6CBD-47CE-B2EF-35ADAAAC30E0}" type="slidenum">
              <a:rPr lang="zh-CN" altLang="en-US"/>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BA24BFFF-1CE2-4224-9D51-2A52F01A7D16}"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en-US" altLang="zh-CN" dirty="0" smtClean="0"/>
              <a:t>1</a:t>
            </a:r>
            <a:r>
              <a:rPr lang="zh-CN" altLang="en-US" dirty="0" smtClean="0"/>
              <a:t>、可以采取学员自愿或技术顾问根据班级情况指定学员进行作品展示和项目的总结分享</a:t>
            </a:r>
            <a:endParaRPr lang="en-US" altLang="zh-CN" dirty="0" smtClean="0"/>
          </a:p>
          <a:p>
            <a:r>
              <a:rPr lang="en-US" altLang="zh-CN" dirty="0" smtClean="0"/>
              <a:t>2</a:t>
            </a:r>
            <a:r>
              <a:rPr lang="zh-CN" altLang="en-US" dirty="0" smtClean="0"/>
              <a:t>、技术顾问要及时点评并提出针对性意见，可以利用这个机会对不同的学员进行打压或鼓励，并在班里树立大家起学习的榜样</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8D0EA6CC-065F-49C0-9A29-7F63D8764C03}"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总结部分</a:t>
            </a:r>
            <a:r>
              <a:rPr lang="zh-CN" altLang="zh-CN" smtClean="0"/>
              <a:t>主要达到以下几个目的：</a:t>
            </a:r>
            <a:endParaRPr lang="en-US" altLang="zh-CN" smtClean="0"/>
          </a:p>
          <a:p>
            <a:r>
              <a:rPr lang="en-US" altLang="zh-CN" smtClean="0"/>
              <a:t>1</a:t>
            </a:r>
            <a:r>
              <a:rPr lang="zh-CN" altLang="en-US" smtClean="0"/>
              <a:t>、</a:t>
            </a:r>
            <a:r>
              <a:rPr lang="zh-CN" altLang="zh-CN" b="1" smtClean="0"/>
              <a:t>回顾内容</a:t>
            </a:r>
            <a:r>
              <a:rPr lang="zh-CN" altLang="en-US" b="1" smtClean="0"/>
              <a:t>。</a:t>
            </a:r>
            <a:r>
              <a:rPr lang="zh-CN" altLang="en-US" smtClean="0">
                <a:solidFill>
                  <a:srgbClr val="C00000"/>
                </a:solidFill>
              </a:rPr>
              <a:t>注意与</a:t>
            </a:r>
            <a:r>
              <a:rPr lang="zh-CN" altLang="zh-CN" smtClean="0">
                <a:solidFill>
                  <a:srgbClr val="C00000"/>
                </a:solidFill>
              </a:rPr>
              <a:t>与</a:t>
            </a:r>
            <a:r>
              <a:rPr lang="zh-CN" altLang="en-US" smtClean="0">
                <a:solidFill>
                  <a:srgbClr val="C00000"/>
                </a:solidFill>
              </a:rPr>
              <a:t>本章任务和目标</a:t>
            </a:r>
            <a:r>
              <a:rPr lang="zh-CN" altLang="zh-CN" smtClean="0">
                <a:solidFill>
                  <a:srgbClr val="C00000"/>
                </a:solidFill>
              </a:rPr>
              <a:t>不一样。</a:t>
            </a:r>
            <a:r>
              <a:rPr lang="zh-CN" altLang="en-US" smtClean="0">
                <a:solidFill>
                  <a:srgbClr val="C00000"/>
                </a:solidFill>
              </a:rPr>
              <a:t>本章任务和目标是</a:t>
            </a:r>
            <a:r>
              <a:rPr lang="zh-CN" altLang="zh-CN" smtClean="0"/>
              <a:t>是强调</a:t>
            </a:r>
            <a:r>
              <a:rPr lang="zh-CN" altLang="en-US" smtClean="0"/>
              <a:t>内容概貌，学到技术，告知要学习什么；总结时，</a:t>
            </a:r>
            <a:r>
              <a:rPr lang="zh-CN" altLang="zh-CN" smtClean="0"/>
              <a:t>要格外强调观点，把每一</a:t>
            </a:r>
            <a:r>
              <a:rPr lang="zh-CN" altLang="en-US" smtClean="0"/>
              <a:t>个知识点</a:t>
            </a:r>
            <a:r>
              <a:rPr lang="zh-CN" altLang="zh-CN" smtClean="0"/>
              <a:t>的观点</a:t>
            </a:r>
            <a:r>
              <a:rPr lang="zh-CN" altLang="en-US" smtClean="0"/>
              <a:t>结论</a:t>
            </a:r>
            <a:r>
              <a:rPr lang="zh-CN" altLang="zh-CN" smtClean="0"/>
              <a:t>都尽量突出出来。</a:t>
            </a:r>
            <a:endParaRPr lang="en-US" altLang="zh-CN" smtClean="0">
              <a:solidFill>
                <a:srgbClr val="C00000"/>
              </a:solidFill>
            </a:endParaRPr>
          </a:p>
          <a:p>
            <a:r>
              <a:rPr lang="en-US" altLang="zh-CN" b="1" smtClean="0"/>
              <a:t>2</a:t>
            </a:r>
            <a:r>
              <a:rPr lang="zh-CN" altLang="en-US" b="1" smtClean="0"/>
              <a:t>、</a:t>
            </a:r>
            <a:r>
              <a:rPr lang="zh-CN" altLang="zh-CN" b="1" smtClean="0"/>
              <a:t>整理逻辑</a:t>
            </a:r>
            <a:r>
              <a:rPr lang="zh-CN" altLang="en-US" b="1" smtClean="0"/>
              <a:t>。</a:t>
            </a:r>
            <a:r>
              <a:rPr lang="zh-CN" altLang="zh-CN" smtClean="0"/>
              <a:t>还应该把观点之间的逻辑联系梳理出来</a:t>
            </a:r>
            <a:r>
              <a:rPr lang="zh-CN" altLang="en-US" smtClean="0"/>
              <a:t>。</a:t>
            </a:r>
            <a:r>
              <a:rPr lang="zh-CN" altLang="zh-CN" smtClean="0"/>
              <a:t>从而使</a:t>
            </a:r>
            <a:r>
              <a:rPr lang="zh-CN" altLang="en-US" smtClean="0"/>
              <a:t>知识</a:t>
            </a:r>
            <a:r>
              <a:rPr lang="zh-CN" altLang="zh-CN" smtClean="0"/>
              <a:t>系统化、逻辑化。要帮助</a:t>
            </a:r>
            <a:r>
              <a:rPr lang="zh-CN" altLang="en-US" smtClean="0"/>
              <a:t>学员</a:t>
            </a:r>
            <a:r>
              <a:rPr lang="zh-CN" altLang="zh-CN" smtClean="0"/>
              <a:t>整清逻辑是总结的一大任务</a:t>
            </a:r>
            <a:r>
              <a:rPr lang="zh-CN" altLang="en-US" smtClean="0"/>
              <a:t>。</a:t>
            </a:r>
            <a:endParaRPr lang="en-US" altLang="zh-CN" smtClean="0"/>
          </a:p>
        </p:txBody>
      </p:sp>
      <p:sp>
        <p:nvSpPr>
          <p:cNvPr id="4" name="灯片编号占位符 3"/>
          <p:cNvSpPr>
            <a:spLocks noGrp="1"/>
          </p:cNvSpPr>
          <p:nvPr>
            <p:ph type="sldNum" sz="quarter" idx="5"/>
          </p:nvPr>
        </p:nvSpPr>
        <p:spPr/>
        <p:txBody>
          <a:bodyPr/>
          <a:lstStyle/>
          <a:p>
            <a:pPr>
              <a:defRPr/>
            </a:pPr>
            <a:fld id="{5A52C6A0-70E3-4107-8AB8-D2739DD63597}"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pPr eaLnBrk="1" hangingPunct="1"/>
            <a:r>
              <a:rPr lang="zh-CN" altLang="en-US" dirty="0" smtClean="0"/>
              <a:t>预习作业测试题用于下次上课前进行全班同学集中测试。因此技术顾问要在本次课布置下去。布置预习测试题的目的是要求学员进行预习，保障下次学员学习质量。</a:t>
            </a:r>
            <a:endParaRPr lang="en-US" altLang="zh-CN" dirty="0" smtClean="0"/>
          </a:p>
          <a:p>
            <a:pPr eaLnBrk="1" hangingPunct="1"/>
            <a:r>
              <a:rPr lang="zh-CN" altLang="en-US" dirty="0" smtClean="0"/>
              <a:t>不少于</a:t>
            </a:r>
            <a:r>
              <a:rPr lang="en-US" altLang="zh-CN" dirty="0" smtClean="0"/>
              <a:t>4</a:t>
            </a:r>
            <a:r>
              <a:rPr lang="zh-CN" altLang="en-US" dirty="0" smtClean="0"/>
              <a:t>道题，其中至少包含一道简述题，主要了解学员对重要知识点的理解程度</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30216C55-6E7B-44FD-8025-C10A66A38EBE}"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AE71CBC-454C-4B88-A95F-2DAE0FF25B1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74A488-4301-44CC-9F89-3E8D350DB922}" type="slidenum">
              <a:rPr lang="zh-CN" altLang="en-US"/>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教学指导：</a:t>
            </a:r>
            <a:endParaRPr lang="en-US" altLang="zh-CN" dirty="0" smtClean="0"/>
          </a:p>
          <a:p>
            <a:r>
              <a:rPr lang="zh-CN" altLang="en-US" dirty="0" smtClean="0"/>
              <a:t>技术顾问根据班级学员的学习水平调整每个用例的完成时间</a:t>
            </a:r>
            <a:endParaRPr lang="zh-CN" altLang="en-US" dirty="0" smtClean="0"/>
          </a:p>
        </p:txBody>
      </p:sp>
      <p:sp>
        <p:nvSpPr>
          <p:cNvPr id="4" name="灯片编号占位符 3"/>
          <p:cNvSpPr>
            <a:spLocks noGrp="1"/>
          </p:cNvSpPr>
          <p:nvPr>
            <p:ph type="sldNum" sz="quarter" idx="5"/>
          </p:nvPr>
        </p:nvSpPr>
        <p:spPr/>
        <p:txBody>
          <a:bodyPr/>
          <a:lstStyle/>
          <a:p>
            <a:pPr>
              <a:defRPr/>
            </a:pPr>
            <a:fld id="{5E78BAEB-1263-4DB4-99C9-216C741976DD}"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1097B7F5-3A84-4B64-858C-2F431DCE2441}" type="slidenum">
              <a:rPr lang="zh-CN" altLang="en-US"/>
            </a:fld>
            <a:endParaRPr lang="en-US" altLang="zh-CN" dirty="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068ECA83-EB0F-4AAB-A457-BF211DE82990}" type="slidenum">
              <a:rPr lang="zh-CN" altLang="en-US"/>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384B8DBA-C088-4736-AE38-A19CBE341C34}" type="slidenum">
              <a:rPr lang="zh-CN" altLang="en-US"/>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A96CC276-2399-4EA3-95EA-ECD69482A0AB}"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CE9A245B-DA7D-4B66-B145-9CE4C71018F8}" type="slidenum">
              <a:rPr lang="zh-CN" altLang="en-US"/>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4" name="图片 6" descr="ppt01-01.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descr="课工场 33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82018" y="4868333"/>
            <a:ext cx="3627967" cy="77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6000751" y="4773084"/>
            <a:ext cx="2207683" cy="2878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2400" noProof="1"/>
          </a:p>
        </p:txBody>
      </p:sp>
      <p:sp>
        <p:nvSpPr>
          <p:cNvPr id="2051" name="标题 1"/>
          <p:cNvSpPr>
            <a:spLocks noGrp="1"/>
          </p:cNvSpPr>
          <p:nvPr>
            <p:ph type="ctrTitle"/>
          </p:nvPr>
        </p:nvSpPr>
        <p:spPr>
          <a:xfrm>
            <a:off x="914400" y="1458807"/>
            <a:ext cx="10363200" cy="1473200"/>
          </a:xfrm>
          <a:prstGeom prst="rect">
            <a:avLst/>
          </a:prstGeom>
          <a:noFill/>
          <a:ln w="9525">
            <a:noFill/>
            <a:miter/>
          </a:ln>
        </p:spPr>
        <p:txBody>
          <a:bodyPr>
            <a:normAutofit/>
          </a:bodyPr>
          <a:lstStyle>
            <a:lvl1pPr lvl="0" algn="ctr">
              <a:defRPr sz="6135" b="1" kern="1200">
                <a:solidFill>
                  <a:srgbClr val="009E64"/>
                </a:solidFill>
              </a:defRPr>
            </a:lvl1pPr>
          </a:lstStyle>
          <a:p>
            <a:pPr lvl="0"/>
            <a:r>
              <a:rPr lang="zh-CN" altLang="en-US" noProof="1"/>
              <a:t>单击此处编辑母版标题样式</a:t>
            </a:r>
            <a:endParaRPr lang="zh-CN" altLang="en-US" noProof="1"/>
          </a:p>
        </p:txBody>
      </p:sp>
      <p:sp>
        <p:nvSpPr>
          <p:cNvPr id="2052" name="副标题 2"/>
          <p:cNvSpPr>
            <a:spLocks noGrp="1"/>
          </p:cNvSpPr>
          <p:nvPr>
            <p:ph type="subTitle" idx="1"/>
          </p:nvPr>
        </p:nvSpPr>
        <p:spPr>
          <a:xfrm>
            <a:off x="1828800" y="2914227"/>
            <a:ext cx="8534400" cy="637540"/>
          </a:xfrm>
          <a:prstGeom prst="rect">
            <a:avLst/>
          </a:prstGeom>
          <a:noFill/>
          <a:ln w="9525">
            <a:noFill/>
            <a:miter/>
          </a:ln>
        </p:spPr>
        <p:txBody>
          <a:bodyPr>
            <a:normAutofit/>
          </a:bodyPr>
          <a:lstStyle>
            <a:lvl1pPr marL="0" lvl="0" indent="0" algn="ctr">
              <a:buNone/>
              <a:defRPr sz="2665" b="1" kern="1200">
                <a:solidFill>
                  <a:srgbClr val="009E64"/>
                </a:solidFill>
              </a:defRPr>
            </a:lvl1pPr>
            <a:lvl2pPr marL="0" lvl="1" indent="609600" algn="l">
              <a:buNone/>
              <a:defRPr sz="3200" kern="1200">
                <a:solidFill>
                  <a:schemeClr val="tx1"/>
                </a:solidFill>
              </a:defRPr>
            </a:lvl2pPr>
            <a:lvl3pPr marL="0" lvl="2" indent="609600" algn="l">
              <a:buNone/>
              <a:defRPr sz="3200" kern="1200">
                <a:solidFill>
                  <a:schemeClr val="tx1"/>
                </a:solidFill>
              </a:defRPr>
            </a:lvl3pPr>
            <a:lvl4pPr marL="0" lvl="3" indent="609600" algn="l">
              <a:buNone/>
              <a:defRPr sz="3200" kern="1200">
                <a:solidFill>
                  <a:schemeClr val="tx1"/>
                </a:solidFill>
              </a:defRPr>
            </a:lvl4pPr>
            <a:lvl5pPr marL="0" lvl="4" indent="609600" algn="l">
              <a:buNone/>
              <a:defRPr sz="3200" kern="1200">
                <a:solidFill>
                  <a:schemeClr val="tx1"/>
                </a:solidFill>
              </a:defRPr>
            </a:lvl5pPr>
          </a:lstStyle>
          <a:p>
            <a:pPr lvl="0"/>
            <a:r>
              <a:rPr lang="zh-CN" altLang="en-US" noProof="1"/>
              <a:t>单击此处编辑母版副标题样式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6014"/>
            <a:ext cx="10972800" cy="942340"/>
          </a:xfrm>
        </p:spPr>
        <p:txBody>
          <a:bodyPr/>
          <a:lstStyle>
            <a:lvl1pPr>
              <a:defRPr sz="3735"/>
            </a:lvl1p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lvl1pPr marL="609600" indent="-609600">
              <a:buClr>
                <a:srgbClr val="009E64"/>
              </a:buClr>
              <a:buFont typeface="Wingdings" panose="05000000000000000000" charset="0"/>
              <a:buChar char="n"/>
              <a:defRPr sz="3200" b="1"/>
            </a:lvl1pPr>
            <a:lvl2pPr marL="1066800" indent="-457200">
              <a:buClr>
                <a:srgbClr val="009E64"/>
              </a:buClr>
              <a:buSzPct val="90000"/>
              <a:buFont typeface="Wingdings" panose="05000000000000000000" charset="0"/>
              <a:buChar char="n"/>
              <a:defRPr sz="2935"/>
            </a:lvl2pPr>
            <a:lvl3pPr marL="1600200" indent="-381000">
              <a:buClr>
                <a:srgbClr val="009E64"/>
              </a:buClr>
              <a:buSzPct val="85000"/>
              <a:buFont typeface="Wingdings" panose="05000000000000000000" charset="0"/>
              <a:buChar char="u"/>
              <a:defRPr sz="2665"/>
            </a:lvl3pPr>
            <a:lvl4pPr marL="2209800" indent="-381000">
              <a:defRPr/>
            </a:lvl4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endParaRPr lang="zh-CN" altLang="en-US" noProof="1"/>
          </a:p>
        </p:txBody>
      </p:sp>
      <p:sp>
        <p:nvSpPr>
          <p:cNvPr id="4" name="页脚占位符 4"/>
          <p:cNvSpPr>
            <a:spLocks noGrp="1"/>
          </p:cNvSpPr>
          <p:nvPr>
            <p:ph type="ftr" sz="quarter" idx="10"/>
          </p:nvPr>
        </p:nvSpPr>
        <p:spPr/>
        <p:txBody>
          <a:bodyPr/>
          <a:lstStyle>
            <a:lvl1pPr>
              <a:defRPr/>
            </a:lvl1pPr>
          </a:lstStyle>
          <a:p>
            <a:pPr>
              <a:defRPr/>
            </a:pPr>
          </a:p>
        </p:txBody>
      </p:sp>
      <p:sp>
        <p:nvSpPr>
          <p:cNvPr id="5" name="灯片编号占位符 5"/>
          <p:cNvSpPr>
            <a:spLocks noGrp="1"/>
          </p:cNvSpPr>
          <p:nvPr>
            <p:ph type="sldNum" sz="quarter" idx="11"/>
          </p:nvPr>
        </p:nvSpPr>
        <p:spPr/>
        <p:txBody>
          <a:bodyPr/>
          <a:lstStyle>
            <a:lvl1pPr>
              <a:defRPr dirty="0"/>
            </a:lvl1pPr>
          </a:lstStyle>
          <a:p>
            <a:pPr>
              <a:defRPr/>
            </a:pPr>
            <a:fld id="{6D227809-0862-4D29-8485-DF600EBCCA6B}"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Text Box 5"/>
          <p:cNvSpPr txBox="1">
            <a:spLocks noChangeArrowheads="1"/>
          </p:cNvSpPr>
          <p:nvPr userDrawn="1"/>
        </p:nvSpPr>
        <p:spPr bwMode="auto">
          <a:xfrm>
            <a:off x="3312584" y="1123951"/>
            <a:ext cx="5843266" cy="74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Char char="•"/>
            </a:pPr>
            <a:r>
              <a:rPr lang="zh-CN" altLang="en-US" sz="4265">
                <a:latin typeface="微软雅黑" panose="020B0503020204020204" pitchFamily="2" charset="-122"/>
                <a:ea typeface="微软雅黑" panose="020B0503020204020204" pitchFamily="2" charset="-122"/>
              </a:rPr>
              <a:t>扫我有更多精彩课程呦</a:t>
            </a:r>
            <a:endParaRPr lang="zh-CN" altLang="en-US" sz="4265">
              <a:latin typeface="微软雅黑" panose="020B0503020204020204" pitchFamily="2" charset="-122"/>
              <a:ea typeface="微软雅黑" panose="020B0503020204020204" pitchFamily="2" charset="-122"/>
            </a:endParaRPr>
          </a:p>
        </p:txBody>
      </p:sp>
      <p:pic>
        <p:nvPicPr>
          <p:cNvPr id="3" name="图片 1" descr="课工场最终蓝绿色v1-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23500" y="165101"/>
            <a:ext cx="1608667" cy="69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6" descr="ppt01-0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3"/>
          <p:cNvSpPr>
            <a:spLocks noGrp="1"/>
          </p:cNvSpPr>
          <p:nvPr>
            <p:ph type="ftr" sz="quarter" idx="10"/>
          </p:nvPr>
        </p:nvSpPr>
        <p:spPr/>
        <p:txBody>
          <a:bodyPr/>
          <a:lstStyle>
            <a:lvl1pPr>
              <a:defRPr/>
            </a:lvl1pPr>
          </a:lstStyle>
          <a:p>
            <a:pPr>
              <a:defRPr/>
            </a:pPr>
          </a:p>
        </p:txBody>
      </p:sp>
      <p:sp>
        <p:nvSpPr>
          <p:cNvPr id="6" name="灯片编号占位符 4"/>
          <p:cNvSpPr>
            <a:spLocks noGrp="1"/>
          </p:cNvSpPr>
          <p:nvPr>
            <p:ph type="sldNum" sz="quarter" idx="11"/>
          </p:nvPr>
        </p:nvSpPr>
        <p:spPr/>
        <p:txBody>
          <a:bodyPr/>
          <a:lstStyle>
            <a:lvl1pPr>
              <a:defRPr dirty="0"/>
            </a:lvl1pPr>
          </a:lstStyle>
          <a:p>
            <a:pPr>
              <a:defRPr/>
            </a:pPr>
            <a:fld id="{8454C5C0-194E-48CB-ADD7-F29504E55364}" type="slidenum">
              <a:rPr lang="zh-CN" altLang="en-US"/>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4"/>
          <p:cNvSpPr>
            <a:spLocks noGrp="1"/>
          </p:cNvSpPr>
          <p:nvPr>
            <p:ph type="ftr" sz="quarter" idx="10"/>
          </p:nvPr>
        </p:nvSpPr>
        <p:spPr/>
        <p:txBody>
          <a:bodyPr/>
          <a:lstStyle>
            <a:lvl1pPr>
              <a:defRPr/>
            </a:lvl1pPr>
          </a:lstStyle>
          <a:p>
            <a:pPr>
              <a:defRPr/>
            </a:pPr>
          </a:p>
        </p:txBody>
      </p:sp>
      <p:sp>
        <p:nvSpPr>
          <p:cNvPr id="3" name="灯片编号占位符 5"/>
          <p:cNvSpPr>
            <a:spLocks noGrp="1"/>
          </p:cNvSpPr>
          <p:nvPr>
            <p:ph type="sldNum" sz="quarter" idx="11"/>
          </p:nvPr>
        </p:nvSpPr>
        <p:spPr/>
        <p:txBody>
          <a:bodyPr/>
          <a:lstStyle>
            <a:lvl1pPr>
              <a:defRPr dirty="0"/>
            </a:lvl1pPr>
          </a:lstStyle>
          <a:p>
            <a:pPr>
              <a:defRPr/>
            </a:pPr>
            <a:fld id="{C8FEE07A-67DC-4145-9590-2B346210C7B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5167"/>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1027" name="文本占位符 2"/>
          <p:cNvSpPr>
            <a:spLocks noGrp="1" noChangeArrowheads="1"/>
          </p:cNvSpPr>
          <p:nvPr>
            <p:ph type="body" idx="9"/>
          </p:nvPr>
        </p:nvSpPr>
        <p:spPr bwMode="auto">
          <a:xfrm>
            <a:off x="609600" y="1308100"/>
            <a:ext cx="10972800" cy="481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Calibri" panose="020F0502020204030204" pitchFamily="34" charset="0"/>
              </a:rPr>
              <a:t>单击此处编辑母版文本样式</a:t>
            </a:r>
            <a:endParaRPr lang="zh-CN" altLang="en-US">
              <a:sym typeface="Calibri" panose="020F0502020204030204" pitchFamily="34" charset="0"/>
            </a:endParaRPr>
          </a:p>
          <a:p>
            <a:pPr lvl="1"/>
            <a:r>
              <a:rPr lang="zh-CN" altLang="en-US">
                <a:sym typeface="Calibri" panose="020F0502020204030204" pitchFamily="34" charset="0"/>
              </a:rPr>
              <a:t>第二级</a:t>
            </a:r>
            <a:endParaRPr lang="zh-CN" altLang="en-US">
              <a:sym typeface="Calibri" panose="020F0502020204030204" pitchFamily="34" charset="0"/>
            </a:endParaRPr>
          </a:p>
          <a:p>
            <a:pPr lvl="2"/>
            <a:r>
              <a:rPr lang="zh-CN" altLang="en-US">
                <a:sym typeface="Calibri" panose="020F0502020204030204" pitchFamily="34" charset="0"/>
              </a:rPr>
              <a:t>第三级</a:t>
            </a:r>
            <a:endParaRPr lang="zh-CN" altLang="en-US">
              <a:sym typeface="Calibri" panose="020F0502020204030204" pitchFamily="34" charset="0"/>
            </a:endParaRPr>
          </a:p>
          <a:p>
            <a:pPr lvl="3"/>
            <a:r>
              <a:rPr lang="zh-CN" altLang="en-US">
                <a:sym typeface="Calibri" panose="020F0502020204030204" pitchFamily="34" charset="0"/>
              </a:rPr>
              <a:t>第四级</a:t>
            </a:r>
            <a:endParaRPr lang="zh-CN" altLang="en-US">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
        <p:nvSpPr>
          <p:cNvPr id="1028" name="页脚占位符 4"/>
          <p:cNvSpPr>
            <a:spLocks noGrp="1"/>
          </p:cNvSpPr>
          <p:nvPr>
            <p:ph type="ftr" sz="quarter" idx="3"/>
          </p:nvPr>
        </p:nvSpPr>
        <p:spPr>
          <a:xfrm>
            <a:off x="4165600" y="6356351"/>
            <a:ext cx="3860800" cy="366183"/>
          </a:xfrm>
          <a:prstGeom prst="rect">
            <a:avLst/>
          </a:prstGeom>
          <a:noFill/>
          <a:ln w="9525">
            <a:noFill/>
            <a:miter/>
          </a:ln>
        </p:spPr>
        <p:txBody>
          <a:bodyPr vert="horz" anchor="ctr"/>
          <a:lstStyle>
            <a:lvl1pPr algn="ctr" eaLnBrk="1" hangingPunct="1">
              <a:buFont typeface="Arial" panose="020B0604020202020204" pitchFamily="34" charset="0"/>
              <a:buNone/>
              <a:defRPr sz="1600" noProof="1">
                <a:solidFill>
                  <a:srgbClr val="898989"/>
                </a:solidFill>
                <a:latin typeface="微软雅黑" panose="020B0503020204020204" pitchFamily="2" charset="-122"/>
                <a:ea typeface="微软雅黑" panose="020B0503020204020204" pitchFamily="2" charset="-122"/>
                <a:sym typeface="微软雅黑" panose="020B0503020204020204" pitchFamily="2" charset="-122"/>
              </a:defRPr>
            </a:lvl1pPr>
          </a:lstStyle>
          <a:p>
            <a:pPr>
              <a:defRPr/>
            </a:pPr>
          </a:p>
        </p:txBody>
      </p:sp>
      <p:sp>
        <p:nvSpPr>
          <p:cNvPr id="1029" name="灯片编号占位符 5"/>
          <p:cNvSpPr>
            <a:spLocks noGrp="1"/>
          </p:cNvSpPr>
          <p:nvPr>
            <p:ph type="sldNum" sz="quarter" idx="4"/>
          </p:nvPr>
        </p:nvSpPr>
        <p:spPr>
          <a:xfrm>
            <a:off x="8737600" y="6356351"/>
            <a:ext cx="2844800" cy="366183"/>
          </a:xfrm>
          <a:prstGeom prst="rect">
            <a:avLst/>
          </a:prstGeom>
          <a:noFill/>
          <a:ln w="9525">
            <a:noFill/>
            <a:miter/>
          </a:ln>
        </p:spPr>
        <p:txBody>
          <a:bodyPr vert="horz" anchor="ctr"/>
          <a:lstStyle>
            <a:lvl1pPr algn="r" eaLnBrk="1" hangingPunct="1">
              <a:buFont typeface="Arial" panose="020B0604020202020204" pitchFamily="34" charset="0"/>
              <a:buNone/>
              <a:defRPr sz="1600" noProof="1" dirty="0">
                <a:solidFill>
                  <a:srgbClr val="898989"/>
                </a:solidFill>
                <a:latin typeface="微软雅黑" panose="020B0503020204020204" pitchFamily="2" charset="-122"/>
                <a:ea typeface="微软雅黑" panose="020B0503020204020204" pitchFamily="2" charset="-122"/>
                <a:cs typeface="+mn-ea"/>
                <a:sym typeface="微软雅黑" panose="020B0503020204020204" pitchFamily="2" charset="-122"/>
              </a:defRPr>
            </a:lvl1pPr>
          </a:lstStyle>
          <a:p>
            <a:pPr>
              <a:defRPr/>
            </a:pPr>
            <a:fld id="{CF95A64F-6639-4A5B-87F3-0529C13E1CDB}" type="slidenum">
              <a:rPr lang="zh-CN" altLang="en-US"/>
            </a:fld>
            <a:endParaRPr lang="zh-CN" altLang="en-US">
              <a:cs typeface="+mn-cs"/>
            </a:endParaRPr>
          </a:p>
        </p:txBody>
      </p:sp>
      <p:sp>
        <p:nvSpPr>
          <p:cNvPr id="1030" name="等腰三角形 6"/>
          <p:cNvSpPr>
            <a:spLocks noChangeArrowheads="1"/>
          </p:cNvSpPr>
          <p:nvPr userDrawn="1"/>
        </p:nvSpPr>
        <p:spPr bwMode="auto">
          <a:xfrm rot="5400000">
            <a:off x="-45508" y="451909"/>
            <a:ext cx="662517" cy="571500"/>
          </a:xfrm>
          <a:prstGeom prst="triangle">
            <a:avLst>
              <a:gd name="adj" fmla="val 50000"/>
            </a:avLst>
          </a:prstGeom>
          <a:solidFill>
            <a:srgbClr val="00996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微软雅黑" panose="020B0503020204020204" pitchFamily="2" charset="-122"/>
              <a:ea typeface="微软雅黑" panose="020B0503020204020204" pitchFamily="2" charset="-122"/>
              <a:sym typeface="宋体" panose="02010600030101010101" pitchFamily="2" charset="-122"/>
            </a:endParaRPr>
          </a:p>
        </p:txBody>
      </p:sp>
      <p:pic>
        <p:nvPicPr>
          <p:cNvPr id="1031" name="图片 1" descr="课工场最终蓝绿色v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606618" y="165100"/>
            <a:ext cx="1373716" cy="59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3735" b="1" kern="1200">
          <a:solidFill>
            <a:schemeClr val="tx1"/>
          </a:solidFill>
          <a:latin typeface="微软雅黑" panose="020B0503020204020204" pitchFamily="2" charset="-122"/>
          <a:ea typeface="微软雅黑" panose="020B0503020204020204" pitchFamily="2" charset="-122"/>
          <a:cs typeface="+mj-cs"/>
          <a:sym typeface="Calibri" panose="020F0502020204030204" pitchFamily="34" charset="0"/>
        </a:defRPr>
      </a:lvl1pPr>
      <a:lvl2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2pPr>
      <a:lvl3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3pPr>
      <a:lvl4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4pPr>
      <a:lvl5pPr algn="l" rtl="0" eaLnBrk="0" fontAlgn="base" hangingPunct="0">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5pPr>
      <a:lvl6pPr marL="6096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6pPr>
      <a:lvl7pPr marL="12192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7pPr>
      <a:lvl8pPr marL="18288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8pPr>
      <a:lvl9pPr marL="2438400" algn="l" rtl="0" fontAlgn="base">
        <a:spcBef>
          <a:spcPct val="0"/>
        </a:spcBef>
        <a:spcAft>
          <a:spcPct val="0"/>
        </a:spcAft>
        <a:defRPr sz="3735" b="1">
          <a:solidFill>
            <a:schemeClr val="tx1"/>
          </a:solidFill>
          <a:latin typeface="微软雅黑" panose="020B0503020204020204" pitchFamily="2" charset="-122"/>
          <a:ea typeface="微软雅黑" panose="020B0503020204020204" pitchFamily="2" charset="-122"/>
          <a:sym typeface="Calibri" panose="020F0502020204030204" pitchFamily="34" charset="0"/>
        </a:defRPr>
      </a:lvl9pPr>
    </p:titleStyle>
    <p:bodyStyle>
      <a:lvl1pPr marL="609600" indent="-609600" algn="l" rtl="0" eaLnBrk="0" fontAlgn="base" hangingPunct="0">
        <a:spcBef>
          <a:spcPct val="20000"/>
        </a:spcBef>
        <a:spcAft>
          <a:spcPct val="0"/>
        </a:spcAft>
        <a:buClr>
          <a:srgbClr val="009E64"/>
        </a:buClr>
        <a:buFont typeface="Wingdings" panose="05000000000000000000" pitchFamily="2" charset="2"/>
        <a:buChar char="n"/>
        <a:defRPr sz="3200"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1pPr>
      <a:lvl2pPr marL="1143000" lvl="1" indent="-457200" algn="l" rtl="0" eaLnBrk="0" fontAlgn="base" hangingPunct="0">
        <a:spcBef>
          <a:spcPct val="20000"/>
        </a:spcBef>
        <a:spcAft>
          <a:spcPct val="0"/>
        </a:spcAft>
        <a:buClr>
          <a:srgbClr val="009E64"/>
        </a:buClr>
        <a:buSzPct val="90000"/>
        <a:buFont typeface="Wingdings" panose="05000000000000000000" pitchFamily="2" charset="2"/>
        <a:buChar char="n"/>
        <a:defRPr sz="293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2pPr>
      <a:lvl3pPr marL="1828800" lvl="2" indent="-457200" algn="l" rtl="0" eaLnBrk="0" fontAlgn="base" hangingPunct="0">
        <a:spcBef>
          <a:spcPct val="20000"/>
        </a:spcBef>
        <a:spcAft>
          <a:spcPct val="0"/>
        </a:spcAft>
        <a:buClr>
          <a:srgbClr val="009E64"/>
        </a:buClr>
        <a:buSzPct val="85000"/>
        <a:buFont typeface="Wingdings" panose="05000000000000000000" pitchFamily="2" charset="2"/>
        <a:buChar char="u"/>
        <a:defRPr sz="2665" b="1"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3pPr>
      <a:lvl4pPr marL="2209800" lvl="3" indent="-3810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4pPr>
      <a:lvl5pPr marL="2743200" lvl="4" indent="-304800" algn="l" rtl="0" eaLnBrk="0" fontAlgn="base" hangingPunct="0">
        <a:spcBef>
          <a:spcPct val="20000"/>
        </a:spcBef>
        <a:spcAft>
          <a:spcPct val="0"/>
        </a:spcAft>
        <a:buFont typeface="Arial" panose="020B0604020202020204" pitchFamily="34" charset="0"/>
        <a:buChar char="»"/>
        <a:defRPr sz="2135" kern="1200">
          <a:solidFill>
            <a:schemeClr val="tx1"/>
          </a:solidFill>
          <a:latin typeface="微软雅黑" panose="020B0503020204020204" pitchFamily="2" charset="-122"/>
          <a:ea typeface="微软雅黑" panose="020B0503020204020204" pitchFamily="2" charset="-122"/>
          <a:cs typeface="+mn-cs"/>
          <a:sym typeface="Calibri" panose="020F0502020204030204" pitchFamily="34" charset="0"/>
        </a:defRPr>
      </a:lvl5pPr>
      <a:lvl6pPr marL="3352800" lvl="5"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6pPr>
      <a:lvl7pPr marL="3962400" lvl="6"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7pPr>
      <a:lvl8pPr marL="4572000" lvl="7"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8pPr>
      <a:lvl9pPr marL="5181600" lvl="8" indent="-304800" algn="l" defTabSz="1218565" eaLnBrk="1" fontAlgn="base" latinLnBrk="0" hangingPunct="1">
        <a:spcBef>
          <a:spcPct val="20000"/>
        </a:spcBef>
        <a:buFont typeface="Arial" panose="020B0604020202020204" pitchFamily="34" charset="0"/>
        <a:buChar char="»"/>
        <a:defRPr sz="2135" kern="1200">
          <a:solidFill>
            <a:schemeClr val="tx1"/>
          </a:solidFill>
          <a:latin typeface="+mn-lt"/>
          <a:ea typeface="+mn-ea"/>
          <a:cs typeface="+mn-cs"/>
          <a:sym typeface="Calibri" panose="020F0502020204030204" pitchFamily="34" charset="0"/>
        </a:defRPr>
      </a:lvl9pPr>
    </p:bodyStyle>
    <p:otherStyle>
      <a:lvl1pPr marL="0" lvl="0"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609600" lvl="1"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1219200" lvl="2"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828800" lvl="3"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2438400" lvl="4"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3048000" lvl="5"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3657600" lvl="6"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4267200" lvl="7"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4876800" lvl="8" indent="0" algn="l" defTabSz="1218565"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8" Type="http://schemas.openxmlformats.org/officeDocument/2006/relationships/notesSlide" Target="../notesSlides/notesSlide3.xml"/><Relationship Id="rId17" Type="http://schemas.openxmlformats.org/officeDocument/2006/relationships/slideLayout" Target="../slideLayouts/slideLayout2.xml"/><Relationship Id="rId16" Type="http://schemas.microsoft.com/office/2007/relationships/diagramDrawing" Target="../diagrams/drawing3.xml"/><Relationship Id="rId15" Type="http://schemas.openxmlformats.org/officeDocument/2006/relationships/diagramColors" Target="../diagrams/colors3.xml"/><Relationship Id="rId14" Type="http://schemas.openxmlformats.org/officeDocument/2006/relationships/diagramQuickStyle" Target="../diagrams/quickStyle3.xml"/><Relationship Id="rId13" Type="http://schemas.openxmlformats.org/officeDocument/2006/relationships/diagramLayout" Target="../diagrams/layout3.xml"/><Relationship Id="rId12" Type="http://schemas.openxmlformats.org/officeDocument/2006/relationships/diagramData" Target="../diagrams/data3.xml"/><Relationship Id="rId11" Type="http://schemas.microsoft.com/office/2007/relationships/diagramDrawing" Target="../diagrams/drawing2.xml"/><Relationship Id="rId10" Type="http://schemas.openxmlformats.org/officeDocument/2006/relationships/diagramColors" Target="../diagrams/colors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6130" dirty="0" smtClean="0">
                <a:solidFill>
                  <a:schemeClr val="tx2">
                    <a:lumMod val="75000"/>
                  </a:schemeClr>
                </a:solidFill>
                <a:cs typeface="+mn-cs"/>
                <a:sym typeface="+mn-ea"/>
              </a:rPr>
              <a:t>第九</a:t>
            </a:r>
            <a:r>
              <a:rPr lang="zh-CN" altLang="en-US" sz="6130" dirty="0">
                <a:solidFill>
                  <a:schemeClr val="tx2">
                    <a:lumMod val="75000"/>
                  </a:schemeClr>
                </a:solidFill>
                <a:cs typeface="+mn-cs"/>
                <a:sym typeface="+mn-ea"/>
              </a:rPr>
              <a:t>章 吃货联盟订餐系统</a:t>
            </a:r>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731385" y="285750"/>
            <a:ext cx="5756910" cy="642620"/>
          </a:xfrm>
        </p:spPr>
        <p:txBody>
          <a:bodyPr/>
          <a:lstStyle/>
          <a:p>
            <a:pPr>
              <a:defRPr/>
            </a:pPr>
            <a:r>
              <a:rPr sz="3200" dirty="0" smtClean="0"/>
              <a:t>难点分析</a:t>
            </a:r>
            <a:r>
              <a:rPr lang="en-US" altLang="zh-CN" sz="3200" dirty="0" smtClean="0"/>
              <a:t>4</a:t>
            </a:r>
            <a:r>
              <a:rPr sz="3200" dirty="0" smtClean="0"/>
              <a:t>：如何删除订单信息</a:t>
            </a:r>
            <a:endParaRPr sz="3200" dirty="0" smtClean="0"/>
          </a:p>
        </p:txBody>
      </p:sp>
      <p:sp>
        <p:nvSpPr>
          <p:cNvPr id="514051" name="Rectangle 3"/>
          <p:cNvSpPr>
            <a:spLocks noGrp="1" noChangeArrowheads="1"/>
          </p:cNvSpPr>
          <p:nvPr>
            <p:ph idx="1"/>
          </p:nvPr>
        </p:nvSpPr>
        <p:spPr>
          <a:xfrm>
            <a:off x="960755" y="1214755"/>
            <a:ext cx="10227310" cy="5143500"/>
          </a:xfrm>
        </p:spPr>
        <p:txBody>
          <a:bodyPr/>
          <a:lstStyle/>
          <a:p>
            <a:pPr>
              <a:defRPr/>
            </a:pPr>
            <a:r>
              <a:rPr lang="zh-CN" altLang="en-US" dirty="0" smtClean="0"/>
              <a:t>删除数组中指定位置的元素</a:t>
            </a:r>
            <a:endParaRPr lang="en-US" altLang="zh-CN" dirty="0" smtClean="0"/>
          </a:p>
          <a:p>
            <a:pPr lvl="1">
              <a:defRPr/>
            </a:pPr>
            <a:r>
              <a:rPr lang="zh-CN" altLang="en-US" dirty="0"/>
              <a:t>从</a:t>
            </a:r>
            <a:r>
              <a:rPr lang="zh-CN" altLang="en-US" dirty="0" smtClean="0"/>
              <a:t>删除位置后一个元素开始每个元素依次前移一位</a:t>
            </a:r>
            <a:endParaRPr lang="en-US" altLang="zh-CN" dirty="0" smtClean="0"/>
          </a:p>
          <a:p>
            <a:pPr lvl="1">
              <a:defRPr/>
            </a:pPr>
            <a:r>
              <a:rPr lang="zh-CN" altLang="en-US" dirty="0" smtClean="0"/>
              <a:t>将最后一个元素置为空</a:t>
            </a:r>
            <a:endParaRPr lang="en-US" altLang="zh-CN" dirty="0" smtClean="0"/>
          </a:p>
          <a:p>
            <a:pPr>
              <a:defRPr/>
            </a:pPr>
            <a:r>
              <a:rPr lang="zh-CN" altLang="en-US" dirty="0" smtClean="0"/>
              <a:t>参考代码 </a:t>
            </a:r>
            <a:endParaRPr lang="zh-CN" altLang="en-US" dirty="0" smtClean="0"/>
          </a:p>
          <a:p>
            <a:pPr lvl="1">
              <a:defRPr/>
            </a:pPr>
            <a:endParaRPr lang="en-US" altLang="zh-CN" dirty="0" smtClean="0"/>
          </a:p>
        </p:txBody>
      </p:sp>
      <p:sp>
        <p:nvSpPr>
          <p:cNvPr id="514052" name="AutoShape 4"/>
          <p:cNvSpPr>
            <a:spLocks noChangeArrowheads="1"/>
          </p:cNvSpPr>
          <p:nvPr/>
        </p:nvSpPr>
        <p:spPr bwMode="auto">
          <a:xfrm>
            <a:off x="2166910" y="3500438"/>
            <a:ext cx="5214974" cy="2982121"/>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for(</a:t>
            </a:r>
            <a:r>
              <a:rPr lang="en-US" altLang="zh-CN" b="1" dirty="0" err="1">
                <a:solidFill>
                  <a:schemeClr val="accent5">
                    <a:lumMod val="10000"/>
                  </a:schemeClr>
                </a:solidFill>
                <a:latin typeface="+mn-lt"/>
                <a:ea typeface="宋体" panose="02010600030101010101" pitchFamily="2" charset="-122"/>
              </a:rPr>
              <a:t>int</a:t>
            </a:r>
            <a:r>
              <a:rPr lang="en-US" altLang="zh-CN" b="1" dirty="0">
                <a:solidFill>
                  <a:schemeClr val="accent5">
                    <a:lumMod val="10000"/>
                  </a:schemeClr>
                </a:solidFill>
                <a:latin typeface="+mn-lt"/>
                <a:ea typeface="宋体" panose="02010600030101010101" pitchFamily="2" charset="-122"/>
              </a:rPr>
              <a:t> j=delId-1;j&lt;names.length-1;j++){</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names[j] = names[j+1];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dishMegs</a:t>
            </a:r>
            <a:r>
              <a:rPr lang="en-US" altLang="zh-CN" b="1" dirty="0">
                <a:solidFill>
                  <a:schemeClr val="accent5">
                    <a:lumMod val="10000"/>
                  </a:schemeClr>
                </a:solidFill>
                <a:latin typeface="+mn-lt"/>
                <a:ea typeface="宋体" panose="02010600030101010101" pitchFamily="2" charset="-122"/>
              </a:rPr>
              <a:t>[j] = </a:t>
            </a:r>
            <a:r>
              <a:rPr lang="en-US" altLang="zh-CN" b="1" dirty="0" err="1">
                <a:solidFill>
                  <a:schemeClr val="accent5">
                    <a:lumMod val="10000"/>
                  </a:schemeClr>
                </a:solidFill>
                <a:latin typeface="+mn-lt"/>
                <a:ea typeface="宋体" panose="02010600030101010101" pitchFamily="2" charset="-122"/>
              </a:rPr>
              <a:t>dishMegs</a:t>
            </a:r>
            <a:r>
              <a:rPr lang="en-US" altLang="zh-CN" b="1" dirty="0">
                <a:solidFill>
                  <a:schemeClr val="accent5">
                    <a:lumMod val="10000"/>
                  </a:schemeClr>
                </a:solidFill>
                <a:latin typeface="+mn-lt"/>
                <a:ea typeface="宋体" panose="02010600030101010101" pitchFamily="2" charset="-122"/>
              </a:rPr>
              <a:t>[j+1];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times[j] = times[j+1];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addresses[j] = addresses[j+1];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states[j] = states[j+1];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sumPrices</a:t>
            </a:r>
            <a:r>
              <a:rPr lang="en-US" altLang="zh-CN" b="1" dirty="0">
                <a:solidFill>
                  <a:schemeClr val="accent5">
                    <a:lumMod val="10000"/>
                  </a:schemeClr>
                </a:solidFill>
                <a:latin typeface="+mn-lt"/>
                <a:ea typeface="宋体" panose="02010600030101010101" pitchFamily="2" charset="-122"/>
              </a:rPr>
              <a:t>[j] = </a:t>
            </a:r>
            <a:r>
              <a:rPr lang="en-US" altLang="zh-CN" b="1" dirty="0" err="1">
                <a:solidFill>
                  <a:schemeClr val="accent5">
                    <a:lumMod val="10000"/>
                  </a:schemeClr>
                </a:solidFill>
                <a:latin typeface="+mn-lt"/>
                <a:ea typeface="宋体" panose="02010600030101010101" pitchFamily="2" charset="-122"/>
              </a:rPr>
              <a:t>sumPrices</a:t>
            </a:r>
            <a:r>
              <a:rPr lang="en-US" altLang="zh-CN" b="1" dirty="0">
                <a:solidFill>
                  <a:schemeClr val="accent5">
                    <a:lumMod val="10000"/>
                  </a:schemeClr>
                </a:solidFill>
                <a:latin typeface="+mn-lt"/>
                <a:ea typeface="宋体" panose="02010600030101010101" pitchFamily="2" charset="-122"/>
              </a:rPr>
              <a:t>[j+1];</a:t>
            </a:r>
            <a:endParaRPr lang="en-US" altLang="zh-CN" b="1" dirty="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6" name="AutoShape 4"/>
          <p:cNvSpPr>
            <a:spLocks noChangeArrowheads="1"/>
          </p:cNvSpPr>
          <p:nvPr/>
        </p:nvSpPr>
        <p:spPr bwMode="auto">
          <a:xfrm>
            <a:off x="6384032" y="4005064"/>
            <a:ext cx="3888432" cy="1483081"/>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spcAft>
                <a:spcPts val="0"/>
              </a:spcAft>
              <a:buClr>
                <a:schemeClr val="folHlink"/>
              </a:buClr>
              <a:buSzPct val="60000"/>
              <a:tabLst>
                <a:tab pos="444500" algn="l"/>
              </a:tabLst>
              <a:defRPr/>
            </a:pPr>
            <a:r>
              <a:rPr lang="en-US" altLang="zh-CN" b="1" dirty="0">
                <a:solidFill>
                  <a:schemeClr val="accent5">
                    <a:lumMod val="10000"/>
                  </a:schemeClr>
                </a:solidFill>
                <a:latin typeface="+mn-lt"/>
                <a:ea typeface="宋体" panose="02010600030101010101" pitchFamily="2" charset="-122"/>
              </a:rPr>
              <a:t>names[names.length-1] = null;</a:t>
            </a:r>
            <a:endParaRPr lang="en-US" altLang="zh-CN" b="1" dirty="0">
              <a:solidFill>
                <a:schemeClr val="accent5">
                  <a:lumMod val="10000"/>
                </a:schemeClr>
              </a:solidFill>
              <a:latin typeface="+mn-lt"/>
              <a:ea typeface="宋体" panose="02010600030101010101" pitchFamily="2" charset="-122"/>
            </a:endParaRPr>
          </a:p>
          <a:p>
            <a:pPr defTabSz="723900">
              <a:spcAft>
                <a:spcPts val="0"/>
              </a:spcAft>
              <a:buClr>
                <a:schemeClr val="folHlink"/>
              </a:buClr>
              <a:buSzPct val="60000"/>
              <a:tabLst>
                <a:tab pos="444500" algn="l"/>
              </a:tabLst>
              <a:defRPr/>
            </a:pPr>
            <a:r>
              <a:rPr lang="en-US" altLang="zh-CN" b="1" dirty="0" err="1" smtClean="0">
                <a:solidFill>
                  <a:schemeClr val="accent5">
                    <a:lumMod val="10000"/>
                  </a:schemeClr>
                </a:solidFill>
                <a:latin typeface="+mn-lt"/>
                <a:ea typeface="宋体" panose="02010600030101010101" pitchFamily="2" charset="-122"/>
              </a:rPr>
              <a:t>dishMegs</a:t>
            </a:r>
            <a:r>
              <a:rPr lang="en-US" altLang="zh-CN" b="1" dirty="0" smtClean="0">
                <a:solidFill>
                  <a:schemeClr val="accent5">
                    <a:lumMod val="10000"/>
                  </a:schemeClr>
                </a:solidFill>
                <a:latin typeface="+mn-lt"/>
                <a:ea typeface="宋体" panose="02010600030101010101" pitchFamily="2" charset="-122"/>
              </a:rPr>
              <a:t>[names.length-1</a:t>
            </a:r>
            <a:r>
              <a:rPr lang="en-US" altLang="zh-CN" b="1" dirty="0">
                <a:solidFill>
                  <a:schemeClr val="accent5">
                    <a:lumMod val="10000"/>
                  </a:schemeClr>
                </a:solidFill>
                <a:latin typeface="+mn-lt"/>
                <a:ea typeface="宋体" panose="02010600030101010101" pitchFamily="2" charset="-122"/>
              </a:rPr>
              <a:t>] = null;</a:t>
            </a:r>
            <a:endParaRPr lang="en-US" altLang="zh-CN" b="1" dirty="0">
              <a:solidFill>
                <a:schemeClr val="accent5">
                  <a:lumMod val="10000"/>
                </a:schemeClr>
              </a:solidFill>
              <a:latin typeface="+mn-lt"/>
              <a:ea typeface="宋体" panose="02010600030101010101" pitchFamily="2" charset="-122"/>
            </a:endParaRPr>
          </a:p>
          <a:p>
            <a:pPr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panose="02010600030101010101" pitchFamily="2" charset="-122"/>
              </a:rPr>
              <a:t>times[names.length-1</a:t>
            </a:r>
            <a:r>
              <a:rPr lang="en-US" altLang="zh-CN" b="1" dirty="0">
                <a:solidFill>
                  <a:schemeClr val="accent5">
                    <a:lumMod val="10000"/>
                  </a:schemeClr>
                </a:solidFill>
                <a:latin typeface="+mn-lt"/>
                <a:ea typeface="宋体" panose="02010600030101010101" pitchFamily="2" charset="-122"/>
              </a:rPr>
              <a:t>] = 0;</a:t>
            </a:r>
            <a:endParaRPr lang="en-US" altLang="zh-CN" b="1" dirty="0">
              <a:solidFill>
                <a:schemeClr val="accent5">
                  <a:lumMod val="10000"/>
                </a:schemeClr>
              </a:solidFill>
              <a:latin typeface="+mn-lt"/>
              <a:ea typeface="宋体" panose="02010600030101010101" pitchFamily="2" charset="-122"/>
            </a:endParaRPr>
          </a:p>
          <a:p>
            <a:pPr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panose="02010600030101010101" pitchFamily="2" charset="-122"/>
              </a:rPr>
              <a:t>addresses[names.length-1</a:t>
            </a:r>
            <a:r>
              <a:rPr lang="en-US" altLang="zh-CN" b="1" dirty="0">
                <a:solidFill>
                  <a:schemeClr val="accent5">
                    <a:lumMod val="10000"/>
                  </a:schemeClr>
                </a:solidFill>
                <a:latin typeface="+mn-lt"/>
                <a:ea typeface="宋体" panose="02010600030101010101" pitchFamily="2" charset="-122"/>
              </a:rPr>
              <a:t>] = null;</a:t>
            </a:r>
            <a:endParaRPr lang="en-US" altLang="zh-CN" b="1" dirty="0">
              <a:solidFill>
                <a:schemeClr val="accent5">
                  <a:lumMod val="10000"/>
                </a:schemeClr>
              </a:solidFill>
              <a:latin typeface="+mn-lt"/>
              <a:ea typeface="宋体" panose="02010600030101010101" pitchFamily="2" charset="-122"/>
            </a:endParaRPr>
          </a:p>
          <a:p>
            <a:pPr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ea typeface="宋体" panose="02010600030101010101" pitchFamily="2" charset="-122"/>
              </a:rPr>
              <a:t>states[names.length-1</a:t>
            </a:r>
            <a:r>
              <a:rPr lang="en-US" altLang="zh-CN" b="1" dirty="0">
                <a:solidFill>
                  <a:schemeClr val="accent5">
                    <a:lumMod val="10000"/>
                  </a:schemeClr>
                </a:solidFill>
                <a:latin typeface="+mn-lt"/>
                <a:ea typeface="宋体" panose="02010600030101010101" pitchFamily="2" charset="-122"/>
              </a:rPr>
              <a:t>] = 0;</a:t>
            </a:r>
            <a:endParaRPr lang="zh-CN" altLang="en-US" b="1" dirty="0">
              <a:solidFill>
                <a:schemeClr val="accent5">
                  <a:lumMod val="10000"/>
                </a:schemeClr>
              </a:solidFill>
              <a:latin typeface="+mn-lt"/>
              <a:ea typeface="宋体" panose="02010600030101010101" pitchFamily="2" charset="-122"/>
            </a:endParaRPr>
          </a:p>
        </p:txBody>
      </p:sp>
      <p:sp>
        <p:nvSpPr>
          <p:cNvPr id="7" name="AutoShape 6"/>
          <p:cNvSpPr>
            <a:spLocks noChangeArrowheads="1"/>
          </p:cNvSpPr>
          <p:nvPr/>
        </p:nvSpPr>
        <p:spPr bwMode="auto">
          <a:xfrm>
            <a:off x="4595802" y="2824852"/>
            <a:ext cx="2357454" cy="714970"/>
          </a:xfrm>
          <a:prstGeom prst="wedgeRoundRectCallout">
            <a:avLst>
              <a:gd name="adj1" fmla="val -50203"/>
              <a:gd name="adj2" fmla="val -427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后面位置的数据覆盖前面位置数据</a:t>
            </a:r>
            <a:endParaRPr lang="zh-CN" altLang="en-US" b="1" kern="0" dirty="0">
              <a:solidFill>
                <a:schemeClr val="bg1"/>
              </a:solidFill>
              <a:latin typeface="Arial" panose="020B0604020202020204"/>
              <a:ea typeface="黑体" panose="02010609060101010101" pitchFamily="49" charset="-122"/>
            </a:endParaRPr>
          </a:p>
        </p:txBody>
      </p:sp>
      <p:sp>
        <p:nvSpPr>
          <p:cNvPr id="8" name="Line 15"/>
          <p:cNvSpPr>
            <a:spLocks noChangeShapeType="1"/>
          </p:cNvSpPr>
          <p:nvPr/>
        </p:nvSpPr>
        <p:spPr bwMode="auto">
          <a:xfrm flipV="1">
            <a:off x="4952992" y="3415347"/>
            <a:ext cx="500066"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9" name="AutoShape 6"/>
          <p:cNvSpPr>
            <a:spLocks noChangeArrowheads="1"/>
          </p:cNvSpPr>
          <p:nvPr/>
        </p:nvSpPr>
        <p:spPr bwMode="auto">
          <a:xfrm>
            <a:off x="7596198" y="3000588"/>
            <a:ext cx="2357454" cy="408192"/>
          </a:xfrm>
          <a:prstGeom prst="wedgeRoundRectCallout">
            <a:avLst>
              <a:gd name="adj1" fmla="val -50202"/>
              <a:gd name="adj2" fmla="val 150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最后位置的数据清空</a:t>
            </a:r>
            <a:endParaRPr lang="zh-CN" altLang="en-US" b="1" kern="0" dirty="0">
              <a:solidFill>
                <a:schemeClr val="bg1"/>
              </a:solidFill>
              <a:latin typeface="Arial" panose="020B0604020202020204"/>
              <a:ea typeface="黑体" panose="02010609060101010101" pitchFamily="49" charset="-122"/>
            </a:endParaRPr>
          </a:p>
        </p:txBody>
      </p:sp>
      <p:sp>
        <p:nvSpPr>
          <p:cNvPr id="10" name="Line 15"/>
          <p:cNvSpPr>
            <a:spLocks noChangeShapeType="1"/>
          </p:cNvSpPr>
          <p:nvPr/>
        </p:nvSpPr>
        <p:spPr bwMode="auto">
          <a:xfrm flipV="1">
            <a:off x="7953388" y="3357562"/>
            <a:ext cx="500066"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11" name="灯片编号占位符 10"/>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4051">
                                            <p:txEl>
                                              <p:pRg st="3" end="3"/>
                                            </p:txEl>
                                          </p:spTgt>
                                        </p:tgtEl>
                                        <p:attrNameLst>
                                          <p:attrName>style.visibility</p:attrName>
                                        </p:attrNameLst>
                                      </p:cBhvr>
                                      <p:to>
                                        <p:strVal val="visible"/>
                                      </p:to>
                                    </p:set>
                                    <p:animEffect transition="in" filter="wipe(left)">
                                      <p:cBhvr>
                                        <p:cTn id="7" dur="500"/>
                                        <p:tgtEl>
                                          <p:spTgt spid="514051">
                                            <p:txEl>
                                              <p:pRg st="3" end="3"/>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4052"/>
                                        </p:tgtEl>
                                        <p:attrNameLst>
                                          <p:attrName>style.visibility</p:attrName>
                                        </p:attrNameLst>
                                      </p:cBhvr>
                                      <p:to>
                                        <p:strVal val="visible"/>
                                      </p:to>
                                    </p:set>
                                    <p:animEffect transition="in" filter="wipe(left)">
                                      <p:cBhvr>
                                        <p:cTn id="11" dur="500"/>
                                        <p:tgtEl>
                                          <p:spTgt spid="51405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bldLvl="0" animBg="1"/>
      <p:bldP spid="6" grpId="0" bldLvl="0" animBg="1"/>
      <p:bldP spid="7"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4145" y="173990"/>
            <a:ext cx="6534785" cy="653415"/>
          </a:xfrm>
        </p:spPr>
        <p:txBody>
          <a:bodyPr/>
          <a:lstStyle/>
          <a:p>
            <a:pPr>
              <a:defRPr/>
            </a:pPr>
            <a:r>
              <a:rPr sz="3200" dirty="0" smtClean="0"/>
              <a:t>难点分析</a:t>
            </a:r>
            <a:r>
              <a:rPr lang="en-US" altLang="zh-CN" sz="3200" dirty="0" smtClean="0"/>
              <a:t>5</a:t>
            </a:r>
            <a:r>
              <a:rPr sz="3200" dirty="0" smtClean="0"/>
              <a:t>：如何计算订单的总金额</a:t>
            </a:r>
            <a:endParaRPr sz="3200" dirty="0" smtClean="0"/>
          </a:p>
        </p:txBody>
      </p:sp>
      <p:sp>
        <p:nvSpPr>
          <p:cNvPr id="514051" name="Rectangle 3"/>
          <p:cNvSpPr>
            <a:spLocks noGrp="1" noChangeArrowheads="1"/>
          </p:cNvSpPr>
          <p:nvPr>
            <p:ph idx="1"/>
          </p:nvPr>
        </p:nvSpPr>
        <p:spPr>
          <a:xfrm>
            <a:off x="1479550" y="826770"/>
            <a:ext cx="9259570" cy="5531485"/>
          </a:xfrm>
        </p:spPr>
        <p:txBody>
          <a:bodyPr/>
          <a:lstStyle/>
          <a:p>
            <a:pPr>
              <a:defRPr/>
            </a:pPr>
            <a:r>
              <a:rPr lang="zh-CN" altLang="en-US" dirty="0" smtClean="0"/>
              <a:t>订单总金额 </a:t>
            </a:r>
            <a:r>
              <a:rPr lang="en-US" altLang="zh-CN" dirty="0" smtClean="0"/>
              <a:t>= </a:t>
            </a:r>
            <a:r>
              <a:rPr lang="zh-CN" altLang="en-US" dirty="0" smtClean="0"/>
              <a:t>菜品单价 </a:t>
            </a:r>
            <a:r>
              <a:rPr lang="en-US" dirty="0" smtClean="0"/>
              <a:t>* </a:t>
            </a:r>
            <a:r>
              <a:rPr lang="zh-CN" altLang="en-US" dirty="0" smtClean="0"/>
              <a:t>预订的份数 </a:t>
            </a:r>
            <a:r>
              <a:rPr lang="en-US" altLang="zh-CN" dirty="0" smtClean="0"/>
              <a:t>+ </a:t>
            </a:r>
            <a:r>
              <a:rPr lang="zh-CN" altLang="en-US" dirty="0" smtClean="0"/>
              <a:t>送餐费</a:t>
            </a:r>
            <a:endParaRPr lang="en-US" altLang="zh-CN" dirty="0" smtClean="0"/>
          </a:p>
          <a:p>
            <a:pPr>
              <a:defRPr/>
            </a:pPr>
            <a:r>
              <a:rPr lang="zh-CN" altLang="en-US" dirty="0" smtClean="0"/>
              <a:t>如果订单总金额不满</a:t>
            </a:r>
            <a:r>
              <a:rPr lang="en-US" dirty="0" smtClean="0"/>
              <a:t>50</a:t>
            </a:r>
            <a:r>
              <a:rPr lang="zh-CN" altLang="en-US" dirty="0" smtClean="0"/>
              <a:t>元，加收</a:t>
            </a:r>
            <a:r>
              <a:rPr lang="en-US" dirty="0" smtClean="0"/>
              <a:t>5</a:t>
            </a:r>
            <a:r>
              <a:rPr lang="zh-CN" altLang="en-US" dirty="0" smtClean="0"/>
              <a:t>元送餐费</a:t>
            </a:r>
            <a:endParaRPr lang="en-US" altLang="zh-CN" dirty="0" smtClean="0"/>
          </a:p>
          <a:p>
            <a:pPr>
              <a:defRPr/>
            </a:pPr>
            <a:r>
              <a:rPr lang="zh-CN" altLang="en-US" dirty="0" smtClean="0"/>
              <a:t>三元运算符</a:t>
            </a:r>
            <a:endParaRPr lang="en-US" altLang="zh-CN" dirty="0" smtClean="0"/>
          </a:p>
          <a:p>
            <a:pPr>
              <a:defRPr/>
            </a:pPr>
            <a:endParaRPr lang="zh-CN" altLang="en-US" sz="2000" dirty="0" smtClean="0"/>
          </a:p>
          <a:p>
            <a:pPr>
              <a:defRPr/>
            </a:pPr>
            <a:endParaRPr lang="en-US" altLang="zh-CN" sz="2000" dirty="0" smtClean="0"/>
          </a:p>
          <a:p>
            <a:pPr>
              <a:defRPr/>
            </a:pPr>
            <a:r>
              <a:rPr lang="zh-CN" altLang="en-US" dirty="0" smtClean="0"/>
              <a:t>参考代码 </a:t>
            </a:r>
            <a:endParaRPr lang="zh-CN" altLang="en-US" dirty="0" smtClean="0"/>
          </a:p>
          <a:p>
            <a:pPr lvl="1">
              <a:defRPr/>
            </a:pPr>
            <a:endParaRPr lang="en-US" altLang="zh-CN" dirty="0" smtClean="0"/>
          </a:p>
        </p:txBody>
      </p:sp>
      <p:sp>
        <p:nvSpPr>
          <p:cNvPr id="514052" name="AutoShape 4"/>
          <p:cNvSpPr>
            <a:spLocks noChangeArrowheads="1"/>
          </p:cNvSpPr>
          <p:nvPr/>
        </p:nvSpPr>
        <p:spPr bwMode="auto">
          <a:xfrm>
            <a:off x="2524100" y="3857628"/>
            <a:ext cx="7597805" cy="2874304"/>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en-US" b="1" dirty="0" err="1" smtClean="0">
                <a:solidFill>
                  <a:schemeClr val="accent5">
                    <a:lumMod val="10000"/>
                  </a:schemeClr>
                </a:solidFill>
                <a:latin typeface="+mn-lt"/>
                <a:ea typeface="宋体" panose="02010600030101010101" pitchFamily="2" charset="-122"/>
              </a:rPr>
              <a:t>System.out.print</a:t>
            </a:r>
            <a:r>
              <a:rPr lang="en-US" altLang="en-US" b="1" dirty="0" smtClean="0">
                <a:solidFill>
                  <a:schemeClr val="accent5">
                    <a:lumMod val="10000"/>
                  </a:schemeClr>
                </a:solidFill>
                <a:latin typeface="+mn-lt"/>
                <a:ea typeface="宋体" panose="02010600030101010101" pitchFamily="2" charset="-122"/>
              </a:rPr>
              <a:t>("</a:t>
            </a:r>
            <a:r>
              <a:rPr lang="zh-CN" altLang="en-US" b="1" dirty="0" smtClean="0">
                <a:solidFill>
                  <a:schemeClr val="accent5">
                    <a:lumMod val="10000"/>
                  </a:schemeClr>
                </a:solidFill>
                <a:latin typeface="+mn-lt"/>
                <a:ea typeface="宋体" panose="02010600030101010101" pitchFamily="2" charset="-122"/>
              </a:rPr>
              <a:t>请选择您要点的菜品编号</a:t>
            </a:r>
            <a:r>
              <a:rPr lang="en-US" altLang="en-US" b="1" dirty="0" smtClean="0">
                <a:solidFill>
                  <a:schemeClr val="accent5">
                    <a:lumMod val="10000"/>
                  </a:schemeClr>
                </a:solidFill>
                <a:latin typeface="+mn-lt"/>
                <a:ea typeface="宋体" panose="02010600030101010101" pitchFamily="2" charset="-122"/>
              </a:rPr>
              <a:t>:");</a:t>
            </a:r>
            <a:endParaRPr lang="zh-CN" altLang="en-US" b="1" dirty="0" smtClean="0">
              <a:solidFill>
                <a:schemeClr val="accent5">
                  <a:lumMod val="10000"/>
                </a:schemeClr>
              </a:solidFill>
              <a:latin typeface="+mn-lt"/>
              <a:ea typeface="宋体" panose="02010600030101010101" pitchFamily="2" charset="-122"/>
            </a:endParaRPr>
          </a:p>
          <a:p>
            <a:r>
              <a:rPr lang="en-US" altLang="en-US" b="1" dirty="0" err="1" smtClean="0">
                <a:solidFill>
                  <a:schemeClr val="accent5">
                    <a:lumMod val="10000"/>
                  </a:schemeClr>
                </a:solidFill>
                <a:latin typeface="+mn-lt"/>
                <a:ea typeface="宋体" panose="02010600030101010101" pitchFamily="2" charset="-122"/>
              </a:rPr>
              <a:t>Int</a:t>
            </a:r>
            <a:r>
              <a:rPr lang="en-US" altLang="en-US" b="1" dirty="0" smtClean="0">
                <a:solidFill>
                  <a:schemeClr val="accent5">
                    <a:lumMod val="10000"/>
                  </a:schemeClr>
                </a:solidFill>
                <a:latin typeface="+mn-lt"/>
                <a:ea typeface="宋体" panose="02010600030101010101" pitchFamily="2" charset="-122"/>
              </a:rPr>
              <a:t> </a:t>
            </a:r>
            <a:r>
              <a:rPr lang="en-US" altLang="en-US" b="1" dirty="0" err="1" smtClean="0">
                <a:solidFill>
                  <a:schemeClr val="accent5">
                    <a:lumMod val="10000"/>
                  </a:schemeClr>
                </a:solidFill>
                <a:latin typeface="+mn-lt"/>
                <a:ea typeface="宋体" panose="02010600030101010101" pitchFamily="2" charset="-122"/>
              </a:rPr>
              <a:t>chooseDish</a:t>
            </a:r>
            <a:r>
              <a:rPr lang="en-US" altLang="en-US" b="1" dirty="0" smtClean="0">
                <a:solidFill>
                  <a:schemeClr val="accent5">
                    <a:lumMod val="10000"/>
                  </a:schemeClr>
                </a:solidFill>
                <a:latin typeface="+mn-lt"/>
                <a:ea typeface="宋体" panose="02010600030101010101" pitchFamily="2" charset="-122"/>
              </a:rPr>
              <a:t> = </a:t>
            </a:r>
            <a:r>
              <a:rPr lang="en-US" altLang="en-US" b="1" dirty="0" err="1" smtClean="0">
                <a:solidFill>
                  <a:schemeClr val="accent5">
                    <a:lumMod val="10000"/>
                  </a:schemeClr>
                </a:solidFill>
                <a:latin typeface="+mn-lt"/>
                <a:ea typeface="宋体" panose="02010600030101010101" pitchFamily="2" charset="-122"/>
              </a:rPr>
              <a:t>input.nextInt</a:t>
            </a:r>
            <a:r>
              <a:rPr lang="en-US" altLang="en-US" b="1" dirty="0" smtClean="0">
                <a:solidFill>
                  <a:schemeClr val="accent5">
                    <a:lumMod val="10000"/>
                  </a:schemeClr>
                </a:solidFill>
                <a:latin typeface="+mn-lt"/>
                <a:ea typeface="宋体" panose="02010600030101010101" pitchFamily="2" charset="-122"/>
              </a:rPr>
              <a:t>();</a:t>
            </a:r>
            <a:endParaRPr lang="zh-CN" altLang="en-US" b="1" dirty="0" smtClean="0">
              <a:solidFill>
                <a:schemeClr val="accent5">
                  <a:lumMod val="10000"/>
                </a:schemeClr>
              </a:solidFill>
              <a:latin typeface="+mn-lt"/>
              <a:ea typeface="宋体" panose="02010600030101010101" pitchFamily="2" charset="-122"/>
            </a:endParaRPr>
          </a:p>
          <a:p>
            <a:r>
              <a:rPr lang="en-US" altLang="en-US" b="1" dirty="0" err="1" smtClean="0">
                <a:solidFill>
                  <a:schemeClr val="accent5">
                    <a:lumMod val="10000"/>
                  </a:schemeClr>
                </a:solidFill>
                <a:latin typeface="+mn-lt"/>
                <a:ea typeface="宋体" panose="02010600030101010101" pitchFamily="2" charset="-122"/>
              </a:rPr>
              <a:t>System.out.print</a:t>
            </a:r>
            <a:r>
              <a:rPr lang="en-US" altLang="en-US" b="1" dirty="0" smtClean="0">
                <a:solidFill>
                  <a:schemeClr val="accent5">
                    <a:lumMod val="10000"/>
                  </a:schemeClr>
                </a:solidFill>
                <a:latin typeface="+mn-lt"/>
                <a:ea typeface="宋体" panose="02010600030101010101" pitchFamily="2" charset="-122"/>
              </a:rPr>
              <a:t>("</a:t>
            </a:r>
            <a:r>
              <a:rPr lang="zh-CN" altLang="en-US" b="1" dirty="0" smtClean="0">
                <a:solidFill>
                  <a:schemeClr val="accent5">
                    <a:lumMod val="10000"/>
                  </a:schemeClr>
                </a:solidFill>
                <a:latin typeface="+mn-lt"/>
                <a:ea typeface="宋体" panose="02010600030101010101" pitchFamily="2" charset="-122"/>
              </a:rPr>
              <a:t>请选择您需要的份数</a:t>
            </a:r>
            <a:r>
              <a:rPr lang="en-US" altLang="en-US" b="1" dirty="0" smtClean="0">
                <a:solidFill>
                  <a:schemeClr val="accent5">
                    <a:lumMod val="10000"/>
                  </a:schemeClr>
                </a:solidFill>
                <a:latin typeface="+mn-lt"/>
                <a:ea typeface="宋体" panose="02010600030101010101" pitchFamily="2" charset="-122"/>
              </a:rPr>
              <a:t>:");</a:t>
            </a:r>
            <a:endParaRPr lang="zh-CN" altLang="en-US" b="1" dirty="0" smtClean="0">
              <a:solidFill>
                <a:schemeClr val="accent5">
                  <a:lumMod val="10000"/>
                </a:schemeClr>
              </a:solidFill>
              <a:latin typeface="+mn-lt"/>
              <a:ea typeface="宋体" panose="02010600030101010101" pitchFamily="2" charset="-122"/>
            </a:endParaRPr>
          </a:p>
          <a:p>
            <a:r>
              <a:rPr lang="en-US" altLang="en-US" b="1" dirty="0" err="1" smtClean="0">
                <a:solidFill>
                  <a:schemeClr val="accent5">
                    <a:lumMod val="10000"/>
                  </a:schemeClr>
                </a:solidFill>
                <a:latin typeface="+mn-lt"/>
                <a:ea typeface="宋体" panose="02010600030101010101" pitchFamily="2" charset="-122"/>
              </a:rPr>
              <a:t>int</a:t>
            </a:r>
            <a:r>
              <a:rPr lang="en-US" altLang="en-US" b="1" dirty="0" smtClean="0">
                <a:solidFill>
                  <a:schemeClr val="accent5">
                    <a:lumMod val="10000"/>
                  </a:schemeClr>
                </a:solidFill>
                <a:latin typeface="+mn-lt"/>
                <a:ea typeface="宋体" panose="02010600030101010101" pitchFamily="2" charset="-122"/>
              </a:rPr>
              <a:t> number = </a:t>
            </a:r>
            <a:r>
              <a:rPr lang="en-US" altLang="en-US" b="1" dirty="0" err="1" smtClean="0">
                <a:solidFill>
                  <a:schemeClr val="accent5">
                    <a:lumMod val="10000"/>
                  </a:schemeClr>
                </a:solidFill>
                <a:latin typeface="+mn-lt"/>
                <a:ea typeface="宋体" panose="02010600030101010101" pitchFamily="2" charset="-122"/>
              </a:rPr>
              <a:t>input.nextInt</a:t>
            </a:r>
            <a:r>
              <a:rPr lang="en-US" altLang="en-US" b="1" dirty="0" smtClean="0">
                <a:solidFill>
                  <a:schemeClr val="accent5">
                    <a:lumMod val="10000"/>
                  </a:schemeClr>
                </a:solidFill>
                <a:latin typeface="+mn-lt"/>
                <a:ea typeface="宋体" panose="02010600030101010101" pitchFamily="2" charset="-122"/>
              </a:rPr>
              <a:t>();</a:t>
            </a:r>
            <a:endParaRPr lang="zh-CN" altLang="en-US" b="1" dirty="0" smtClean="0">
              <a:solidFill>
                <a:schemeClr val="accent5">
                  <a:lumMod val="10000"/>
                </a:schemeClr>
              </a:solidFill>
              <a:latin typeface="+mn-lt"/>
              <a:ea typeface="宋体" panose="02010600030101010101" pitchFamily="2" charset="-122"/>
            </a:endParaRPr>
          </a:p>
          <a:p>
            <a:r>
              <a:rPr lang="en-US" altLang="en-US" b="1" dirty="0" smtClean="0">
                <a:solidFill>
                  <a:schemeClr val="accent5">
                    <a:lumMod val="10000"/>
                  </a:schemeClr>
                </a:solidFill>
                <a:latin typeface="+mn-lt"/>
                <a:ea typeface="宋体" panose="02010600030101010101" pitchFamily="2" charset="-122"/>
              </a:rPr>
              <a:t>String </a:t>
            </a:r>
            <a:r>
              <a:rPr lang="en-US" altLang="en-US" b="1" dirty="0" err="1" smtClean="0">
                <a:solidFill>
                  <a:schemeClr val="accent5">
                    <a:lumMod val="10000"/>
                  </a:schemeClr>
                </a:solidFill>
                <a:latin typeface="+mn-lt"/>
                <a:ea typeface="宋体" panose="02010600030101010101" pitchFamily="2" charset="-122"/>
              </a:rPr>
              <a:t>dishMeg</a:t>
            </a:r>
            <a:r>
              <a:rPr lang="en-US" altLang="en-US" b="1" dirty="0" smtClean="0">
                <a:solidFill>
                  <a:schemeClr val="accent5">
                    <a:lumMod val="10000"/>
                  </a:schemeClr>
                </a:solidFill>
                <a:latin typeface="+mn-lt"/>
                <a:ea typeface="宋体" panose="02010600030101010101" pitchFamily="2" charset="-122"/>
              </a:rPr>
              <a:t> =  </a:t>
            </a:r>
            <a:r>
              <a:rPr lang="en-US" altLang="en-US" b="1" dirty="0" err="1" smtClean="0">
                <a:solidFill>
                  <a:schemeClr val="accent5">
                    <a:lumMod val="10000"/>
                  </a:schemeClr>
                </a:solidFill>
                <a:latin typeface="+mn-lt"/>
                <a:ea typeface="宋体" panose="02010600030101010101" pitchFamily="2" charset="-122"/>
              </a:rPr>
              <a:t>dishNames</a:t>
            </a:r>
            <a:r>
              <a:rPr lang="en-US" altLang="en-US" b="1" dirty="0" smtClean="0">
                <a:solidFill>
                  <a:schemeClr val="accent5">
                    <a:lumMod val="10000"/>
                  </a:schemeClr>
                </a:solidFill>
                <a:latin typeface="+mn-lt"/>
                <a:ea typeface="宋体" panose="02010600030101010101" pitchFamily="2" charset="-122"/>
              </a:rPr>
              <a:t>[</a:t>
            </a:r>
            <a:r>
              <a:rPr lang="en-US" altLang="en-US" b="1" dirty="0" err="1" smtClean="0">
                <a:solidFill>
                  <a:schemeClr val="accent5">
                    <a:lumMod val="10000"/>
                  </a:schemeClr>
                </a:solidFill>
                <a:latin typeface="+mn-lt"/>
                <a:ea typeface="宋体" panose="02010600030101010101" pitchFamily="2" charset="-122"/>
              </a:rPr>
              <a:t>chooseDish</a:t>
            </a:r>
            <a:r>
              <a:rPr lang="en-US" altLang="en-US" b="1" dirty="0" smtClean="0">
                <a:solidFill>
                  <a:schemeClr val="accent5">
                    <a:lumMod val="10000"/>
                  </a:schemeClr>
                </a:solidFill>
                <a:latin typeface="+mn-lt"/>
                <a:ea typeface="宋体" panose="02010600030101010101" pitchFamily="2" charset="-122"/>
              </a:rPr>
              <a:t> - 1] +" "+ number + "</a:t>
            </a:r>
            <a:r>
              <a:rPr lang="zh-CN" altLang="en-US" b="1" dirty="0" smtClean="0">
                <a:solidFill>
                  <a:schemeClr val="accent5">
                    <a:lumMod val="10000"/>
                  </a:schemeClr>
                </a:solidFill>
                <a:latin typeface="+mn-lt"/>
                <a:ea typeface="宋体" panose="02010600030101010101" pitchFamily="2" charset="-122"/>
              </a:rPr>
              <a:t>份</a:t>
            </a:r>
            <a:r>
              <a:rPr lang="en-US" altLang="en-US" b="1" dirty="0" smtClean="0">
                <a:solidFill>
                  <a:schemeClr val="accent5">
                    <a:lumMod val="10000"/>
                  </a:schemeClr>
                </a:solidFill>
                <a:latin typeface="+mn-lt"/>
                <a:ea typeface="宋体" panose="02010600030101010101" pitchFamily="2" charset="-122"/>
              </a:rPr>
              <a:t>";</a:t>
            </a:r>
            <a:endParaRPr lang="zh-CN" altLang="en-US" b="1" dirty="0" smtClean="0">
              <a:solidFill>
                <a:schemeClr val="accent5">
                  <a:lumMod val="10000"/>
                </a:schemeClr>
              </a:solidFill>
              <a:latin typeface="+mn-lt"/>
              <a:ea typeface="宋体" panose="02010600030101010101" pitchFamily="2" charset="-122"/>
            </a:endParaRPr>
          </a:p>
          <a:p>
            <a:r>
              <a:rPr lang="en-US" altLang="en-US" b="1" dirty="0" smtClean="0">
                <a:solidFill>
                  <a:schemeClr val="accent5">
                    <a:lumMod val="10000"/>
                  </a:schemeClr>
                </a:solidFill>
                <a:latin typeface="+mn-lt"/>
                <a:ea typeface="宋体" panose="02010600030101010101" pitchFamily="2" charset="-122"/>
              </a:rPr>
              <a:t>double </a:t>
            </a:r>
            <a:r>
              <a:rPr lang="en-US" altLang="en-US" b="1" dirty="0" err="1" smtClean="0">
                <a:solidFill>
                  <a:schemeClr val="accent5">
                    <a:lumMod val="10000"/>
                  </a:schemeClr>
                </a:solidFill>
                <a:latin typeface="+mn-lt"/>
                <a:ea typeface="宋体" panose="02010600030101010101" pitchFamily="2" charset="-122"/>
              </a:rPr>
              <a:t>sumPrice</a:t>
            </a:r>
            <a:r>
              <a:rPr lang="en-US" altLang="en-US" b="1" dirty="0" smtClean="0">
                <a:solidFill>
                  <a:schemeClr val="accent5">
                    <a:lumMod val="10000"/>
                  </a:schemeClr>
                </a:solidFill>
                <a:latin typeface="+mn-lt"/>
                <a:ea typeface="宋体" panose="02010600030101010101" pitchFamily="2" charset="-122"/>
              </a:rPr>
              <a:t> = prices[</a:t>
            </a:r>
            <a:r>
              <a:rPr lang="en-US" altLang="en-US" b="1" dirty="0" err="1" smtClean="0">
                <a:solidFill>
                  <a:schemeClr val="accent5">
                    <a:lumMod val="10000"/>
                  </a:schemeClr>
                </a:solidFill>
                <a:latin typeface="+mn-lt"/>
                <a:ea typeface="宋体" panose="02010600030101010101" pitchFamily="2" charset="-122"/>
              </a:rPr>
              <a:t>chooseDish</a:t>
            </a:r>
            <a:r>
              <a:rPr lang="en-US" altLang="en-US" b="1" dirty="0" smtClean="0">
                <a:solidFill>
                  <a:schemeClr val="accent5">
                    <a:lumMod val="10000"/>
                  </a:schemeClr>
                </a:solidFill>
                <a:latin typeface="+mn-lt"/>
                <a:ea typeface="宋体" panose="02010600030101010101" pitchFamily="2" charset="-122"/>
              </a:rPr>
              <a:t> - 1] * number; //</a:t>
            </a:r>
            <a:r>
              <a:rPr lang="zh-CN" altLang="en-US" b="1" dirty="0" smtClean="0">
                <a:solidFill>
                  <a:schemeClr val="accent5">
                    <a:lumMod val="10000"/>
                  </a:schemeClr>
                </a:solidFill>
                <a:latin typeface="+mn-lt"/>
                <a:ea typeface="宋体" panose="02010600030101010101" pitchFamily="2" charset="-122"/>
              </a:rPr>
              <a:t>计算订单金额</a:t>
            </a:r>
            <a:endParaRPr lang="en-US" altLang="en-US" b="1" dirty="0" smtClean="0">
              <a:solidFill>
                <a:schemeClr val="accent5">
                  <a:lumMod val="10000"/>
                </a:schemeClr>
              </a:solidFill>
              <a:latin typeface="+mn-lt"/>
              <a:ea typeface="宋体" panose="02010600030101010101" pitchFamily="2" charset="-122"/>
            </a:endParaRPr>
          </a:p>
          <a:p>
            <a:endParaRPr lang="en-US" altLang="en-US" b="1" dirty="0" smtClean="0">
              <a:solidFill>
                <a:schemeClr val="accent5">
                  <a:lumMod val="10000"/>
                </a:schemeClr>
              </a:solidFill>
              <a:latin typeface="+mn-lt"/>
              <a:ea typeface="宋体" panose="02010600030101010101" pitchFamily="2" charset="-122"/>
            </a:endParaRPr>
          </a:p>
          <a:p>
            <a:r>
              <a:rPr lang="en-US" altLang="en-US" b="1" dirty="0" smtClean="0">
                <a:solidFill>
                  <a:schemeClr val="accent5">
                    <a:lumMod val="10000"/>
                  </a:schemeClr>
                </a:solidFill>
                <a:latin typeface="+mn-lt"/>
                <a:ea typeface="宋体" panose="02010600030101010101" pitchFamily="2" charset="-122"/>
              </a:rPr>
              <a:t>double </a:t>
            </a:r>
            <a:r>
              <a:rPr lang="en-US" altLang="en-US" b="1" dirty="0" err="1" smtClean="0">
                <a:solidFill>
                  <a:schemeClr val="accent5">
                    <a:lumMod val="10000"/>
                  </a:schemeClr>
                </a:solidFill>
                <a:latin typeface="+mn-lt"/>
                <a:ea typeface="宋体" panose="02010600030101010101" pitchFamily="2" charset="-122"/>
              </a:rPr>
              <a:t>deliCharge</a:t>
            </a:r>
            <a:r>
              <a:rPr lang="en-US" altLang="en-US" b="1" dirty="0" smtClean="0">
                <a:solidFill>
                  <a:schemeClr val="accent5">
                    <a:lumMod val="10000"/>
                  </a:schemeClr>
                </a:solidFill>
                <a:latin typeface="+mn-lt"/>
                <a:ea typeface="宋体" panose="02010600030101010101" pitchFamily="2" charset="-122"/>
              </a:rPr>
              <a:t> = (</a:t>
            </a:r>
            <a:r>
              <a:rPr lang="en-US" altLang="en-US" b="1" dirty="0" err="1" smtClean="0">
                <a:solidFill>
                  <a:schemeClr val="accent5">
                    <a:lumMod val="10000"/>
                  </a:schemeClr>
                </a:solidFill>
                <a:latin typeface="+mn-lt"/>
                <a:ea typeface="宋体" panose="02010600030101010101" pitchFamily="2" charset="-122"/>
              </a:rPr>
              <a:t>sumPrice</a:t>
            </a:r>
            <a:r>
              <a:rPr lang="en-US" altLang="en-US" b="1" dirty="0" smtClean="0">
                <a:solidFill>
                  <a:schemeClr val="accent5">
                    <a:lumMod val="10000"/>
                  </a:schemeClr>
                </a:solidFill>
                <a:latin typeface="+mn-lt"/>
                <a:ea typeface="宋体" panose="02010600030101010101" pitchFamily="2" charset="-122"/>
              </a:rPr>
              <a:t> &gt;= 50) ? 0 : 5; // </a:t>
            </a:r>
            <a:r>
              <a:rPr lang="zh-CN" altLang="en-US" b="1" dirty="0" smtClean="0">
                <a:solidFill>
                  <a:schemeClr val="accent5">
                    <a:lumMod val="10000"/>
                  </a:schemeClr>
                </a:solidFill>
                <a:latin typeface="+mn-lt"/>
                <a:ea typeface="宋体" panose="02010600030101010101" pitchFamily="2" charset="-122"/>
              </a:rPr>
              <a:t>计算送餐费</a:t>
            </a:r>
            <a:endParaRPr lang="zh-CN" altLang="en-US" b="1" dirty="0" smtClean="0">
              <a:solidFill>
                <a:schemeClr val="accent5">
                  <a:lumMod val="10000"/>
                </a:schemeClr>
              </a:solidFill>
              <a:latin typeface="+mn-lt"/>
              <a:ea typeface="宋体" panose="02010600030101010101" pitchFamily="2" charset="-122"/>
            </a:endParaRPr>
          </a:p>
          <a:p>
            <a:r>
              <a:rPr lang="en-US" altLang="zh-CN" b="1" dirty="0" err="1" smtClean="0">
                <a:solidFill>
                  <a:schemeClr val="accent5">
                    <a:lumMod val="10000"/>
                  </a:schemeClr>
                </a:solidFill>
                <a:latin typeface="+mn-lt"/>
                <a:ea typeface="宋体" panose="02010600030101010101" pitchFamily="2" charset="-122"/>
              </a:rPr>
              <a:t>System.out.println</a:t>
            </a:r>
            <a:r>
              <a:rPr lang="en-US" altLang="zh-CN" b="1" dirty="0" smtClean="0">
                <a:solidFill>
                  <a:schemeClr val="accent5">
                    <a:lumMod val="10000"/>
                  </a:schemeClr>
                </a:solidFill>
                <a:latin typeface="+mn-lt"/>
                <a:ea typeface="宋体" panose="02010600030101010101" pitchFamily="2" charset="-122"/>
              </a:rPr>
              <a:t>("</a:t>
            </a:r>
            <a:r>
              <a:rPr lang="zh-CN" altLang="en-US" b="1" dirty="0" smtClean="0">
                <a:solidFill>
                  <a:schemeClr val="accent5">
                    <a:lumMod val="10000"/>
                  </a:schemeClr>
                </a:solidFill>
                <a:latin typeface="+mn-lt"/>
                <a:ea typeface="宋体" panose="02010600030101010101" pitchFamily="2" charset="-122"/>
              </a:rPr>
              <a:t>餐费：</a:t>
            </a:r>
            <a:r>
              <a:rPr lang="en-US" altLang="zh-CN" b="1" dirty="0" smtClean="0">
                <a:solidFill>
                  <a:schemeClr val="accent5">
                    <a:lumMod val="10000"/>
                  </a:schemeClr>
                </a:solidFill>
                <a:latin typeface="+mn-lt"/>
                <a:ea typeface="宋体" panose="02010600030101010101" pitchFamily="2" charset="-122"/>
              </a:rPr>
              <a:t>“ + </a:t>
            </a:r>
            <a:r>
              <a:rPr lang="en-US" altLang="zh-CN" b="1" dirty="0" err="1" smtClean="0">
                <a:solidFill>
                  <a:schemeClr val="accent5">
                    <a:lumMod val="10000"/>
                  </a:schemeClr>
                </a:solidFill>
                <a:latin typeface="+mn-lt"/>
                <a:ea typeface="宋体" panose="02010600030101010101" pitchFamily="2" charset="-122"/>
              </a:rPr>
              <a:t>sumPrice</a:t>
            </a:r>
            <a:r>
              <a:rPr lang="en-US" altLang="zh-CN" b="1" dirty="0" smtClean="0">
                <a:solidFill>
                  <a:schemeClr val="accent5">
                    <a:lumMod val="10000"/>
                  </a:schemeClr>
                </a:solidFill>
                <a:latin typeface="+mn-lt"/>
                <a:ea typeface="宋体" panose="02010600030101010101" pitchFamily="2" charset="-122"/>
              </a:rPr>
              <a:t> + "</a:t>
            </a:r>
            <a:r>
              <a:rPr lang="zh-CN" altLang="en-US" b="1" dirty="0" smtClean="0">
                <a:solidFill>
                  <a:schemeClr val="accent5">
                    <a:lumMod val="10000"/>
                  </a:schemeClr>
                </a:solidFill>
                <a:latin typeface="+mn-lt"/>
                <a:ea typeface="宋体" panose="02010600030101010101" pitchFamily="2" charset="-122"/>
              </a:rPr>
              <a:t>元，送餐费</a:t>
            </a:r>
            <a:r>
              <a:rPr lang="en-US" altLang="zh-CN" b="1" dirty="0" smtClean="0">
                <a:solidFill>
                  <a:schemeClr val="accent5">
                    <a:lumMod val="10000"/>
                  </a:schemeClr>
                </a:solidFill>
                <a:ea typeface="宋体" panose="02010600030101010101" pitchFamily="2" charset="-122"/>
              </a:rPr>
              <a:t>"</a:t>
            </a:r>
            <a:endParaRPr lang="en-US" altLang="zh-CN"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 </a:t>
            </a:r>
            <a:r>
              <a:rPr lang="en-US" altLang="zh-CN" b="1" dirty="0" err="1" smtClean="0">
                <a:solidFill>
                  <a:schemeClr val="accent5">
                    <a:lumMod val="10000"/>
                  </a:schemeClr>
                </a:solidFill>
                <a:latin typeface="+mn-lt"/>
                <a:ea typeface="宋体" panose="02010600030101010101" pitchFamily="2" charset="-122"/>
              </a:rPr>
              <a:t>deliCharge</a:t>
            </a:r>
            <a:r>
              <a:rPr lang="en-US" altLang="zh-CN" b="1" dirty="0" smtClean="0">
                <a:solidFill>
                  <a:schemeClr val="accent5">
                    <a:lumMod val="10000"/>
                  </a:schemeClr>
                </a:solidFill>
                <a:latin typeface="+mn-lt"/>
                <a:ea typeface="宋体" panose="02010600030101010101" pitchFamily="2" charset="-122"/>
              </a:rPr>
              <a:t> + "</a:t>
            </a:r>
            <a:r>
              <a:rPr lang="zh-CN" altLang="en-US" b="1" dirty="0" smtClean="0">
                <a:solidFill>
                  <a:schemeClr val="accent5">
                    <a:lumMod val="10000"/>
                  </a:schemeClr>
                </a:solidFill>
                <a:latin typeface="+mn-lt"/>
                <a:ea typeface="宋体" panose="02010600030101010101" pitchFamily="2" charset="-122"/>
              </a:rPr>
              <a:t>元，总计：</a:t>
            </a:r>
            <a:r>
              <a:rPr lang="en-US" altLang="zh-CN" b="1" dirty="0" smtClean="0">
                <a:solidFill>
                  <a:schemeClr val="accent5">
                    <a:lumMod val="10000"/>
                  </a:schemeClr>
                </a:solidFill>
                <a:latin typeface="+mn-lt"/>
                <a:ea typeface="宋体" panose="02010600030101010101" pitchFamily="2" charset="-122"/>
              </a:rPr>
              <a:t>“ + (</a:t>
            </a:r>
            <a:r>
              <a:rPr lang="en-US" altLang="zh-CN" b="1" dirty="0" err="1" smtClean="0">
                <a:solidFill>
                  <a:schemeClr val="accent5">
                    <a:lumMod val="10000"/>
                  </a:schemeClr>
                </a:solidFill>
                <a:latin typeface="+mn-lt"/>
                <a:ea typeface="宋体" panose="02010600030101010101" pitchFamily="2" charset="-122"/>
              </a:rPr>
              <a:t>sumPrice</a:t>
            </a:r>
            <a:r>
              <a:rPr lang="en-US" altLang="zh-CN" b="1" dirty="0" smtClean="0">
                <a:solidFill>
                  <a:schemeClr val="accent5">
                    <a:lumMod val="10000"/>
                  </a:schemeClr>
                </a:solidFill>
                <a:latin typeface="+mn-lt"/>
                <a:ea typeface="宋体" panose="02010600030101010101" pitchFamily="2" charset="-122"/>
              </a:rPr>
              <a:t> + </a:t>
            </a:r>
            <a:r>
              <a:rPr lang="en-US" altLang="zh-CN" b="1" dirty="0" err="1" smtClean="0">
                <a:solidFill>
                  <a:schemeClr val="accent5">
                    <a:lumMod val="10000"/>
                  </a:schemeClr>
                </a:solidFill>
                <a:latin typeface="+mn-lt"/>
                <a:ea typeface="宋体" panose="02010600030101010101" pitchFamily="2" charset="-122"/>
              </a:rPr>
              <a:t>deliCharge</a:t>
            </a:r>
            <a:r>
              <a:rPr lang="en-US" altLang="zh-CN" b="1" dirty="0" smtClean="0">
                <a:solidFill>
                  <a:schemeClr val="accent5">
                    <a:lumMod val="10000"/>
                  </a:schemeClr>
                </a:solidFill>
                <a:latin typeface="+mn-lt"/>
                <a:ea typeface="宋体" panose="02010600030101010101" pitchFamily="2" charset="-122"/>
              </a:rPr>
              <a:t>) + "</a:t>
            </a:r>
            <a:r>
              <a:rPr lang="zh-CN" altLang="en-US" b="1" dirty="0" smtClean="0">
                <a:solidFill>
                  <a:schemeClr val="accent5">
                    <a:lumMod val="10000"/>
                  </a:schemeClr>
                </a:solidFill>
                <a:latin typeface="+mn-lt"/>
                <a:ea typeface="宋体" panose="02010600030101010101" pitchFamily="2" charset="-122"/>
              </a:rPr>
              <a:t>元。</a:t>
            </a:r>
            <a:r>
              <a:rPr lang="en-US" altLang="zh-CN" b="1" dirty="0" smtClean="0">
                <a:solidFill>
                  <a:schemeClr val="accent5">
                    <a:lumMod val="10000"/>
                  </a:schemeClr>
                </a:solidFill>
                <a:latin typeface="+mn-lt"/>
                <a:ea typeface="宋体" panose="02010600030101010101" pitchFamily="2" charset="-122"/>
              </a:rPr>
              <a:t>");</a:t>
            </a:r>
            <a:endParaRPr lang="zh-CN" altLang="en-US" b="1" dirty="0">
              <a:solidFill>
                <a:schemeClr val="accent5">
                  <a:lumMod val="10000"/>
                </a:schemeClr>
              </a:solidFill>
              <a:latin typeface="+mn-lt"/>
              <a:ea typeface="宋体" panose="02010600030101010101" pitchFamily="2" charset="-122"/>
            </a:endParaRPr>
          </a:p>
        </p:txBody>
      </p:sp>
      <p:sp>
        <p:nvSpPr>
          <p:cNvPr id="6" name="AutoShape 4"/>
          <p:cNvSpPr>
            <a:spLocks noChangeArrowheads="1"/>
          </p:cNvSpPr>
          <p:nvPr/>
        </p:nvSpPr>
        <p:spPr bwMode="auto">
          <a:xfrm>
            <a:off x="2309786" y="2857496"/>
            <a:ext cx="4286280" cy="452902"/>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zh-CN" altLang="en-US" b="1" dirty="0" smtClean="0">
                <a:solidFill>
                  <a:schemeClr val="accent5">
                    <a:lumMod val="10000"/>
                  </a:schemeClr>
                </a:solidFill>
                <a:latin typeface="+mn-lt"/>
                <a:ea typeface="宋体" panose="02010600030101010101" pitchFamily="2" charset="-122"/>
              </a:rPr>
              <a:t>变量 </a:t>
            </a:r>
            <a:r>
              <a:rPr lang="en-US" altLang="zh-CN" b="1" dirty="0" smtClean="0">
                <a:solidFill>
                  <a:schemeClr val="accent5">
                    <a:lumMod val="10000"/>
                  </a:schemeClr>
                </a:solidFill>
                <a:latin typeface="+mn-lt"/>
                <a:ea typeface="宋体" panose="02010600030101010101" pitchFamily="2" charset="-122"/>
              </a:rPr>
              <a:t>= </a:t>
            </a:r>
            <a:r>
              <a:rPr lang="zh-CN" altLang="en-US" b="1" dirty="0" smtClean="0">
                <a:solidFill>
                  <a:schemeClr val="accent5">
                    <a:lumMod val="10000"/>
                  </a:schemeClr>
                </a:solidFill>
                <a:latin typeface="+mn-lt"/>
                <a:ea typeface="宋体" panose="02010600030101010101" pitchFamily="2" charset="-122"/>
              </a:rPr>
              <a:t>条件表达式 </a:t>
            </a:r>
            <a:r>
              <a:rPr lang="en-US" altLang="zh-CN" b="1" dirty="0" smtClean="0">
                <a:solidFill>
                  <a:schemeClr val="accent5">
                    <a:lumMod val="10000"/>
                  </a:schemeClr>
                </a:solidFill>
                <a:latin typeface="+mn-lt"/>
                <a:ea typeface="宋体" panose="02010600030101010101" pitchFamily="2" charset="-122"/>
              </a:rPr>
              <a:t>? </a:t>
            </a:r>
            <a:r>
              <a:rPr lang="zh-CN" altLang="en-US" b="1" dirty="0" smtClean="0">
                <a:solidFill>
                  <a:schemeClr val="accent5">
                    <a:lumMod val="10000"/>
                  </a:schemeClr>
                </a:solidFill>
                <a:latin typeface="+mn-lt"/>
                <a:ea typeface="宋体" panose="02010600030101010101" pitchFamily="2" charset="-122"/>
              </a:rPr>
              <a:t>表达式</a:t>
            </a:r>
            <a:r>
              <a:rPr lang="en-US" altLang="zh-CN" b="1" dirty="0" smtClean="0">
                <a:solidFill>
                  <a:schemeClr val="accent5">
                    <a:lumMod val="10000"/>
                  </a:schemeClr>
                </a:solidFill>
                <a:latin typeface="+mn-lt"/>
                <a:ea typeface="宋体" panose="02010600030101010101" pitchFamily="2" charset="-122"/>
              </a:rPr>
              <a:t>1 : </a:t>
            </a:r>
            <a:r>
              <a:rPr lang="zh-CN" altLang="en-US" b="1" dirty="0" smtClean="0">
                <a:solidFill>
                  <a:schemeClr val="accent5">
                    <a:lumMod val="10000"/>
                  </a:schemeClr>
                </a:solidFill>
                <a:latin typeface="+mn-lt"/>
                <a:ea typeface="宋体" panose="02010600030101010101" pitchFamily="2" charset="-122"/>
              </a:rPr>
              <a:t>表达式</a:t>
            </a:r>
            <a:r>
              <a:rPr lang="en-US" altLang="zh-CN" b="1" dirty="0" smtClean="0">
                <a:solidFill>
                  <a:schemeClr val="accent5">
                    <a:lumMod val="10000"/>
                  </a:schemeClr>
                </a:solidFill>
                <a:latin typeface="+mn-lt"/>
                <a:ea typeface="宋体" panose="02010600030101010101" pitchFamily="2" charset="-122"/>
              </a:rPr>
              <a:t>2</a:t>
            </a:r>
            <a:endParaRPr lang="zh-CN" altLang="en-US" b="1" dirty="0">
              <a:solidFill>
                <a:schemeClr val="accent5">
                  <a:lumMod val="10000"/>
                </a:schemeClr>
              </a:solidFill>
              <a:latin typeface="+mn-lt"/>
              <a:ea typeface="宋体" panose="02010600030101010101" pitchFamily="2" charset="-122"/>
            </a:endParaRPr>
          </a:p>
        </p:txBody>
      </p:sp>
      <p:grpSp>
        <p:nvGrpSpPr>
          <p:cNvPr id="7" name="组合 29"/>
          <p:cNvGrpSpPr/>
          <p:nvPr/>
        </p:nvGrpSpPr>
        <p:grpSpPr bwMode="auto">
          <a:xfrm>
            <a:off x="1446817" y="2495541"/>
            <a:ext cx="993458" cy="398780"/>
            <a:chOff x="851510" y="1867969"/>
            <a:chExt cx="993465" cy="398840"/>
          </a:xfrm>
        </p:grpSpPr>
        <p:pic>
          <p:nvPicPr>
            <p:cNvPr id="8" name="Picture 3" descr="E:\设计支持\模板设计\Y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510" y="1872341"/>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151550" y="1867969"/>
              <a:ext cx="693425" cy="39884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语法</a:t>
              </a:r>
              <a:endParaRPr lang="zh-CN" altLang="en-US" sz="2000" b="1" dirty="0">
                <a:latin typeface="黑体" panose="02010609060101010101" pitchFamily="49" charset="-122"/>
                <a:ea typeface="黑体" panose="02010609060101010101" pitchFamily="49" charset="-122"/>
              </a:endParaRPr>
            </a:p>
          </p:txBody>
        </p:sp>
      </p:grpSp>
      <p:sp>
        <p:nvSpPr>
          <p:cNvPr id="12" name="上下箭头 11"/>
          <p:cNvSpPr/>
          <p:nvPr/>
        </p:nvSpPr>
        <p:spPr bwMode="auto">
          <a:xfrm rot="5400000">
            <a:off x="6846099" y="2714620"/>
            <a:ext cx="464347" cy="821537"/>
          </a:xfrm>
          <a:prstGeom prst="upDownArrow">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3" name="AutoShape 4"/>
          <p:cNvSpPr>
            <a:spLocks noChangeArrowheads="1"/>
          </p:cNvSpPr>
          <p:nvPr/>
        </p:nvSpPr>
        <p:spPr bwMode="auto">
          <a:xfrm>
            <a:off x="7524760" y="2179116"/>
            <a:ext cx="2928958" cy="1698689"/>
          </a:xfrm>
          <a:prstGeom prst="roundRect">
            <a:avLst>
              <a:gd name="adj" fmla="val 77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panose="02010600030101010101" pitchFamily="2" charset="-122"/>
              </a:rPr>
              <a:t>if (</a:t>
            </a:r>
            <a:r>
              <a:rPr lang="zh-CN" altLang="en-US" sz="1600" b="1" dirty="0" smtClean="0">
                <a:solidFill>
                  <a:schemeClr val="accent5">
                    <a:lumMod val="10000"/>
                  </a:schemeClr>
                </a:solidFill>
                <a:latin typeface="+mn-lt"/>
                <a:ea typeface="宋体" panose="02010600030101010101" pitchFamily="2" charset="-122"/>
              </a:rPr>
              <a:t>条件表达式 </a:t>
            </a:r>
            <a:r>
              <a:rPr lang="en-US" altLang="zh-CN" sz="1600" b="1" dirty="0" smtClean="0">
                <a:solidFill>
                  <a:schemeClr val="accent5">
                    <a:lumMod val="10000"/>
                  </a:schemeClr>
                </a:solidFill>
                <a:latin typeface="+mn-lt"/>
                <a:ea typeface="宋体" panose="02010600030101010101" pitchFamily="2" charset="-122"/>
              </a:rPr>
              <a:t>== true)</a:t>
            </a:r>
            <a:r>
              <a:rPr lang="zh-CN" altLang="en-US" sz="1600" b="1" dirty="0" smtClean="0">
                <a:solidFill>
                  <a:schemeClr val="accent5">
                    <a:lumMod val="10000"/>
                  </a:schemeClr>
                </a:solidFill>
                <a:latin typeface="+mn-lt"/>
                <a:ea typeface="宋体" panose="02010600030101010101" pitchFamily="2" charset="-122"/>
              </a:rPr>
              <a:t> </a:t>
            </a:r>
            <a:r>
              <a:rPr lang="en-US" altLang="zh-CN" sz="1600" b="1" dirty="0" smtClean="0">
                <a:solidFill>
                  <a:schemeClr val="accent5">
                    <a:lumMod val="10000"/>
                  </a:schemeClr>
                </a:solidFill>
                <a:latin typeface="+mn-lt"/>
                <a:ea typeface="宋体" panose="02010600030101010101" pitchFamily="2" charset="-122"/>
              </a:rPr>
              <a:t>{</a:t>
            </a:r>
            <a:endParaRPr lang="en-US" altLang="zh-CN" sz="1600" b="1" dirty="0" smtClean="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panose="02010600030101010101" pitchFamily="2" charset="-122"/>
              </a:rPr>
              <a:t>     </a:t>
            </a:r>
            <a:r>
              <a:rPr lang="zh-CN" altLang="en-US" sz="1600" b="1" dirty="0" smtClean="0">
                <a:solidFill>
                  <a:schemeClr val="accent5">
                    <a:lumMod val="10000"/>
                  </a:schemeClr>
                </a:solidFill>
                <a:latin typeface="+mn-lt"/>
                <a:ea typeface="宋体" panose="02010600030101010101" pitchFamily="2" charset="-122"/>
              </a:rPr>
              <a:t>变量</a:t>
            </a:r>
            <a:r>
              <a:rPr lang="en-US" altLang="zh-CN" sz="1600" b="1" dirty="0" smtClean="0">
                <a:solidFill>
                  <a:schemeClr val="accent5">
                    <a:lumMod val="10000"/>
                  </a:schemeClr>
                </a:solidFill>
                <a:latin typeface="+mn-lt"/>
                <a:ea typeface="宋体" panose="02010600030101010101" pitchFamily="2" charset="-122"/>
              </a:rPr>
              <a:t>=</a:t>
            </a:r>
            <a:r>
              <a:rPr lang="zh-CN" altLang="en-US" sz="1600" b="1" dirty="0" smtClean="0">
                <a:solidFill>
                  <a:schemeClr val="accent5">
                    <a:lumMod val="10000"/>
                  </a:schemeClr>
                </a:solidFill>
                <a:latin typeface="+mn-lt"/>
                <a:ea typeface="宋体" panose="02010600030101010101" pitchFamily="2" charset="-122"/>
              </a:rPr>
              <a:t>表达式</a:t>
            </a:r>
            <a:r>
              <a:rPr lang="en-US" altLang="zh-CN" sz="1600" b="1" dirty="0" smtClean="0">
                <a:solidFill>
                  <a:schemeClr val="accent5">
                    <a:lumMod val="10000"/>
                  </a:schemeClr>
                </a:solidFill>
                <a:latin typeface="+mn-lt"/>
                <a:ea typeface="宋体" panose="02010600030101010101" pitchFamily="2" charset="-122"/>
              </a:rPr>
              <a:t>1 </a:t>
            </a:r>
            <a:endParaRPr lang="en-US" altLang="zh-CN" sz="1600" b="1" dirty="0" smtClean="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panose="02010600030101010101" pitchFamily="2" charset="-122"/>
              </a:rPr>
              <a:t>} else {</a:t>
            </a:r>
            <a:endParaRPr lang="en-US" altLang="zh-CN" sz="1600" b="1" dirty="0" smtClean="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panose="02010600030101010101" pitchFamily="2" charset="-122"/>
              </a:rPr>
              <a:t>     </a:t>
            </a:r>
            <a:r>
              <a:rPr lang="zh-CN" altLang="en-US" sz="1600" b="1" dirty="0" smtClean="0">
                <a:solidFill>
                  <a:schemeClr val="accent5">
                    <a:lumMod val="10000"/>
                  </a:schemeClr>
                </a:solidFill>
                <a:latin typeface="+mn-lt"/>
                <a:ea typeface="宋体" panose="02010600030101010101" pitchFamily="2" charset="-122"/>
              </a:rPr>
              <a:t>变量</a:t>
            </a:r>
            <a:r>
              <a:rPr lang="en-US" altLang="zh-CN" sz="1600" b="1" dirty="0" smtClean="0">
                <a:solidFill>
                  <a:schemeClr val="accent5">
                    <a:lumMod val="10000"/>
                  </a:schemeClr>
                </a:solidFill>
                <a:latin typeface="+mn-lt"/>
                <a:ea typeface="宋体" panose="02010600030101010101" pitchFamily="2" charset="-122"/>
              </a:rPr>
              <a:t>=</a:t>
            </a:r>
            <a:r>
              <a:rPr lang="zh-CN" altLang="en-US" sz="1600" b="1" dirty="0" smtClean="0">
                <a:solidFill>
                  <a:schemeClr val="accent5">
                    <a:lumMod val="10000"/>
                  </a:schemeClr>
                </a:solidFill>
                <a:latin typeface="+mn-lt"/>
                <a:ea typeface="宋体" panose="02010600030101010101" pitchFamily="2" charset="-122"/>
              </a:rPr>
              <a:t>表达式</a:t>
            </a:r>
            <a:r>
              <a:rPr lang="en-US" altLang="zh-CN" sz="1600" b="1" dirty="0" smtClean="0">
                <a:solidFill>
                  <a:schemeClr val="accent5">
                    <a:lumMod val="10000"/>
                  </a:schemeClr>
                </a:solidFill>
                <a:latin typeface="+mn-lt"/>
                <a:ea typeface="宋体" panose="02010600030101010101" pitchFamily="2" charset="-122"/>
              </a:rPr>
              <a:t>2</a:t>
            </a:r>
            <a:endParaRPr lang="en-US" altLang="zh-CN" sz="1600" b="1" dirty="0" smtClean="0">
              <a:solidFill>
                <a:schemeClr val="accent5">
                  <a:lumMod val="10000"/>
                </a:schemeClr>
              </a:solidFill>
              <a:latin typeface="+mn-lt"/>
              <a:ea typeface="宋体" panose="02010600030101010101" pitchFamily="2" charset="-122"/>
            </a:endParaRPr>
          </a:p>
          <a:p>
            <a:pPr defTabSz="723900">
              <a:lnSpc>
                <a:spcPct val="130000"/>
              </a:lnSpc>
              <a:spcAft>
                <a:spcPts val="0"/>
              </a:spcAft>
              <a:buClr>
                <a:schemeClr val="folHlink"/>
              </a:buClr>
              <a:buSzPct val="60000"/>
              <a:tabLst>
                <a:tab pos="444500" algn="l"/>
              </a:tabLst>
              <a:defRPr/>
            </a:pPr>
            <a:r>
              <a:rPr lang="en-US" altLang="zh-CN" sz="1600" b="1" dirty="0" smtClean="0">
                <a:solidFill>
                  <a:schemeClr val="accent5">
                    <a:lumMod val="10000"/>
                  </a:schemeClr>
                </a:solidFill>
                <a:latin typeface="+mn-lt"/>
                <a:ea typeface="宋体" panose="02010600030101010101" pitchFamily="2" charset="-122"/>
              </a:rPr>
              <a:t>}</a:t>
            </a:r>
            <a:endParaRPr lang="zh-CN" altLang="en-US" sz="1600" b="1" dirty="0">
              <a:solidFill>
                <a:schemeClr val="accent5">
                  <a:lumMod val="10000"/>
                </a:schemeClr>
              </a:solidFill>
              <a:latin typeface="+mn-lt"/>
              <a:ea typeface="宋体" panose="02010600030101010101" pitchFamily="2" charset="-122"/>
            </a:endParaRPr>
          </a:p>
        </p:txBody>
      </p:sp>
      <p:sp>
        <p:nvSpPr>
          <p:cNvPr id="14" name="灯片编号占位符 1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514051">
                                            <p:txEl>
                                              <p:pRg st="2" end="2"/>
                                            </p:txEl>
                                          </p:spTgt>
                                        </p:tgtEl>
                                        <p:attrNameLst>
                                          <p:attrName>style.visibility</p:attrName>
                                        </p:attrNameLst>
                                      </p:cBhvr>
                                      <p:to>
                                        <p:strVal val="visible"/>
                                      </p:to>
                                    </p:set>
                                    <p:animEffect transition="in" filter="wipe(left)">
                                      <p:cBhvr>
                                        <p:cTn id="10" dur="500"/>
                                        <p:tgtEl>
                                          <p:spTgt spid="514051">
                                            <p:txEl>
                                              <p:pRg st="2" end="2"/>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4051">
                                            <p:txEl>
                                              <p:pRg st="5" end="5"/>
                                            </p:txEl>
                                          </p:spTgt>
                                        </p:tgtEl>
                                        <p:attrNameLst>
                                          <p:attrName>style.visibility</p:attrName>
                                        </p:attrNameLst>
                                      </p:cBhvr>
                                      <p:to>
                                        <p:strVal val="visible"/>
                                      </p:to>
                                    </p:set>
                                    <p:animEffect transition="in" filter="wipe(left)">
                                      <p:cBhvr>
                                        <p:cTn id="27" dur="500"/>
                                        <p:tgtEl>
                                          <p:spTgt spid="514051">
                                            <p:txEl>
                                              <p:pRg st="5" end="5"/>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14052"/>
                                        </p:tgtEl>
                                        <p:attrNameLst>
                                          <p:attrName>style.visibility</p:attrName>
                                        </p:attrNameLst>
                                      </p:cBhvr>
                                      <p:to>
                                        <p:strVal val="visible"/>
                                      </p:to>
                                    </p:set>
                                    <p:animEffect transition="in" filter="wipe(left)">
                                      <p:cBhvr>
                                        <p:cTn id="31" dur="500"/>
                                        <p:tgtEl>
                                          <p:spTgt spid="51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bldLvl="0" animBg="1"/>
      <p:bldP spid="6" grpId="0" bldLvl="0" animBg="1"/>
      <p:bldP spid="12" grpId="0" bldLvl="0" animBg="1"/>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97240" y="285750"/>
            <a:ext cx="2091690" cy="523875"/>
          </a:xfrm>
        </p:spPr>
        <p:txBody>
          <a:bodyPr/>
          <a:lstStyle/>
          <a:p>
            <a:pPr>
              <a:defRPr/>
            </a:pPr>
            <a:r>
              <a:rPr smtClean="0"/>
              <a:t>开发计划</a:t>
            </a:r>
            <a:endParaRPr smtClean="0"/>
          </a:p>
        </p:txBody>
      </p:sp>
      <p:sp>
        <p:nvSpPr>
          <p:cNvPr id="12291" name="Rectangle 3"/>
          <p:cNvSpPr>
            <a:spLocks noGrp="1" noChangeArrowheads="1"/>
          </p:cNvSpPr>
          <p:nvPr>
            <p:ph idx="1"/>
          </p:nvPr>
        </p:nvSpPr>
        <p:spPr>
          <a:xfrm>
            <a:off x="2308225" y="1214438"/>
            <a:ext cx="7645400" cy="5143500"/>
          </a:xfrm>
        </p:spPr>
        <p:txBody>
          <a:bodyPr/>
          <a:lstStyle/>
          <a:p>
            <a:pPr>
              <a:defRPr/>
            </a:pPr>
            <a:r>
              <a:rPr lang="zh-CN" altLang="en-US" dirty="0" smtClean="0"/>
              <a:t>用例</a:t>
            </a:r>
            <a:r>
              <a:rPr lang="en-US" altLang="zh-CN" dirty="0" smtClean="0"/>
              <a:t>1</a:t>
            </a:r>
            <a:r>
              <a:rPr lang="zh-CN" altLang="en-US" dirty="0" smtClean="0"/>
              <a:t>：数据初始化           </a:t>
            </a:r>
            <a:r>
              <a:rPr lang="en-US" altLang="zh-CN" dirty="0" smtClean="0"/>
              <a:t>[20</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2</a:t>
            </a:r>
            <a:r>
              <a:rPr lang="zh-CN" altLang="en-US" dirty="0" smtClean="0"/>
              <a:t>：实现菜单切换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3</a:t>
            </a:r>
            <a:r>
              <a:rPr lang="zh-CN" altLang="en-US" dirty="0" smtClean="0"/>
              <a:t>：实现查看餐袋功能 </a:t>
            </a:r>
            <a:r>
              <a:rPr lang="en-US" altLang="zh-CN" dirty="0" smtClean="0"/>
              <a:t>[20</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4</a:t>
            </a:r>
            <a:r>
              <a:rPr lang="zh-CN" altLang="en-US" dirty="0" smtClean="0"/>
              <a:t>：实现我要订餐功能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5</a:t>
            </a:r>
            <a:r>
              <a:rPr lang="zh-CN" altLang="en-US" dirty="0" smtClean="0"/>
              <a:t>：实现签收订单功能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6</a:t>
            </a:r>
            <a:r>
              <a:rPr lang="zh-CN" altLang="en-US" dirty="0" smtClean="0"/>
              <a:t>：实现删除订单功能 </a:t>
            </a:r>
            <a:r>
              <a:rPr lang="en-US" altLang="zh-CN" dirty="0" smtClean="0"/>
              <a:t>[25</a:t>
            </a:r>
            <a:r>
              <a:rPr lang="zh-CN" altLang="en-US" dirty="0" smtClean="0"/>
              <a:t>分钟</a:t>
            </a:r>
            <a:r>
              <a:rPr lang="en-US" altLang="zh-CN" dirty="0" smtClean="0"/>
              <a:t>]</a:t>
            </a:r>
            <a:endParaRPr lang="zh-CN" altLang="en-US" dirty="0" smtClean="0"/>
          </a:p>
          <a:p>
            <a:pPr>
              <a:defRPr/>
            </a:pPr>
            <a:r>
              <a:rPr lang="zh-CN" altLang="en-US" dirty="0" smtClean="0"/>
              <a:t>用例</a:t>
            </a:r>
            <a:r>
              <a:rPr lang="en-US" altLang="zh-CN" dirty="0" smtClean="0"/>
              <a:t>7</a:t>
            </a:r>
            <a:r>
              <a:rPr lang="zh-CN" altLang="en-US" dirty="0" smtClean="0"/>
              <a:t>：实现我要点赞功能 </a:t>
            </a:r>
            <a:r>
              <a:rPr lang="en-US" altLang="zh-CN" dirty="0" smtClean="0"/>
              <a:t>[25</a:t>
            </a:r>
            <a:r>
              <a:rPr lang="zh-CN" altLang="en-US" dirty="0" smtClean="0"/>
              <a:t>分钟</a:t>
            </a:r>
            <a:r>
              <a:rPr lang="en-US" altLang="zh-CN" dirty="0" smtClean="0"/>
              <a:t>]</a:t>
            </a:r>
            <a:endParaRPr lang="en-US" altLang="zh-CN" dirty="0" smtClean="0"/>
          </a:p>
        </p:txBody>
      </p:sp>
      <p:sp>
        <p:nvSpPr>
          <p:cNvPr id="5" name="灯片编号占位符 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267960" y="285750"/>
            <a:ext cx="5220970" cy="523875"/>
          </a:xfrm>
        </p:spPr>
        <p:txBody>
          <a:bodyPr/>
          <a:lstStyle/>
          <a:p>
            <a:pPr>
              <a:defRPr/>
            </a:pPr>
            <a:r>
              <a:rPr dirty="0" smtClean="0"/>
              <a:t>用例</a:t>
            </a:r>
            <a:r>
              <a:rPr lang="en-US" altLang="zh-CN" dirty="0" smtClean="0"/>
              <a:t>1</a:t>
            </a:r>
            <a:r>
              <a:rPr dirty="0" smtClean="0"/>
              <a:t>：数据初始化</a:t>
            </a:r>
            <a:r>
              <a:rPr lang="en-US" altLang="zh-CN" dirty="0" smtClean="0"/>
              <a:t>3-1 </a:t>
            </a:r>
            <a:endParaRPr lang="en-US" altLang="zh-CN" dirty="0" smtClean="0"/>
          </a:p>
        </p:txBody>
      </p:sp>
      <p:sp>
        <p:nvSpPr>
          <p:cNvPr id="24579" name="Rectangle 3"/>
          <p:cNvSpPr>
            <a:spLocks noGrp="1" noChangeArrowheads="1"/>
          </p:cNvSpPr>
          <p:nvPr>
            <p:ph idx="1"/>
          </p:nvPr>
        </p:nvSpPr>
        <p:spPr>
          <a:xfrm>
            <a:off x="2308225" y="1214438"/>
            <a:ext cx="7645400" cy="5143500"/>
          </a:xfrm>
        </p:spPr>
        <p:txBody>
          <a:bodyPr/>
          <a:lstStyle/>
          <a:p>
            <a:pPr>
              <a:defRPr/>
            </a:pPr>
            <a:r>
              <a:rPr lang="zh-CN" altLang="en-US" dirty="0" smtClean="0"/>
              <a:t>需求说明</a:t>
            </a:r>
            <a:endParaRPr lang="zh-CN" altLang="en-US" dirty="0" smtClean="0"/>
          </a:p>
          <a:p>
            <a:pPr lvl="1">
              <a:defRPr/>
            </a:pPr>
            <a:r>
              <a:rPr lang="zh-CN" altLang="en-US" dirty="0" smtClean="0"/>
              <a:t>  初始化菜品信息</a:t>
            </a: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r>
              <a:rPr lang="zh-CN" altLang="en-US" dirty="0" smtClean="0"/>
              <a:t>初始化订单信息</a:t>
            </a:r>
            <a:endParaRPr lang="en-US" altLang="zh-CN" dirty="0" smtClean="0"/>
          </a:p>
        </p:txBody>
      </p:sp>
      <p:graphicFrame>
        <p:nvGraphicFramePr>
          <p:cNvPr id="6" name="Group 29"/>
          <p:cNvGraphicFramePr>
            <a:graphicFrameLocks noGrp="1"/>
          </p:cNvGraphicFramePr>
          <p:nvPr/>
        </p:nvGraphicFramePr>
        <p:xfrm>
          <a:off x="2667000" y="2478723"/>
          <a:ext cx="6500495" cy="1584960"/>
        </p:xfrm>
        <a:graphic>
          <a:graphicData uri="http://schemas.openxmlformats.org/drawingml/2006/table">
            <a:tbl>
              <a:tblPr/>
              <a:tblGrid>
                <a:gridCol w="2275205"/>
                <a:gridCol w="2273935"/>
                <a:gridCol w="1951355"/>
              </a:tblGrid>
              <a:tr h="39624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菜品名称</a:t>
                      </a:r>
                      <a:endParaRPr kumimoji="0" lang="en-US" altLang="zh-CN"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单价</a:t>
                      </a:r>
                      <a:endPar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rPr>
                        <a:t>点赞数</a:t>
                      </a:r>
                      <a:endParaRPr kumimoji="0" lang="en-US" altLang="zh-CN" sz="2000" b="1" i="0" u="none" strike="noStrike" cap="none" normalizeH="0" baseline="0" dirty="0" smtClean="0">
                        <a:ln>
                          <a:noFill/>
                        </a:ln>
                        <a:solidFill>
                          <a:schemeClr val="bg1"/>
                        </a:solidFill>
                        <a:effectLst/>
                        <a:latin typeface="Arial" panose="020B0604020202020204" pitchFamily="34" charset="0"/>
                        <a:ea typeface="黑体" panose="02010609060101010101"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r>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红烧带鱼</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38.0</a:t>
                      </a:r>
                      <a:endParaRPr kumimoji="0" lang="en-US"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rPr>
                        <a:t>0</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鱼香肉丝</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rPr>
                        <a:t>20.0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r h="39624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rPr>
                        <a:t>时令鲜蔬</a:t>
                      </a:r>
                      <a:endParaRPr kumimoji="0" lang="zh-CN" altLang="en-US"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Times New Roman" panose="02020603050405020304" pitchFamily="18"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rPr>
                        <a:t>10.0</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cs typeface="Courier New" panose="02070309020205020404" pitchFamily="49" charset="0"/>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rPr>
                        <a:t>0</a:t>
                      </a:r>
                      <a:endParaRPr kumimoji="0" lang="zh-CN" altLang="en-US" sz="2000" b="1" i="0" u="none" strike="noStrike" cap="none" normalizeH="0" baseline="0" dirty="0" smtClean="0">
                        <a:ln>
                          <a:noFill/>
                        </a:ln>
                        <a:solidFill>
                          <a:schemeClr val="tx1"/>
                        </a:solidFill>
                        <a:effectLst/>
                        <a:latin typeface="Arial" panose="020B0604020202020204" pitchFamily="34" charset="0"/>
                        <a:ea typeface="黑体" panose="02010609060101010101" pitchFamily="49" charset="-122"/>
                      </a:endParaRPr>
                    </a:p>
                  </a:txBody>
                  <a:tcPr marL="106680" marR="106680" marT="45702" marB="45702" anchor="ctr" horzOverflow="overflow">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bl>
          </a:graphicData>
        </a:graphic>
      </p:graphicFrame>
      <p:grpSp>
        <p:nvGrpSpPr>
          <p:cNvPr id="24603" name="组合 12"/>
          <p:cNvGrpSpPr/>
          <p:nvPr/>
        </p:nvGrpSpPr>
        <p:grpSpPr bwMode="auto">
          <a:xfrm>
            <a:off x="1628775" y="857250"/>
            <a:ext cx="1102995" cy="500063"/>
            <a:chOff x="6072198" y="1142984"/>
            <a:chExt cx="1103090" cy="500066"/>
          </a:xfrm>
        </p:grpSpPr>
        <p:pic>
          <p:nvPicPr>
            <p:cNvPr id="24609" name="Picture 13" descr="C:\Users\meng.zhang\Desktop\ACCP7.0模版图标规范\ge_pa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aphicFrame>
        <p:nvGraphicFramePr>
          <p:cNvPr id="16" name="Group 29"/>
          <p:cNvGraphicFramePr>
            <a:graphicFrameLocks noGrp="1"/>
          </p:cNvGraphicFramePr>
          <p:nvPr/>
        </p:nvGraphicFramePr>
        <p:xfrm>
          <a:off x="2595538" y="4429132"/>
          <a:ext cx="7786370" cy="1401445"/>
        </p:xfrm>
        <a:graphic>
          <a:graphicData uri="http://schemas.openxmlformats.org/drawingml/2006/table">
            <a:tbl>
              <a:tblPr/>
              <a:tblGrid>
                <a:gridCol w="1071880"/>
                <a:gridCol w="1652905"/>
                <a:gridCol w="918845"/>
                <a:gridCol w="1642110"/>
                <a:gridCol w="1000125"/>
                <a:gridCol w="1500505"/>
              </a:tblGrid>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订餐人</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所订餐及份数</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时间</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送餐地址</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状态</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rPr>
                        <a:t>价格</a:t>
                      </a:r>
                      <a:endParaRPr kumimoji="0" lang="zh-CN" altLang="zh-CN" sz="2000" b="1" i="0" u="none" strike="noStrike" kern="1200" cap="none" normalizeH="0" baseline="0" dirty="0" smtClean="0">
                        <a:ln>
                          <a:noFill/>
                        </a:ln>
                        <a:solidFill>
                          <a:schemeClr val="bg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0070C0"/>
                    </a:soli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张晴</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红烧带鱼</a:t>
                      </a:r>
                      <a:r>
                        <a:rPr kumimoji="0" lang="en-US" altLang="zh-CN" sz="2000" b="1" u="none" strike="noStrike" kern="1200" cap="none" normalizeH="0" baseline="0" dirty="0" smtClean="0">
                          <a:ln>
                            <a:noFill/>
                          </a:ln>
                          <a:effectLst/>
                        </a:rPr>
                        <a:t> 2</a:t>
                      </a:r>
                      <a:r>
                        <a:rPr kumimoji="0" lang="zh-CN" altLang="zh-CN" sz="2000" b="1" u="none" strike="noStrike" kern="1200" cap="none" normalizeH="0" baseline="0" dirty="0" smtClean="0">
                          <a:ln>
                            <a:noFill/>
                          </a:ln>
                          <a:effectLst/>
                        </a:rPr>
                        <a:t>份</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12</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天成路</a:t>
                      </a:r>
                      <a:r>
                        <a:rPr kumimoji="0" lang="en-US" altLang="zh-CN" sz="2000" b="1" u="none" strike="noStrike" kern="1200" cap="none" normalizeH="0" baseline="0" dirty="0" smtClean="0">
                          <a:ln>
                            <a:noFill/>
                          </a:ln>
                          <a:effectLst/>
                        </a:rPr>
                        <a:t>207</a:t>
                      </a:r>
                      <a:r>
                        <a:rPr kumimoji="0" lang="zh-CN" altLang="zh-CN" sz="2000" b="1" u="none" strike="noStrike" kern="1200" cap="none" normalizeH="0" baseline="0" dirty="0" smtClean="0">
                          <a:ln>
                            <a:noFill/>
                          </a:ln>
                          <a:effectLst/>
                        </a:rPr>
                        <a:t>号</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1</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76.0</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D3E2F7"/>
                    </a:solidFill>
                  </a:tcPr>
                </a:tc>
              </a:tr>
              <a:tr h="39608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张晴</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鱼香肉丝</a:t>
                      </a:r>
                      <a:r>
                        <a:rPr kumimoji="0" lang="en-US" altLang="zh-CN" sz="2000" b="1" u="none" strike="noStrike" kern="1200" cap="none" normalizeH="0" baseline="0" dirty="0" smtClean="0">
                          <a:ln>
                            <a:noFill/>
                          </a:ln>
                          <a:effectLst/>
                        </a:rPr>
                        <a:t> 2</a:t>
                      </a:r>
                      <a:r>
                        <a:rPr kumimoji="0" lang="zh-CN" altLang="zh-CN" sz="2000" b="1" u="none" strike="noStrike" kern="1200" cap="none" normalizeH="0" baseline="0" dirty="0" smtClean="0">
                          <a:ln>
                            <a:noFill/>
                          </a:ln>
                          <a:effectLst/>
                        </a:rPr>
                        <a:t>份</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18</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2000" b="1" u="none" strike="noStrike" kern="1200" cap="none" normalizeH="0" baseline="0" dirty="0" smtClean="0">
                          <a:ln>
                            <a:noFill/>
                          </a:ln>
                          <a:effectLst/>
                        </a:rPr>
                        <a:t>天成路</a:t>
                      </a:r>
                      <a:r>
                        <a:rPr kumimoji="0" lang="en-US" altLang="zh-CN" sz="2000" b="1" u="none" strike="noStrike" kern="1200" cap="none" normalizeH="0" baseline="0" dirty="0" smtClean="0">
                          <a:ln>
                            <a:noFill/>
                          </a:ln>
                          <a:effectLst/>
                        </a:rPr>
                        <a:t>207</a:t>
                      </a:r>
                      <a:r>
                        <a:rPr kumimoji="0" lang="zh-CN" altLang="zh-CN" sz="2000" b="1" u="none" strike="noStrike" kern="1200" cap="none" normalizeH="0" baseline="0" dirty="0" smtClean="0">
                          <a:ln>
                            <a:noFill/>
                          </a:ln>
                          <a:effectLst/>
                        </a:rPr>
                        <a:t>号</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0</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u="none" strike="noStrike" kern="1200" cap="none" normalizeH="0" baseline="0" dirty="0" smtClean="0">
                          <a:ln>
                            <a:noFill/>
                          </a:ln>
                          <a:effectLst/>
                        </a:rPr>
                        <a:t>45.0</a:t>
                      </a:r>
                      <a:endParaRPr kumimoji="0" lang="zh-CN" altLang="zh-CN" sz="2000" b="1" i="0" u="none" strike="noStrike" kern="1200" cap="none" normalizeH="0" baseline="0" dirty="0" smtClean="0">
                        <a:ln>
                          <a:noFill/>
                        </a:ln>
                        <a:solidFill>
                          <a:schemeClr val="tx1"/>
                        </a:solidFill>
                        <a:effectLst/>
                        <a:latin typeface="Arial" panose="020B0604020202020204" pitchFamily="34" charset="0"/>
                        <a:ea typeface="黑体" panose="02010609060101010101" pitchFamily="49" charset="-122"/>
                        <a:cs typeface="+mn-cs"/>
                      </a:endParaRPr>
                    </a:p>
                  </a:txBody>
                  <a:tcPr marL="68580" marR="68580" marT="0" marB="0" anchor="ctr">
                    <a:lnL w="12700" cap="flat" cmpd="sng" algn="ctr">
                      <a:solidFill>
                        <a:srgbClr val="2163B4"/>
                      </a:solidFill>
                      <a:prstDash val="solid"/>
                      <a:round/>
                      <a:headEnd type="none" w="med" len="med"/>
                      <a:tailEnd type="none" w="med" len="med"/>
                    </a:lnL>
                    <a:lnR w="12700" cap="flat" cmpd="sng" algn="ctr">
                      <a:solidFill>
                        <a:srgbClr val="2163B4"/>
                      </a:solidFill>
                      <a:prstDash val="solid"/>
                      <a:round/>
                      <a:headEnd type="none" w="med" len="med"/>
                      <a:tailEnd type="none" w="med" len="med"/>
                    </a:lnR>
                    <a:lnT w="12700" cap="flat" cmpd="sng" algn="ctr">
                      <a:solidFill>
                        <a:srgbClr val="2163B4"/>
                      </a:solidFill>
                      <a:prstDash val="solid"/>
                      <a:round/>
                      <a:headEnd type="none" w="med" len="med"/>
                      <a:tailEnd type="none" w="med" len="med"/>
                    </a:lnT>
                    <a:lnB w="12700" cap="flat" cmpd="sng" algn="ctr">
                      <a:solidFill>
                        <a:srgbClr val="2163B4"/>
                      </a:solidFill>
                      <a:prstDash val="solid"/>
                      <a:round/>
                      <a:headEnd type="none" w="med" len="med"/>
                      <a:tailEnd type="none" w="med" len="med"/>
                    </a:lnB>
                    <a:lnTlToBr>
                      <a:noFill/>
                    </a:lnTlToBr>
                    <a:lnBlToTr>
                      <a:noFill/>
                    </a:lnBlToTr>
                    <a:solidFill>
                      <a:srgbClr val="EAF1FB"/>
                    </a:solidFill>
                  </a:tcPr>
                </a:tc>
              </a:tr>
            </a:tbl>
          </a:graphicData>
        </a:graphic>
      </p:graphicFrame>
      <p:sp>
        <p:nvSpPr>
          <p:cNvPr id="10" name="灯片编号占位符 9"/>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46065" y="285750"/>
            <a:ext cx="5142230" cy="523240"/>
          </a:xfrm>
        </p:spPr>
        <p:txBody>
          <a:bodyPr/>
          <a:lstStyle/>
          <a:p>
            <a:r>
              <a:rPr dirty="0" smtClean="0"/>
              <a:t>用例</a:t>
            </a:r>
            <a:r>
              <a:rPr lang="en-US" altLang="zh-CN" dirty="0" smtClean="0"/>
              <a:t>1</a:t>
            </a:r>
            <a:r>
              <a:rPr dirty="0" smtClean="0"/>
              <a:t>：数据初始化</a:t>
            </a:r>
            <a:r>
              <a:rPr lang="en-US" altLang="zh-CN" dirty="0" smtClean="0"/>
              <a:t>3-2 </a:t>
            </a:r>
            <a:endParaRPr lang="zh-CN" altLang="en-US" dirty="0"/>
          </a:p>
        </p:txBody>
      </p:sp>
      <p:sp>
        <p:nvSpPr>
          <p:cNvPr id="5" name="Rectangle 3"/>
          <p:cNvSpPr txBox="1">
            <a:spLocks noChangeArrowheads="1"/>
          </p:cNvSpPr>
          <p:nvPr/>
        </p:nvSpPr>
        <p:spPr bwMode="auto">
          <a:xfrm>
            <a:off x="2308225" y="1214438"/>
            <a:ext cx="7645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0E9CDE"/>
              </a:buClr>
              <a:buSzPct val="100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mn-lt"/>
                <a:ea typeface="微软雅黑" panose="020B0503020204020204" pitchFamily="2" charset="-122"/>
                <a:cs typeface="+mn-cs"/>
              </a:rPr>
              <a:t>思路分析</a:t>
            </a:r>
            <a:endParaRPr kumimoji="0" lang="zh-CN" altLang="en-US" sz="2600" b="1" i="0" u="none" strike="noStrike" kern="0" cap="none" spc="0" normalizeH="0" baseline="0" noProof="0" dirty="0" smtClean="0">
              <a:ln>
                <a:noFill/>
              </a:ln>
              <a:solidFill>
                <a:schemeClr val="tx1"/>
              </a:solidFill>
              <a:effectLst/>
              <a:uLnTx/>
              <a:uFillTx/>
              <a:latin typeface="+mn-lt"/>
              <a:ea typeface="微软雅黑" panose="020B0503020204020204" pitchFamily="2" charset="-122"/>
              <a:cs typeface="+mn-cs"/>
            </a:endParaRPr>
          </a:p>
          <a:p>
            <a:pPr marL="742950" marR="0" lvl="1" indent="-285750" algn="l" defTabSz="914400" rtl="0" eaLnBrk="0" fontAlgn="base" latinLnBrk="0" hangingPunct="0">
              <a:lnSpc>
                <a:spcPct val="100000"/>
              </a:lnSpc>
              <a:spcBef>
                <a:spcPct val="20000"/>
              </a:spcBef>
              <a:spcAft>
                <a:spcPct val="0"/>
              </a:spcAft>
              <a:buClr>
                <a:srgbClr val="0E9CDE"/>
              </a:buClr>
              <a:buSzPct val="100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创建</a:t>
            </a:r>
            <a:r>
              <a:rPr kumimoji="0" lang="en-US" sz="2400" b="1" i="0" u="none" strike="noStrike" kern="0" cap="none" spc="0" normalizeH="0" baseline="0" noProof="0" dirty="0" err="1" smtClean="0">
                <a:ln>
                  <a:noFill/>
                </a:ln>
                <a:solidFill>
                  <a:schemeClr val="tx1"/>
                </a:solidFill>
                <a:effectLst/>
                <a:uLnTx/>
                <a:uFillTx/>
                <a:latin typeface="+mn-lt"/>
                <a:ea typeface="微软雅黑" panose="020B0503020204020204" pitchFamily="2" charset="-122"/>
              </a:rPr>
              <a:t>OrderingMgr</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类</a:t>
            </a:r>
            <a:endPar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endParaRPr>
          </a:p>
          <a:p>
            <a:pPr marL="742950" marR="0" lvl="1" indent="-285750" algn="l" defTabSz="914400" rtl="0" eaLnBrk="0" fontAlgn="base" latinLnBrk="0" hangingPunct="0">
              <a:lnSpc>
                <a:spcPct val="100000"/>
              </a:lnSpc>
              <a:spcBef>
                <a:spcPct val="20000"/>
              </a:spcBef>
              <a:spcAft>
                <a:spcPct val="0"/>
              </a:spcAft>
              <a:buClr>
                <a:srgbClr val="0E9CDE"/>
              </a:buClr>
              <a:buSzPct val="100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在</a:t>
            </a:r>
            <a:r>
              <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main()</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中创建</a:t>
            </a:r>
            <a:r>
              <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6</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个数组分别存储订单</a:t>
            </a:r>
            <a:r>
              <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6</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个属性</a:t>
            </a:r>
            <a:endPar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endParaRPr>
          </a:p>
          <a:p>
            <a:pPr marL="742950" lvl="1" indent="-285750" eaLnBrk="0" hangingPunct="0">
              <a:spcBef>
                <a:spcPct val="20000"/>
              </a:spcBef>
              <a:buClr>
                <a:srgbClr val="0E9CDE"/>
              </a:buClr>
              <a:buSzPct val="100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初始化数据</a:t>
            </a:r>
            <a:endPar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endParaRPr>
          </a:p>
          <a:p>
            <a:pPr marL="1200150" lvl="2" indent="-285750" eaLnBrk="0" hangingPunct="0">
              <a:spcBef>
                <a:spcPct val="20000"/>
              </a:spcBef>
              <a:buClr>
                <a:srgbClr val="0E9CDE"/>
              </a:buClr>
              <a:buSzPct val="100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初始化</a:t>
            </a:r>
            <a:r>
              <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3</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个菜品信息</a:t>
            </a:r>
            <a:endPar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endParaRPr>
          </a:p>
          <a:p>
            <a:pPr marL="1200150" lvl="2" indent="-285750" eaLnBrk="0" hangingPunct="0">
              <a:spcBef>
                <a:spcPct val="20000"/>
              </a:spcBef>
              <a:buClr>
                <a:srgbClr val="0E9CDE"/>
              </a:buClr>
              <a:buSzPct val="100000"/>
              <a:buFont typeface="Wingdings" panose="05000000000000000000" pitchFamily="2" charset="2"/>
              <a:buChar char="u"/>
              <a:defRPr/>
            </a:pP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初始化</a:t>
            </a:r>
            <a:r>
              <a:rPr kumimoji="0" lang="en-US" altLang="zh-CN"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2</a:t>
            </a:r>
            <a:r>
              <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rPr>
              <a:t>条订单信息 </a:t>
            </a:r>
            <a:endParaRPr kumimoji="0" lang="zh-CN" altLang="en-US" sz="2400" b="1" i="0" u="none" strike="noStrike" kern="0" cap="none" spc="0" normalizeH="0" baseline="0" noProof="0" dirty="0" smtClean="0">
              <a:ln>
                <a:noFill/>
              </a:ln>
              <a:solidFill>
                <a:schemeClr val="tx1"/>
              </a:solidFill>
              <a:effectLst/>
              <a:uLnTx/>
              <a:uFillTx/>
              <a:latin typeface="+mn-lt"/>
              <a:ea typeface="微软雅黑" panose="020B0503020204020204" pitchFamily="2" charset="-122"/>
            </a:endParaRPr>
          </a:p>
        </p:txBody>
      </p:sp>
      <p:grpSp>
        <p:nvGrpSpPr>
          <p:cNvPr id="6" name="组合 19"/>
          <p:cNvGrpSpPr/>
          <p:nvPr/>
        </p:nvGrpSpPr>
        <p:grpSpPr bwMode="auto">
          <a:xfrm>
            <a:off x="4810116" y="6000768"/>
            <a:ext cx="2786062" cy="428625"/>
            <a:chOff x="3714744" y="5143512"/>
            <a:chExt cx="2786082" cy="428628"/>
          </a:xfrm>
        </p:grpSpPr>
        <p:sp>
          <p:nvSpPr>
            <p:cNvPr id="7" name="圆角矩形 6"/>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TextBox 7"/>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9" name="灯片编号占位符 8"/>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54955" y="285750"/>
            <a:ext cx="5133340" cy="523875"/>
          </a:xfrm>
        </p:spPr>
        <p:txBody>
          <a:bodyPr/>
          <a:lstStyle/>
          <a:p>
            <a:pPr>
              <a:defRPr/>
            </a:pPr>
            <a:r>
              <a:rPr dirty="0" smtClean="0"/>
              <a:t>用例</a:t>
            </a:r>
            <a:r>
              <a:rPr lang="en-US" altLang="zh-CN" dirty="0" smtClean="0"/>
              <a:t>1</a:t>
            </a:r>
            <a:r>
              <a:rPr dirty="0" smtClean="0"/>
              <a:t>：数据初始化</a:t>
            </a:r>
            <a:r>
              <a:rPr lang="en-US" altLang="zh-CN" dirty="0" smtClean="0"/>
              <a:t>3-3</a:t>
            </a:r>
            <a:endParaRPr dirty="0" smtClean="0"/>
          </a:p>
        </p:txBody>
      </p:sp>
      <p:sp>
        <p:nvSpPr>
          <p:cNvPr id="14339" name="Rectangle 3"/>
          <p:cNvSpPr>
            <a:spLocks noGrp="1" noChangeArrowheads="1"/>
          </p:cNvSpPr>
          <p:nvPr>
            <p:ph idx="1"/>
          </p:nvPr>
        </p:nvSpPr>
        <p:spPr>
          <a:xfrm>
            <a:off x="2308225" y="1214438"/>
            <a:ext cx="7645400" cy="5143500"/>
          </a:xfrm>
        </p:spPr>
        <p:txBody>
          <a:bodyPr/>
          <a:lstStyle/>
          <a:p>
            <a:pPr>
              <a:defRPr/>
            </a:pPr>
            <a:r>
              <a:rPr lang="zh-CN" altLang="en-US" dirty="0" smtClean="0"/>
              <a:t>功能测试</a:t>
            </a:r>
            <a:endParaRPr lang="zh-CN" altLang="en-US" dirty="0" smtClean="0"/>
          </a:p>
          <a:p>
            <a:pPr lvl="1">
              <a:defRPr/>
            </a:pPr>
            <a:r>
              <a:rPr lang="zh-CN" altLang="en-US" dirty="0" smtClean="0"/>
              <a:t>创建类</a:t>
            </a:r>
            <a:r>
              <a:rPr lang="en-US" altLang="zh-CN" dirty="0" err="1"/>
              <a:t>OrderingMgr</a:t>
            </a:r>
            <a:endParaRPr lang="zh-CN" altLang="en-US" dirty="0" smtClean="0"/>
          </a:p>
          <a:p>
            <a:pPr lvl="1">
              <a:defRPr/>
            </a:pPr>
            <a:r>
              <a:rPr lang="zh-CN" altLang="en-US" dirty="0" smtClean="0"/>
              <a:t>初始化订单信息</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p:txBody>
      </p:sp>
      <p:grpSp>
        <p:nvGrpSpPr>
          <p:cNvPr id="25605" name="组合 29"/>
          <p:cNvGrpSpPr/>
          <p:nvPr/>
        </p:nvGrpSpPr>
        <p:grpSpPr bwMode="auto">
          <a:xfrm>
            <a:off x="3381375" y="4244975"/>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607" name="组合 7"/>
            <p:cNvGrpSpPr/>
            <p:nvPr/>
          </p:nvGrpSpPr>
          <p:grpSpPr bwMode="auto">
            <a:xfrm>
              <a:off x="1924031" y="3214688"/>
              <a:ext cx="5862678" cy="2058989"/>
              <a:chOff x="2066315" y="2227264"/>
              <a:chExt cx="5862756" cy="2059018"/>
            </a:xfrm>
          </p:grpSpPr>
          <p:grpSp>
            <p:nvGrpSpPr>
              <p:cNvPr id="25608"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613"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5609"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17.2　菜单切换.bmp"/>
          <p:cNvPicPr/>
          <p:nvPr/>
        </p:nvPicPr>
        <p:blipFill>
          <a:blip r:embed="rId1"/>
          <a:stretch>
            <a:fillRect/>
          </a:stretch>
        </p:blipFill>
        <p:spPr>
          <a:xfrm>
            <a:off x="7239008" y="2086106"/>
            <a:ext cx="2818895" cy="3914662"/>
          </a:xfrm>
          <a:prstGeom prst="rect">
            <a:avLst/>
          </a:prstGeom>
          <a:ln>
            <a:solidFill>
              <a:schemeClr val="accent1"/>
            </a:solidFill>
          </a:ln>
        </p:spPr>
      </p:pic>
      <p:sp>
        <p:nvSpPr>
          <p:cNvPr id="15362" name="Rectangle 2"/>
          <p:cNvSpPr>
            <a:spLocks noGrp="1" noChangeArrowheads="1"/>
          </p:cNvSpPr>
          <p:nvPr>
            <p:ph type="title"/>
          </p:nvPr>
        </p:nvSpPr>
        <p:spPr>
          <a:xfrm>
            <a:off x="4779010" y="285750"/>
            <a:ext cx="5709285" cy="523875"/>
          </a:xfrm>
        </p:spPr>
        <p:txBody>
          <a:bodyPr/>
          <a:lstStyle/>
          <a:p>
            <a:pPr>
              <a:defRPr/>
            </a:pPr>
            <a:r>
              <a:rPr smtClean="0"/>
              <a:t>用例</a:t>
            </a:r>
            <a:r>
              <a:rPr lang="en-US" altLang="zh-CN" smtClean="0"/>
              <a:t>2</a:t>
            </a:r>
            <a:r>
              <a:rPr smtClean="0"/>
              <a:t>：实现菜单切换</a:t>
            </a:r>
            <a:r>
              <a:rPr lang="en-US" altLang="zh-CN" smtClean="0"/>
              <a:t>2-1 </a:t>
            </a:r>
            <a:endParaRPr lang="en-US" altLang="zh-CN" dirty="0" smtClean="0"/>
          </a:p>
        </p:txBody>
      </p:sp>
      <p:sp>
        <p:nvSpPr>
          <p:cNvPr id="15363" name="Rectangle 3"/>
          <p:cNvSpPr>
            <a:spLocks noGrp="1" noChangeArrowheads="1"/>
          </p:cNvSpPr>
          <p:nvPr>
            <p:ph idx="1"/>
          </p:nvPr>
        </p:nvSpPr>
        <p:spPr>
          <a:xfrm>
            <a:off x="1628775" y="1214755"/>
            <a:ext cx="8324850" cy="5143500"/>
          </a:xfrm>
        </p:spPr>
        <p:txBody>
          <a:bodyPr/>
          <a:lstStyle/>
          <a:p>
            <a:pPr>
              <a:defRPr/>
            </a:pPr>
            <a:r>
              <a:rPr lang="zh-CN" altLang="en-US" dirty="0" smtClean="0"/>
              <a:t>需求说明</a:t>
            </a:r>
            <a:endParaRPr lang="zh-CN" altLang="en-US" dirty="0" smtClean="0"/>
          </a:p>
          <a:p>
            <a:pPr lvl="1">
              <a:defRPr/>
            </a:pPr>
            <a:r>
              <a:rPr lang="zh-CN" altLang="en-US" dirty="0" smtClean="0"/>
              <a:t>编写程序入口，实现菜单显示和切换</a:t>
            </a:r>
            <a:endParaRPr lang="zh-CN" altLang="en-US" dirty="0" smtClean="0"/>
          </a:p>
          <a:p>
            <a:pPr>
              <a:defRPr/>
            </a:pPr>
            <a:r>
              <a:rPr lang="zh-CN" altLang="en-US" dirty="0" smtClean="0"/>
              <a:t>思路分析</a:t>
            </a:r>
            <a:endParaRPr lang="en-US" altLang="zh-CN" dirty="0" smtClean="0"/>
          </a:p>
          <a:p>
            <a:pPr lvl="1">
              <a:defRPr/>
            </a:pPr>
            <a:r>
              <a:rPr lang="zh-CN" altLang="en-US" dirty="0" smtClean="0"/>
              <a:t>使用循环控制菜单显示，</a:t>
            </a:r>
            <a:endParaRPr lang="en-US" altLang="zh-CN" dirty="0" smtClean="0"/>
          </a:p>
          <a:p>
            <a:pPr marL="457200" lvl="1" indent="0">
              <a:buNone/>
              <a:defRPr/>
            </a:pPr>
            <a:r>
              <a:rPr lang="en-US" altLang="zh-CN" dirty="0" smtClean="0"/>
              <a:t>0</a:t>
            </a:r>
            <a:r>
              <a:rPr lang="zh-CN" altLang="en-US" dirty="0" smtClean="0"/>
              <a:t>退出循环</a:t>
            </a:r>
            <a:endParaRPr lang="en-US" altLang="zh-CN" dirty="0" smtClean="0"/>
          </a:p>
          <a:p>
            <a:pPr lvl="1">
              <a:defRPr/>
            </a:pPr>
            <a:r>
              <a:rPr lang="zh-CN" altLang="en-US" dirty="0"/>
              <a:t>使用</a:t>
            </a:r>
            <a:r>
              <a:rPr lang="en-US" altLang="zh-CN" dirty="0"/>
              <a:t>switch</a:t>
            </a:r>
            <a:r>
              <a:rPr lang="zh-CN" altLang="en-US" dirty="0"/>
              <a:t>语句实现菜单切换</a:t>
            </a:r>
            <a:endParaRPr lang="zh-CN" altLang="en-US" dirty="0"/>
          </a:p>
          <a:p>
            <a:pPr marL="457200" lvl="1" indent="0">
              <a:buNone/>
              <a:defRPr/>
            </a:pPr>
            <a:endParaRPr lang="zh-CN" altLang="en-US" dirty="0" smtClean="0"/>
          </a:p>
          <a:p>
            <a:pPr>
              <a:defRPr/>
            </a:pPr>
            <a:r>
              <a:rPr lang="zh-CN" altLang="en-US" dirty="0" smtClean="0"/>
              <a:t>难点提示</a:t>
            </a:r>
            <a:endParaRPr lang="zh-CN" altLang="en-US" dirty="0" smtClean="0"/>
          </a:p>
          <a:p>
            <a:pPr lvl="1">
              <a:defRPr/>
            </a:pPr>
            <a:r>
              <a:rPr lang="zh-CN" altLang="en-US" dirty="0" smtClean="0"/>
              <a:t>使用标识变量来控制循环退出</a:t>
            </a:r>
            <a:endParaRPr lang="zh-CN" altLang="en-US" dirty="0" smtClean="0"/>
          </a:p>
        </p:txBody>
      </p:sp>
      <p:sp>
        <p:nvSpPr>
          <p:cNvPr id="474142" name="Rectangle 30"/>
          <p:cNvSpPr>
            <a:spLocks noChangeArrowheads="1"/>
          </p:cNvSpPr>
          <p:nvPr/>
        </p:nvSpPr>
        <p:spPr bwMode="auto">
          <a:xfrm>
            <a:off x="7239000" y="3714767"/>
            <a:ext cx="2786090" cy="2214563"/>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nvGrpSpPr>
          <p:cNvPr id="26631" name="组合 12"/>
          <p:cNvGrpSpPr/>
          <p:nvPr/>
        </p:nvGrpSpPr>
        <p:grpSpPr bwMode="auto">
          <a:xfrm>
            <a:off x="1628775" y="857250"/>
            <a:ext cx="1102995" cy="500063"/>
            <a:chOff x="6072198" y="1142984"/>
            <a:chExt cx="1103090" cy="500066"/>
          </a:xfrm>
        </p:grpSpPr>
        <p:pic>
          <p:nvPicPr>
            <p:cNvPr id="26637" name="Picture 13" descr="C:\Users\meng.zhang\Desktop\ACCP7.0模版图标规范\ge_p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5381625" y="6215063"/>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7" name="灯片编号占位符 16"/>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4142"/>
                                        </p:tgtEl>
                                        <p:attrNameLst>
                                          <p:attrName>style.visibility</p:attrName>
                                        </p:attrNameLst>
                                      </p:cBhvr>
                                      <p:to>
                                        <p:strVal val="visible"/>
                                      </p:to>
                                    </p:set>
                                    <p:animEffect transition="in" filter="checkerboard(across)">
                                      <p:cBhvr>
                                        <p:cTn id="7" dur="500"/>
                                        <p:tgtEl>
                                          <p:spTgt spid="4741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4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36490" y="285750"/>
            <a:ext cx="5551805" cy="523875"/>
          </a:xfrm>
        </p:spPr>
        <p:txBody>
          <a:bodyPr/>
          <a:lstStyle/>
          <a:p>
            <a:pPr>
              <a:defRPr/>
            </a:pPr>
            <a:r>
              <a:rPr smtClean="0"/>
              <a:t>用例</a:t>
            </a:r>
            <a:r>
              <a:rPr lang="en-US" altLang="zh-CN" smtClean="0"/>
              <a:t>2</a:t>
            </a:r>
            <a:r>
              <a:rPr smtClean="0"/>
              <a:t>：实现菜单切换</a:t>
            </a:r>
            <a:r>
              <a:rPr lang="en-US" altLang="zh-CN" smtClean="0"/>
              <a:t>2-2</a:t>
            </a:r>
            <a:endParaRPr smtClean="0"/>
          </a:p>
        </p:txBody>
      </p:sp>
      <p:sp>
        <p:nvSpPr>
          <p:cNvPr id="16387" name="Rectangle 3"/>
          <p:cNvSpPr>
            <a:spLocks noGrp="1" noChangeArrowheads="1"/>
          </p:cNvSpPr>
          <p:nvPr>
            <p:ph idx="1"/>
          </p:nvPr>
        </p:nvSpPr>
        <p:spPr>
          <a:xfrm>
            <a:off x="2308225" y="1214438"/>
            <a:ext cx="7645400" cy="5143500"/>
          </a:xfrm>
        </p:spPr>
        <p:txBody>
          <a:bodyPr/>
          <a:lstStyle/>
          <a:p>
            <a:pPr>
              <a:defRPr/>
            </a:pPr>
            <a:r>
              <a:rPr lang="zh-CN" altLang="en-US" dirty="0" smtClean="0"/>
              <a:t>功能测试</a:t>
            </a:r>
            <a:endParaRPr lang="zh-CN" altLang="en-US" dirty="0" smtClean="0"/>
          </a:p>
          <a:p>
            <a:pPr lvl="1">
              <a:defRPr/>
            </a:pPr>
            <a:r>
              <a:rPr lang="zh-CN" altLang="en-US" dirty="0" smtClean="0"/>
              <a:t>实现菜单切换 </a:t>
            </a:r>
            <a:endParaRPr lang="en-US" altLang="zh-CN" dirty="0" smtClean="0"/>
          </a:p>
          <a:p>
            <a:pPr lvl="1">
              <a:defRPr/>
            </a:pPr>
            <a:r>
              <a:rPr lang="zh-CN" altLang="en-US" dirty="0" smtClean="0"/>
              <a:t>输入非数字时程序报错</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zh-CN" altLang="en-US" dirty="0" smtClean="0"/>
          </a:p>
        </p:txBody>
      </p:sp>
      <p:grpSp>
        <p:nvGrpSpPr>
          <p:cNvPr id="27653" name="组合 29"/>
          <p:cNvGrpSpPr/>
          <p:nvPr/>
        </p:nvGrpSpPr>
        <p:grpSpPr bwMode="auto">
          <a:xfrm>
            <a:off x="3381375" y="4244975"/>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655" name="组合 7"/>
            <p:cNvGrpSpPr/>
            <p:nvPr/>
          </p:nvGrpSpPr>
          <p:grpSpPr bwMode="auto">
            <a:xfrm>
              <a:off x="1924031" y="3214688"/>
              <a:ext cx="5862678" cy="2058989"/>
              <a:chOff x="2066315" y="2227264"/>
              <a:chExt cx="5862756" cy="2059018"/>
            </a:xfrm>
          </p:grpSpPr>
          <p:grpSp>
            <p:nvGrpSpPr>
              <p:cNvPr id="27656"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661"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7657"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1629410" y="1214755"/>
            <a:ext cx="8324215" cy="5143500"/>
          </a:xfrm>
        </p:spPr>
        <p:txBody>
          <a:bodyPr/>
          <a:lstStyle/>
          <a:p>
            <a:pPr>
              <a:defRPr/>
            </a:pPr>
            <a:r>
              <a:rPr lang="zh-CN" altLang="en-US" dirty="0" smtClean="0"/>
              <a:t>需求说明</a:t>
            </a:r>
            <a:endParaRPr lang="zh-CN" altLang="en-US" dirty="0" smtClean="0"/>
          </a:p>
          <a:p>
            <a:pPr lvl="1">
              <a:defRPr/>
            </a:pPr>
            <a:r>
              <a:rPr lang="zh-CN" altLang="en-US" dirty="0" smtClean="0"/>
              <a:t>遍历系统中已有的订单，并逐条显示输出</a:t>
            </a:r>
            <a:endParaRPr lang="zh-CN" altLang="en-US" dirty="0" smtClean="0"/>
          </a:p>
          <a:p>
            <a:pPr>
              <a:defRPr/>
            </a:pPr>
            <a:r>
              <a:rPr lang="zh-CN" altLang="en-US" dirty="0" smtClean="0"/>
              <a:t>思路分析</a:t>
            </a:r>
            <a:endParaRPr lang="zh-CN" altLang="en-US" dirty="0" smtClean="0"/>
          </a:p>
          <a:p>
            <a:pPr lvl="1">
              <a:defRPr/>
            </a:pPr>
            <a:r>
              <a:rPr lang="zh-CN" altLang="en-US" dirty="0" smtClean="0"/>
              <a:t>使用订餐人数组长度</a:t>
            </a:r>
            <a:endParaRPr lang="en-US" altLang="zh-CN" dirty="0" smtClean="0"/>
          </a:p>
          <a:p>
            <a:pPr marL="457200" lvl="1" indent="0">
              <a:buNone/>
              <a:defRPr/>
            </a:pPr>
            <a:r>
              <a:rPr lang="zh-CN" altLang="en-US" dirty="0" smtClean="0"/>
              <a:t>控制循环次数</a:t>
            </a:r>
            <a:endParaRPr lang="en-US" altLang="zh-CN" dirty="0" smtClean="0"/>
          </a:p>
          <a:p>
            <a:pPr lvl="1">
              <a:defRPr/>
            </a:pPr>
            <a:r>
              <a:rPr lang="zh-CN" altLang="en-US" dirty="0" smtClean="0"/>
              <a:t>对输出数据进行处理</a:t>
            </a:r>
            <a:endParaRPr lang="en-US" altLang="zh-CN" dirty="0" smtClean="0"/>
          </a:p>
          <a:p>
            <a:pPr>
              <a:defRPr/>
            </a:pPr>
            <a:r>
              <a:rPr lang="zh-CN" altLang="en-US" dirty="0" smtClean="0"/>
              <a:t>难点提示</a:t>
            </a:r>
            <a:endParaRPr lang="en-US" altLang="zh-CN" dirty="0" smtClean="0"/>
          </a:p>
          <a:p>
            <a:pPr lvl="1">
              <a:defRPr/>
            </a:pPr>
            <a:r>
              <a:rPr lang="zh-CN" altLang="en-US" dirty="0" smtClean="0"/>
              <a:t>仅遍历订餐人信息不</a:t>
            </a:r>
            <a:endParaRPr lang="en-US" altLang="zh-CN" dirty="0" smtClean="0"/>
          </a:p>
          <a:p>
            <a:pPr marL="457200" lvl="1" indent="0">
              <a:buNone/>
              <a:defRPr/>
            </a:pPr>
            <a:r>
              <a:rPr lang="zh-CN" altLang="en-US" dirty="0" smtClean="0"/>
              <a:t>为空的记录，需判断</a:t>
            </a:r>
            <a:endParaRPr lang="en-US" altLang="zh-CN" dirty="0" smtClean="0"/>
          </a:p>
        </p:txBody>
      </p:sp>
      <p:pic>
        <p:nvPicPr>
          <p:cNvPr id="14" name="图片 13" descr="图17.3　查看餐袋.bmp"/>
          <p:cNvPicPr/>
          <p:nvPr/>
        </p:nvPicPr>
        <p:blipFill>
          <a:blip r:embed="rId1"/>
          <a:stretch>
            <a:fillRect/>
          </a:stretch>
        </p:blipFill>
        <p:spPr>
          <a:xfrm>
            <a:off x="6384924" y="2623179"/>
            <a:ext cx="4643438" cy="2655859"/>
          </a:xfrm>
          <a:prstGeom prst="rect">
            <a:avLst/>
          </a:prstGeom>
        </p:spPr>
      </p:pic>
      <p:sp>
        <p:nvSpPr>
          <p:cNvPr id="17410" name="Rectangle 2"/>
          <p:cNvSpPr>
            <a:spLocks noGrp="1" noChangeArrowheads="1"/>
          </p:cNvSpPr>
          <p:nvPr>
            <p:ph type="title"/>
          </p:nvPr>
        </p:nvSpPr>
        <p:spPr>
          <a:xfrm>
            <a:off x="4810760" y="285750"/>
            <a:ext cx="5678170" cy="523875"/>
          </a:xfrm>
        </p:spPr>
        <p:txBody>
          <a:bodyPr/>
          <a:lstStyle/>
          <a:p>
            <a:pPr>
              <a:defRPr/>
            </a:pPr>
            <a:r>
              <a:rPr sz="3200" dirty="0" smtClean="0"/>
              <a:t>用例</a:t>
            </a:r>
            <a:r>
              <a:rPr lang="en-US" altLang="zh-CN" sz="3200" dirty="0" smtClean="0"/>
              <a:t>3</a:t>
            </a:r>
            <a:r>
              <a:rPr sz="3200" dirty="0" smtClean="0"/>
              <a:t>：实现查看餐袋功能</a:t>
            </a:r>
            <a:r>
              <a:rPr lang="en-US" altLang="zh-CN" sz="3200" dirty="0" smtClean="0"/>
              <a:t>2-1</a:t>
            </a:r>
            <a:r>
              <a:rPr lang="en-US" altLang="zh-CN" dirty="0" smtClean="0"/>
              <a:t> </a:t>
            </a:r>
            <a:endParaRPr lang="en-US" altLang="zh-CN" dirty="0" smtClean="0"/>
          </a:p>
        </p:txBody>
      </p:sp>
      <p:sp>
        <p:nvSpPr>
          <p:cNvPr id="479240" name="Rectangle 8"/>
          <p:cNvSpPr>
            <a:spLocks noChangeArrowheads="1"/>
          </p:cNvSpPr>
          <p:nvPr/>
        </p:nvSpPr>
        <p:spPr bwMode="auto">
          <a:xfrm>
            <a:off x="6384924" y="4337691"/>
            <a:ext cx="4643438" cy="857256"/>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479241" name="Rectangle 9"/>
          <p:cNvSpPr>
            <a:spLocks noChangeArrowheads="1"/>
          </p:cNvSpPr>
          <p:nvPr/>
        </p:nvSpPr>
        <p:spPr bwMode="auto">
          <a:xfrm>
            <a:off x="9991752" y="4429132"/>
            <a:ext cx="431800" cy="57626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nvGrpSpPr>
          <p:cNvPr id="28680" name="组合 12"/>
          <p:cNvGrpSpPr/>
          <p:nvPr/>
        </p:nvGrpSpPr>
        <p:grpSpPr bwMode="auto">
          <a:xfrm>
            <a:off x="1628775" y="857250"/>
            <a:ext cx="1102995" cy="500063"/>
            <a:chOff x="6072198" y="1142984"/>
            <a:chExt cx="1103090" cy="500066"/>
          </a:xfrm>
        </p:grpSpPr>
        <p:pic>
          <p:nvPicPr>
            <p:cNvPr id="28686" name="Picture 13" descr="C:\Users\meng.zhang\Desktop\ACCP7.0模版图标规范\ge_p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7167570" y="5857892"/>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20</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8" name="灯片编号占位符 17"/>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79240"/>
                                        </p:tgtEl>
                                        <p:attrNameLst>
                                          <p:attrName>style.visibility</p:attrName>
                                        </p:attrNameLst>
                                      </p:cBhvr>
                                      <p:to>
                                        <p:strVal val="visible"/>
                                      </p:to>
                                    </p:set>
                                    <p:animEffect transition="in" filter="checkerboard(across)">
                                      <p:cBhvr>
                                        <p:cTn id="7" dur="500"/>
                                        <p:tgtEl>
                                          <p:spTgt spid="47924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79241"/>
                                        </p:tgtEl>
                                        <p:attrNameLst>
                                          <p:attrName>style.visibility</p:attrName>
                                        </p:attrNameLst>
                                      </p:cBhvr>
                                      <p:to>
                                        <p:strVal val="visible"/>
                                      </p:to>
                                    </p:set>
                                    <p:animEffect transition="in" filter="checkerboard(across)">
                                      <p:cBhvr>
                                        <p:cTn id="11" dur="500"/>
                                        <p:tgtEl>
                                          <p:spTgt spid="47924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bldLvl="0" animBg="1"/>
      <p:bldP spid="47924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795520" y="285750"/>
            <a:ext cx="5693410" cy="523875"/>
          </a:xfrm>
        </p:spPr>
        <p:txBody>
          <a:bodyPr/>
          <a:lstStyle/>
          <a:p>
            <a:pPr>
              <a:defRPr/>
            </a:pPr>
            <a:r>
              <a:rPr sz="3200" dirty="0" smtClean="0"/>
              <a:t>用例</a:t>
            </a:r>
            <a:r>
              <a:rPr lang="en-US" altLang="zh-CN" sz="3200" dirty="0" smtClean="0"/>
              <a:t>3</a:t>
            </a:r>
            <a:r>
              <a:rPr sz="3200" dirty="0" smtClean="0"/>
              <a:t>：实现查看餐袋功能</a:t>
            </a:r>
            <a:r>
              <a:rPr lang="en-US" altLang="zh-CN" sz="3200" dirty="0" smtClean="0"/>
              <a:t>2-2</a:t>
            </a:r>
            <a:endParaRPr sz="3200" dirty="0" smtClean="0"/>
          </a:p>
        </p:txBody>
      </p:sp>
      <p:sp>
        <p:nvSpPr>
          <p:cNvPr id="18435" name="Rectangle 3"/>
          <p:cNvSpPr>
            <a:spLocks noGrp="1" noChangeArrowheads="1"/>
          </p:cNvSpPr>
          <p:nvPr>
            <p:ph idx="1"/>
          </p:nvPr>
        </p:nvSpPr>
        <p:spPr>
          <a:xfrm>
            <a:off x="2308225" y="913130"/>
            <a:ext cx="7645400" cy="5445125"/>
          </a:xfrm>
        </p:spPr>
        <p:txBody>
          <a:bodyPr/>
          <a:lstStyle/>
          <a:p>
            <a:pPr>
              <a:defRPr/>
            </a:pPr>
            <a:r>
              <a:rPr lang="zh-CN" altLang="en-US" dirty="0" smtClean="0"/>
              <a:t>功能测试</a:t>
            </a:r>
            <a:endParaRPr lang="zh-CN" altLang="en-US" dirty="0" smtClean="0"/>
          </a:p>
          <a:p>
            <a:pPr lvl="1">
              <a:defRPr/>
            </a:pPr>
            <a:r>
              <a:rPr lang="zh-CN" altLang="en-US" dirty="0" smtClean="0"/>
              <a:t>正确输出餐袋中所有订单信息</a:t>
            </a:r>
            <a:endParaRPr lang="zh-CN" altLang="en-US" dirty="0" smtClean="0"/>
          </a:p>
          <a:p>
            <a:pPr lvl="1">
              <a:defRPr/>
            </a:pPr>
            <a:r>
              <a:rPr lang="zh-CN" altLang="en-US" dirty="0" smtClean="0"/>
              <a:t>正确输出订单的状态信息</a:t>
            </a:r>
            <a:endParaRPr lang="zh-CN" altLang="en-US" dirty="0" smtClean="0"/>
          </a:p>
          <a:p>
            <a:pPr lvl="1">
              <a:defRPr/>
            </a:pPr>
            <a:r>
              <a:rPr lang="zh-CN" altLang="en-US" dirty="0" smtClean="0"/>
              <a:t>输出格式正确</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zh-CN" altLang="en-US" dirty="0" smtClean="0"/>
          </a:p>
        </p:txBody>
      </p:sp>
      <p:grpSp>
        <p:nvGrpSpPr>
          <p:cNvPr id="29701" name="组合 29"/>
          <p:cNvGrpSpPr/>
          <p:nvPr/>
        </p:nvGrpSpPr>
        <p:grpSpPr bwMode="auto">
          <a:xfrm>
            <a:off x="3381375" y="4649470"/>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9703" name="组合 7"/>
            <p:cNvGrpSpPr/>
            <p:nvPr/>
          </p:nvGrpSpPr>
          <p:grpSpPr bwMode="auto">
            <a:xfrm>
              <a:off x="1924031" y="3214688"/>
              <a:ext cx="5862678" cy="2058989"/>
              <a:chOff x="2066315" y="2227264"/>
              <a:chExt cx="5862756" cy="2059018"/>
            </a:xfrm>
          </p:grpSpPr>
          <p:grpSp>
            <p:nvGrpSpPr>
              <p:cNvPr id="29704"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9709"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9705"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5645" y="285750"/>
            <a:ext cx="2152650" cy="523875"/>
          </a:xfrm>
        </p:spPr>
        <p:txBody>
          <a:bodyPr/>
          <a:lstStyle/>
          <a:p>
            <a:pPr>
              <a:defRPr/>
            </a:pPr>
            <a:r>
              <a:rPr dirty="0" smtClean="0"/>
              <a:t>预习检查</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smtClean="0"/>
              <a:t>熟悉“吃货联盟订餐系统”项目需求</a:t>
            </a:r>
            <a:endParaRPr lang="en-US" altLang="zh-CN" dirty="0" smtClean="0"/>
          </a:p>
          <a:p>
            <a:r>
              <a:rPr lang="zh-CN" altLang="en-US" dirty="0" smtClean="0"/>
              <a:t>如何保存多条订单的信息？</a:t>
            </a:r>
            <a:endParaRPr lang="zh-CN" altLang="en-US" dirty="0" smtClean="0"/>
          </a:p>
          <a:p>
            <a:r>
              <a:rPr lang="zh-CN" altLang="en-US" dirty="0" smtClean="0"/>
              <a:t>如何获得所有订单的信息？</a:t>
            </a:r>
            <a:endParaRPr lang="zh-CN" altLang="en-US" dirty="0" smtClean="0"/>
          </a:p>
          <a:p>
            <a:r>
              <a:rPr lang="zh-CN" altLang="en-US" dirty="0" smtClean="0"/>
              <a:t>怎样实现新增一条订单的功能？</a:t>
            </a:r>
            <a:endParaRPr lang="zh-CN" altLang="en-US" dirty="0" smtClean="0"/>
          </a:p>
          <a:p>
            <a:r>
              <a:rPr lang="zh-CN" altLang="en-US" dirty="0" smtClean="0"/>
              <a:t>怎样实现签收一条订单的功能？</a:t>
            </a:r>
            <a:endParaRPr lang="zh-CN" altLang="en-US" dirty="0" smtClean="0"/>
          </a:p>
          <a:p>
            <a:pPr lvl="2">
              <a:defRPr/>
            </a:pPr>
            <a:endParaRPr lang="en-US" altLang="zh-CN" dirty="0" smtClean="0"/>
          </a:p>
          <a:p>
            <a:pPr>
              <a:defRPr/>
            </a:pPr>
            <a:endParaRPr lang="zh-CN" altLang="en-US" dirty="0"/>
          </a:p>
        </p:txBody>
      </p:sp>
      <p:grpSp>
        <p:nvGrpSpPr>
          <p:cNvPr id="5" name="组合 1"/>
          <p:cNvGrpSpPr/>
          <p:nvPr/>
        </p:nvGrpSpPr>
        <p:grpSpPr bwMode="auto">
          <a:xfrm>
            <a:off x="1524000" y="600075"/>
            <a:ext cx="1607185" cy="736600"/>
            <a:chOff x="0" y="600123"/>
            <a:chExt cx="1607604" cy="736273"/>
          </a:xfrm>
        </p:grpSpPr>
        <p:sp>
          <p:nvSpPr>
            <p:cNvPr id="7" name="TextBox 6"/>
            <p:cNvSpPr txBox="1"/>
            <p:nvPr/>
          </p:nvSpPr>
          <p:spPr>
            <a:xfrm>
              <a:off x="403330" y="620752"/>
              <a:ext cx="1204274" cy="39860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集中测试</a:t>
              </a:r>
              <a:endParaRPr lang="zh-CN" altLang="en-US" sz="2000" b="1" dirty="0">
                <a:latin typeface="黑体" panose="02010609060101010101" pitchFamily="49" charset="-122"/>
                <a:ea typeface="黑体" panose="02010609060101010101" pitchFamily="49" charset="-122"/>
              </a:endParaRPr>
            </a:p>
          </p:txBody>
        </p:sp>
        <p:pic>
          <p:nvPicPr>
            <p:cNvPr id="8" name="Picture 16" descr="C:\Users\meng.zhang\Desktop\ACCP7.0模版图标规范\s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 descr="C:\Users\meng.zhang\Desktop\ACCP7.0模版图标规范\us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灯片编号占位符 9"/>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252210" y="285750"/>
            <a:ext cx="4236720"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2308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0725"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0727" name="组合 7"/>
            <p:cNvGrpSpPr/>
            <p:nvPr/>
          </p:nvGrpSpPr>
          <p:grpSpPr bwMode="auto">
            <a:xfrm>
              <a:off x="1924031" y="3214688"/>
              <a:ext cx="5862678" cy="2058989"/>
              <a:chOff x="2066315" y="2227264"/>
              <a:chExt cx="5862756" cy="2059018"/>
            </a:xfrm>
          </p:grpSpPr>
          <p:grpSp>
            <p:nvGrpSpPr>
              <p:cNvPr id="30728"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0733"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0729"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 descr="图17"/>
          <p:cNvPicPr>
            <a:picLocks noChangeAspect="1" noChangeArrowheads="1"/>
          </p:cNvPicPr>
          <p:nvPr/>
        </p:nvPicPr>
        <p:blipFill>
          <a:blip r:embed="rId1"/>
          <a:srcRect/>
          <a:stretch>
            <a:fillRect/>
          </a:stretch>
        </p:blipFill>
        <p:spPr bwMode="auto">
          <a:xfrm>
            <a:off x="7329519" y="1428736"/>
            <a:ext cx="3267075" cy="4452938"/>
          </a:xfrm>
          <a:prstGeom prst="rect">
            <a:avLst/>
          </a:prstGeom>
          <a:noFill/>
          <a:ln w="9525">
            <a:solidFill>
              <a:schemeClr val="tx1"/>
            </a:solidFill>
            <a:miter lim="800000"/>
            <a:headEnd/>
            <a:tailEnd/>
          </a:ln>
        </p:spPr>
      </p:pic>
      <p:sp>
        <p:nvSpPr>
          <p:cNvPr id="20482" name="Rectangle 2"/>
          <p:cNvSpPr>
            <a:spLocks noGrp="1" noChangeArrowheads="1"/>
          </p:cNvSpPr>
          <p:nvPr>
            <p:ph type="title"/>
          </p:nvPr>
        </p:nvSpPr>
        <p:spPr>
          <a:xfrm>
            <a:off x="4720590" y="285750"/>
            <a:ext cx="5768340" cy="523240"/>
          </a:xfrm>
        </p:spPr>
        <p:txBody>
          <a:bodyPr/>
          <a:lstStyle/>
          <a:p>
            <a:pPr>
              <a:defRPr/>
            </a:pPr>
            <a:r>
              <a:rPr sz="3200" dirty="0" smtClean="0"/>
              <a:t>用例</a:t>
            </a:r>
            <a:r>
              <a:rPr lang="en-US" altLang="zh-CN" sz="3200" dirty="0" smtClean="0"/>
              <a:t>4</a:t>
            </a:r>
            <a:r>
              <a:rPr sz="3200" dirty="0" smtClean="0"/>
              <a:t>：实现我要订餐功能</a:t>
            </a:r>
            <a:r>
              <a:rPr lang="en-US" altLang="zh-CN" sz="3200" dirty="0" smtClean="0"/>
              <a:t>2-1</a:t>
            </a:r>
            <a:r>
              <a:rPr lang="en-US" altLang="zh-CN" dirty="0" smtClean="0"/>
              <a:t> </a:t>
            </a:r>
            <a:endParaRPr lang="en-US" altLang="zh-CN" dirty="0" smtClean="0"/>
          </a:p>
        </p:txBody>
      </p:sp>
      <p:sp>
        <p:nvSpPr>
          <p:cNvPr id="20483" name="Rectangle 3"/>
          <p:cNvSpPr>
            <a:spLocks noGrp="1" noChangeArrowheads="1"/>
          </p:cNvSpPr>
          <p:nvPr>
            <p:ph idx="1"/>
          </p:nvPr>
        </p:nvSpPr>
        <p:spPr>
          <a:xfrm>
            <a:off x="1729740" y="1052195"/>
            <a:ext cx="8931910" cy="5306060"/>
          </a:xfrm>
        </p:spPr>
        <p:txBody>
          <a:bodyPr/>
          <a:lstStyle/>
          <a:p>
            <a:pPr>
              <a:defRPr/>
            </a:pPr>
            <a:r>
              <a:rPr lang="zh-CN" altLang="en-US" dirty="0" smtClean="0"/>
              <a:t>需求说明</a:t>
            </a:r>
            <a:endParaRPr lang="zh-CN" altLang="en-US" dirty="0" smtClean="0"/>
          </a:p>
          <a:p>
            <a:pPr lvl="1">
              <a:defRPr/>
            </a:pPr>
            <a:r>
              <a:rPr lang="zh-CN" altLang="en-US" dirty="0" smtClean="0"/>
              <a:t>增加一条订单信息，实现</a:t>
            </a:r>
            <a:endParaRPr lang="en-US" altLang="zh-CN" dirty="0" smtClean="0"/>
          </a:p>
          <a:p>
            <a:pPr lvl="1">
              <a:buNone/>
              <a:defRPr/>
            </a:pPr>
            <a:r>
              <a:rPr lang="en-US" altLang="zh-CN" dirty="0" smtClean="0"/>
              <a:t>    </a:t>
            </a:r>
            <a:r>
              <a:rPr lang="zh-CN" altLang="en-US" dirty="0" smtClean="0"/>
              <a:t>我要订餐</a:t>
            </a:r>
            <a:endParaRPr lang="zh-CN" altLang="en-US" dirty="0" smtClean="0"/>
          </a:p>
          <a:p>
            <a:pPr>
              <a:defRPr/>
            </a:pPr>
            <a:r>
              <a:rPr lang="zh-CN" altLang="en-US" dirty="0" smtClean="0"/>
              <a:t>思路分析</a:t>
            </a:r>
            <a:endParaRPr lang="zh-CN" altLang="en-US" dirty="0" smtClean="0"/>
          </a:p>
          <a:p>
            <a:pPr lvl="1">
              <a:defRPr/>
            </a:pPr>
            <a:r>
              <a:rPr lang="zh-CN" altLang="en-US" dirty="0" smtClean="0"/>
              <a:t>完成功能要求</a:t>
            </a:r>
            <a:endParaRPr lang="zh-CN" altLang="en-US" dirty="0" smtClean="0"/>
          </a:p>
          <a:p>
            <a:pPr lvl="2">
              <a:defRPr/>
            </a:pPr>
            <a:r>
              <a:rPr lang="zh-CN" altLang="en-US" dirty="0" smtClean="0"/>
              <a:t>定位新增位置</a:t>
            </a:r>
            <a:endParaRPr lang="zh-CN" altLang="en-US" dirty="0" smtClean="0"/>
          </a:p>
          <a:p>
            <a:pPr lvl="2">
              <a:defRPr/>
            </a:pPr>
            <a:r>
              <a:rPr lang="zh-CN" altLang="en-US" dirty="0" smtClean="0"/>
              <a:t>接收订餐信息</a:t>
            </a:r>
            <a:endParaRPr lang="zh-CN" altLang="en-US" dirty="0" smtClean="0"/>
          </a:p>
          <a:p>
            <a:pPr lvl="2">
              <a:defRPr/>
            </a:pPr>
            <a:r>
              <a:rPr lang="zh-CN" altLang="en-US" dirty="0" smtClean="0"/>
              <a:t>计算订单总金额</a:t>
            </a:r>
            <a:endParaRPr lang="en-US" altLang="zh-CN" dirty="0" smtClean="0"/>
          </a:p>
          <a:p>
            <a:pPr lvl="2">
              <a:defRPr/>
            </a:pPr>
            <a:r>
              <a:rPr lang="zh-CN" altLang="en-US" dirty="0" smtClean="0"/>
              <a:t>计算送餐费</a:t>
            </a:r>
            <a:endParaRPr lang="en-US" altLang="zh-CN" dirty="0" smtClean="0"/>
          </a:p>
          <a:p>
            <a:pPr>
              <a:defRPr/>
            </a:pPr>
            <a:r>
              <a:rPr lang="zh-CN" altLang="en-US" dirty="0" smtClean="0"/>
              <a:t>难点提示</a:t>
            </a:r>
            <a:endParaRPr lang="zh-CN" altLang="en-US" dirty="0" smtClean="0"/>
          </a:p>
          <a:p>
            <a:pPr lvl="1">
              <a:defRPr/>
            </a:pPr>
            <a:r>
              <a:rPr lang="zh-CN" altLang="en-US" dirty="0" smtClean="0"/>
              <a:t>确定新增位置：第一个</a:t>
            </a:r>
            <a:r>
              <a:rPr lang="en-US" altLang="zh-CN" dirty="0" smtClean="0"/>
              <a:t>name</a:t>
            </a:r>
            <a:r>
              <a:rPr lang="zh-CN" altLang="en-US" dirty="0" smtClean="0"/>
              <a:t>为</a:t>
            </a:r>
            <a:r>
              <a:rPr lang="en-US" altLang="zh-CN" dirty="0" smtClean="0"/>
              <a:t>null</a:t>
            </a:r>
            <a:r>
              <a:rPr lang="zh-CN" altLang="en-US" dirty="0" smtClean="0"/>
              <a:t>的位置 </a:t>
            </a:r>
            <a:r>
              <a:rPr lang="en-US" altLang="zh-CN" dirty="0" smtClean="0"/>
              <a:t> </a:t>
            </a:r>
            <a:endParaRPr lang="en-US" altLang="zh-CN" dirty="0" smtClean="0"/>
          </a:p>
        </p:txBody>
      </p:sp>
      <p:sp>
        <p:nvSpPr>
          <p:cNvPr id="482311" name="Rectangle 7"/>
          <p:cNvSpPr>
            <a:spLocks noChangeArrowheads="1"/>
          </p:cNvSpPr>
          <p:nvPr/>
        </p:nvSpPr>
        <p:spPr bwMode="auto">
          <a:xfrm>
            <a:off x="7310446" y="3143248"/>
            <a:ext cx="3250800" cy="2071702"/>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482312" name="Rectangle 8"/>
          <p:cNvSpPr>
            <a:spLocks noChangeArrowheads="1"/>
          </p:cNvSpPr>
          <p:nvPr/>
        </p:nvSpPr>
        <p:spPr bwMode="auto">
          <a:xfrm>
            <a:off x="7310446" y="5214950"/>
            <a:ext cx="3250800" cy="71438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nvGrpSpPr>
          <p:cNvPr id="31752" name="组合 12"/>
          <p:cNvGrpSpPr/>
          <p:nvPr/>
        </p:nvGrpSpPr>
        <p:grpSpPr bwMode="auto">
          <a:xfrm>
            <a:off x="1619885" y="709931"/>
            <a:ext cx="1102995" cy="500063"/>
            <a:chOff x="6063307" y="995664"/>
            <a:chExt cx="1103090" cy="500066"/>
          </a:xfrm>
        </p:grpSpPr>
        <p:pic>
          <p:nvPicPr>
            <p:cNvPr id="31758" name="Picture 13" descr="C:\Users\meng.zhang\Desktop\ACCP7.0模版图标规范\ge_p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307" y="99566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72917" y="102487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7667636" y="6049983"/>
            <a:ext cx="2786062" cy="428625"/>
            <a:chOff x="3714744" y="4978412"/>
            <a:chExt cx="2786082" cy="428628"/>
          </a:xfrm>
        </p:grpSpPr>
        <p:sp>
          <p:nvSpPr>
            <p:cNvPr id="16" name="圆角矩形 15"/>
            <p:cNvSpPr/>
            <p:nvPr/>
          </p:nvSpPr>
          <p:spPr bwMode="auto">
            <a:xfrm>
              <a:off x="3714744" y="49784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73667" y="50228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4" name="灯片编号占位符 1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2311"/>
                                        </p:tgtEl>
                                        <p:attrNameLst>
                                          <p:attrName>style.visibility</p:attrName>
                                        </p:attrNameLst>
                                      </p:cBhvr>
                                      <p:to>
                                        <p:strVal val="visible"/>
                                      </p:to>
                                    </p:set>
                                    <p:animEffect transition="in" filter="checkerboard(across)">
                                      <p:cBhvr>
                                        <p:cTn id="7" dur="500"/>
                                        <p:tgtEl>
                                          <p:spTgt spid="4823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482312"/>
                                        </p:tgtEl>
                                        <p:attrNameLst>
                                          <p:attrName>style.visibility</p:attrName>
                                        </p:attrNameLst>
                                      </p:cBhvr>
                                      <p:to>
                                        <p:strVal val="visible"/>
                                      </p:to>
                                    </p:set>
                                    <p:animEffect transition="in" filter="checkerboard(across)">
                                      <p:cBhvr>
                                        <p:cTn id="11" dur="500"/>
                                        <p:tgtEl>
                                          <p:spTgt spid="4823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11" grpId="0" bldLvl="0" animBg="1"/>
      <p:bldP spid="48231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718050" y="285750"/>
            <a:ext cx="5770880" cy="523875"/>
          </a:xfrm>
        </p:spPr>
        <p:txBody>
          <a:bodyPr/>
          <a:lstStyle/>
          <a:p>
            <a:pPr>
              <a:defRPr/>
            </a:pPr>
            <a:r>
              <a:rPr sz="3200" dirty="0" smtClean="0"/>
              <a:t>用例</a:t>
            </a:r>
            <a:r>
              <a:rPr lang="en-US" altLang="zh-CN" sz="3200" dirty="0" smtClean="0"/>
              <a:t>4</a:t>
            </a:r>
            <a:r>
              <a:rPr sz="3200" dirty="0" smtClean="0"/>
              <a:t>：实现我要订餐功能</a:t>
            </a:r>
            <a:r>
              <a:rPr lang="en-US" altLang="zh-CN" sz="3200" dirty="0" smtClean="0"/>
              <a:t>2-2</a:t>
            </a:r>
            <a:endParaRPr lang="en-US" altLang="zh-CN" sz="3200" dirty="0" smtClean="0"/>
          </a:p>
        </p:txBody>
      </p:sp>
      <p:sp>
        <p:nvSpPr>
          <p:cNvPr id="21507" name="Rectangle 3"/>
          <p:cNvSpPr>
            <a:spLocks noGrp="1" noChangeArrowheads="1"/>
          </p:cNvSpPr>
          <p:nvPr>
            <p:ph idx="1"/>
          </p:nvPr>
        </p:nvSpPr>
        <p:spPr>
          <a:xfrm>
            <a:off x="2308225" y="1214438"/>
            <a:ext cx="7645400" cy="5143500"/>
          </a:xfrm>
        </p:spPr>
        <p:txBody>
          <a:bodyPr/>
          <a:lstStyle/>
          <a:p>
            <a:pPr>
              <a:defRPr/>
            </a:pPr>
            <a:r>
              <a:rPr lang="zh-CN" altLang="en-US" dirty="0" smtClean="0"/>
              <a:t>功能测试</a:t>
            </a:r>
            <a:endParaRPr lang="zh-CN" altLang="en-US" dirty="0" smtClean="0"/>
          </a:p>
          <a:p>
            <a:pPr lvl="1">
              <a:defRPr/>
            </a:pPr>
            <a:r>
              <a:rPr lang="zh-CN" altLang="en-US" dirty="0" smtClean="0"/>
              <a:t>正确添加订餐信息</a:t>
            </a:r>
            <a:endParaRPr lang="en-US" altLang="zh-CN" dirty="0" smtClean="0"/>
          </a:p>
          <a:p>
            <a:pPr lvl="1">
              <a:defRPr/>
            </a:pP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en-US" altLang="zh-CN" dirty="0" smtClean="0"/>
          </a:p>
          <a:p>
            <a:pPr lvl="1">
              <a:defRPr/>
            </a:pPr>
            <a:endParaRPr lang="zh-CN" altLang="en-US" dirty="0" smtClean="0"/>
          </a:p>
        </p:txBody>
      </p:sp>
      <p:grpSp>
        <p:nvGrpSpPr>
          <p:cNvPr id="32773" name="组合 29"/>
          <p:cNvGrpSpPr/>
          <p:nvPr/>
        </p:nvGrpSpPr>
        <p:grpSpPr bwMode="auto">
          <a:xfrm>
            <a:off x="3381375" y="4410075"/>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p:nvPr/>
          </p:nvGrpSpPr>
          <p:grpSpPr bwMode="auto">
            <a:xfrm>
              <a:off x="1924031" y="3214688"/>
              <a:ext cx="5862678" cy="2058989"/>
              <a:chOff x="2066315" y="2227264"/>
              <a:chExt cx="5862756" cy="2059018"/>
            </a:xfrm>
          </p:grpSpPr>
          <p:grpSp>
            <p:nvGrpSpPr>
              <p:cNvPr id="32776"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782820" y="285750"/>
            <a:ext cx="5705475" cy="523875"/>
          </a:xfrm>
        </p:spPr>
        <p:txBody>
          <a:bodyPr/>
          <a:lstStyle/>
          <a:p>
            <a:pPr>
              <a:defRPr/>
            </a:pPr>
            <a:r>
              <a:rPr sz="3200" dirty="0" smtClean="0"/>
              <a:t>用例</a:t>
            </a:r>
            <a:r>
              <a:rPr lang="en-US" altLang="zh-CN" sz="3200" dirty="0" smtClean="0"/>
              <a:t>5</a:t>
            </a:r>
            <a:r>
              <a:rPr sz="3200" dirty="0" smtClean="0"/>
              <a:t>：实现签收订单功能</a:t>
            </a:r>
            <a:r>
              <a:rPr lang="en-US" altLang="zh-CN" sz="3200" dirty="0" smtClean="0"/>
              <a:t>2-1</a:t>
            </a:r>
            <a:r>
              <a:rPr lang="en-US" altLang="zh-CN" dirty="0" smtClean="0"/>
              <a:t> </a:t>
            </a:r>
            <a:endParaRPr lang="en-US" altLang="zh-CN" dirty="0" smtClean="0"/>
          </a:p>
        </p:txBody>
      </p:sp>
      <p:sp>
        <p:nvSpPr>
          <p:cNvPr id="22531" name="Rectangle 3"/>
          <p:cNvSpPr>
            <a:spLocks noGrp="1" noChangeArrowheads="1"/>
          </p:cNvSpPr>
          <p:nvPr>
            <p:ph idx="1"/>
          </p:nvPr>
        </p:nvSpPr>
        <p:spPr>
          <a:xfrm>
            <a:off x="1435735" y="1214755"/>
            <a:ext cx="9381490" cy="5143500"/>
          </a:xfrm>
        </p:spPr>
        <p:txBody>
          <a:bodyPr/>
          <a:lstStyle/>
          <a:p>
            <a:pPr>
              <a:defRPr/>
            </a:pPr>
            <a:r>
              <a:rPr lang="zh-CN" altLang="en-US" dirty="0" smtClean="0"/>
              <a:t>需求说明</a:t>
            </a:r>
            <a:endParaRPr lang="zh-CN" altLang="en-US" dirty="0" smtClean="0"/>
          </a:p>
          <a:p>
            <a:pPr lvl="1">
              <a:defRPr/>
            </a:pPr>
            <a:r>
              <a:rPr lang="zh-CN" altLang="en-US" sz="2400" dirty="0" smtClean="0"/>
              <a:t>送餐后，将用户签收订单状态修改为“已完成”</a:t>
            </a:r>
            <a:endParaRPr lang="zh-CN" altLang="en-US" sz="2400" dirty="0" smtClean="0"/>
          </a:p>
          <a:p>
            <a:pPr>
              <a:defRPr/>
            </a:pPr>
            <a:r>
              <a:rPr lang="zh-CN" altLang="en-US" dirty="0" smtClean="0"/>
              <a:t>思路分析</a:t>
            </a:r>
            <a:endParaRPr lang="zh-CN" altLang="en-US" dirty="0" smtClean="0"/>
          </a:p>
          <a:p>
            <a:pPr lvl="1">
              <a:defRPr/>
            </a:pPr>
            <a:r>
              <a:rPr lang="zh-CN" altLang="en-US" sz="2400" dirty="0" smtClean="0"/>
              <a:t>接收要签收的订单号</a:t>
            </a:r>
            <a:endParaRPr lang="zh-CN" altLang="en-US" sz="2400" dirty="0" smtClean="0"/>
          </a:p>
          <a:p>
            <a:pPr lvl="1">
              <a:defRPr/>
            </a:pPr>
            <a:r>
              <a:rPr lang="en-US" sz="2400" dirty="0" smtClean="0"/>
              <a:t>for</a:t>
            </a:r>
            <a:r>
              <a:rPr lang="zh-CN" altLang="en-US" sz="2400" dirty="0" smtClean="0"/>
              <a:t>循环结构遍历全部订单</a:t>
            </a:r>
            <a:endParaRPr lang="en-US" altLang="zh-CN" sz="2400" dirty="0" smtClean="0"/>
          </a:p>
          <a:p>
            <a:pPr lvl="1">
              <a:defRPr/>
            </a:pPr>
            <a:r>
              <a:rPr lang="en-US" sz="2400" dirty="0" smtClean="0"/>
              <a:t>if</a:t>
            </a:r>
            <a:r>
              <a:rPr lang="zh-CN" altLang="en-US" sz="2400" dirty="0" smtClean="0"/>
              <a:t>选择结构判断订单状态</a:t>
            </a:r>
            <a:endParaRPr lang="zh-CN" altLang="en-US" sz="2400" dirty="0" smtClean="0"/>
          </a:p>
          <a:p>
            <a:pPr>
              <a:defRPr/>
            </a:pPr>
            <a:r>
              <a:rPr lang="zh-CN" altLang="en-US" dirty="0" smtClean="0"/>
              <a:t>难点提示</a:t>
            </a:r>
            <a:endParaRPr lang="zh-CN" altLang="en-US" dirty="0" smtClean="0"/>
          </a:p>
          <a:p>
            <a:pPr lvl="1">
              <a:defRPr/>
            </a:pPr>
            <a:r>
              <a:rPr lang="zh-CN" altLang="en-US" sz="2800" dirty="0" smtClean="0"/>
              <a:t>判断条件</a:t>
            </a:r>
            <a:endParaRPr lang="zh-CN" altLang="en-US" sz="2800" dirty="0" smtClean="0"/>
          </a:p>
          <a:p>
            <a:pPr lvl="2">
              <a:defRPr/>
            </a:pPr>
            <a:r>
              <a:rPr lang="zh-CN" altLang="en-US" sz="2400" dirty="0" smtClean="0"/>
              <a:t>订餐人姓名是否为</a:t>
            </a:r>
            <a:r>
              <a:rPr lang="en-US" sz="2400" dirty="0" smtClean="0"/>
              <a:t>null</a:t>
            </a:r>
            <a:r>
              <a:rPr lang="zh-CN" altLang="en-US" sz="2400" dirty="0" smtClean="0"/>
              <a:t>，订单状态是否为已预定，且数组下标是指定订单序号减</a:t>
            </a:r>
            <a:r>
              <a:rPr lang="en-US" sz="2400" dirty="0" smtClean="0"/>
              <a:t>1</a:t>
            </a:r>
            <a:endParaRPr lang="en-US" sz="2400" dirty="0" smtClean="0"/>
          </a:p>
          <a:p>
            <a:pPr lvl="2">
              <a:defRPr/>
            </a:pPr>
            <a:r>
              <a:rPr lang="zh-CN" altLang="en-US" sz="2400" dirty="0" smtClean="0"/>
              <a:t>对于未找到的订单序号：不执行签收，要给出提示</a:t>
            </a:r>
            <a:endParaRPr lang="zh-CN" altLang="en-US" sz="2400" dirty="0" smtClean="0"/>
          </a:p>
        </p:txBody>
      </p:sp>
      <p:grpSp>
        <p:nvGrpSpPr>
          <p:cNvPr id="33801" name="组合 12"/>
          <p:cNvGrpSpPr/>
          <p:nvPr/>
        </p:nvGrpSpPr>
        <p:grpSpPr bwMode="auto">
          <a:xfrm>
            <a:off x="1628775" y="774700"/>
            <a:ext cx="1102995" cy="500063"/>
            <a:chOff x="6072198" y="1060434"/>
            <a:chExt cx="1103090" cy="500066"/>
          </a:xfrm>
        </p:grpSpPr>
        <p:pic>
          <p:nvPicPr>
            <p:cNvPr id="33807" name="Picture 13" descr="C:\Users\meng.zhang\Desktop\ACCP7.0模版图标规范\ge_pa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98" y="106043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481808" y="108964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4524364" y="6418599"/>
            <a:ext cx="2786062" cy="428625"/>
            <a:chOff x="3714744" y="5275592"/>
            <a:chExt cx="2786082" cy="428628"/>
          </a:xfrm>
        </p:grpSpPr>
        <p:sp>
          <p:nvSpPr>
            <p:cNvPr id="16" name="圆角矩形 15"/>
            <p:cNvSpPr/>
            <p:nvPr/>
          </p:nvSpPr>
          <p:spPr bwMode="auto">
            <a:xfrm>
              <a:off x="3714744" y="527559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73667" y="532004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9697" name="Picture 1" descr="图17"/>
          <p:cNvPicPr>
            <a:picLocks noChangeAspect="1" noChangeArrowheads="1"/>
          </p:cNvPicPr>
          <p:nvPr/>
        </p:nvPicPr>
        <p:blipFill>
          <a:blip r:embed="rId2"/>
          <a:srcRect/>
          <a:stretch>
            <a:fillRect/>
          </a:stretch>
        </p:blipFill>
        <p:spPr bwMode="auto">
          <a:xfrm>
            <a:off x="7524760" y="2339353"/>
            <a:ext cx="2822575" cy="3124200"/>
          </a:xfrm>
          <a:prstGeom prst="rect">
            <a:avLst/>
          </a:prstGeom>
          <a:noFill/>
          <a:ln w="9525">
            <a:noFill/>
            <a:miter lim="800000"/>
            <a:headEnd/>
            <a:tailEnd/>
          </a:ln>
        </p:spPr>
      </p:pic>
      <p:sp>
        <p:nvSpPr>
          <p:cNvPr id="485386" name="Rectangle 10"/>
          <p:cNvSpPr>
            <a:spLocks noChangeArrowheads="1"/>
          </p:cNvSpPr>
          <p:nvPr/>
        </p:nvSpPr>
        <p:spPr bwMode="auto">
          <a:xfrm>
            <a:off x="7570798" y="4806346"/>
            <a:ext cx="1928826" cy="571504"/>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sp>
        <p:nvSpPr>
          <p:cNvPr id="13" name="灯片编号占位符 12"/>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5386"/>
                                        </p:tgtEl>
                                        <p:attrNameLst>
                                          <p:attrName>style.visibility</p:attrName>
                                        </p:attrNameLst>
                                      </p:cBhvr>
                                      <p:to>
                                        <p:strVal val="visible"/>
                                      </p:to>
                                    </p:set>
                                    <p:animEffect transition="in" filter="checkerboard(across)">
                                      <p:cBhvr>
                                        <p:cTn id="7" dur="500"/>
                                        <p:tgtEl>
                                          <p:spTgt spid="48538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75530" y="285750"/>
            <a:ext cx="5612765" cy="523875"/>
          </a:xfrm>
        </p:spPr>
        <p:txBody>
          <a:bodyPr/>
          <a:lstStyle/>
          <a:p>
            <a:pPr>
              <a:defRPr/>
            </a:pPr>
            <a:r>
              <a:rPr sz="3200" dirty="0" smtClean="0"/>
              <a:t>用例</a:t>
            </a:r>
            <a:r>
              <a:rPr lang="en-US" altLang="zh-CN" sz="3200" dirty="0" smtClean="0"/>
              <a:t>5</a:t>
            </a:r>
            <a:r>
              <a:rPr sz="3200" dirty="0" smtClean="0"/>
              <a:t>：实现签收订单功能</a:t>
            </a:r>
            <a:r>
              <a:rPr lang="en-US" altLang="zh-CN" sz="3200" dirty="0" smtClean="0"/>
              <a:t>2-2</a:t>
            </a:r>
            <a:endParaRPr sz="3200" dirty="0" smtClean="0"/>
          </a:p>
        </p:txBody>
      </p:sp>
      <p:sp>
        <p:nvSpPr>
          <p:cNvPr id="23555" name="Rectangle 3"/>
          <p:cNvSpPr>
            <a:spLocks noGrp="1" noChangeArrowheads="1"/>
          </p:cNvSpPr>
          <p:nvPr>
            <p:ph idx="1"/>
          </p:nvPr>
        </p:nvSpPr>
        <p:spPr>
          <a:xfrm>
            <a:off x="2308225" y="1214438"/>
            <a:ext cx="7645400" cy="5143500"/>
          </a:xfrm>
        </p:spPr>
        <p:txBody>
          <a:bodyPr/>
          <a:lstStyle/>
          <a:p>
            <a:pPr>
              <a:defRPr/>
            </a:pPr>
            <a:r>
              <a:rPr lang="zh-CN" altLang="en-US" dirty="0" smtClean="0"/>
              <a:t>功能测试</a:t>
            </a:r>
            <a:endParaRPr lang="zh-CN" altLang="en-US" dirty="0" smtClean="0"/>
          </a:p>
          <a:p>
            <a:pPr lvl="1">
              <a:defRPr/>
            </a:pPr>
            <a:r>
              <a:rPr lang="zh-CN" altLang="en-US" dirty="0" smtClean="0"/>
              <a:t>正确签收订单</a:t>
            </a:r>
            <a:endParaRPr lang="en-US" altLang="zh-CN" dirty="0" smtClean="0"/>
          </a:p>
          <a:p>
            <a:pPr lvl="1">
              <a:defRPr/>
            </a:pPr>
            <a:r>
              <a:rPr lang="zh-CN" altLang="en-US" dirty="0" smtClean="0"/>
              <a:t>未找到的订单序号，不执行签收，给出相应提示</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zh-CN" altLang="en-US" dirty="0" smtClean="0"/>
          </a:p>
        </p:txBody>
      </p:sp>
      <p:grpSp>
        <p:nvGrpSpPr>
          <p:cNvPr id="34821" name="组合 29"/>
          <p:cNvGrpSpPr/>
          <p:nvPr/>
        </p:nvGrpSpPr>
        <p:grpSpPr bwMode="auto">
          <a:xfrm>
            <a:off x="3381375" y="4525645"/>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4823" name="组合 7"/>
            <p:cNvGrpSpPr/>
            <p:nvPr/>
          </p:nvGrpSpPr>
          <p:grpSpPr bwMode="auto">
            <a:xfrm>
              <a:off x="1924031" y="3214688"/>
              <a:ext cx="5862678" cy="2058989"/>
              <a:chOff x="2066315" y="2227264"/>
              <a:chExt cx="5862756" cy="2059018"/>
            </a:xfrm>
          </p:grpSpPr>
          <p:grpSp>
            <p:nvGrpSpPr>
              <p:cNvPr id="34824"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4829"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4825"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486525" y="285750"/>
            <a:ext cx="4002405"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2308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5845"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5847" name="组合 7"/>
            <p:cNvGrpSpPr/>
            <p:nvPr/>
          </p:nvGrpSpPr>
          <p:grpSpPr bwMode="auto">
            <a:xfrm>
              <a:off x="1924031" y="3214688"/>
              <a:ext cx="5862678" cy="2058989"/>
              <a:chOff x="2066315" y="2227264"/>
              <a:chExt cx="5862756" cy="2059018"/>
            </a:xfrm>
          </p:grpSpPr>
          <p:grpSp>
            <p:nvGrpSpPr>
              <p:cNvPr id="35848"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5853"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5849"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17"/>
          <p:cNvPicPr>
            <a:picLocks noChangeAspect="1" noChangeArrowheads="1"/>
          </p:cNvPicPr>
          <p:nvPr/>
        </p:nvPicPr>
        <p:blipFill>
          <a:blip r:embed="rId1"/>
          <a:srcRect/>
          <a:stretch>
            <a:fillRect/>
          </a:stretch>
        </p:blipFill>
        <p:spPr bwMode="auto">
          <a:xfrm>
            <a:off x="7470775" y="1714488"/>
            <a:ext cx="3197225" cy="3570288"/>
          </a:xfrm>
          <a:prstGeom prst="rect">
            <a:avLst/>
          </a:prstGeom>
          <a:noFill/>
          <a:ln w="9525">
            <a:noFill/>
            <a:miter lim="800000"/>
            <a:headEnd/>
            <a:tailEnd/>
          </a:ln>
        </p:spPr>
      </p:pic>
      <p:sp>
        <p:nvSpPr>
          <p:cNvPr id="22530" name="Rectangle 2"/>
          <p:cNvSpPr>
            <a:spLocks noGrp="1" noChangeArrowheads="1"/>
          </p:cNvSpPr>
          <p:nvPr>
            <p:ph type="title"/>
          </p:nvPr>
        </p:nvSpPr>
        <p:spPr>
          <a:xfrm>
            <a:off x="4840605" y="285750"/>
            <a:ext cx="5647690" cy="523875"/>
          </a:xfrm>
        </p:spPr>
        <p:txBody>
          <a:bodyPr/>
          <a:lstStyle/>
          <a:p>
            <a:pPr>
              <a:defRPr/>
            </a:pPr>
            <a:r>
              <a:rPr sz="3200" dirty="0" smtClean="0"/>
              <a:t>用例</a:t>
            </a:r>
            <a:r>
              <a:rPr lang="en-US" altLang="zh-CN" sz="3200" dirty="0" smtClean="0"/>
              <a:t>6</a:t>
            </a:r>
            <a:r>
              <a:rPr sz="3200" dirty="0" smtClean="0"/>
              <a:t>：实现删除订单功能</a:t>
            </a:r>
            <a:r>
              <a:rPr lang="en-US" altLang="zh-CN" sz="3200" dirty="0" smtClean="0"/>
              <a:t>2-1 </a:t>
            </a:r>
            <a:endParaRPr lang="en-US" altLang="zh-CN" sz="3200" dirty="0" smtClean="0"/>
          </a:p>
        </p:txBody>
      </p:sp>
      <p:sp>
        <p:nvSpPr>
          <p:cNvPr id="22531" name="Rectangle 3"/>
          <p:cNvSpPr>
            <a:spLocks noGrp="1" noChangeArrowheads="1"/>
          </p:cNvSpPr>
          <p:nvPr>
            <p:ph idx="1"/>
          </p:nvPr>
        </p:nvSpPr>
        <p:spPr>
          <a:xfrm>
            <a:off x="1628775" y="1214755"/>
            <a:ext cx="9205595" cy="5143500"/>
          </a:xfrm>
        </p:spPr>
        <p:txBody>
          <a:bodyPr/>
          <a:lstStyle/>
          <a:p>
            <a:pPr>
              <a:defRPr/>
            </a:pPr>
            <a:r>
              <a:rPr lang="zh-CN" altLang="en-US" dirty="0" smtClean="0"/>
              <a:t>需求说明</a:t>
            </a:r>
            <a:endParaRPr lang="zh-CN" altLang="en-US" dirty="0" smtClean="0"/>
          </a:p>
          <a:p>
            <a:pPr lvl="1">
              <a:defRPr/>
            </a:pPr>
            <a:r>
              <a:rPr lang="zh-CN" altLang="en-US" sz="2400" dirty="0" smtClean="0"/>
              <a:t>按照输入的订单号，判断其状态</a:t>
            </a:r>
            <a:endParaRPr lang="en-US" altLang="zh-CN" sz="2400" dirty="0" smtClean="0"/>
          </a:p>
          <a:p>
            <a:pPr lvl="1">
              <a:defRPr/>
            </a:pPr>
            <a:r>
              <a:rPr lang="zh-CN" altLang="en-US" sz="2400" dirty="0" smtClean="0"/>
              <a:t>删除“已完成”状态的订单</a:t>
            </a:r>
            <a:endParaRPr lang="zh-CN" altLang="en-US" sz="2400" dirty="0" smtClean="0"/>
          </a:p>
          <a:p>
            <a:pPr>
              <a:defRPr/>
            </a:pPr>
            <a:r>
              <a:rPr lang="zh-CN" altLang="en-US" dirty="0" smtClean="0"/>
              <a:t>思路分析</a:t>
            </a:r>
            <a:endParaRPr lang="zh-CN" altLang="en-US" dirty="0" smtClean="0"/>
          </a:p>
          <a:p>
            <a:pPr lvl="1">
              <a:defRPr/>
            </a:pPr>
            <a:r>
              <a:rPr lang="zh-CN" altLang="en-US" sz="2400" dirty="0" smtClean="0"/>
              <a:t>接收要删除的订单号</a:t>
            </a:r>
            <a:endParaRPr lang="zh-CN" altLang="en-US" sz="2400" dirty="0" smtClean="0"/>
          </a:p>
          <a:p>
            <a:pPr lvl="1">
              <a:defRPr/>
            </a:pPr>
            <a:r>
              <a:rPr lang="zh-CN" altLang="en-US" sz="2400" dirty="0" smtClean="0"/>
              <a:t>遍历全部订单查找要删除的订单</a:t>
            </a:r>
            <a:endParaRPr lang="en-US" altLang="zh-CN" sz="2400" dirty="0" smtClean="0"/>
          </a:p>
          <a:p>
            <a:pPr lvl="1">
              <a:defRPr/>
            </a:pPr>
            <a:r>
              <a:rPr lang="zh-CN" altLang="en-US" sz="2400" dirty="0" smtClean="0"/>
              <a:t>将该订单后数据依次前移一位，</a:t>
            </a:r>
            <a:endParaRPr lang="en-US" altLang="zh-CN" sz="2400" dirty="0" smtClean="0"/>
          </a:p>
          <a:p>
            <a:pPr lvl="1">
              <a:buNone/>
              <a:defRPr/>
            </a:pPr>
            <a:r>
              <a:rPr lang="zh-CN" altLang="en-US" sz="2400" dirty="0" smtClean="0"/>
              <a:t>   最后一个不为空元素置空 </a:t>
            </a:r>
            <a:endParaRPr lang="zh-CN" altLang="en-US" sz="2400" dirty="0" smtClean="0"/>
          </a:p>
          <a:p>
            <a:pPr>
              <a:defRPr/>
            </a:pPr>
            <a:r>
              <a:rPr lang="zh-CN" altLang="en-US" dirty="0" smtClean="0"/>
              <a:t>难点提示</a:t>
            </a:r>
            <a:endParaRPr lang="zh-CN" altLang="en-US" dirty="0" smtClean="0"/>
          </a:p>
          <a:p>
            <a:pPr lvl="1">
              <a:defRPr/>
            </a:pPr>
            <a:r>
              <a:rPr lang="zh-CN" altLang="en-US" sz="2400" dirty="0" smtClean="0"/>
              <a:t>不允许删除“已预订”状态的订单</a:t>
            </a:r>
            <a:endParaRPr lang="en-US" altLang="zh-CN" sz="2400" dirty="0" smtClean="0"/>
          </a:p>
          <a:p>
            <a:pPr lvl="1">
              <a:defRPr/>
            </a:pPr>
            <a:r>
              <a:rPr lang="zh-CN" altLang="en-US" sz="2400" dirty="0" smtClean="0"/>
              <a:t>不存在指定的订单，给出提示</a:t>
            </a:r>
            <a:endParaRPr lang="zh-CN" altLang="en-US" sz="2400" dirty="0" smtClean="0"/>
          </a:p>
        </p:txBody>
      </p:sp>
      <p:sp>
        <p:nvSpPr>
          <p:cNvPr id="485382" name="Rectangle 6"/>
          <p:cNvSpPr>
            <a:spLocks noChangeArrowheads="1"/>
          </p:cNvSpPr>
          <p:nvPr/>
        </p:nvSpPr>
        <p:spPr bwMode="auto">
          <a:xfrm>
            <a:off x="7524760" y="4071942"/>
            <a:ext cx="2214578" cy="1071570"/>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nvGrpSpPr>
          <p:cNvPr id="2" name="组合 12"/>
          <p:cNvGrpSpPr/>
          <p:nvPr/>
        </p:nvGrpSpPr>
        <p:grpSpPr bwMode="auto">
          <a:xfrm>
            <a:off x="1628775" y="857250"/>
            <a:ext cx="1102995" cy="500063"/>
            <a:chOff x="6072198" y="1142984"/>
            <a:chExt cx="1103090" cy="500066"/>
          </a:xfrm>
        </p:grpSpPr>
        <p:pic>
          <p:nvPicPr>
            <p:cNvPr id="33807" name="Picture 13" descr="C:\Users\meng.zhang\Desktop\ACCP7.0模版图标规范\ge_p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7381884" y="6215082"/>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73667" y="5187962"/>
              <a:ext cx="2198386"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9" name="灯片编号占位符 18"/>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5382"/>
                                        </p:tgtEl>
                                        <p:attrNameLst>
                                          <p:attrName>style.visibility</p:attrName>
                                        </p:attrNameLst>
                                      </p:cBhvr>
                                      <p:to>
                                        <p:strVal val="visible"/>
                                      </p:to>
                                    </p:set>
                                    <p:animEffect transition="in" filter="checkerboard(across)">
                                      <p:cBhvr>
                                        <p:cTn id="7" dur="500"/>
                                        <p:tgtEl>
                                          <p:spTgt spid="48538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790440" y="285750"/>
            <a:ext cx="5698490" cy="523875"/>
          </a:xfrm>
        </p:spPr>
        <p:txBody>
          <a:bodyPr/>
          <a:lstStyle/>
          <a:p>
            <a:pPr>
              <a:defRPr/>
            </a:pPr>
            <a:r>
              <a:rPr sz="3200" dirty="0" smtClean="0"/>
              <a:t>用例</a:t>
            </a:r>
            <a:r>
              <a:rPr lang="en-US" altLang="zh-CN" sz="3200" dirty="0" smtClean="0"/>
              <a:t>6</a:t>
            </a:r>
            <a:r>
              <a:rPr sz="3200" dirty="0" smtClean="0"/>
              <a:t>：实现删除订单功能</a:t>
            </a:r>
            <a:r>
              <a:rPr lang="en-US" altLang="zh-CN" sz="3200" dirty="0" smtClean="0"/>
              <a:t>2-2</a:t>
            </a:r>
            <a:endParaRPr lang="en-US" altLang="zh-CN" sz="3200" dirty="0" smtClean="0"/>
          </a:p>
        </p:txBody>
      </p:sp>
      <p:sp>
        <p:nvSpPr>
          <p:cNvPr id="23555" name="Rectangle 3"/>
          <p:cNvSpPr>
            <a:spLocks noGrp="1" noChangeArrowheads="1"/>
          </p:cNvSpPr>
          <p:nvPr>
            <p:ph idx="1"/>
          </p:nvPr>
        </p:nvSpPr>
        <p:spPr>
          <a:xfrm>
            <a:off x="1504950" y="1214755"/>
            <a:ext cx="8983980" cy="5143500"/>
          </a:xfrm>
        </p:spPr>
        <p:txBody>
          <a:bodyPr/>
          <a:lstStyle/>
          <a:p>
            <a:pPr>
              <a:defRPr/>
            </a:pPr>
            <a:r>
              <a:rPr lang="zh-CN" altLang="en-US" dirty="0" smtClean="0"/>
              <a:t>功能测试</a:t>
            </a:r>
            <a:endParaRPr lang="zh-CN" altLang="en-US" dirty="0" smtClean="0"/>
          </a:p>
          <a:p>
            <a:pPr lvl="1">
              <a:defRPr/>
            </a:pPr>
            <a:r>
              <a:rPr lang="zh-CN" altLang="en-US" dirty="0" smtClean="0"/>
              <a:t>正确删除“已完成”状态的订单</a:t>
            </a:r>
            <a:endParaRPr lang="en-US" altLang="zh-CN" dirty="0" smtClean="0"/>
          </a:p>
          <a:p>
            <a:pPr lvl="1">
              <a:defRPr/>
            </a:pPr>
            <a:r>
              <a:rPr lang="zh-CN" altLang="en-US" dirty="0" smtClean="0"/>
              <a:t>不能删除“已预订”状态订单，给出相应提示</a:t>
            </a:r>
            <a:endParaRPr lang="zh-CN" altLang="en-US" dirty="0" smtClean="0"/>
          </a:p>
          <a:p>
            <a:pPr lvl="1">
              <a:defRPr/>
            </a:pPr>
            <a:r>
              <a:rPr lang="zh-CN" altLang="en-US" dirty="0" smtClean="0"/>
              <a:t>指定删除不存在的订单，给出相应提示</a:t>
            </a:r>
            <a:endParaRPr lang="en-US" altLang="zh-CN"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zh-CN" altLang="en-US" dirty="0" smtClean="0"/>
          </a:p>
        </p:txBody>
      </p:sp>
      <p:grpSp>
        <p:nvGrpSpPr>
          <p:cNvPr id="2" name="组合 29"/>
          <p:cNvGrpSpPr/>
          <p:nvPr/>
        </p:nvGrpSpPr>
        <p:grpSpPr bwMode="auto">
          <a:xfrm>
            <a:off x="3381375" y="4616450"/>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p:nvPr/>
          </p:nvGrpSpPr>
          <p:grpSpPr bwMode="auto">
            <a:xfrm>
              <a:off x="1924031" y="3214688"/>
              <a:ext cx="5862678" cy="2058989"/>
              <a:chOff x="2066315" y="2227264"/>
              <a:chExt cx="5862756" cy="2059018"/>
            </a:xfrm>
          </p:grpSpPr>
          <p:grpSp>
            <p:nvGrpSpPr>
              <p:cNvPr id="4"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485890" y="285750"/>
            <a:ext cx="4003040"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2308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2"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 name="组合 7"/>
            <p:cNvGrpSpPr/>
            <p:nvPr/>
          </p:nvGrpSpPr>
          <p:grpSpPr bwMode="auto">
            <a:xfrm>
              <a:off x="1924031" y="3214688"/>
              <a:ext cx="5862678" cy="2058989"/>
              <a:chOff x="2066315" y="2227264"/>
              <a:chExt cx="5862756" cy="2059018"/>
            </a:xfrm>
          </p:grpSpPr>
          <p:grpSp>
            <p:nvGrpSpPr>
              <p:cNvPr id="4"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787900" y="285750"/>
            <a:ext cx="5700395" cy="523875"/>
          </a:xfrm>
        </p:spPr>
        <p:txBody>
          <a:bodyPr/>
          <a:lstStyle/>
          <a:p>
            <a:pPr>
              <a:defRPr/>
            </a:pPr>
            <a:r>
              <a:rPr sz="3200" dirty="0" smtClean="0"/>
              <a:t>用例</a:t>
            </a:r>
            <a:r>
              <a:rPr lang="en-US" altLang="zh-CN" sz="3200" dirty="0" smtClean="0"/>
              <a:t>7</a:t>
            </a:r>
            <a:r>
              <a:rPr sz="3200" dirty="0" smtClean="0"/>
              <a:t>：实现我要点赞功能</a:t>
            </a:r>
            <a:r>
              <a:rPr lang="en-US" altLang="zh-CN" sz="3200" dirty="0" smtClean="0"/>
              <a:t>2-1 </a:t>
            </a:r>
            <a:endParaRPr lang="en-US" altLang="zh-CN" sz="3200" dirty="0" smtClean="0"/>
          </a:p>
        </p:txBody>
      </p:sp>
      <p:sp>
        <p:nvSpPr>
          <p:cNvPr id="25603" name="Rectangle 3"/>
          <p:cNvSpPr>
            <a:spLocks noGrp="1" noChangeArrowheads="1"/>
          </p:cNvSpPr>
          <p:nvPr>
            <p:ph idx="1"/>
          </p:nvPr>
        </p:nvSpPr>
        <p:spPr>
          <a:xfrm>
            <a:off x="1487170" y="1214755"/>
            <a:ext cx="8466455" cy="5143500"/>
          </a:xfrm>
        </p:spPr>
        <p:txBody>
          <a:bodyPr/>
          <a:lstStyle/>
          <a:p>
            <a:pPr>
              <a:defRPr/>
            </a:pPr>
            <a:r>
              <a:rPr lang="zh-CN" altLang="en-US" dirty="0" smtClean="0"/>
              <a:t>需求说明</a:t>
            </a:r>
            <a:endParaRPr lang="zh-CN" altLang="en-US" dirty="0" smtClean="0"/>
          </a:p>
          <a:p>
            <a:pPr lvl="1">
              <a:defRPr/>
            </a:pPr>
            <a:r>
              <a:rPr lang="zh-CN" altLang="en-US" dirty="0" smtClean="0"/>
              <a:t>显示菜品序号、菜品名、单价、点赞数</a:t>
            </a:r>
            <a:endParaRPr lang="en-US" altLang="zh-CN" dirty="0" smtClean="0"/>
          </a:p>
          <a:p>
            <a:pPr lvl="1">
              <a:defRPr/>
            </a:pPr>
            <a:r>
              <a:rPr lang="zh-CN" altLang="en-US" dirty="0" smtClean="0"/>
              <a:t>提示用户输入要点赞的菜品序号</a:t>
            </a:r>
            <a:endParaRPr lang="en-US" altLang="zh-CN" dirty="0" smtClean="0"/>
          </a:p>
          <a:p>
            <a:pPr>
              <a:defRPr/>
            </a:pPr>
            <a:r>
              <a:rPr lang="zh-CN" altLang="en-US" dirty="0" smtClean="0"/>
              <a:t>思路分析</a:t>
            </a:r>
            <a:endParaRPr lang="zh-CN" altLang="en-US" dirty="0" smtClean="0"/>
          </a:p>
          <a:p>
            <a:pPr lvl="1">
              <a:defRPr/>
            </a:pPr>
            <a:r>
              <a:rPr lang="zh-CN" altLang="en-US" dirty="0" smtClean="0"/>
              <a:t>输出全部订单信息</a:t>
            </a:r>
            <a:endParaRPr lang="zh-CN" altLang="en-US" dirty="0" smtClean="0"/>
          </a:p>
          <a:p>
            <a:pPr lvl="1">
              <a:defRPr/>
            </a:pPr>
            <a:r>
              <a:rPr lang="zh-CN" altLang="en-US" dirty="0" smtClean="0"/>
              <a:t>接收要点赞的菜品序号</a:t>
            </a:r>
            <a:endParaRPr lang="zh-CN" altLang="en-US" dirty="0" smtClean="0"/>
          </a:p>
          <a:p>
            <a:pPr lvl="1">
              <a:defRPr/>
            </a:pPr>
            <a:r>
              <a:rPr lang="zh-CN" altLang="en-US" dirty="0" smtClean="0"/>
              <a:t>为对应菜品的点赞数加</a:t>
            </a:r>
            <a:r>
              <a:rPr lang="en-US" altLang="zh-CN" dirty="0" smtClean="0"/>
              <a:t>1</a:t>
            </a:r>
            <a:endParaRPr lang="en-US" altLang="zh-CN" dirty="0" smtClean="0"/>
          </a:p>
          <a:p>
            <a:pPr>
              <a:defRPr/>
            </a:pPr>
            <a:endParaRPr lang="zh-CN" altLang="en-US" dirty="0" smtClean="0"/>
          </a:p>
          <a:p>
            <a:pPr>
              <a:defRPr/>
            </a:pPr>
            <a:endParaRPr lang="zh-CN" altLang="en-US" dirty="0" smtClean="0"/>
          </a:p>
        </p:txBody>
      </p:sp>
      <p:grpSp>
        <p:nvGrpSpPr>
          <p:cNvPr id="36872" name="组合 12"/>
          <p:cNvGrpSpPr/>
          <p:nvPr/>
        </p:nvGrpSpPr>
        <p:grpSpPr bwMode="auto">
          <a:xfrm>
            <a:off x="1628775" y="857250"/>
            <a:ext cx="1102995" cy="500063"/>
            <a:chOff x="6072198" y="1142984"/>
            <a:chExt cx="1103090" cy="500066"/>
          </a:xfrm>
        </p:grpSpPr>
        <p:pic>
          <p:nvPicPr>
            <p:cNvPr id="36878" name="Picture 13" descr="C:\Users\meng.zhang\Desktop\ACCP7.0模版图标规范\ge_pa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2198" y="1142984"/>
              <a:ext cx="500066"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6481808" y="1172194"/>
              <a:ext cx="693480" cy="39878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指导</a:t>
              </a:r>
              <a:endParaRPr lang="zh-CN" altLang="en-US" sz="2000" b="1" dirty="0">
                <a:latin typeface="黑体" panose="02010609060101010101" pitchFamily="49" charset="-122"/>
                <a:ea typeface="黑体" panose="02010609060101010101" pitchFamily="49" charset="-122"/>
              </a:endParaRPr>
            </a:p>
          </p:txBody>
        </p:sp>
      </p:grpSp>
      <p:grpSp>
        <p:nvGrpSpPr>
          <p:cNvPr id="3" name="组合 19"/>
          <p:cNvGrpSpPr/>
          <p:nvPr/>
        </p:nvGrpSpPr>
        <p:grpSpPr bwMode="auto">
          <a:xfrm>
            <a:off x="3952860" y="5857892"/>
            <a:ext cx="2786063"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73668" y="5187962"/>
              <a:ext cx="2198385"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完成时间：</a:t>
              </a:r>
              <a:r>
                <a:rPr lang="en-US" altLang="zh-CN" sz="1600" b="1" spc="300" dirty="0">
                  <a:solidFill>
                    <a:srgbClr val="FBFFFE"/>
                  </a:solidFill>
                  <a:latin typeface="微软雅黑" panose="020B0503020204020204" pitchFamily="2" charset="-122"/>
                  <a:ea typeface="微软雅黑" panose="020B0503020204020204" pitchFamily="2" charset="-122"/>
                </a:rPr>
                <a:t>25</a:t>
              </a:r>
              <a:r>
                <a:rPr lang="zh-CN" altLang="en-US" sz="1600" b="1" spc="300" dirty="0">
                  <a:solidFill>
                    <a:srgbClr val="FBFFFE"/>
                  </a:solidFill>
                  <a:latin typeface="微软雅黑" panose="020B0503020204020204" pitchFamily="2" charset="-122"/>
                  <a:ea typeface="微软雅黑" panose="020B0503020204020204" pitchFamily="2" charset="-122"/>
                </a:rPr>
                <a:t>分钟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pic>
        <p:nvPicPr>
          <p:cNvPr id="2051" name="Picture 3"/>
          <p:cNvPicPr>
            <a:picLocks noChangeAspect="1" noChangeArrowheads="1"/>
          </p:cNvPicPr>
          <p:nvPr/>
        </p:nvPicPr>
        <p:blipFill>
          <a:blip r:embed="rId2"/>
          <a:srcRect/>
          <a:stretch>
            <a:fillRect/>
          </a:stretch>
        </p:blipFill>
        <p:spPr bwMode="auto">
          <a:xfrm>
            <a:off x="7956560" y="2585077"/>
            <a:ext cx="2617210" cy="3654445"/>
          </a:xfrm>
          <a:prstGeom prst="rect">
            <a:avLst/>
          </a:prstGeom>
          <a:noFill/>
          <a:ln w="9525">
            <a:noFill/>
            <a:miter lim="800000"/>
            <a:headEnd/>
            <a:tailEnd/>
          </a:ln>
          <a:effectLst/>
        </p:spPr>
      </p:pic>
      <p:sp>
        <p:nvSpPr>
          <p:cNvPr id="487430" name="Rectangle 6"/>
          <p:cNvSpPr>
            <a:spLocks noChangeArrowheads="1"/>
          </p:cNvSpPr>
          <p:nvPr/>
        </p:nvSpPr>
        <p:spPr bwMode="auto">
          <a:xfrm>
            <a:off x="7964498" y="4488503"/>
            <a:ext cx="2571768" cy="1428760"/>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灯片编号占位符 17"/>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87430"/>
                                        </p:tgtEl>
                                        <p:attrNameLst>
                                          <p:attrName>style.visibility</p:attrName>
                                        </p:attrNameLst>
                                      </p:cBhvr>
                                      <p:to>
                                        <p:strVal val="visible"/>
                                      </p:to>
                                    </p:set>
                                    <p:animEffect transition="in" filter="checkerboard(across)">
                                      <p:cBhvr>
                                        <p:cTn id="7" dur="500"/>
                                        <p:tgtEl>
                                          <p:spTgt spid="4874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446010" y="285750"/>
            <a:ext cx="3042920" cy="523875"/>
          </a:xfrm>
        </p:spPr>
        <p:txBody>
          <a:bodyPr/>
          <a:lstStyle/>
          <a:p>
            <a:pPr>
              <a:defRPr/>
            </a:pPr>
            <a:r>
              <a:rPr smtClean="0"/>
              <a:t>训练的技能点</a:t>
            </a:r>
            <a:endParaRPr dirty="0" smtClean="0"/>
          </a:p>
        </p:txBody>
      </p:sp>
      <p:sp>
        <p:nvSpPr>
          <p:cNvPr id="4099" name="Rectangle 3"/>
          <p:cNvSpPr>
            <a:spLocks noGrp="1" noChangeArrowheads="1"/>
          </p:cNvSpPr>
          <p:nvPr>
            <p:ph idx="1"/>
          </p:nvPr>
        </p:nvSpPr>
        <p:spPr>
          <a:xfrm>
            <a:off x="1263650" y="1214755"/>
            <a:ext cx="9644380" cy="5143500"/>
          </a:xfrm>
        </p:spPr>
        <p:txBody>
          <a:bodyPr/>
          <a:lstStyle/>
          <a:p>
            <a:pPr>
              <a:defRPr/>
            </a:pPr>
            <a:r>
              <a:rPr lang="zh-CN" altLang="en-US" dirty="0" smtClean="0"/>
              <a:t>能理解程序基本概念 </a:t>
            </a:r>
            <a:r>
              <a:rPr lang="en-US" altLang="zh-CN" dirty="0" smtClean="0"/>
              <a:t>– </a:t>
            </a:r>
            <a:r>
              <a:rPr lang="zh-CN" altLang="en-US" dirty="0" smtClean="0"/>
              <a:t>程序</a:t>
            </a:r>
            <a:endParaRPr lang="en-US" altLang="zh-CN" dirty="0" smtClean="0"/>
          </a:p>
          <a:p>
            <a:pPr>
              <a:defRPr/>
            </a:pPr>
            <a:r>
              <a:rPr lang="zh-CN" altLang="en-US" dirty="0" smtClean="0"/>
              <a:t>会使用变量、数据类型</a:t>
            </a:r>
            <a:endParaRPr lang="zh-CN" altLang="en-US" dirty="0" smtClean="0"/>
          </a:p>
          <a:p>
            <a:pPr>
              <a:defRPr/>
            </a:pPr>
            <a:r>
              <a:rPr lang="zh-CN" altLang="en-US" dirty="0" smtClean="0"/>
              <a:t>会使用顺序、选择、循环、跳转语句编写程序</a:t>
            </a:r>
            <a:endParaRPr lang="zh-CN" altLang="en-US" dirty="0" smtClean="0"/>
          </a:p>
          <a:p>
            <a:pPr>
              <a:defRPr/>
            </a:pPr>
            <a:r>
              <a:rPr lang="zh-CN" altLang="en-US" dirty="0" smtClean="0"/>
              <a:t>会使用数组</a:t>
            </a:r>
            <a:endParaRPr lang="zh-CN" altLang="en-US" dirty="0" smtClean="0"/>
          </a:p>
        </p:txBody>
      </p:sp>
      <p:pic>
        <p:nvPicPr>
          <p:cNvPr id="4" name="Picture 3" descr="C:\Users\meng.zhang\Desktop\ACCP7.0模版图标规范\是.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17347" y="1160635"/>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meng.zhang\Desktop\ACCP7.0模版图标规范\是.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17347" y="1728624"/>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meng.zhang\Desktop\ACCP7.0模版图标规范\是.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94419" y="2281446"/>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pic>
        <p:nvPicPr>
          <p:cNvPr id="11" name="Picture 2" descr="C:\Users\meng.zhang\Desktop\ACCP7.0模版图标规范\啊-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4091" y="2348864"/>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C:\Users\meng.zhang\Desktop\ACCP7.0模版图标规范\是.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1824" y="2895599"/>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840605" y="285750"/>
            <a:ext cx="5647690" cy="523875"/>
          </a:xfrm>
        </p:spPr>
        <p:txBody>
          <a:bodyPr/>
          <a:lstStyle/>
          <a:p>
            <a:pPr>
              <a:defRPr/>
            </a:pPr>
            <a:r>
              <a:rPr sz="3200" dirty="0" smtClean="0"/>
              <a:t>用例</a:t>
            </a:r>
            <a:r>
              <a:rPr lang="en-US" altLang="zh-CN" sz="3200" dirty="0" smtClean="0"/>
              <a:t>7</a:t>
            </a:r>
            <a:r>
              <a:rPr sz="3200" dirty="0" smtClean="0"/>
              <a:t>：实现我要点赞功能</a:t>
            </a:r>
            <a:r>
              <a:rPr lang="en-US" altLang="zh-CN" sz="3200" dirty="0" smtClean="0"/>
              <a:t>2-2</a:t>
            </a:r>
            <a:endParaRPr sz="3200" dirty="0" smtClean="0"/>
          </a:p>
        </p:txBody>
      </p:sp>
      <p:sp>
        <p:nvSpPr>
          <p:cNvPr id="26627" name="Rectangle 3"/>
          <p:cNvSpPr>
            <a:spLocks noGrp="1" noChangeArrowheads="1"/>
          </p:cNvSpPr>
          <p:nvPr>
            <p:ph idx="1"/>
          </p:nvPr>
        </p:nvSpPr>
        <p:spPr>
          <a:xfrm>
            <a:off x="2308225" y="1214438"/>
            <a:ext cx="7645400" cy="5143500"/>
          </a:xfrm>
        </p:spPr>
        <p:txBody>
          <a:bodyPr/>
          <a:lstStyle/>
          <a:p>
            <a:pPr>
              <a:defRPr/>
            </a:pPr>
            <a:r>
              <a:rPr lang="zh-CN" altLang="en-US" dirty="0" smtClean="0"/>
              <a:t>功能测试</a:t>
            </a:r>
            <a:endParaRPr lang="zh-CN" altLang="en-US" dirty="0" smtClean="0"/>
          </a:p>
          <a:p>
            <a:pPr lvl="1">
              <a:defRPr/>
            </a:pPr>
            <a:r>
              <a:rPr lang="zh-CN" altLang="en-US" dirty="0" smtClean="0"/>
              <a:t>正确为指定的菜品点赞</a:t>
            </a:r>
            <a:endParaRPr lang="en-US" altLang="zh-CN" dirty="0" smtClean="0"/>
          </a:p>
          <a:p>
            <a:pPr lvl="1">
              <a:defRPr/>
            </a:pPr>
            <a:r>
              <a:rPr lang="zh-CN" altLang="en-US" dirty="0" smtClean="0"/>
              <a:t>如果输入菜品序号不在范围内，给出相应提示</a:t>
            </a:r>
            <a:endParaRPr lang="zh-CN" altLang="en-US" dirty="0" smtClean="0"/>
          </a:p>
          <a:p>
            <a:pPr>
              <a:defRPr/>
            </a:pPr>
            <a:r>
              <a:rPr lang="zh-CN" altLang="en-US" dirty="0" smtClean="0"/>
              <a:t>要求</a:t>
            </a:r>
            <a:endParaRPr lang="en-US" altLang="zh-CN" dirty="0" smtClean="0"/>
          </a:p>
          <a:p>
            <a:pPr lvl="1">
              <a:defRPr/>
            </a:pPr>
            <a:r>
              <a:rPr lang="zh-CN" altLang="en-US" dirty="0" smtClean="0"/>
              <a:t>互相验证完成的程序功能</a:t>
            </a:r>
            <a:endParaRPr lang="zh-CN" altLang="en-US" dirty="0" smtClean="0"/>
          </a:p>
          <a:p>
            <a:pPr lvl="1">
              <a:defRPr/>
            </a:pPr>
            <a:r>
              <a:rPr lang="zh-CN" altLang="en-US" dirty="0" smtClean="0"/>
              <a:t>小组长检查本组完成情况</a:t>
            </a:r>
            <a:endParaRPr lang="zh-CN" altLang="en-US" dirty="0" smtClean="0"/>
          </a:p>
          <a:p>
            <a:pPr lvl="1">
              <a:defRPr/>
            </a:pPr>
            <a:endParaRPr lang="zh-CN" altLang="en-US" dirty="0" smtClean="0"/>
          </a:p>
        </p:txBody>
      </p:sp>
      <p:grpSp>
        <p:nvGrpSpPr>
          <p:cNvPr id="37893" name="组合 29"/>
          <p:cNvGrpSpPr/>
          <p:nvPr/>
        </p:nvGrpSpPr>
        <p:grpSpPr bwMode="auto">
          <a:xfrm>
            <a:off x="3381375" y="4525645"/>
            <a:ext cx="5929313" cy="2058989"/>
            <a:chOff x="1857356" y="3214688"/>
            <a:chExt cx="5929353" cy="2058989"/>
          </a:xfrm>
        </p:grpSpPr>
        <p:sp>
          <p:nvSpPr>
            <p:cNvPr id="10" name="等腰三角形 9"/>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895" name="组合 7"/>
            <p:cNvGrpSpPr/>
            <p:nvPr/>
          </p:nvGrpSpPr>
          <p:grpSpPr bwMode="auto">
            <a:xfrm>
              <a:off x="1924031" y="3214688"/>
              <a:ext cx="5862678" cy="2058989"/>
              <a:chOff x="2066315" y="2227264"/>
              <a:chExt cx="5862756" cy="2059018"/>
            </a:xfrm>
          </p:grpSpPr>
          <p:grpSp>
            <p:nvGrpSpPr>
              <p:cNvPr id="37896" name="组合 19"/>
              <p:cNvGrpSpPr/>
              <p:nvPr/>
            </p:nvGrpSpPr>
            <p:grpSpPr bwMode="auto">
              <a:xfrm>
                <a:off x="2066315" y="2227264"/>
                <a:ext cx="5862756" cy="2059018"/>
                <a:chOff x="2066296" y="2227167"/>
                <a:chExt cx="5862795" cy="2059104"/>
              </a:xfrm>
            </p:grpSpPr>
            <p:sp>
              <p:nvSpPr>
                <p:cNvPr id="16"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7901" name="组合 17"/>
                <p:cNvGrpSpPr/>
                <p:nvPr/>
              </p:nvGrpSpPr>
              <p:grpSpPr bwMode="auto">
                <a:xfrm>
                  <a:off x="2066296" y="2227167"/>
                  <a:ext cx="5148401" cy="2059104"/>
                  <a:chOff x="2066296" y="2084291"/>
                  <a:chExt cx="5148401" cy="2059104"/>
                </a:xfrm>
              </p:grpSpPr>
              <p:sp>
                <p:nvSpPr>
                  <p:cNvPr id="18" name="等腰三角形 17"/>
                  <p:cNvSpPr/>
                  <p:nvPr/>
                </p:nvSpPr>
                <p:spPr>
                  <a:xfrm rot="5400000">
                    <a:off x="4035641"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等腰三角形 9"/>
                  <p:cNvSpPr/>
                  <p:nvPr/>
                </p:nvSpPr>
                <p:spPr>
                  <a:xfrm rot="18000000">
                    <a:off x="2044065" y="2458966"/>
                    <a:ext cx="341332"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Text Box 13"/>
                  <p:cNvSpPr txBox="1">
                    <a:spLocks noChangeArrowheads="1"/>
                  </p:cNvSpPr>
                  <p:nvPr/>
                </p:nvSpPr>
                <p:spPr bwMode="auto">
                  <a:xfrm>
                    <a:off x="2501283" y="2928888"/>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功能测试</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1" name="等腰三角形 20"/>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等腰三角形 23"/>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7897" name="组合 23"/>
              <p:cNvGrpSpPr/>
              <p:nvPr/>
            </p:nvGrpSpPr>
            <p:grpSpPr bwMode="auto">
              <a:xfrm>
                <a:off x="7162740" y="3441725"/>
                <a:ext cx="480576" cy="357184"/>
                <a:chOff x="1566148" y="4958569"/>
                <a:chExt cx="1108844" cy="824139"/>
              </a:xfrm>
            </p:grpSpPr>
            <p:sp>
              <p:nvSpPr>
                <p:cNvPr id="14" name="任意多边形 13"/>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任意多边形 14"/>
                <p:cNvSpPr/>
                <p:nvPr/>
              </p:nvSpPr>
              <p:spPr bwMode="auto">
                <a:xfrm>
                  <a:off x="2085256" y="4958555"/>
                  <a:ext cx="589736"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5" name="灯片编号占位符 24"/>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6363970" y="285750"/>
            <a:ext cx="4124960" cy="523875"/>
          </a:xfrm>
        </p:spPr>
        <p:txBody>
          <a:bodyPr/>
          <a:lstStyle/>
          <a:p>
            <a:pPr>
              <a:defRPr/>
            </a:pPr>
            <a:r>
              <a:rPr dirty="0" smtClean="0"/>
              <a:t>共性问题集中讲解</a:t>
            </a:r>
            <a:endParaRPr dirty="0" smtClean="0"/>
          </a:p>
        </p:txBody>
      </p:sp>
      <p:sp>
        <p:nvSpPr>
          <p:cNvPr id="25604" name="内容占位符 2"/>
          <p:cNvSpPr>
            <a:spLocks noGrp="1"/>
          </p:cNvSpPr>
          <p:nvPr>
            <p:ph idx="1"/>
          </p:nvPr>
        </p:nvSpPr>
        <p:spPr>
          <a:xfrm>
            <a:off x="2308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0965" name="组合 29"/>
          <p:cNvGrpSpPr/>
          <p:nvPr/>
        </p:nvGrpSpPr>
        <p:grpSpPr bwMode="auto">
          <a:xfrm>
            <a:off x="3381375" y="3214688"/>
            <a:ext cx="5929313" cy="2058988"/>
            <a:chOff x="1857356" y="3214688"/>
            <a:chExt cx="5929353" cy="2058989"/>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0967" name="组合 7"/>
            <p:cNvGrpSpPr/>
            <p:nvPr/>
          </p:nvGrpSpPr>
          <p:grpSpPr bwMode="auto">
            <a:xfrm>
              <a:off x="1924031" y="3214688"/>
              <a:ext cx="5862678" cy="2058989"/>
              <a:chOff x="2066315" y="2227264"/>
              <a:chExt cx="5862756" cy="2059018"/>
            </a:xfrm>
          </p:grpSpPr>
          <p:grpSp>
            <p:nvGrpSpPr>
              <p:cNvPr id="40968" name="组合 19"/>
              <p:cNvGrpSpPr/>
              <p:nvPr/>
            </p:nvGrpSpPr>
            <p:grpSpPr bwMode="auto">
              <a:xfrm>
                <a:off x="2066315" y="2227264"/>
                <a:ext cx="5862756" cy="2059018"/>
                <a:chOff x="2066296" y="2227167"/>
                <a:chExt cx="5862795" cy="2059104"/>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0973" name="组合 17"/>
                <p:cNvGrpSpPr/>
                <p:nvPr/>
              </p:nvGrpSpPr>
              <p:grpSpPr bwMode="auto">
                <a:xfrm>
                  <a:off x="2066296" y="2227167"/>
                  <a:ext cx="5148401" cy="2059104"/>
                  <a:chOff x="2066296" y="2084291"/>
                  <a:chExt cx="5148401" cy="2059104"/>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6627"/>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2" charset="-122"/>
                        <a:ea typeface="微软雅黑" panose="020B0503020204020204" pitchFamily="2" charset="-122"/>
                      </a:rPr>
                      <a:t>共性问题集中讲解   </a:t>
                    </a:r>
                    <a:endParaRPr lang="en-US" altLang="zh-CN" sz="3200" b="1" kern="0" spc="300" dirty="0">
                      <a:solidFill>
                        <a:schemeClr val="tx2">
                          <a:lumMod val="50000"/>
                        </a:schemeClr>
                      </a:solidFill>
                      <a:latin typeface="微软雅黑" panose="020B0503020204020204" pitchFamily="2" charset="-122"/>
                      <a:ea typeface="微软雅黑" panose="020B0503020204020204" pitchFamily="2"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0969"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5790" y="285750"/>
            <a:ext cx="2263140" cy="523875"/>
          </a:xfrm>
        </p:spPr>
        <p:txBody>
          <a:bodyPr/>
          <a:lstStyle/>
          <a:p>
            <a:pPr>
              <a:defRPr/>
            </a:pPr>
            <a:r>
              <a:rPr smtClean="0"/>
              <a:t>项目总结</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smtClean="0"/>
              <a:t>讲解要点</a:t>
            </a:r>
            <a:endParaRPr lang="en-US" altLang="zh-CN" smtClean="0"/>
          </a:p>
          <a:p>
            <a:pPr lvl="1">
              <a:defRPr/>
            </a:pPr>
            <a:r>
              <a:rPr lang="zh-CN" altLang="en-US" smtClean="0"/>
              <a:t>完成情况、技能总结、经验分享、项目收获</a:t>
            </a:r>
            <a:endParaRPr lang="en-US" altLang="zh-CN" smtClean="0"/>
          </a:p>
          <a:p>
            <a:pPr>
              <a:defRPr/>
            </a:pPr>
            <a:r>
              <a:rPr lang="zh-CN" altLang="en-US" smtClean="0"/>
              <a:t>表达要求</a:t>
            </a:r>
            <a:endParaRPr lang="en-US" altLang="zh-CN" smtClean="0"/>
          </a:p>
          <a:p>
            <a:pPr lvl="1">
              <a:defRPr/>
            </a:pPr>
            <a:r>
              <a:rPr lang="zh-CN" altLang="en-US" smtClean="0"/>
              <a:t>清晰流畅、有条理、重点突出</a:t>
            </a:r>
            <a:endParaRPr lang="zh-CN" altLang="en-US" smtClean="0"/>
          </a:p>
          <a:p>
            <a:pPr>
              <a:defRPr/>
            </a:pPr>
            <a:endParaRPr lang="zh-CN" altLang="en-US" dirty="0"/>
          </a:p>
        </p:txBody>
      </p:sp>
      <p:grpSp>
        <p:nvGrpSpPr>
          <p:cNvPr id="41989" name="组合 9"/>
          <p:cNvGrpSpPr/>
          <p:nvPr/>
        </p:nvGrpSpPr>
        <p:grpSpPr bwMode="auto">
          <a:xfrm>
            <a:off x="1643063" y="857250"/>
            <a:ext cx="1489709" cy="428625"/>
            <a:chOff x="857224" y="5105541"/>
            <a:chExt cx="1489106" cy="428628"/>
          </a:xfrm>
        </p:grpSpPr>
        <p:pic>
          <p:nvPicPr>
            <p:cNvPr id="41990" name="Picture 2" descr="C:\Users\meng.zhang\Desktop\ACCP7.0模版图标规范\doc_lin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224" y="5105541"/>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42858" y="5119829"/>
              <a:ext cx="1203472" cy="39878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49" charset="-122"/>
                  <a:ea typeface="黑体" panose="02010609060101010101" pitchFamily="49" charset="-122"/>
                </a:rPr>
                <a:t>作品展示</a:t>
              </a:r>
              <a:endParaRPr lang="zh-CN" altLang="en-US" sz="2000" b="1" dirty="0">
                <a:latin typeface="黑体" panose="02010609060101010101" pitchFamily="49" charset="-122"/>
                <a:ea typeface="黑体" panose="02010609060101010101" pitchFamily="49" charset="-122"/>
              </a:endParaRPr>
            </a:p>
          </p:txBody>
        </p:sp>
      </p:grpSp>
      <p:sp>
        <p:nvSpPr>
          <p:cNvPr id="8" name="灯片编号占位符 7"/>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9283700" y="285750"/>
            <a:ext cx="1204595" cy="523875"/>
          </a:xfrm>
        </p:spPr>
        <p:txBody>
          <a:bodyPr/>
          <a:lstStyle/>
          <a:p>
            <a:pPr>
              <a:defRPr/>
            </a:pPr>
            <a:r>
              <a:rPr smtClean="0"/>
              <a:t>总结</a:t>
            </a:r>
            <a:endParaRPr smtClean="0"/>
          </a:p>
        </p:txBody>
      </p:sp>
      <p:sp>
        <p:nvSpPr>
          <p:cNvPr id="44036" name="TextBox 4"/>
          <p:cNvSpPr txBox="1">
            <a:spLocks noChangeArrowheads="1"/>
          </p:cNvSpPr>
          <p:nvPr/>
        </p:nvSpPr>
        <p:spPr bwMode="auto">
          <a:xfrm>
            <a:off x="3595670" y="2463811"/>
            <a:ext cx="501491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ea typeface="微软雅黑" panose="020B0503020204020204" pitchFamily="2" charset="-122"/>
                <a:cs typeface="Arial" panose="020B0604020202020204" pitchFamily="34" charset="0"/>
              </a:rPr>
              <a:t>主要技能点</a:t>
            </a:r>
            <a:endParaRPr lang="en-US" altLang="zh-CN" sz="2000"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endParaRPr lang="en-US" altLang="zh-CN" b="1" dirty="0" smtClean="0">
              <a:ea typeface="微软雅黑" panose="020B0503020204020204" pitchFamily="2" charset="-122"/>
              <a:cs typeface="Arial" panose="020B0604020202020204" pitchFamily="34" charset="0"/>
            </a:endParaRPr>
          </a:p>
          <a:p>
            <a:pPr eaLnBrk="1" hangingPunct="1"/>
            <a:r>
              <a:rPr lang="zh-CN" altLang="en-US" sz="2000" b="1" dirty="0" smtClean="0">
                <a:ea typeface="微软雅黑" panose="020B0503020204020204" pitchFamily="2" charset="-122"/>
                <a:cs typeface="Arial" panose="020B0604020202020204" pitchFamily="34" charset="0"/>
              </a:rPr>
              <a:t>项目流程</a:t>
            </a:r>
            <a:endParaRPr lang="en-US" altLang="zh-CN" sz="2000" b="1" dirty="0" smtClean="0">
              <a:ea typeface="微软雅黑" panose="020B0503020204020204" pitchFamily="2" charset="-122"/>
              <a:cs typeface="Arial" panose="020B0604020202020204" pitchFamily="34" charset="0"/>
            </a:endParaRPr>
          </a:p>
          <a:p>
            <a:pPr eaLnBrk="1" hangingPunct="1"/>
            <a:endParaRPr lang="zh-CN" altLang="en-US" sz="2000" dirty="0">
              <a:ea typeface="微软雅黑" panose="020B0503020204020204" pitchFamily="2" charset="-122"/>
              <a:cs typeface="Arial" panose="020B0604020202020204" pitchFamily="34" charset="0"/>
            </a:endParaRPr>
          </a:p>
        </p:txBody>
      </p:sp>
      <p:sp>
        <p:nvSpPr>
          <p:cNvPr id="44037" name="AutoShape 3"/>
          <p:cNvSpPr/>
          <p:nvPr/>
        </p:nvSpPr>
        <p:spPr bwMode="auto">
          <a:xfrm>
            <a:off x="6167438" y="3286124"/>
            <a:ext cx="214314" cy="1357322"/>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44038" name="TextBox 11"/>
          <p:cNvSpPr txBox="1">
            <a:spLocks noChangeArrowheads="1"/>
          </p:cNvSpPr>
          <p:nvPr/>
        </p:nvSpPr>
        <p:spPr bwMode="auto">
          <a:xfrm>
            <a:off x="5381620" y="1859340"/>
            <a:ext cx="37703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2" charset="-122"/>
                <a:cs typeface="Arial" panose="020B0604020202020204" pitchFamily="34" charset="0"/>
              </a:rPr>
              <a:t>顺序结构</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选择结构</a:t>
            </a:r>
            <a:endParaRPr lang="zh-CN" altLang="en-US"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循环结构</a:t>
            </a:r>
            <a:endParaRPr lang="zh-CN" altLang="en-US"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数组</a:t>
            </a:r>
            <a:endParaRPr lang="zh-CN" altLang="en-US" sz="1600" b="1" dirty="0" smtClean="0">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类和对象</a:t>
            </a:r>
            <a:endParaRPr lang="zh-CN" altLang="en-US"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方法</a:t>
            </a:r>
            <a:endParaRPr lang="zh-CN" altLang="en-US" sz="1600" b="1" dirty="0">
              <a:solidFill>
                <a:srgbClr val="FF0000"/>
              </a:solidFill>
              <a:ea typeface="微软雅黑" panose="020B0503020204020204" pitchFamily="2" charset="-122"/>
              <a:cs typeface="Arial" panose="020B0604020202020204" pitchFamily="34" charset="0"/>
            </a:endParaRPr>
          </a:p>
        </p:txBody>
      </p:sp>
      <p:sp>
        <p:nvSpPr>
          <p:cNvPr id="44039" name="TextBox 12"/>
          <p:cNvSpPr txBox="1">
            <a:spLocks noChangeArrowheads="1"/>
          </p:cNvSpPr>
          <p:nvPr/>
        </p:nvSpPr>
        <p:spPr bwMode="auto">
          <a:xfrm>
            <a:off x="6381752" y="3143248"/>
            <a:ext cx="20272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需求</a:t>
            </a:r>
            <a:endParaRPr lang="en-US" altLang="zh-CN"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设计</a:t>
            </a:r>
            <a:endParaRPr lang="en-US" altLang="zh-CN"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开发</a:t>
            </a:r>
            <a:endParaRPr lang="en-US" altLang="zh-CN"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solidFill>
                  <a:srgbClr val="FF0000"/>
                </a:solidFill>
                <a:ea typeface="微软雅黑" panose="020B0503020204020204" pitchFamily="2" charset="-122"/>
                <a:cs typeface="Arial" panose="020B0604020202020204" pitchFamily="34" charset="0"/>
              </a:rPr>
              <a:t>测试</a:t>
            </a:r>
            <a:endParaRPr lang="en-US" altLang="zh-CN" sz="1600" b="1" dirty="0" smtClean="0">
              <a:solidFill>
                <a:srgbClr val="FF0000"/>
              </a:solidFill>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部署</a:t>
            </a:r>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用户培训</a:t>
            </a:r>
            <a:endParaRPr lang="en-US" altLang="zh-CN" sz="1600" b="1" dirty="0" smtClean="0">
              <a:ea typeface="微软雅黑" panose="020B0503020204020204" pitchFamily="2" charset="-122"/>
              <a:cs typeface="Arial" panose="020B0604020202020204" pitchFamily="34" charset="0"/>
            </a:endParaRPr>
          </a:p>
        </p:txBody>
      </p:sp>
      <p:sp>
        <p:nvSpPr>
          <p:cNvPr id="44040" name="AutoShape 3"/>
          <p:cNvSpPr/>
          <p:nvPr/>
        </p:nvSpPr>
        <p:spPr bwMode="auto">
          <a:xfrm>
            <a:off x="5167306" y="1960556"/>
            <a:ext cx="214314" cy="1325568"/>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44041" name="TextBox 15"/>
          <p:cNvSpPr txBox="1">
            <a:spLocks noChangeArrowheads="1"/>
          </p:cNvSpPr>
          <p:nvPr/>
        </p:nvSpPr>
        <p:spPr bwMode="auto">
          <a:xfrm>
            <a:off x="1524000" y="3544898"/>
            <a:ext cx="1819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ea typeface="微软雅黑" panose="020B0503020204020204" pitchFamily="2" charset="-122"/>
                <a:cs typeface="Arial" panose="020B0604020202020204" pitchFamily="34" charset="0"/>
              </a:rPr>
              <a:t>Java</a:t>
            </a:r>
            <a:r>
              <a:rPr lang="zh-CN" altLang="en-US" sz="2000" b="1" dirty="0" smtClean="0">
                <a:ea typeface="微软雅黑" panose="020B0503020204020204" pitchFamily="2" charset="-122"/>
                <a:cs typeface="Arial" panose="020B0604020202020204" pitchFamily="34" charset="0"/>
              </a:rPr>
              <a:t>程序逻辑</a:t>
            </a:r>
            <a:endParaRPr lang="en-US" altLang="zh-CN" sz="2000" b="1" dirty="0" smtClean="0">
              <a:ea typeface="微软雅黑" panose="020B0503020204020204" pitchFamily="2" charset="-122"/>
              <a:cs typeface="Arial" panose="020B0604020202020204" pitchFamily="34" charset="0"/>
            </a:endParaRPr>
          </a:p>
        </p:txBody>
      </p:sp>
      <p:sp>
        <p:nvSpPr>
          <p:cNvPr id="44042" name="AutoShape 3"/>
          <p:cNvSpPr/>
          <p:nvPr/>
        </p:nvSpPr>
        <p:spPr bwMode="auto">
          <a:xfrm>
            <a:off x="3360738" y="2581286"/>
            <a:ext cx="234932" cy="2133598"/>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
        <p:nvSpPr>
          <p:cNvPr id="12" name="灯片编号占位符 11"/>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
        <p:nvSpPr>
          <p:cNvPr id="13" name="TextBox 11"/>
          <p:cNvSpPr txBox="1">
            <a:spLocks noChangeArrowheads="1"/>
          </p:cNvSpPr>
          <p:nvPr/>
        </p:nvSpPr>
        <p:spPr bwMode="auto">
          <a:xfrm>
            <a:off x="5167306" y="3827696"/>
            <a:ext cx="37703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2" charset="-122"/>
                <a:cs typeface="Arial" panose="020B0604020202020204" pitchFamily="34" charset="0"/>
              </a:rPr>
              <a:t>开发流程</a:t>
            </a:r>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endParaRPr lang="en-US" altLang="zh-CN" sz="1600" b="1" dirty="0" smtClean="0">
              <a:ea typeface="微软雅黑" panose="020B0503020204020204" pitchFamily="2" charset="-122"/>
              <a:cs typeface="Arial" panose="020B0604020202020204" pitchFamily="34" charset="0"/>
            </a:endParaRPr>
          </a:p>
          <a:p>
            <a:pPr eaLnBrk="1" hangingPunct="1"/>
            <a:r>
              <a:rPr lang="zh-CN" altLang="en-US" sz="1600" b="1" dirty="0" smtClean="0">
                <a:ea typeface="微软雅黑" panose="020B0503020204020204" pitchFamily="2" charset="-122"/>
                <a:cs typeface="Arial" panose="020B0604020202020204" pitchFamily="34" charset="0"/>
              </a:rPr>
              <a:t>设计：</a:t>
            </a:r>
            <a:r>
              <a:rPr lang="zh-CN" altLang="en-US" sz="1600" b="1" dirty="0" smtClean="0">
                <a:solidFill>
                  <a:srgbClr val="FF0000"/>
                </a:solidFill>
                <a:ea typeface="微软雅黑" panose="020B0503020204020204" pitchFamily="2" charset="-122"/>
                <a:cs typeface="Arial" panose="020B0604020202020204" pitchFamily="34" charset="0"/>
              </a:rPr>
              <a:t>技术框架设计、交互设计</a:t>
            </a:r>
            <a:endParaRPr lang="zh-CN" altLang="en-US" sz="1600" b="1" dirty="0">
              <a:solidFill>
                <a:srgbClr val="FF0000"/>
              </a:solidFill>
              <a:ea typeface="微软雅黑" panose="020B0503020204020204" pitchFamily="2" charset="-122"/>
              <a:cs typeface="Arial" panose="020B0604020202020204" pitchFamily="34" charset="0"/>
            </a:endParaRPr>
          </a:p>
        </p:txBody>
      </p:sp>
      <p:sp>
        <p:nvSpPr>
          <p:cNvPr id="14" name="AutoShape 3"/>
          <p:cNvSpPr/>
          <p:nvPr/>
        </p:nvSpPr>
        <p:spPr bwMode="auto">
          <a:xfrm>
            <a:off x="4949819" y="4000504"/>
            <a:ext cx="217487" cy="1303342"/>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04960" y="285750"/>
            <a:ext cx="1283335" cy="523875"/>
          </a:xfrm>
        </p:spPr>
        <p:txBody>
          <a:bodyPr/>
          <a:lstStyle/>
          <a:p>
            <a:pPr>
              <a:defRPr/>
            </a:pPr>
            <a:r>
              <a:rPr smtClean="0"/>
              <a:t>作业</a:t>
            </a:r>
            <a:endParaRPr dirty="0"/>
          </a:p>
        </p:txBody>
      </p:sp>
      <p:sp>
        <p:nvSpPr>
          <p:cNvPr id="3" name="内容占位符 2"/>
          <p:cNvSpPr>
            <a:spLocks noGrp="1"/>
          </p:cNvSpPr>
          <p:nvPr>
            <p:ph idx="1"/>
          </p:nvPr>
        </p:nvSpPr>
        <p:spPr>
          <a:xfrm>
            <a:off x="2308225" y="1214438"/>
            <a:ext cx="7645400" cy="5143500"/>
          </a:xfrm>
        </p:spPr>
        <p:txBody>
          <a:bodyPr/>
          <a:lstStyle/>
          <a:p>
            <a:pPr>
              <a:defRPr/>
            </a:pPr>
            <a:r>
              <a:rPr lang="zh-CN" altLang="en-US" dirty="0" smtClean="0"/>
              <a:t>课后作业</a:t>
            </a:r>
            <a:endParaRPr lang="en-US" dirty="0" smtClean="0"/>
          </a:p>
          <a:p>
            <a:pPr lvl="1">
              <a:defRPr/>
            </a:pPr>
            <a:r>
              <a:rPr lang="zh-CN" altLang="en-US" dirty="0" smtClean="0">
                <a:solidFill>
                  <a:srgbClr val="FF0000"/>
                </a:solidFill>
              </a:rPr>
              <a:t>技术顾问备课时根据班级情况在此添加内容，应区分必做、选做内容，以满足不同层次学员的需求</a:t>
            </a:r>
            <a:endParaRPr lang="en-US" altLang="zh-CN" dirty="0" smtClean="0">
              <a:solidFill>
                <a:srgbClr val="FF0000"/>
              </a:solidFill>
            </a:endParaRPr>
          </a:p>
          <a:p>
            <a:pPr marL="457200" lvl="1" indent="0">
              <a:buNone/>
              <a:defRPr/>
            </a:pPr>
            <a:endParaRPr lang="en-US" altLang="zh-CN" dirty="0" smtClean="0"/>
          </a:p>
          <a:p>
            <a:pPr>
              <a:defRPr/>
            </a:pPr>
            <a:endParaRPr lang="zh-CN" altLang="en-US" dirty="0"/>
          </a:p>
        </p:txBody>
      </p:sp>
      <p:sp>
        <p:nvSpPr>
          <p:cNvPr id="6" name="灯片编号占位符 5"/>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a:xfrm>
            <a:off x="609600" y="275168"/>
            <a:ext cx="10972800" cy="944033"/>
          </a:xfrm>
        </p:spPr>
        <p:txBody>
          <a:bodyPr/>
          <a:lstStyle/>
          <a:p>
            <a:pPr eaLnBrk="1" hangingPunct="1"/>
            <a:endParaRPr lang="zh-CN" altLang="en-US">
              <a:latin typeface="微软雅黑" panose="020B0503020204020204" pitchFamily="2" charset="-122"/>
              <a:ea typeface="微软雅黑" panose="020B0503020204020204" pitchFamily="2" charset="-122"/>
            </a:endParaRPr>
          </a:p>
        </p:txBody>
      </p:sp>
      <p:pic>
        <p:nvPicPr>
          <p:cNvPr id="34823" name="图片 1" descr="课工场最终蓝绿色v1-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0223500" y="165100"/>
            <a:ext cx="1608667" cy="694267"/>
          </a:xfrm>
        </p:spPr>
      </p:pic>
      <p:pic>
        <p:nvPicPr>
          <p:cNvPr id="34819" name="图片 6" descr="ppt01-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2"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734" y="2084917"/>
            <a:ext cx="2988733" cy="3926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407834" y="1123951"/>
            <a:ext cx="5314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latin typeface="黑体" panose="02010609060101010101" pitchFamily="49" charset="-122"/>
                <a:ea typeface="微软雅黑" panose="020B0503020204020204" pitchFamily="2" charset="-122"/>
                <a:sym typeface="Arial" panose="020B0604020202020204" pitchFamily="34" charset="0"/>
              </a:rPr>
              <a:t>扫我有更多精彩课程呦</a:t>
            </a:r>
            <a:endParaRPr lang="zh-CN" altLang="en-US" sz="4000" b="1">
              <a:latin typeface="黑体" panose="02010609060101010101" pitchFamily="49" charset="-122"/>
              <a:ea typeface="微软雅黑" panose="020B0503020204020204" pitchFamily="2" charset="-122"/>
              <a:sym typeface="Arial" panose="020B0604020202020204" pitchFamily="34" charset="0"/>
            </a:endParaRPr>
          </a:p>
        </p:txBody>
      </p:sp>
      <p:pic>
        <p:nvPicPr>
          <p:cNvPr id="34822" name="图片 12292" descr="C:\Users\zhixing.diao\Desktop\课工场app二维码.jpg课工场app二维码"/>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1818" y="2084917"/>
            <a:ext cx="3007783" cy="395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164195" y="285750"/>
            <a:ext cx="2324735" cy="523875"/>
          </a:xfrm>
        </p:spPr>
        <p:txBody>
          <a:bodyPr/>
          <a:lstStyle/>
          <a:p>
            <a:pPr>
              <a:defRPr/>
            </a:pPr>
            <a:r>
              <a:rPr smtClean="0"/>
              <a:t>任务描述</a:t>
            </a:r>
            <a:endParaRPr smtClean="0"/>
          </a:p>
        </p:txBody>
      </p:sp>
      <p:sp>
        <p:nvSpPr>
          <p:cNvPr id="425987" name="Rectangle 3"/>
          <p:cNvSpPr>
            <a:spLocks noGrp="1" noChangeArrowheads="1"/>
          </p:cNvSpPr>
          <p:nvPr>
            <p:ph idx="1"/>
          </p:nvPr>
        </p:nvSpPr>
        <p:spPr>
          <a:xfrm>
            <a:off x="1116965" y="1214755"/>
            <a:ext cx="9968230" cy="5143500"/>
          </a:xfrm>
        </p:spPr>
        <p:txBody>
          <a:bodyPr/>
          <a:lstStyle/>
          <a:p>
            <a:pPr>
              <a:defRPr/>
            </a:pPr>
            <a:r>
              <a:rPr lang="zh-CN" altLang="en-US" dirty="0" smtClean="0"/>
              <a:t>系统概述</a:t>
            </a:r>
            <a:endParaRPr lang="zh-CN" altLang="en-US" dirty="0" smtClean="0"/>
          </a:p>
          <a:p>
            <a:pPr lvl="1">
              <a:defRPr/>
            </a:pPr>
            <a:r>
              <a:rPr lang="zh-CN" altLang="en-US" dirty="0" smtClean="0"/>
              <a:t>“只要动动手指，就能送餐上门”，网上定餐深受现代人青睐，现开发一个网上订餐系统，功能如下</a:t>
            </a:r>
            <a:endParaRPr lang="en-US" altLang="zh-CN" dirty="0" smtClean="0"/>
          </a:p>
          <a:p>
            <a:pPr lvl="2">
              <a:defRPr/>
            </a:pPr>
            <a:r>
              <a:rPr lang="zh-CN" altLang="en-US" dirty="0" smtClean="0"/>
              <a:t>我要订餐</a:t>
            </a:r>
            <a:endParaRPr lang="en-US" altLang="zh-CN" dirty="0" smtClean="0"/>
          </a:p>
          <a:p>
            <a:pPr lvl="2">
              <a:defRPr/>
            </a:pPr>
            <a:r>
              <a:rPr lang="zh-CN" altLang="en-US" smtClean="0"/>
              <a:t>查看餐袋</a:t>
            </a:r>
            <a:endParaRPr lang="en-US" altLang="zh-CN" dirty="0" smtClean="0"/>
          </a:p>
          <a:p>
            <a:pPr lvl="2">
              <a:defRPr/>
            </a:pPr>
            <a:r>
              <a:rPr lang="zh-CN" altLang="en-US" dirty="0" smtClean="0"/>
              <a:t>签收订单</a:t>
            </a:r>
            <a:endParaRPr lang="en-US" altLang="zh-CN" dirty="0" smtClean="0"/>
          </a:p>
          <a:p>
            <a:pPr lvl="2">
              <a:defRPr/>
            </a:pPr>
            <a:r>
              <a:rPr lang="zh-CN" altLang="en-US" dirty="0" smtClean="0"/>
              <a:t>删除订单</a:t>
            </a:r>
            <a:endParaRPr lang="en-US" altLang="zh-CN" dirty="0" smtClean="0"/>
          </a:p>
          <a:p>
            <a:pPr lvl="2">
              <a:defRPr/>
            </a:pPr>
            <a:r>
              <a:rPr lang="zh-CN" altLang="en-US" dirty="0" smtClean="0"/>
              <a:t>我要点赞</a:t>
            </a:r>
            <a:endParaRPr lang="en-US" altLang="zh-CN" dirty="0" smtClean="0"/>
          </a:p>
          <a:p>
            <a:pPr lvl="2">
              <a:defRPr/>
            </a:pPr>
            <a:r>
              <a:rPr lang="zh-CN" altLang="en-US" dirty="0" smtClean="0"/>
              <a:t>退出系统</a:t>
            </a:r>
            <a:endParaRPr lang="zh-CN" altLang="en-US" dirty="0" smtClean="0"/>
          </a:p>
          <a:p>
            <a:pPr>
              <a:defRPr/>
            </a:pPr>
            <a:endParaRPr lang="zh-CN" altLang="en-US" dirty="0" smtClean="0"/>
          </a:p>
        </p:txBody>
      </p:sp>
      <p:grpSp>
        <p:nvGrpSpPr>
          <p:cNvPr id="2" name="组合 14"/>
          <p:cNvGrpSpPr/>
          <p:nvPr/>
        </p:nvGrpSpPr>
        <p:grpSpPr bwMode="auto">
          <a:xfrm>
            <a:off x="3095625" y="5971535"/>
            <a:ext cx="4572000" cy="436880"/>
            <a:chOff x="3143240" y="5828677"/>
            <a:chExt cx="4572032" cy="436883"/>
          </a:xfrm>
        </p:grpSpPr>
        <p:sp>
          <p:nvSpPr>
            <p:cNvPr id="18" name="圆角矩形 17"/>
            <p:cNvSpPr/>
            <p:nvPr/>
          </p:nvSpPr>
          <p:spPr bwMode="auto">
            <a:xfrm>
              <a:off x="3143240" y="5828677"/>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83693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396" name="Picture 8" descr="说话气泡new"/>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3240" y="587649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978606" y="5881382"/>
              <a:ext cx="3319803" cy="33718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2" charset="-122"/>
                  <a:ea typeface="微软雅黑" panose="020B0503020204020204" pitchFamily="2" charset="-122"/>
                </a:rPr>
                <a:t>演示案例</a:t>
              </a:r>
              <a:r>
                <a:rPr lang="zh-CN" altLang="en-US" sz="1600" b="1" spc="300" dirty="0" smtClean="0">
                  <a:solidFill>
                    <a:srgbClr val="FBFFFE"/>
                  </a:solidFill>
                  <a:latin typeface="微软雅黑" panose="020B0503020204020204" pitchFamily="2" charset="-122"/>
                  <a:ea typeface="微软雅黑" panose="020B0503020204020204" pitchFamily="2" charset="-122"/>
                </a:rPr>
                <a:t>：吃货联盟订餐系统</a:t>
              </a:r>
              <a:endParaRPr lang="zh-CN" altLang="en-US" sz="1600" b="1" spc="300" dirty="0">
                <a:solidFill>
                  <a:srgbClr val="FBFFFE"/>
                </a:solidFill>
                <a:latin typeface="微软雅黑" panose="020B0503020204020204" pitchFamily="2" charset="-122"/>
                <a:ea typeface="微软雅黑" panose="020B0503020204020204" pitchFamily="2" charset="-122"/>
              </a:endParaRPr>
            </a:p>
          </p:txBody>
        </p:sp>
      </p:grpSp>
      <p:sp>
        <p:nvSpPr>
          <p:cNvPr id="10" name="灯片编号占位符 9"/>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2308225" y="1276350"/>
            <a:ext cx="7645400" cy="5010150"/>
          </a:xfrm>
          <a:prstGeom prst="rect">
            <a:avLst/>
          </a:prstGeom>
          <a:noFill/>
          <a:ln w="9525">
            <a:noFill/>
            <a:miter lim="800000"/>
          </a:ln>
        </p:spPr>
        <p:txBody>
          <a:bodyPr/>
          <a:lstStyle/>
          <a:p>
            <a:pPr marL="342900" indent="-342900">
              <a:spcBef>
                <a:spcPct val="20000"/>
              </a:spcBef>
              <a:buClr>
                <a:schemeClr val="tx2"/>
              </a:buClr>
              <a:buSzPct val="80000"/>
              <a:buFontTx/>
              <a:buBlip>
                <a:blip r:embed="rId1"/>
              </a:buBlip>
              <a:defRPr/>
            </a:pPr>
            <a:r>
              <a:rPr lang="zh-CN" altLang="en-US" sz="2800" b="1" kern="0" dirty="0">
                <a:latin typeface="+mn-lt"/>
                <a:ea typeface="+mn-ea"/>
              </a:rPr>
              <a:t>系统开发步骤</a:t>
            </a:r>
            <a:endParaRPr lang="zh-CN" altLang="en-US" sz="2800" b="1" kern="0" dirty="0">
              <a:latin typeface="+mn-lt"/>
              <a:ea typeface="+mn-ea"/>
            </a:endParaRPr>
          </a:p>
        </p:txBody>
      </p:sp>
      <p:sp>
        <p:nvSpPr>
          <p:cNvPr id="459778" name="Rectangle 2"/>
          <p:cNvSpPr>
            <a:spLocks noGrp="1" noChangeArrowheads="1"/>
          </p:cNvSpPr>
          <p:nvPr>
            <p:ph type="title"/>
          </p:nvPr>
        </p:nvSpPr>
        <p:spPr>
          <a:xfrm>
            <a:off x="5450840" y="285750"/>
            <a:ext cx="5038090" cy="523875"/>
          </a:xfrm>
        </p:spPr>
        <p:txBody>
          <a:bodyPr/>
          <a:lstStyle/>
          <a:p>
            <a:pPr>
              <a:defRPr/>
            </a:pPr>
            <a:r>
              <a:rPr sz="3200" smtClean="0"/>
              <a:t>问题分析</a:t>
            </a:r>
            <a:r>
              <a:rPr lang="en-US" altLang="zh-CN" sz="3200" smtClean="0"/>
              <a:t>1</a:t>
            </a:r>
            <a:r>
              <a:rPr sz="3200" smtClean="0"/>
              <a:t>：整体开发思路</a:t>
            </a:r>
            <a:endParaRPr sz="3200" dirty="0"/>
          </a:p>
        </p:txBody>
      </p:sp>
      <p:graphicFrame>
        <p:nvGraphicFramePr>
          <p:cNvPr id="12" name="内容占位符 11"/>
          <p:cNvGraphicFramePr>
            <a:graphicFrameLocks noGrp="1"/>
          </p:cNvGraphicFramePr>
          <p:nvPr>
            <p:ph idx="1"/>
          </p:nvPr>
        </p:nvGraphicFramePr>
        <p:xfrm>
          <a:off x="2308225" y="1214438"/>
          <a:ext cx="7645400" cy="5143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内容占位符 3"/>
          <p:cNvGraphicFramePr/>
          <p:nvPr/>
        </p:nvGraphicFramePr>
        <p:xfrm>
          <a:off x="6167438" y="3415347"/>
          <a:ext cx="2928958" cy="30003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图示 16"/>
          <p:cNvGraphicFramePr/>
          <p:nvPr/>
        </p:nvGraphicFramePr>
        <p:xfrm>
          <a:off x="4976826" y="3357562"/>
          <a:ext cx="1619240" cy="7461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8" name="矩形 17"/>
          <p:cNvSpPr>
            <a:spLocks noChangeArrowheads="1"/>
          </p:cNvSpPr>
          <p:nvPr/>
        </p:nvSpPr>
        <p:spPr bwMode="auto">
          <a:xfrm>
            <a:off x="5310188" y="2714624"/>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b"/>
          <a:lstStyle/>
          <a:p>
            <a:r>
              <a:rPr lang="zh-CN" altLang="en-US" dirty="0"/>
              <a:t>设计技术</a:t>
            </a:r>
            <a:endParaRPr lang="en-US" altLang="zh-CN" dirty="0"/>
          </a:p>
          <a:p>
            <a:r>
              <a:rPr lang="zh-CN" altLang="en-US" dirty="0"/>
              <a:t>框架</a:t>
            </a:r>
            <a:endParaRPr lang="zh-CN" altLang="en-US" dirty="0"/>
          </a:p>
        </p:txBody>
      </p:sp>
      <p:sp>
        <p:nvSpPr>
          <p:cNvPr id="19" name="矩形 18"/>
          <p:cNvSpPr>
            <a:spLocks noChangeArrowheads="1"/>
          </p:cNvSpPr>
          <p:nvPr/>
        </p:nvSpPr>
        <p:spPr bwMode="auto">
          <a:xfrm>
            <a:off x="3595688" y="2714624"/>
            <a:ext cx="1500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b"/>
          <a:lstStyle/>
          <a:p>
            <a:r>
              <a:rPr lang="zh-CN" altLang="en-US" dirty="0"/>
              <a:t>设计对象</a:t>
            </a:r>
            <a:r>
              <a:rPr lang="zh-CN" altLang="en-US" dirty="0" smtClean="0"/>
              <a:t>保存订单信息</a:t>
            </a:r>
            <a:endParaRPr lang="zh-CN" altLang="en-US" dirty="0"/>
          </a:p>
        </p:txBody>
      </p:sp>
      <p:sp>
        <p:nvSpPr>
          <p:cNvPr id="20" name="矩形 19"/>
          <p:cNvSpPr>
            <a:spLocks noChangeArrowheads="1"/>
          </p:cNvSpPr>
          <p:nvPr/>
        </p:nvSpPr>
        <p:spPr bwMode="auto">
          <a:xfrm>
            <a:off x="6667500" y="2714624"/>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r>
              <a:rPr lang="zh-CN" altLang="en-US" dirty="0"/>
              <a:t>编码</a:t>
            </a:r>
            <a:endParaRPr lang="zh-CN" altLang="en-US" dirty="0"/>
          </a:p>
        </p:txBody>
      </p:sp>
      <p:sp>
        <p:nvSpPr>
          <p:cNvPr id="11" name="灯片编号占位符 10"/>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18"/>
                                        </p:tgtEl>
                                        <p:attrNameLst>
                                          <p:attrName>style.color</p:attrName>
                                        </p:attrNameLst>
                                      </p:cBhvr>
                                      <p:to>
                                        <a:srgbClr val="FF3300"/>
                                      </p:to>
                                    </p:animClr>
                                  </p:childTnLst>
                                </p:cTn>
                              </p:par>
                              <p:par>
                                <p:cTn id="7" presetID="3" presetClass="emph" presetSubtype="2" fill="hold" grpId="0" nodeType="withEffect">
                                  <p:stCondLst>
                                    <p:cond delay="0"/>
                                  </p:stCondLst>
                                  <p:childTnLst>
                                    <p:animClr clrSpc="rgb" dir="cw">
                                      <p:cBhvr override="childStyle">
                                        <p:cTn id="8" dur="2000" fill="hold"/>
                                        <p:tgtEl>
                                          <p:spTgt spid="19"/>
                                        </p:tgtEl>
                                        <p:attrNameLst>
                                          <p:attrName>style.color</p:attrName>
                                        </p:attrNameLst>
                                      </p:cBhvr>
                                      <p:to>
                                        <a:schemeClr val="tx1"/>
                                      </p:to>
                                    </p:animClr>
                                  </p:childTnLst>
                                </p:cTn>
                              </p:par>
                            </p:childTnLst>
                          </p:cTn>
                        </p:par>
                        <p:par>
                          <p:cTn id="9" fill="hold">
                            <p:stCondLst>
                              <p:cond delay="2000"/>
                            </p:stCondLst>
                            <p:childTnLst>
                              <p:par>
                                <p:cTn id="10" presetID="2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2000" fill="hold"/>
                                        <p:tgtEl>
                                          <p:spTgt spid="20"/>
                                        </p:tgtEl>
                                        <p:attrNameLst>
                                          <p:attrName>style.color</p:attrName>
                                        </p:attrNameLst>
                                      </p:cBhvr>
                                      <p:to>
                                        <a:srgbClr val="FF3300"/>
                                      </p:to>
                                    </p:animClr>
                                  </p:childTnLst>
                                </p:cTn>
                              </p:par>
                              <p:par>
                                <p:cTn id="17" presetID="3" presetClass="emph" presetSubtype="2" fill="hold" grpId="1" nodeType="withEffect">
                                  <p:stCondLst>
                                    <p:cond delay="0"/>
                                  </p:stCondLst>
                                  <p:childTnLst>
                                    <p:animClr clrSpc="rgb" dir="cw">
                                      <p:cBhvr override="childStyle">
                                        <p:cTn id="18" dur="2000" fill="hold"/>
                                        <p:tgtEl>
                                          <p:spTgt spid="18"/>
                                        </p:tgtEl>
                                        <p:attrNameLst>
                                          <p:attrName>style.color</p:attrName>
                                        </p:attrNameLst>
                                      </p:cBhvr>
                                      <p:to>
                                        <a:schemeClr val="tx1"/>
                                      </p:to>
                                    </p:animClr>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7" grpId="0">
        <p:bldAsOne/>
      </p:bldGraphic>
      <p:bldP spid="18" grpId="0"/>
      <p:bldP spid="18" grpId="1"/>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5524500" y="285750"/>
            <a:ext cx="4964430" cy="523875"/>
          </a:xfrm>
        </p:spPr>
        <p:txBody>
          <a:bodyPr/>
          <a:lstStyle/>
          <a:p>
            <a:pPr>
              <a:defRPr/>
            </a:pPr>
            <a:r>
              <a:rPr sz="3200" smtClean="0"/>
              <a:t>问题分析</a:t>
            </a:r>
            <a:r>
              <a:rPr lang="en-US" altLang="zh-CN" sz="3200" smtClean="0"/>
              <a:t>2</a:t>
            </a:r>
            <a:r>
              <a:rPr sz="3200" smtClean="0"/>
              <a:t>：界面交互设计</a:t>
            </a:r>
            <a:endParaRPr sz="3200" dirty="0"/>
          </a:p>
        </p:txBody>
      </p:sp>
      <p:sp>
        <p:nvSpPr>
          <p:cNvPr id="460803" name="Rectangle 3"/>
          <p:cNvSpPr>
            <a:spLocks noGrp="1" noChangeArrowheads="1"/>
          </p:cNvSpPr>
          <p:nvPr>
            <p:ph idx="1"/>
          </p:nvPr>
        </p:nvSpPr>
        <p:spPr>
          <a:xfrm>
            <a:off x="2308225" y="1214438"/>
            <a:ext cx="7645400" cy="5143500"/>
          </a:xfrm>
        </p:spPr>
        <p:txBody>
          <a:bodyPr/>
          <a:lstStyle/>
          <a:p>
            <a:pPr>
              <a:defRPr/>
            </a:pPr>
            <a:r>
              <a:rPr lang="zh-CN" altLang="en-US" smtClean="0"/>
              <a:t>界面交互设计的原则</a:t>
            </a:r>
            <a:endParaRPr lang="zh-CN" altLang="en-US" dirty="0"/>
          </a:p>
        </p:txBody>
      </p:sp>
      <p:graphicFrame>
        <p:nvGraphicFramePr>
          <p:cNvPr id="5" name="图示 4"/>
          <p:cNvGraphicFramePr/>
          <p:nvPr/>
        </p:nvGraphicFramePr>
        <p:xfrm>
          <a:off x="3024166" y="2643182"/>
          <a:ext cx="7000924" cy="23574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线形标注 1 7"/>
          <p:cNvSpPr/>
          <p:nvPr/>
        </p:nvSpPr>
        <p:spPr bwMode="auto">
          <a:xfrm>
            <a:off x="5524500" y="3429000"/>
            <a:ext cx="1928813" cy="928688"/>
          </a:xfrm>
          <a:prstGeom prst="borderCallout1">
            <a:avLst>
              <a:gd name="adj1" fmla="val 18750"/>
              <a:gd name="adj2" fmla="val -8333"/>
              <a:gd name="adj3" fmla="val 30661"/>
              <a:gd name="adj4" fmla="val -30328"/>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buClr>
                <a:srgbClr val="233DA9"/>
              </a:buClr>
              <a:buSzPct val="80000"/>
              <a:defRPr/>
            </a:pPr>
            <a:r>
              <a:rPr lang="zh-CN" altLang="en-US" b="1" dirty="0">
                <a:ea typeface="宋体" panose="02010600030101010101" pitchFamily="2" charset="-122"/>
              </a:rPr>
              <a:t>用相同方式展现相同类型的数据</a:t>
            </a:r>
            <a:endParaRPr lang="en-US" altLang="zh-CN" b="1" dirty="0">
              <a:ea typeface="宋体" panose="02010600030101010101" pitchFamily="2" charset="-122"/>
            </a:endParaRPr>
          </a:p>
          <a:p>
            <a:pPr eaLnBrk="0" hangingPunct="0">
              <a:buClr>
                <a:srgbClr val="233DA9"/>
              </a:buClr>
              <a:buSzPct val="80000"/>
              <a:defRPr/>
            </a:pPr>
            <a:r>
              <a:rPr lang="zh-CN" altLang="en-US" b="1" dirty="0">
                <a:ea typeface="宋体" panose="02010600030101010101" pitchFamily="2" charset="-122"/>
              </a:rPr>
              <a:t>如</a:t>
            </a:r>
            <a:r>
              <a:rPr lang="zh-CN" altLang="en-US" b="1" dirty="0" smtClean="0">
                <a:ea typeface="宋体" panose="02010600030101010101" pitchFamily="2" charset="-122"/>
              </a:rPr>
              <a:t>：数值类型</a:t>
            </a:r>
            <a:endParaRPr lang="zh-CN" altLang="en-US" b="1" dirty="0">
              <a:ea typeface="宋体" panose="02010600030101010101" pitchFamily="2" charset="-122"/>
            </a:endParaRPr>
          </a:p>
        </p:txBody>
      </p:sp>
      <p:sp>
        <p:nvSpPr>
          <p:cNvPr id="9" name="线形标注 1 8"/>
          <p:cNvSpPr/>
          <p:nvPr/>
        </p:nvSpPr>
        <p:spPr bwMode="auto">
          <a:xfrm>
            <a:off x="5524500" y="4429125"/>
            <a:ext cx="1928813" cy="928688"/>
          </a:xfrm>
          <a:prstGeom prst="borderCallout1">
            <a:avLst>
              <a:gd name="adj1" fmla="val 18750"/>
              <a:gd name="adj2" fmla="val -8333"/>
              <a:gd name="adj3" fmla="val -7698"/>
              <a:gd name="adj4" fmla="val -32176"/>
            </a:avLst>
          </a:prstGeom>
          <a:solidFill>
            <a:srgbClr val="E4FCE4"/>
          </a:solidFill>
          <a:ln w="19050" algn="ctr">
            <a:solidFill>
              <a:srgbClr val="00B0F0"/>
            </a:solidFill>
            <a:round/>
          </a:ln>
          <a:effectLst>
            <a:outerShdw blurRad="50800" dist="12700" dir="5400000" algn="t" rotWithShape="0">
              <a:prstClr val="black">
                <a:alpha val="40000"/>
              </a:prstClr>
            </a:outerShdw>
          </a:effectLst>
        </p:spPr>
        <p:txBody>
          <a:bodyPr anchor="ctr" anchorCtr="1"/>
          <a:lstStyle/>
          <a:p>
            <a:pPr eaLnBrk="0" hangingPunct="0">
              <a:buClr>
                <a:srgbClr val="233DA9"/>
              </a:buClr>
              <a:buSzPct val="80000"/>
              <a:defRPr/>
            </a:pPr>
            <a:r>
              <a:rPr lang="zh-CN" altLang="en-US" b="1" dirty="0">
                <a:ea typeface="宋体" panose="02010600030101010101" pitchFamily="2" charset="-122"/>
              </a:rPr>
              <a:t>用相同方式完成相同类型的操作</a:t>
            </a:r>
            <a:endParaRPr lang="en-US" altLang="zh-CN" b="1" dirty="0">
              <a:ea typeface="宋体" panose="02010600030101010101" pitchFamily="2" charset="-122"/>
            </a:endParaRPr>
          </a:p>
          <a:p>
            <a:pPr eaLnBrk="0" hangingPunct="0">
              <a:buClr>
                <a:srgbClr val="233DA9"/>
              </a:buClr>
              <a:buSzPct val="80000"/>
              <a:defRPr/>
            </a:pPr>
            <a:r>
              <a:rPr lang="zh-CN" altLang="en-US" b="1" dirty="0">
                <a:ea typeface="宋体" panose="02010600030101010101" pitchFamily="2" charset="-122"/>
              </a:rPr>
              <a:t>如：</a:t>
            </a:r>
            <a:r>
              <a:rPr lang="zh-CN" altLang="en-US" b="1" dirty="0" smtClean="0">
                <a:ea typeface="宋体" panose="02010600030101010101" pitchFamily="2" charset="-122"/>
              </a:rPr>
              <a:t>录入序号</a:t>
            </a:r>
            <a:endParaRPr lang="zh-CN" altLang="en-US" b="1" dirty="0">
              <a:ea typeface="宋体" panose="02010600030101010101" pitchFamily="2" charset="-122"/>
            </a:endParaRPr>
          </a:p>
        </p:txBody>
      </p:sp>
      <p:sp>
        <p:nvSpPr>
          <p:cNvPr id="10" name="灯片编号占位符 9"/>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P spid="9" grpId="0" bldLvl="0" animBg="1"/>
      <p:bldP spid="9"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55310" y="285750"/>
            <a:ext cx="4833620" cy="523875"/>
          </a:xfrm>
        </p:spPr>
        <p:txBody>
          <a:bodyPr/>
          <a:lstStyle/>
          <a:p>
            <a:pPr>
              <a:defRPr/>
            </a:pPr>
            <a:r>
              <a:rPr smtClean="0"/>
              <a:t>难点分析</a:t>
            </a:r>
            <a:r>
              <a:rPr lang="en-US" altLang="zh-CN" smtClean="0"/>
              <a:t>1</a:t>
            </a:r>
            <a:r>
              <a:rPr smtClean="0"/>
              <a:t>：理解业务</a:t>
            </a:r>
            <a:endParaRPr smtClean="0"/>
          </a:p>
        </p:txBody>
      </p:sp>
      <p:sp>
        <p:nvSpPr>
          <p:cNvPr id="8195" name="Rectangle 3"/>
          <p:cNvSpPr>
            <a:spLocks noGrp="1" noChangeArrowheads="1"/>
          </p:cNvSpPr>
          <p:nvPr>
            <p:ph idx="1"/>
          </p:nvPr>
        </p:nvSpPr>
        <p:spPr>
          <a:xfrm>
            <a:off x="2308225" y="1214438"/>
            <a:ext cx="7645400" cy="5143500"/>
          </a:xfrm>
        </p:spPr>
        <p:txBody>
          <a:bodyPr/>
          <a:lstStyle/>
          <a:p>
            <a:r>
              <a:rPr lang="zh-CN" altLang="en-US" dirty="0" smtClean="0"/>
              <a:t>如何保存订单的信息？</a:t>
            </a:r>
            <a:endParaRPr lang="zh-CN" altLang="en-US" dirty="0" smtClean="0"/>
          </a:p>
          <a:p>
            <a:r>
              <a:rPr lang="zh-CN" altLang="en-US" dirty="0" smtClean="0"/>
              <a:t>如何访问订单的信息？</a:t>
            </a:r>
            <a:endParaRPr lang="en-US" altLang="zh-CN" dirty="0" smtClean="0"/>
          </a:p>
          <a:p>
            <a:r>
              <a:rPr lang="zh-CN" altLang="en-US" dirty="0" smtClean="0"/>
              <a:t>如何删除订单信息？</a:t>
            </a:r>
            <a:endParaRPr lang="en-US" altLang="zh-CN" dirty="0" smtClean="0"/>
          </a:p>
          <a:p>
            <a:r>
              <a:rPr lang="zh-CN" altLang="en-US" dirty="0" smtClean="0"/>
              <a:t>如何计算订单的总金额？</a:t>
            </a:r>
            <a:endParaRPr lang="en-US" altLang="zh-CN" dirty="0" smtClean="0"/>
          </a:p>
          <a:p>
            <a:endParaRPr lang="zh-CN" altLang="en-US" dirty="0" smtClean="0"/>
          </a:p>
          <a:p>
            <a:r>
              <a:rPr lang="zh-CN" altLang="en-US" dirty="0" smtClean="0"/>
              <a:t>如何新增一条订单？</a:t>
            </a:r>
            <a:endParaRPr lang="zh-CN" altLang="en-US" dirty="0" smtClean="0"/>
          </a:p>
          <a:p>
            <a:r>
              <a:rPr lang="zh-CN" altLang="en-US" dirty="0" smtClean="0"/>
              <a:t>如何签收一条订单？</a:t>
            </a:r>
            <a:endParaRPr lang="en-US" altLang="zh-CN" dirty="0" smtClean="0"/>
          </a:p>
          <a:p>
            <a:r>
              <a:rPr lang="zh-CN" altLang="en-US" dirty="0" smtClean="0"/>
              <a:t>如何收集保存每个菜品的点赞数？</a:t>
            </a:r>
            <a:endParaRPr lang="zh-CN" altLang="en-US" dirty="0" smtClean="0"/>
          </a:p>
          <a:p>
            <a:pPr>
              <a:defRPr/>
            </a:pPr>
            <a:endParaRPr lang="zh-CN" altLang="en-US" dirty="0" smtClean="0"/>
          </a:p>
          <a:p>
            <a:pPr>
              <a:defRPr/>
            </a:pPr>
            <a:endParaRPr lang="zh-CN" altLang="en-US" dirty="0" smtClean="0"/>
          </a:p>
        </p:txBody>
      </p:sp>
      <p:grpSp>
        <p:nvGrpSpPr>
          <p:cNvPr id="19461" name="组合 72"/>
          <p:cNvGrpSpPr/>
          <p:nvPr/>
        </p:nvGrpSpPr>
        <p:grpSpPr bwMode="auto">
          <a:xfrm>
            <a:off x="1609725" y="857250"/>
            <a:ext cx="979170" cy="422275"/>
            <a:chOff x="1000100" y="1173499"/>
            <a:chExt cx="979913" cy="422603"/>
          </a:xfrm>
        </p:grpSpPr>
        <p:pic>
          <p:nvPicPr>
            <p:cNvPr id="19462" name="Picture 5" descr="E:\设计支持\模板设计\W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86067" y="1185257"/>
              <a:ext cx="693946" cy="39909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49" charset="-122"/>
                  <a:ea typeface="黑体" panose="02010609060101010101" pitchFamily="49" charset="-122"/>
                </a:rPr>
                <a:t>问题</a:t>
              </a:r>
              <a:endParaRPr lang="zh-CN" altLang="en-US" sz="2000" b="1" dirty="0">
                <a:latin typeface="黑体" panose="02010609060101010101" pitchFamily="49" charset="-122"/>
                <a:ea typeface="黑体" panose="02010609060101010101" pitchFamily="49" charset="-122"/>
              </a:endParaRPr>
            </a:p>
          </p:txBody>
        </p:sp>
      </p:grpSp>
      <p:sp>
        <p:nvSpPr>
          <p:cNvPr id="8" name="灯片编号占位符 7"/>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69485" y="285750"/>
            <a:ext cx="5719445" cy="523875"/>
          </a:xfrm>
        </p:spPr>
        <p:txBody>
          <a:bodyPr/>
          <a:lstStyle/>
          <a:p>
            <a:pPr>
              <a:defRPr/>
            </a:pPr>
            <a:r>
              <a:rPr sz="3200" dirty="0" smtClean="0"/>
              <a:t>难点分析</a:t>
            </a:r>
            <a:r>
              <a:rPr lang="en-US" altLang="zh-CN" sz="3200" dirty="0" smtClean="0"/>
              <a:t>2</a:t>
            </a:r>
            <a:r>
              <a:rPr sz="3200" dirty="0" smtClean="0"/>
              <a:t>：如何保存订单信息</a:t>
            </a:r>
            <a:r>
              <a:rPr dirty="0" smtClean="0"/>
              <a:t> </a:t>
            </a:r>
            <a:endParaRPr dirty="0" smtClean="0"/>
          </a:p>
        </p:txBody>
      </p:sp>
      <p:sp>
        <p:nvSpPr>
          <p:cNvPr id="510979" name="Rectangle 3"/>
          <p:cNvSpPr>
            <a:spLocks noGrp="1" noChangeArrowheads="1"/>
          </p:cNvSpPr>
          <p:nvPr>
            <p:ph idx="1"/>
          </p:nvPr>
        </p:nvSpPr>
        <p:spPr>
          <a:xfrm>
            <a:off x="1497330" y="1214755"/>
            <a:ext cx="9423400" cy="5143500"/>
          </a:xfrm>
        </p:spPr>
        <p:txBody>
          <a:bodyPr/>
          <a:lstStyle/>
          <a:p>
            <a:pPr>
              <a:defRPr/>
            </a:pPr>
            <a:r>
              <a:rPr lang="zh-CN" altLang="en-US" dirty="0" smtClean="0"/>
              <a:t>使用数组对象保存订单信息 </a:t>
            </a:r>
            <a:endParaRPr lang="zh-CN" altLang="en-US" dirty="0" smtClean="0"/>
          </a:p>
          <a:p>
            <a:pPr lvl="1">
              <a:defRPr/>
            </a:pPr>
            <a:r>
              <a:rPr lang="zh-CN" altLang="en-US" dirty="0" smtClean="0"/>
              <a:t>每条订单信息都包括</a:t>
            </a:r>
            <a:endParaRPr lang="en-US" altLang="zh-CN" dirty="0" smtClean="0"/>
          </a:p>
          <a:p>
            <a:pPr lvl="2">
              <a:defRPr/>
            </a:pPr>
            <a:r>
              <a:rPr lang="zh-CN" altLang="en-US" dirty="0" smtClean="0"/>
              <a:t>订餐人姓名、选择菜品及份数、送餐时间、送餐地址、订单状态、总金额</a:t>
            </a:r>
            <a:endParaRPr lang="zh-CN" altLang="en-US" dirty="0" smtClean="0"/>
          </a:p>
          <a:p>
            <a:pPr lvl="1">
              <a:defRPr/>
            </a:pPr>
            <a:r>
              <a:rPr lang="zh-CN" altLang="en-US" dirty="0" smtClean="0"/>
              <a:t>最多包含有</a:t>
            </a:r>
            <a:r>
              <a:rPr lang="en-US" altLang="zh-CN" dirty="0" smtClean="0"/>
              <a:t>4</a:t>
            </a:r>
            <a:r>
              <a:rPr lang="zh-CN" altLang="en-US" dirty="0" smtClean="0"/>
              <a:t>条订单信息</a:t>
            </a:r>
            <a:endParaRPr lang="en-US" altLang="zh-CN" dirty="0" smtClean="0"/>
          </a:p>
          <a:p>
            <a:pPr lvl="1">
              <a:defRPr/>
            </a:pPr>
            <a:endParaRPr lang="zh-CN" altLang="en-US" dirty="0" smtClean="0"/>
          </a:p>
          <a:p>
            <a:pPr>
              <a:defRPr/>
            </a:pPr>
            <a:r>
              <a:rPr lang="zh-CN" altLang="en-US" dirty="0" smtClean="0"/>
              <a:t>参考代码 </a:t>
            </a:r>
            <a:endParaRPr lang="zh-CN" altLang="en-US" dirty="0" smtClean="0"/>
          </a:p>
          <a:p>
            <a:pPr lvl="1">
              <a:defRPr/>
            </a:pPr>
            <a:endParaRPr lang="en-US" altLang="zh-CN" dirty="0" smtClean="0"/>
          </a:p>
        </p:txBody>
      </p:sp>
      <p:sp>
        <p:nvSpPr>
          <p:cNvPr id="510980" name="AutoShape 4"/>
          <p:cNvSpPr>
            <a:spLocks noChangeArrowheads="1"/>
          </p:cNvSpPr>
          <p:nvPr/>
        </p:nvSpPr>
        <p:spPr bwMode="auto">
          <a:xfrm>
            <a:off x="3076574" y="4985385"/>
            <a:ext cx="7234267" cy="17532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r>
              <a:rPr lang="en-US" altLang="zh-CN" b="1" dirty="0" smtClean="0">
                <a:solidFill>
                  <a:schemeClr val="accent5">
                    <a:lumMod val="10000"/>
                  </a:schemeClr>
                </a:solidFill>
                <a:latin typeface="+mn-lt"/>
                <a:ea typeface="宋体" panose="02010600030101010101" pitchFamily="2" charset="-122"/>
              </a:rPr>
              <a:t>   String[] names = new String[4]; // </a:t>
            </a:r>
            <a:r>
              <a:rPr lang="zh-CN" altLang="en-US" b="1" dirty="0" smtClean="0">
                <a:solidFill>
                  <a:schemeClr val="accent5">
                    <a:lumMod val="10000"/>
                  </a:schemeClr>
                </a:solidFill>
                <a:latin typeface="+mn-lt"/>
                <a:ea typeface="宋体" panose="02010600030101010101" pitchFamily="2" charset="-122"/>
              </a:rPr>
              <a:t>保存订餐人名称</a:t>
            </a:r>
            <a:endParaRPr lang="zh-CN" altLang="en-US"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String[] </a:t>
            </a:r>
            <a:r>
              <a:rPr lang="en-US" altLang="zh-CN" b="1" dirty="0" err="1" smtClean="0">
                <a:solidFill>
                  <a:schemeClr val="accent5">
                    <a:lumMod val="10000"/>
                  </a:schemeClr>
                </a:solidFill>
                <a:latin typeface="+mn-lt"/>
                <a:ea typeface="宋体" panose="02010600030101010101" pitchFamily="2" charset="-122"/>
              </a:rPr>
              <a:t>dishMegs</a:t>
            </a:r>
            <a:r>
              <a:rPr lang="en-US" altLang="zh-CN" b="1" dirty="0" smtClean="0">
                <a:solidFill>
                  <a:schemeClr val="accent5">
                    <a:lumMod val="10000"/>
                  </a:schemeClr>
                </a:solidFill>
                <a:latin typeface="+mn-lt"/>
                <a:ea typeface="宋体" panose="02010600030101010101" pitchFamily="2" charset="-122"/>
              </a:rPr>
              <a:t> = new String[4]; // </a:t>
            </a:r>
            <a:r>
              <a:rPr lang="zh-CN" altLang="en-US" b="1" dirty="0" smtClean="0">
                <a:solidFill>
                  <a:schemeClr val="accent5">
                    <a:lumMod val="10000"/>
                  </a:schemeClr>
                </a:solidFill>
                <a:latin typeface="+mn-lt"/>
                <a:ea typeface="宋体" panose="02010600030101010101" pitchFamily="2" charset="-122"/>
              </a:rPr>
              <a:t>保存菜品名及份数</a:t>
            </a:r>
            <a:endParaRPr lang="zh-CN" altLang="en-US"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a:t>
            </a:r>
            <a:r>
              <a:rPr lang="en-US" altLang="zh-CN" b="1" dirty="0" err="1" smtClean="0">
                <a:solidFill>
                  <a:schemeClr val="accent5">
                    <a:lumMod val="10000"/>
                  </a:schemeClr>
                </a:solidFill>
                <a:latin typeface="+mn-lt"/>
                <a:ea typeface="宋体" panose="02010600030101010101" pitchFamily="2" charset="-122"/>
              </a:rPr>
              <a:t>int</a:t>
            </a:r>
            <a:r>
              <a:rPr lang="en-US" altLang="zh-CN" b="1" dirty="0" smtClean="0">
                <a:solidFill>
                  <a:schemeClr val="accent5">
                    <a:lumMod val="10000"/>
                  </a:schemeClr>
                </a:solidFill>
                <a:latin typeface="+mn-lt"/>
                <a:ea typeface="宋体" panose="02010600030101010101" pitchFamily="2" charset="-122"/>
              </a:rPr>
              <a:t>[] times = new </a:t>
            </a:r>
            <a:r>
              <a:rPr lang="en-US" altLang="zh-CN" b="1" dirty="0" err="1" smtClean="0">
                <a:solidFill>
                  <a:schemeClr val="accent5">
                    <a:lumMod val="10000"/>
                  </a:schemeClr>
                </a:solidFill>
                <a:latin typeface="+mn-lt"/>
                <a:ea typeface="宋体" panose="02010600030101010101" pitchFamily="2" charset="-122"/>
              </a:rPr>
              <a:t>int</a:t>
            </a:r>
            <a:r>
              <a:rPr lang="en-US" altLang="zh-CN" b="1" dirty="0" smtClean="0">
                <a:solidFill>
                  <a:schemeClr val="accent5">
                    <a:lumMod val="10000"/>
                  </a:schemeClr>
                </a:solidFill>
                <a:latin typeface="+mn-lt"/>
                <a:ea typeface="宋体" panose="02010600030101010101" pitchFamily="2" charset="-122"/>
              </a:rPr>
              <a:t>[4]; // </a:t>
            </a:r>
            <a:r>
              <a:rPr lang="zh-CN" altLang="en-US" b="1" dirty="0" smtClean="0">
                <a:solidFill>
                  <a:schemeClr val="accent5">
                    <a:lumMod val="10000"/>
                  </a:schemeClr>
                </a:solidFill>
                <a:latin typeface="+mn-lt"/>
                <a:ea typeface="宋体" panose="02010600030101010101" pitchFamily="2" charset="-122"/>
              </a:rPr>
              <a:t>保存送餐时间</a:t>
            </a:r>
            <a:endParaRPr lang="en-US" altLang="zh-CN"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String[] addresses = new String[4]; // </a:t>
            </a:r>
            <a:r>
              <a:rPr lang="zh-CN" altLang="en-US" b="1" dirty="0" smtClean="0">
                <a:solidFill>
                  <a:schemeClr val="accent5">
                    <a:lumMod val="10000"/>
                  </a:schemeClr>
                </a:solidFill>
                <a:latin typeface="+mn-lt"/>
                <a:ea typeface="宋体" panose="02010600030101010101" pitchFamily="2" charset="-122"/>
              </a:rPr>
              <a:t>保存送餐地址</a:t>
            </a:r>
            <a:endParaRPr lang="zh-CN" altLang="en-US"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a:t>
            </a:r>
            <a:r>
              <a:rPr lang="en-US" altLang="zh-CN" b="1" dirty="0" err="1" smtClean="0">
                <a:solidFill>
                  <a:schemeClr val="accent5">
                    <a:lumMod val="10000"/>
                  </a:schemeClr>
                </a:solidFill>
                <a:latin typeface="+mn-lt"/>
                <a:ea typeface="宋体" panose="02010600030101010101" pitchFamily="2" charset="-122"/>
              </a:rPr>
              <a:t>int</a:t>
            </a:r>
            <a:r>
              <a:rPr lang="en-US" altLang="zh-CN" b="1" dirty="0" smtClean="0">
                <a:solidFill>
                  <a:schemeClr val="accent5">
                    <a:lumMod val="10000"/>
                  </a:schemeClr>
                </a:solidFill>
                <a:latin typeface="+mn-lt"/>
                <a:ea typeface="宋体" panose="02010600030101010101" pitchFamily="2" charset="-122"/>
              </a:rPr>
              <a:t>[] states = new </a:t>
            </a:r>
            <a:r>
              <a:rPr lang="en-US" altLang="zh-CN" b="1" dirty="0" err="1" smtClean="0">
                <a:solidFill>
                  <a:schemeClr val="accent5">
                    <a:lumMod val="10000"/>
                  </a:schemeClr>
                </a:solidFill>
                <a:latin typeface="+mn-lt"/>
                <a:ea typeface="宋体" panose="02010600030101010101" pitchFamily="2" charset="-122"/>
              </a:rPr>
              <a:t>int</a:t>
            </a:r>
            <a:r>
              <a:rPr lang="en-US" altLang="zh-CN" b="1" dirty="0" smtClean="0">
                <a:solidFill>
                  <a:schemeClr val="accent5">
                    <a:lumMod val="10000"/>
                  </a:schemeClr>
                </a:solidFill>
                <a:latin typeface="+mn-lt"/>
                <a:ea typeface="宋体" panose="02010600030101010101" pitchFamily="2" charset="-122"/>
              </a:rPr>
              <a:t>[4]; // </a:t>
            </a:r>
            <a:r>
              <a:rPr lang="zh-CN" altLang="en-US" b="1" dirty="0" smtClean="0">
                <a:solidFill>
                  <a:schemeClr val="accent5">
                    <a:lumMod val="10000"/>
                  </a:schemeClr>
                </a:solidFill>
                <a:latin typeface="+mn-lt"/>
                <a:ea typeface="宋体" panose="02010600030101010101" pitchFamily="2" charset="-122"/>
              </a:rPr>
              <a:t>保存订单状态：</a:t>
            </a:r>
            <a:r>
              <a:rPr lang="en-US" altLang="zh-CN" b="1" dirty="0" smtClean="0">
                <a:solidFill>
                  <a:schemeClr val="accent5">
                    <a:lumMod val="10000"/>
                  </a:schemeClr>
                </a:solidFill>
                <a:latin typeface="+mn-lt"/>
                <a:ea typeface="宋体" panose="02010600030101010101" pitchFamily="2" charset="-122"/>
              </a:rPr>
              <a:t> 0</a:t>
            </a:r>
            <a:r>
              <a:rPr lang="zh-CN" altLang="en-US" b="1" dirty="0" smtClean="0">
                <a:solidFill>
                  <a:schemeClr val="accent5">
                    <a:lumMod val="10000"/>
                  </a:schemeClr>
                </a:solidFill>
                <a:latin typeface="+mn-lt"/>
                <a:ea typeface="宋体" panose="02010600030101010101" pitchFamily="2" charset="-122"/>
              </a:rPr>
              <a:t>：已预订</a:t>
            </a:r>
            <a:r>
              <a:rPr lang="en-US" altLang="zh-CN" b="1" dirty="0" smtClean="0">
                <a:solidFill>
                  <a:schemeClr val="accent5">
                    <a:lumMod val="10000"/>
                  </a:schemeClr>
                </a:solidFill>
                <a:latin typeface="+mn-lt"/>
                <a:ea typeface="宋体" panose="02010600030101010101" pitchFamily="2" charset="-122"/>
              </a:rPr>
              <a:t> 1</a:t>
            </a:r>
            <a:r>
              <a:rPr lang="zh-CN" altLang="en-US" b="1" dirty="0" smtClean="0">
                <a:solidFill>
                  <a:schemeClr val="accent5">
                    <a:lumMod val="10000"/>
                  </a:schemeClr>
                </a:solidFill>
                <a:latin typeface="+mn-lt"/>
                <a:ea typeface="宋体" panose="02010600030101010101" pitchFamily="2" charset="-122"/>
              </a:rPr>
              <a:t>：已完成</a:t>
            </a:r>
            <a:endParaRPr lang="zh-CN" altLang="en-US" b="1" dirty="0" smtClean="0">
              <a:solidFill>
                <a:schemeClr val="accent5">
                  <a:lumMod val="10000"/>
                </a:schemeClr>
              </a:solidFill>
              <a:latin typeface="+mn-lt"/>
              <a:ea typeface="宋体" panose="02010600030101010101" pitchFamily="2" charset="-122"/>
            </a:endParaRPr>
          </a:p>
          <a:p>
            <a:r>
              <a:rPr lang="en-US" altLang="zh-CN" b="1" dirty="0" smtClean="0">
                <a:solidFill>
                  <a:schemeClr val="accent5">
                    <a:lumMod val="10000"/>
                  </a:schemeClr>
                </a:solidFill>
                <a:latin typeface="+mn-lt"/>
                <a:ea typeface="宋体" panose="02010600030101010101" pitchFamily="2" charset="-122"/>
              </a:rPr>
              <a:t>    double[] </a:t>
            </a:r>
            <a:r>
              <a:rPr lang="en-US" altLang="zh-CN" b="1" dirty="0" err="1" smtClean="0">
                <a:solidFill>
                  <a:schemeClr val="accent5">
                    <a:lumMod val="10000"/>
                  </a:schemeClr>
                </a:solidFill>
                <a:latin typeface="+mn-lt"/>
                <a:ea typeface="宋体" panose="02010600030101010101" pitchFamily="2" charset="-122"/>
              </a:rPr>
              <a:t>sumPrices</a:t>
            </a:r>
            <a:r>
              <a:rPr lang="en-US" altLang="zh-CN" b="1" dirty="0" smtClean="0">
                <a:solidFill>
                  <a:schemeClr val="accent5">
                    <a:lumMod val="10000"/>
                  </a:schemeClr>
                </a:solidFill>
                <a:latin typeface="+mn-lt"/>
                <a:ea typeface="宋体" panose="02010600030101010101" pitchFamily="2" charset="-122"/>
              </a:rPr>
              <a:t> = new double[4]; // </a:t>
            </a:r>
            <a:r>
              <a:rPr lang="zh-CN" altLang="en-US" b="1" dirty="0" smtClean="0">
                <a:solidFill>
                  <a:schemeClr val="accent5">
                    <a:lumMod val="10000"/>
                  </a:schemeClr>
                </a:solidFill>
                <a:latin typeface="+mn-lt"/>
                <a:ea typeface="宋体" panose="02010600030101010101" pitchFamily="2" charset="-122"/>
              </a:rPr>
              <a:t>保存订单的总金额</a:t>
            </a:r>
            <a:endParaRPr lang="zh-CN" altLang="en-US" b="1" dirty="0" smtClean="0">
              <a:solidFill>
                <a:schemeClr val="accent5">
                  <a:lumMod val="10000"/>
                </a:schemeClr>
              </a:solidFill>
              <a:latin typeface="+mn-lt"/>
              <a:ea typeface="宋体" panose="02010600030101010101" pitchFamily="2" charset="-122"/>
            </a:endParaRPr>
          </a:p>
        </p:txBody>
      </p:sp>
      <p:sp>
        <p:nvSpPr>
          <p:cNvPr id="6" name="灯片编号占位符 5"/>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0979">
                                            <p:txEl>
                                              <p:pRg st="5" end="5"/>
                                            </p:txEl>
                                          </p:spTgt>
                                        </p:tgtEl>
                                        <p:attrNameLst>
                                          <p:attrName>style.visibility</p:attrName>
                                        </p:attrNameLst>
                                      </p:cBhvr>
                                      <p:to>
                                        <p:strVal val="visible"/>
                                      </p:to>
                                    </p:set>
                                    <p:animEffect transition="in" filter="wipe(left)">
                                      <p:cBhvr>
                                        <p:cTn id="7" dur="500"/>
                                        <p:tgtEl>
                                          <p:spTgt spid="510979">
                                            <p:txEl>
                                              <p:pRg st="5" end="5"/>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0980"/>
                                        </p:tgtEl>
                                        <p:attrNameLst>
                                          <p:attrName>style.visibility</p:attrName>
                                        </p:attrNameLst>
                                      </p:cBhvr>
                                      <p:to>
                                        <p:strVal val="visible"/>
                                      </p:to>
                                    </p:set>
                                    <p:animEffect transition="in" filter="wipe(left)">
                                      <p:cBhvr>
                                        <p:cTn id="11" dur="500"/>
                                        <p:tgtEl>
                                          <p:spTgt spid="510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709160" y="285750"/>
            <a:ext cx="5779770" cy="523875"/>
          </a:xfrm>
        </p:spPr>
        <p:txBody>
          <a:bodyPr/>
          <a:lstStyle/>
          <a:p>
            <a:pPr>
              <a:defRPr/>
            </a:pPr>
            <a:r>
              <a:rPr sz="3200" dirty="0" smtClean="0"/>
              <a:t>难点分析</a:t>
            </a:r>
            <a:r>
              <a:rPr lang="en-US" altLang="zh-CN" sz="3200" dirty="0" smtClean="0"/>
              <a:t>3</a:t>
            </a:r>
            <a:r>
              <a:rPr sz="3200" dirty="0" smtClean="0"/>
              <a:t>：如何访问订单信息</a:t>
            </a:r>
            <a:r>
              <a:rPr dirty="0" smtClean="0"/>
              <a:t> </a:t>
            </a:r>
            <a:endParaRPr dirty="0" smtClean="0"/>
          </a:p>
        </p:txBody>
      </p:sp>
      <p:sp>
        <p:nvSpPr>
          <p:cNvPr id="512003" name="Rectangle 3"/>
          <p:cNvSpPr>
            <a:spLocks noGrp="1" noChangeArrowheads="1"/>
          </p:cNvSpPr>
          <p:nvPr>
            <p:ph idx="1"/>
          </p:nvPr>
        </p:nvSpPr>
        <p:spPr>
          <a:xfrm>
            <a:off x="1756410" y="1214755"/>
            <a:ext cx="8197215" cy="5143500"/>
          </a:xfrm>
        </p:spPr>
        <p:txBody>
          <a:bodyPr/>
          <a:lstStyle/>
          <a:p>
            <a:pPr>
              <a:defRPr/>
            </a:pPr>
            <a:r>
              <a:rPr lang="zh-CN" altLang="en-US" dirty="0" smtClean="0"/>
              <a:t>访问订单信息</a:t>
            </a:r>
            <a:endParaRPr lang="zh-CN" altLang="en-US" dirty="0" smtClean="0"/>
          </a:p>
          <a:p>
            <a:pPr lvl="1">
              <a:defRPr/>
            </a:pPr>
            <a:r>
              <a:rPr lang="zh-CN" altLang="en-US" dirty="0" smtClean="0"/>
              <a:t>访问第</a:t>
            </a:r>
            <a:r>
              <a:rPr lang="en-US" altLang="zh-CN" dirty="0" smtClean="0"/>
              <a:t>i+1</a:t>
            </a:r>
            <a:r>
              <a:rPr lang="zh-CN" altLang="en-US" dirty="0" smtClean="0"/>
              <a:t>条订单信息</a:t>
            </a:r>
            <a:endParaRPr lang="zh-CN" altLang="en-US" dirty="0" smtClean="0"/>
          </a:p>
          <a:p>
            <a:pPr lvl="2">
              <a:defRPr/>
            </a:pPr>
            <a:r>
              <a:rPr lang="zh-CN" altLang="en-US" dirty="0" smtClean="0"/>
              <a:t>订餐人名称：</a:t>
            </a:r>
            <a:r>
              <a:rPr lang="en-US" altLang="zh-CN" dirty="0" smtClean="0"/>
              <a:t>names[i]</a:t>
            </a:r>
            <a:endParaRPr lang="en-US" altLang="zh-CN" dirty="0" smtClean="0"/>
          </a:p>
          <a:p>
            <a:pPr lvl="2">
              <a:defRPr/>
            </a:pPr>
            <a:r>
              <a:rPr lang="zh-CN" altLang="en-US" dirty="0" smtClean="0"/>
              <a:t>所选菜品信息：</a:t>
            </a:r>
            <a:r>
              <a:rPr lang="en-US" altLang="zh-CN" dirty="0" err="1" smtClean="0"/>
              <a:t>dishMegs</a:t>
            </a:r>
            <a:r>
              <a:rPr lang="en-US" altLang="zh-CN" dirty="0" smtClean="0"/>
              <a:t>[i]</a:t>
            </a:r>
            <a:endParaRPr lang="en-US" altLang="zh-CN" dirty="0" smtClean="0"/>
          </a:p>
          <a:p>
            <a:pPr lvl="2">
              <a:defRPr/>
            </a:pPr>
            <a:r>
              <a:rPr lang="zh-CN" altLang="en-US" dirty="0" smtClean="0"/>
              <a:t>送餐</a:t>
            </a:r>
            <a:r>
              <a:rPr lang="zh-CN" altLang="en-US" dirty="0"/>
              <a:t>时间</a:t>
            </a:r>
            <a:r>
              <a:rPr lang="zh-CN" altLang="en-US" dirty="0" smtClean="0"/>
              <a:t>：</a:t>
            </a:r>
            <a:r>
              <a:rPr lang="en-US" altLang="zh-CN" dirty="0" smtClean="0"/>
              <a:t>times[i]</a:t>
            </a:r>
            <a:endParaRPr lang="en-US" altLang="zh-CN" dirty="0" smtClean="0"/>
          </a:p>
          <a:p>
            <a:pPr lvl="2">
              <a:defRPr/>
            </a:pPr>
            <a:r>
              <a:rPr lang="zh-CN" altLang="en-US" dirty="0" smtClean="0"/>
              <a:t>送餐地址：</a:t>
            </a:r>
            <a:r>
              <a:rPr lang="en-US" altLang="zh-CN" dirty="0" smtClean="0"/>
              <a:t>addresses[i]</a:t>
            </a:r>
            <a:endParaRPr lang="en-US" altLang="zh-CN" dirty="0" smtClean="0"/>
          </a:p>
          <a:p>
            <a:pPr lvl="2">
              <a:defRPr/>
            </a:pPr>
            <a:r>
              <a:rPr lang="zh-CN" altLang="en-US" dirty="0" smtClean="0"/>
              <a:t>订单状态：</a:t>
            </a:r>
            <a:r>
              <a:rPr lang="en-US" altLang="zh-CN" dirty="0" smtClean="0"/>
              <a:t>states[i]</a:t>
            </a:r>
            <a:endParaRPr lang="en-US" altLang="zh-CN" dirty="0" smtClean="0"/>
          </a:p>
          <a:p>
            <a:pPr lvl="2">
              <a:defRPr/>
            </a:pPr>
            <a:r>
              <a:rPr lang="zh-CN" altLang="en-US" dirty="0" smtClean="0"/>
              <a:t>订单的总金额：</a:t>
            </a:r>
            <a:r>
              <a:rPr lang="en-US" altLang="zh-CN" dirty="0" err="1" smtClean="0"/>
              <a:t>sumPrices</a:t>
            </a:r>
            <a:r>
              <a:rPr lang="en-US" altLang="zh-CN" dirty="0" smtClean="0"/>
              <a:t>[i]</a:t>
            </a:r>
            <a:endParaRPr lang="en-US" altLang="zh-CN" dirty="0" smtClean="0"/>
          </a:p>
          <a:p>
            <a:pPr marL="457200" lvl="1" indent="0">
              <a:buNone/>
              <a:defRPr/>
            </a:pPr>
            <a:endParaRPr lang="en-US" altLang="zh-CN" dirty="0" smtClean="0"/>
          </a:p>
        </p:txBody>
      </p:sp>
      <p:sp>
        <p:nvSpPr>
          <p:cNvPr id="6" name="灯片编号占位符 5"/>
          <p:cNvSpPr>
            <a:spLocks noGrp="1"/>
          </p:cNvSpPr>
          <p:nvPr>
            <p:ph type="sldNum" sz="quarter" idx="10"/>
          </p:nvPr>
        </p:nvSpPr>
        <p:spPr/>
        <p:txBody>
          <a:bodyPr/>
          <a:lstStyle/>
          <a:p>
            <a:pPr>
              <a:defRPr/>
            </a:pPr>
            <a:fld id="{F7F9C7E1-17CA-47C5-BDE9-E570BD3D6F77}" type="slidenum">
              <a:rPr lang="zh-CN" altLang="en-US" smtClean="0"/>
            </a:fld>
            <a:r>
              <a:rPr lang="en-US" altLang="zh-CN" smtClean="0"/>
              <a:t>/35</a:t>
            </a:r>
            <a:endParaRPr lang="zh-CN" altLang="en-US" dirty="0"/>
          </a:p>
        </p:txBody>
      </p:sp>
      <p:sp>
        <p:nvSpPr>
          <p:cNvPr id="7" name="AutoShape 6"/>
          <p:cNvSpPr>
            <a:spLocks noChangeArrowheads="1"/>
          </p:cNvSpPr>
          <p:nvPr/>
        </p:nvSpPr>
        <p:spPr bwMode="auto">
          <a:xfrm>
            <a:off x="7596198" y="2214770"/>
            <a:ext cx="2571768" cy="408192"/>
          </a:xfrm>
          <a:prstGeom prst="wedgeRoundRectCallout">
            <a:avLst>
              <a:gd name="adj1" fmla="val -50203"/>
              <a:gd name="adj2" fmla="val -4271"/>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spAutoFit/>
          </a:bodyPr>
          <a:lstStyle/>
          <a:p>
            <a:pPr marL="0" lvl="1" indent="-285750"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49" charset="-122"/>
              </a:rPr>
              <a:t>数组下标从</a:t>
            </a:r>
            <a:r>
              <a:rPr lang="en-US" altLang="zh-CN" b="1" kern="0" dirty="0" smtClean="0">
                <a:solidFill>
                  <a:schemeClr val="bg1"/>
                </a:solidFill>
                <a:latin typeface="Arial" panose="020B0604020202020204"/>
                <a:ea typeface="黑体" panose="02010609060101010101" pitchFamily="49" charset="-122"/>
              </a:rPr>
              <a:t>0</a:t>
            </a:r>
            <a:r>
              <a:rPr lang="zh-CN" altLang="en-US" b="1" kern="0" dirty="0" smtClean="0">
                <a:solidFill>
                  <a:schemeClr val="bg1"/>
                </a:solidFill>
                <a:latin typeface="Arial" panose="020B0604020202020204"/>
                <a:ea typeface="黑体" panose="02010609060101010101" pitchFamily="49" charset="-122"/>
              </a:rPr>
              <a:t>开始计数</a:t>
            </a:r>
            <a:endParaRPr lang="zh-CN" altLang="en-US" b="1" kern="0" dirty="0">
              <a:solidFill>
                <a:schemeClr val="bg1"/>
              </a:solidFill>
              <a:latin typeface="Arial" panose="020B0604020202020204"/>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theme/theme1.xml><?xml version="1.0" encoding="utf-8"?>
<a:theme xmlns:a="http://schemas.openxmlformats.org/drawingml/2006/main" name="Office 主题_2">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3988</Words>
  <Application>WPS 演示</Application>
  <PresentationFormat>宽屏</PresentationFormat>
  <Paragraphs>600</Paragraphs>
  <Slides>35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35</vt:i4>
      </vt:variant>
    </vt:vector>
  </HeadingPairs>
  <TitlesOfParts>
    <vt:vector size="47" baseType="lpstr">
      <vt:lpstr>Arial</vt:lpstr>
      <vt:lpstr>宋体</vt:lpstr>
      <vt:lpstr>Wingdings</vt:lpstr>
      <vt:lpstr>Calibri</vt:lpstr>
      <vt:lpstr>微软雅黑</vt:lpstr>
      <vt:lpstr>Wingdings</vt:lpstr>
      <vt:lpstr>黑体</vt:lpstr>
      <vt:lpstr>Arial Unicode MS</vt:lpstr>
      <vt:lpstr>Arial</vt:lpstr>
      <vt:lpstr>Times New Roman</vt:lpstr>
      <vt:lpstr>Courier New</vt:lpstr>
      <vt:lpstr>Office 主题_2</vt:lpstr>
      <vt:lpstr>PowerPoint 演示文稿</vt:lpstr>
      <vt:lpstr>预习检查</vt:lpstr>
      <vt:lpstr>训练的技能点</vt:lpstr>
      <vt:lpstr>任务描述</vt:lpstr>
      <vt:lpstr>问题分析1：整体开发思路</vt:lpstr>
      <vt:lpstr>问题分析2：界面交互设计</vt:lpstr>
      <vt:lpstr>难点分析1：理解业务</vt:lpstr>
      <vt:lpstr>难点分析2：如何保存订单信息 </vt:lpstr>
      <vt:lpstr>难点分析3：如何访问订单信息 </vt:lpstr>
      <vt:lpstr>难点分析4：如何删除订单信息</vt:lpstr>
      <vt:lpstr>难点分析5：如何计算订单的总金额</vt:lpstr>
      <vt:lpstr>开发计划</vt:lpstr>
      <vt:lpstr>用例1：数据初始化3-1 </vt:lpstr>
      <vt:lpstr>用例1：数据初始化3-2 </vt:lpstr>
      <vt:lpstr>用例1：数据初始化3-3</vt:lpstr>
      <vt:lpstr>用例2：实现菜单切换2-1 </vt:lpstr>
      <vt:lpstr>用例2：实现菜单切换2-2</vt:lpstr>
      <vt:lpstr>用例3：实现查看餐袋功能2-1 </vt:lpstr>
      <vt:lpstr>用例3：实现查看餐袋功能2-2</vt:lpstr>
      <vt:lpstr>共性问题集中讲解</vt:lpstr>
      <vt:lpstr>用例4：实现我要订餐功能2-1 </vt:lpstr>
      <vt:lpstr>用例4：实现我要订餐功能2-2</vt:lpstr>
      <vt:lpstr>用例5：实现签收订单功能2-1 </vt:lpstr>
      <vt:lpstr>用例5：实现签收订单功能2-2</vt:lpstr>
      <vt:lpstr>共性问题集中讲解</vt:lpstr>
      <vt:lpstr>用例6：实现删除订单功能2-1 </vt:lpstr>
      <vt:lpstr>用例6：实现删除订单功能2-2</vt:lpstr>
      <vt:lpstr>共性问题集中讲解</vt:lpstr>
      <vt:lpstr>用例7：实现我要点赞功能2-1 </vt:lpstr>
      <vt:lpstr>用例7：实现我要点赞功能2-2</vt:lpstr>
      <vt:lpstr>共性问题集中讲解</vt:lpstr>
      <vt:lpstr>项目总结</vt:lpstr>
      <vt:lpstr>总结</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 Qi Li</dc:creator>
  <cp:lastModifiedBy>Gree</cp:lastModifiedBy>
  <cp:revision>50</cp:revision>
  <dcterms:created xsi:type="dcterms:W3CDTF">2017-10-12T07:19:00Z</dcterms:created>
  <dcterms:modified xsi:type="dcterms:W3CDTF">2017-10-14T17:00:41Z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