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57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4DBE5-B57F-41BC-B0DC-C1B7566DE8D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E2A686A-ACF6-44AC-8363-13B769F33012}">
      <dgm:prSet phldrT="[文本]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/>
            <a:t>选号</a:t>
          </a:r>
        </a:p>
      </dgm:t>
    </dgm:pt>
    <dgm:pt modelId="{A65BBDD8-D8EB-4CE8-9704-B8FC4F12D7E6}" cxnId="{D560A83A-0912-405A-80CA-C3E3EB34993B}" type="parTrans">
      <dgm:prSet/>
      <dgm:spPr/>
      <dgm:t>
        <a:bodyPr/>
        <a:lstStyle/>
        <a:p>
          <a:endParaRPr lang="zh-CN" altLang="en-US" b="1"/>
        </a:p>
      </dgm:t>
    </dgm:pt>
    <dgm:pt modelId="{0F210C55-BA1A-4BB0-8B9C-A5E0EBEF10A3}" cxnId="{D560A83A-0912-405A-80CA-C3E3EB34993B}" type="sibTrans">
      <dgm:prSet/>
      <dgm:spPr/>
      <dgm:t>
        <a:bodyPr/>
        <a:lstStyle/>
        <a:p>
          <a:endParaRPr lang="zh-CN" altLang="en-US" b="1"/>
        </a:p>
      </dgm:t>
    </dgm:pt>
    <dgm:pt modelId="{243F1FFD-7127-42E2-9675-0F6489268172}">
      <dgm:prSet phldrT="[文本]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/>
            <a:t>选品牌套餐</a:t>
          </a:r>
        </a:p>
      </dgm:t>
    </dgm:pt>
    <dgm:pt modelId="{675FBF1B-1171-44C4-B368-1B3CB959EDDC}" cxnId="{32B7392B-4C47-4465-981A-BA48427ACC02}" type="parTrans">
      <dgm:prSet/>
      <dgm:spPr/>
      <dgm:t>
        <a:bodyPr/>
        <a:lstStyle/>
        <a:p>
          <a:endParaRPr lang="zh-CN" altLang="en-US" b="1"/>
        </a:p>
      </dgm:t>
    </dgm:pt>
    <dgm:pt modelId="{887DFFD4-45D8-4EB0-8E5A-CF473A2540DA}" cxnId="{32B7392B-4C47-4465-981A-BA48427ACC02}" type="sibTrans">
      <dgm:prSet/>
      <dgm:spPr/>
      <dgm:t>
        <a:bodyPr/>
        <a:lstStyle/>
        <a:p>
          <a:endParaRPr lang="zh-CN" altLang="en-US" b="1"/>
        </a:p>
      </dgm:t>
    </dgm:pt>
    <dgm:pt modelId="{5A701C17-0E2A-457F-A450-83D9C5893DB7}">
      <dgm:prSet phldrT="[文本]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zh-CN" altLang="en-US" b="1" dirty="0"/>
            <a:t>提供个人信息</a:t>
          </a:r>
        </a:p>
      </dgm:t>
    </dgm:pt>
    <dgm:pt modelId="{E604893B-F25F-45C4-B656-79F7552919A5}" cxnId="{928CEC78-590F-4B43-A64F-4F483F6EFEDD}" type="parTrans">
      <dgm:prSet/>
      <dgm:spPr/>
      <dgm:t>
        <a:bodyPr/>
        <a:lstStyle/>
        <a:p>
          <a:endParaRPr lang="zh-CN" altLang="en-US" b="1"/>
        </a:p>
      </dgm:t>
    </dgm:pt>
    <dgm:pt modelId="{17ED0D47-8422-44E9-9E05-154450A8CF90}" cxnId="{928CEC78-590F-4B43-A64F-4F483F6EFEDD}" type="sibTrans">
      <dgm:prSet/>
      <dgm:spPr/>
      <dgm:t>
        <a:bodyPr/>
        <a:lstStyle/>
        <a:p>
          <a:endParaRPr lang="zh-CN" altLang="en-US" b="1"/>
        </a:p>
      </dgm:t>
    </dgm:pt>
    <dgm:pt modelId="{CFD2BBDA-A499-48B1-944F-BBAC01DAA85C}" type="pres">
      <dgm:prSet presAssocID="{EFD4DBE5-B57F-41BC-B0DC-C1B7566DE8DB}" presName="Name0" presStyleCnt="0">
        <dgm:presLayoutVars>
          <dgm:dir/>
          <dgm:animLvl val="lvl"/>
          <dgm:resizeHandles val="exact"/>
        </dgm:presLayoutVars>
      </dgm:prSet>
      <dgm:spPr/>
    </dgm:pt>
    <dgm:pt modelId="{F7DE92DC-07AD-46CA-BAE7-0C4E4E358584}" type="pres">
      <dgm:prSet presAssocID="{0E2A686A-ACF6-44AC-8363-13B769F3301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99DDC07-059A-4559-A2C8-39E2CC24D02A}" type="pres">
      <dgm:prSet presAssocID="{0F210C55-BA1A-4BB0-8B9C-A5E0EBEF10A3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p3d>
          <a:bevelT w="190500" h="38100"/>
        </a:sp3d>
      </dgm:spPr>
    </dgm:pt>
    <dgm:pt modelId="{23A82A39-41BE-40BC-8700-B1914635DEB4}" type="pres">
      <dgm:prSet presAssocID="{243F1FFD-7127-42E2-9675-0F648926817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7F3F4E4-D971-4742-A2B6-9BC5E97A605D}" type="pres">
      <dgm:prSet presAssocID="{887DFFD4-45D8-4EB0-8E5A-CF473A2540DA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p3d>
          <a:bevelT w="190500" h="38100"/>
        </a:sp3d>
      </dgm:spPr>
    </dgm:pt>
    <dgm:pt modelId="{F0D83181-52B1-4AE6-8F8F-FA1BF82CB1AC}" type="pres">
      <dgm:prSet presAssocID="{5A701C17-0E2A-457F-A450-83D9C5893DB7}" presName="parTxOnly" presStyleLbl="node1" presStyleIdx="2" presStyleCnt="3" custLinFactNeighborX="25068">
        <dgm:presLayoutVars>
          <dgm:chMax val="0"/>
          <dgm:chPref val="0"/>
          <dgm:bulletEnabled val="1"/>
        </dgm:presLayoutVars>
      </dgm:prSet>
      <dgm:spPr/>
    </dgm:pt>
  </dgm:ptLst>
  <dgm:cxnLst>
    <dgm:cxn modelId="{32B7392B-4C47-4465-981A-BA48427ACC02}" srcId="{EFD4DBE5-B57F-41BC-B0DC-C1B7566DE8DB}" destId="{243F1FFD-7127-42E2-9675-0F6489268172}" srcOrd="1" destOrd="0" parTransId="{675FBF1B-1171-44C4-B368-1B3CB959EDDC}" sibTransId="{887DFFD4-45D8-4EB0-8E5A-CF473A2540DA}"/>
    <dgm:cxn modelId="{D560A83A-0912-405A-80CA-C3E3EB34993B}" srcId="{EFD4DBE5-B57F-41BC-B0DC-C1B7566DE8DB}" destId="{0E2A686A-ACF6-44AC-8363-13B769F33012}" srcOrd="0" destOrd="0" parTransId="{A65BBDD8-D8EB-4CE8-9704-B8FC4F12D7E6}" sibTransId="{0F210C55-BA1A-4BB0-8B9C-A5E0EBEF10A3}"/>
    <dgm:cxn modelId="{FD3EBA47-C0E7-4886-A19E-09F8399796C4}" type="presOf" srcId="{EFD4DBE5-B57F-41BC-B0DC-C1B7566DE8DB}" destId="{CFD2BBDA-A499-48B1-944F-BBAC01DAA85C}" srcOrd="0" destOrd="0" presId="urn:microsoft.com/office/officeart/2005/8/layout/chevron1"/>
    <dgm:cxn modelId="{928CEC78-590F-4B43-A64F-4F483F6EFEDD}" srcId="{EFD4DBE5-B57F-41BC-B0DC-C1B7566DE8DB}" destId="{5A701C17-0E2A-457F-A450-83D9C5893DB7}" srcOrd="2" destOrd="0" parTransId="{E604893B-F25F-45C4-B656-79F7552919A5}" sibTransId="{17ED0D47-8422-44E9-9E05-154450A8CF90}"/>
    <dgm:cxn modelId="{AFA36098-B18F-47E5-A265-DAF33C77C73E}" type="presOf" srcId="{243F1FFD-7127-42E2-9675-0F6489268172}" destId="{23A82A39-41BE-40BC-8700-B1914635DEB4}" srcOrd="0" destOrd="0" presId="urn:microsoft.com/office/officeart/2005/8/layout/chevron1"/>
    <dgm:cxn modelId="{507D1BC6-B2A9-4AA3-8D23-BE8198C4358F}" type="presOf" srcId="{0E2A686A-ACF6-44AC-8363-13B769F33012}" destId="{F7DE92DC-07AD-46CA-BAE7-0C4E4E358584}" srcOrd="0" destOrd="0" presId="urn:microsoft.com/office/officeart/2005/8/layout/chevron1"/>
    <dgm:cxn modelId="{53B453EE-8E4E-4DED-BCC2-3803705B9C4B}" type="presOf" srcId="{5A701C17-0E2A-457F-A450-83D9C5893DB7}" destId="{F0D83181-52B1-4AE6-8F8F-FA1BF82CB1AC}" srcOrd="0" destOrd="0" presId="urn:microsoft.com/office/officeart/2005/8/layout/chevron1"/>
    <dgm:cxn modelId="{9DC0BCBB-C301-4A0C-966F-D3181A5A8BFF}" type="presParOf" srcId="{CFD2BBDA-A499-48B1-944F-BBAC01DAA85C}" destId="{F7DE92DC-07AD-46CA-BAE7-0C4E4E358584}" srcOrd="0" destOrd="0" presId="urn:microsoft.com/office/officeart/2005/8/layout/chevron1"/>
    <dgm:cxn modelId="{F79C2ED2-BED9-4C15-B0C6-AD5F4B509AC4}" type="presParOf" srcId="{CFD2BBDA-A499-48B1-944F-BBAC01DAA85C}" destId="{799DDC07-059A-4559-A2C8-39E2CC24D02A}" srcOrd="1" destOrd="0" presId="urn:microsoft.com/office/officeart/2005/8/layout/chevron1"/>
    <dgm:cxn modelId="{F368C4AA-DDBA-4A48-9FA1-74E33393D029}" type="presParOf" srcId="{CFD2BBDA-A499-48B1-944F-BBAC01DAA85C}" destId="{23A82A39-41BE-40BC-8700-B1914635DEB4}" srcOrd="2" destOrd="0" presId="urn:microsoft.com/office/officeart/2005/8/layout/chevron1"/>
    <dgm:cxn modelId="{2FD3A7E0-41D4-4935-AB25-AC32D93D7528}" type="presParOf" srcId="{CFD2BBDA-A499-48B1-944F-BBAC01DAA85C}" destId="{07F3F4E4-D971-4742-A2B6-9BC5E97A605D}" srcOrd="3" destOrd="0" presId="urn:microsoft.com/office/officeart/2005/8/layout/chevron1"/>
    <dgm:cxn modelId="{8B66FDF0-A752-42E4-ADAB-661CABB67900}" type="presParOf" srcId="{CFD2BBDA-A499-48B1-944F-BBAC01DAA85C}" destId="{F0D83181-52B1-4AE6-8F8F-FA1BF82CB1A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CC7907-C647-4645-BADE-909ED706F1A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2AD81EA-7825-4852-A9CE-988CDBAEB763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用户注册</a:t>
          </a:r>
        </a:p>
      </dgm:t>
    </dgm:pt>
    <dgm:pt modelId="{EBD2DAD4-0755-4070-BB1F-A51F33B21A1A}" cxnId="{3FBB9200-A04D-4CB0-90AF-5A93AD6F8494}" type="parTrans">
      <dgm:prSet/>
      <dgm:spPr/>
      <dgm:t>
        <a:bodyPr/>
        <a:lstStyle/>
        <a:p>
          <a:endParaRPr lang="zh-CN" altLang="en-US"/>
        </a:p>
      </dgm:t>
    </dgm:pt>
    <dgm:pt modelId="{E902AC13-3018-4EDF-9563-EFE5DD42095A}" cxnId="{3FBB9200-A04D-4CB0-90AF-5A93AD6F8494}" type="sibTrans">
      <dgm:prSet/>
      <dgm:spPr/>
      <dgm:t>
        <a:bodyPr/>
        <a:lstStyle/>
        <a:p>
          <a:endParaRPr lang="zh-CN" altLang="en-US"/>
        </a:p>
      </dgm:t>
    </dgm:pt>
    <dgm:pt modelId="{88A0AF89-85BF-4CC7-B4F5-E426E0D8FF79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本月账单查询</a:t>
          </a:r>
        </a:p>
      </dgm:t>
    </dgm:pt>
    <dgm:pt modelId="{08375570-3074-4242-8697-AAEBE58F6C64}" cxnId="{3F27665C-487C-4D39-BE67-F42A9222E5DA}" type="parTrans">
      <dgm:prSet/>
      <dgm:spPr/>
      <dgm:t>
        <a:bodyPr/>
        <a:lstStyle/>
        <a:p>
          <a:endParaRPr lang="zh-CN" altLang="en-US"/>
        </a:p>
      </dgm:t>
    </dgm:pt>
    <dgm:pt modelId="{21A2A167-42B3-4807-86D8-794836F471DD}" cxnId="{3F27665C-487C-4D39-BE67-F42A9222E5DA}" type="sibTrans">
      <dgm:prSet/>
      <dgm:spPr/>
      <dgm:t>
        <a:bodyPr/>
        <a:lstStyle/>
        <a:p>
          <a:endParaRPr lang="zh-CN" altLang="en-US"/>
        </a:p>
      </dgm:t>
    </dgm:pt>
    <dgm:pt modelId="{B9ACD0D3-3578-494F-9596-16302F31E041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套餐余量查询</a:t>
          </a:r>
        </a:p>
      </dgm:t>
    </dgm:pt>
    <dgm:pt modelId="{84B9A62C-9C65-40A9-9727-0661D7DBB420}" cxnId="{E8CE99C6-EB2C-4E6F-A456-F34AB0A9CB92}" type="parTrans">
      <dgm:prSet/>
      <dgm:spPr/>
      <dgm:t>
        <a:bodyPr/>
        <a:lstStyle/>
        <a:p>
          <a:endParaRPr lang="zh-CN" altLang="en-US"/>
        </a:p>
      </dgm:t>
    </dgm:pt>
    <dgm:pt modelId="{7838B060-C778-4E18-A579-0EE3724D8118}" cxnId="{E8CE99C6-EB2C-4E6F-A456-F34AB0A9CB92}" type="sibTrans">
      <dgm:prSet/>
      <dgm:spPr/>
      <dgm:t>
        <a:bodyPr/>
        <a:lstStyle/>
        <a:p>
          <a:endParaRPr lang="zh-CN" altLang="en-US"/>
        </a:p>
      </dgm:t>
    </dgm:pt>
    <dgm:pt modelId="{3B3A7E8F-A275-46B8-AECC-9943A123E0EE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添加、打印消费清单</a:t>
          </a:r>
        </a:p>
      </dgm:t>
    </dgm:pt>
    <dgm:pt modelId="{8B4384C5-221C-4E74-A12A-AAC9A4AD8184}" cxnId="{322ABE64-BC97-44FF-B8DE-76412456B82D}" type="parTrans">
      <dgm:prSet/>
      <dgm:spPr/>
      <dgm:t>
        <a:bodyPr/>
        <a:lstStyle/>
        <a:p>
          <a:endParaRPr lang="zh-CN" altLang="en-US"/>
        </a:p>
      </dgm:t>
    </dgm:pt>
    <dgm:pt modelId="{17BCBD0E-0D9C-4E19-9842-EC060EC545CB}" cxnId="{322ABE64-BC97-44FF-B8DE-76412456B82D}" type="sibTrans">
      <dgm:prSet/>
      <dgm:spPr/>
      <dgm:t>
        <a:bodyPr/>
        <a:lstStyle/>
        <a:p>
          <a:endParaRPr lang="zh-CN" altLang="en-US"/>
        </a:p>
      </dgm:t>
    </dgm:pt>
    <dgm:pt modelId="{72C816DC-7CB5-41CC-A937-7763C0958752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使用嗖嗖</a:t>
          </a:r>
        </a:p>
      </dgm:t>
    </dgm:pt>
    <dgm:pt modelId="{CD40D62E-D093-4C92-96A3-8B45ABB2579C}" cxnId="{A5AB5CDA-EA7A-4C77-9997-13348F4FFC76}" type="parTrans">
      <dgm:prSet/>
      <dgm:spPr/>
      <dgm:t>
        <a:bodyPr/>
        <a:lstStyle/>
        <a:p>
          <a:endParaRPr lang="zh-CN" altLang="en-US"/>
        </a:p>
      </dgm:t>
    </dgm:pt>
    <dgm:pt modelId="{4EDD1821-1414-4A15-92AB-83B02507A433}" cxnId="{A5AB5CDA-EA7A-4C77-9997-13348F4FFC76}" type="sibTrans">
      <dgm:prSet/>
      <dgm:spPr/>
      <dgm:t>
        <a:bodyPr/>
        <a:lstStyle/>
        <a:p>
          <a:endParaRPr lang="zh-CN" altLang="en-US"/>
        </a:p>
      </dgm:t>
    </dgm:pt>
    <dgm:pt modelId="{04CA35EA-6DED-4A37-BCCA-69025CAD8BCA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办理退网</a:t>
          </a:r>
        </a:p>
      </dgm:t>
    </dgm:pt>
    <dgm:pt modelId="{D48DB535-ECFA-43B7-AE33-7C10F154A554}" cxnId="{61E6A7B3-5E50-43FF-841B-4EE7E1882A4E}" type="parTrans">
      <dgm:prSet/>
      <dgm:spPr/>
      <dgm:t>
        <a:bodyPr/>
        <a:lstStyle/>
        <a:p>
          <a:endParaRPr lang="zh-CN" altLang="en-US"/>
        </a:p>
      </dgm:t>
    </dgm:pt>
    <dgm:pt modelId="{25274C65-DB9F-45EA-980C-31A1D9424648}" cxnId="{61E6A7B3-5E50-43FF-841B-4EE7E1882A4E}" type="sibTrans">
      <dgm:prSet/>
      <dgm:spPr/>
      <dgm:t>
        <a:bodyPr/>
        <a:lstStyle/>
        <a:p>
          <a:endParaRPr lang="zh-CN" altLang="en-US"/>
        </a:p>
      </dgm:t>
    </dgm:pt>
    <dgm:pt modelId="{A0CECA03-3447-4660-9BC5-9E0BBB517E8D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套餐变更</a:t>
          </a:r>
          <a:r>
            <a:rPr lang="en-US" altLang="zh-CN" dirty="0">
              <a:solidFill>
                <a:schemeClr val="tx1"/>
              </a:solidFill>
            </a:rPr>
            <a:t>(</a:t>
          </a:r>
          <a:r>
            <a:rPr lang="zh-CN" altLang="en-US" dirty="0">
              <a:solidFill>
                <a:schemeClr val="tx1"/>
              </a:solidFill>
            </a:rPr>
            <a:t>可选</a:t>
          </a:r>
          <a:r>
            <a:rPr lang="en-US" altLang="zh-CN" dirty="0">
              <a:solidFill>
                <a:schemeClr val="tx1"/>
              </a:solidFill>
            </a:rPr>
            <a:t>)</a:t>
          </a:r>
          <a:endParaRPr lang="zh-CN" altLang="en-US" dirty="0">
            <a:solidFill>
              <a:schemeClr val="tx1"/>
            </a:solidFill>
          </a:endParaRPr>
        </a:p>
      </dgm:t>
    </dgm:pt>
    <dgm:pt modelId="{73DE92FA-E891-4E2A-A09A-8AA684D67BFA}" cxnId="{D022FD42-3CB7-4B61-8365-ECDD79D682F5}" type="parTrans">
      <dgm:prSet/>
      <dgm:spPr/>
      <dgm:t>
        <a:bodyPr/>
        <a:lstStyle/>
        <a:p>
          <a:endParaRPr lang="zh-CN" altLang="en-US"/>
        </a:p>
      </dgm:t>
    </dgm:pt>
    <dgm:pt modelId="{EFFBDC9B-8620-4B89-AB8F-9D72E593AC07}" cxnId="{D022FD42-3CB7-4B61-8365-ECDD79D682F5}" type="sibTrans">
      <dgm:prSet/>
      <dgm:spPr/>
      <dgm:t>
        <a:bodyPr/>
        <a:lstStyle/>
        <a:p>
          <a:endParaRPr lang="zh-CN" altLang="en-US"/>
        </a:p>
      </dgm:t>
    </dgm:pt>
    <dgm:pt modelId="{95DBD55E-F3F3-483F-8F05-F0AF691E2BE9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话费充值</a:t>
          </a:r>
          <a:r>
            <a:rPr lang="en-US" altLang="zh-CN" dirty="0">
              <a:solidFill>
                <a:schemeClr val="tx1"/>
              </a:solidFill>
            </a:rPr>
            <a:t>(</a:t>
          </a:r>
          <a:r>
            <a:rPr lang="zh-CN" altLang="en-US" dirty="0">
              <a:solidFill>
                <a:schemeClr val="tx1"/>
              </a:solidFill>
            </a:rPr>
            <a:t>可选</a:t>
          </a:r>
          <a:r>
            <a:rPr lang="en-US" altLang="zh-CN" dirty="0">
              <a:solidFill>
                <a:schemeClr val="tx1"/>
              </a:solidFill>
            </a:rPr>
            <a:t>)</a:t>
          </a:r>
          <a:endParaRPr lang="zh-CN" altLang="en-US" dirty="0">
            <a:solidFill>
              <a:schemeClr val="tx1"/>
            </a:solidFill>
          </a:endParaRPr>
        </a:p>
      </dgm:t>
    </dgm:pt>
    <dgm:pt modelId="{0859606D-7B13-43CD-A80B-513EFB0BF0C0}" cxnId="{44526180-45EE-40D9-AFE8-953CB4C5B3A6}" type="parTrans">
      <dgm:prSet/>
      <dgm:spPr/>
      <dgm:t>
        <a:bodyPr/>
        <a:lstStyle/>
        <a:p>
          <a:endParaRPr lang="zh-CN" altLang="en-US"/>
        </a:p>
      </dgm:t>
    </dgm:pt>
    <dgm:pt modelId="{A4009B3F-0D2B-40F6-B368-8ED7CFDE0E6B}" cxnId="{44526180-45EE-40D9-AFE8-953CB4C5B3A6}" type="sibTrans">
      <dgm:prSet/>
      <dgm:spPr/>
      <dgm:t>
        <a:bodyPr/>
        <a:lstStyle/>
        <a:p>
          <a:endParaRPr lang="zh-CN" altLang="en-US"/>
        </a:p>
      </dgm:t>
    </dgm:pt>
    <dgm:pt modelId="{B9C12F8B-53B2-4687-8968-D382CBAB756F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查看资费</a:t>
          </a:r>
          <a:r>
            <a:rPr lang="en-US" altLang="zh-CN" dirty="0">
              <a:solidFill>
                <a:schemeClr val="tx1"/>
              </a:solidFill>
            </a:rPr>
            <a:t>(</a:t>
          </a:r>
          <a:r>
            <a:rPr lang="zh-CN" altLang="en-US" dirty="0">
              <a:solidFill>
                <a:schemeClr val="tx1"/>
              </a:solidFill>
            </a:rPr>
            <a:t>可选</a:t>
          </a:r>
          <a:r>
            <a:rPr lang="en-US" altLang="zh-CN" dirty="0">
              <a:solidFill>
                <a:schemeClr val="tx1"/>
              </a:solidFill>
            </a:rPr>
            <a:t>)</a:t>
          </a:r>
          <a:endParaRPr lang="zh-CN" altLang="en-US" dirty="0">
            <a:solidFill>
              <a:schemeClr val="tx1"/>
            </a:solidFill>
          </a:endParaRPr>
        </a:p>
      </dgm:t>
    </dgm:pt>
    <dgm:pt modelId="{3D6DF31C-A3ED-464A-9888-5CC20FF3CDCC}" cxnId="{DF8901B0-3699-4C9D-AA6A-A879B58F514B}" type="parTrans">
      <dgm:prSet/>
      <dgm:spPr/>
      <dgm:t>
        <a:bodyPr/>
        <a:lstStyle/>
        <a:p>
          <a:endParaRPr lang="zh-CN" altLang="en-US"/>
        </a:p>
      </dgm:t>
    </dgm:pt>
    <dgm:pt modelId="{E9DD24B5-5416-47A6-9CC7-81464CA0C524}" cxnId="{DF8901B0-3699-4C9D-AA6A-A879B58F514B}" type="sibTrans">
      <dgm:prSet/>
      <dgm:spPr/>
      <dgm:t>
        <a:bodyPr/>
        <a:lstStyle/>
        <a:p>
          <a:endParaRPr lang="zh-CN" altLang="en-US"/>
        </a:p>
      </dgm:t>
    </dgm:pt>
    <dgm:pt modelId="{49660453-C72E-48E9-8B1D-E701E6E46B6B}" type="pres">
      <dgm:prSet presAssocID="{32CC7907-C647-4645-BADE-909ED706F1A9}" presName="CompostProcess" presStyleCnt="0">
        <dgm:presLayoutVars>
          <dgm:dir/>
          <dgm:resizeHandles val="exact"/>
        </dgm:presLayoutVars>
      </dgm:prSet>
      <dgm:spPr/>
    </dgm:pt>
    <dgm:pt modelId="{113711D8-F247-402B-8FE3-F089D941BC2A}" type="pres">
      <dgm:prSet presAssocID="{32CC7907-C647-4645-BADE-909ED706F1A9}" presName="arrow" presStyleLbl="bgShp" presStyleIdx="0" presStyleCnt="1" custScaleX="117647" custLinFactNeighborY="-2326"/>
      <dgm:spPr/>
    </dgm:pt>
    <dgm:pt modelId="{57F53DEF-2F42-43AC-9FCD-44E40E26203F}" type="pres">
      <dgm:prSet presAssocID="{32CC7907-C647-4645-BADE-909ED706F1A9}" presName="linearProcess" presStyleCnt="0"/>
      <dgm:spPr/>
    </dgm:pt>
    <dgm:pt modelId="{E8BAA935-B436-4768-8A50-7A82A21D3C76}" type="pres">
      <dgm:prSet presAssocID="{72AD81EA-7825-4852-A9CE-988CDBAEB763}" presName="textNode" presStyleLbl="node1" presStyleIdx="0" presStyleCnt="9">
        <dgm:presLayoutVars>
          <dgm:bulletEnabled val="1"/>
        </dgm:presLayoutVars>
      </dgm:prSet>
      <dgm:spPr/>
    </dgm:pt>
    <dgm:pt modelId="{B0B3DC7D-08D2-4311-A89D-437FC2F9D46C}" type="pres">
      <dgm:prSet presAssocID="{E902AC13-3018-4EDF-9563-EFE5DD42095A}" presName="sibTrans" presStyleCnt="0"/>
      <dgm:spPr/>
    </dgm:pt>
    <dgm:pt modelId="{35DD205F-D3C8-4EBF-B2DD-07B5C913ED13}" type="pres">
      <dgm:prSet presAssocID="{88A0AF89-85BF-4CC7-B4F5-E426E0D8FF79}" presName="textNode" presStyleLbl="node1" presStyleIdx="1" presStyleCnt="9">
        <dgm:presLayoutVars>
          <dgm:bulletEnabled val="1"/>
        </dgm:presLayoutVars>
      </dgm:prSet>
      <dgm:spPr/>
    </dgm:pt>
    <dgm:pt modelId="{5A50F65A-8B44-4515-AAF9-D108D816E43E}" type="pres">
      <dgm:prSet presAssocID="{21A2A167-42B3-4807-86D8-794836F471DD}" presName="sibTrans" presStyleCnt="0"/>
      <dgm:spPr/>
    </dgm:pt>
    <dgm:pt modelId="{33DEB260-3B85-4A01-8BC9-D11E348C0EF0}" type="pres">
      <dgm:prSet presAssocID="{B9ACD0D3-3578-494F-9596-16302F31E041}" presName="textNode" presStyleLbl="node1" presStyleIdx="2" presStyleCnt="9" custLinFactNeighborX="49310" custLinFactNeighborY="581">
        <dgm:presLayoutVars>
          <dgm:bulletEnabled val="1"/>
        </dgm:presLayoutVars>
      </dgm:prSet>
      <dgm:spPr/>
    </dgm:pt>
    <dgm:pt modelId="{3B2EFF8B-B000-425C-9BB4-88E681521177}" type="pres">
      <dgm:prSet presAssocID="{7838B060-C778-4E18-A579-0EE3724D8118}" presName="sibTrans" presStyleCnt="0"/>
      <dgm:spPr/>
    </dgm:pt>
    <dgm:pt modelId="{EE257E11-B105-40B8-928E-DEDB6D58180D}" type="pres">
      <dgm:prSet presAssocID="{3B3A7E8F-A275-46B8-AECC-9943A123E0EE}" presName="textNode" presStyleLbl="node1" presStyleIdx="3" presStyleCnt="9">
        <dgm:presLayoutVars>
          <dgm:bulletEnabled val="1"/>
        </dgm:presLayoutVars>
      </dgm:prSet>
      <dgm:spPr/>
    </dgm:pt>
    <dgm:pt modelId="{4BABDFC1-6789-44AD-BBDA-C2B6A88AA120}" type="pres">
      <dgm:prSet presAssocID="{17BCBD0E-0D9C-4E19-9842-EC060EC545CB}" presName="sibTrans" presStyleCnt="0"/>
      <dgm:spPr/>
    </dgm:pt>
    <dgm:pt modelId="{642C2F66-E4EB-408B-B1F7-AA50A5CD353A}" type="pres">
      <dgm:prSet presAssocID="{72C816DC-7CB5-41CC-A937-7763C0958752}" presName="textNode" presStyleLbl="node1" presStyleIdx="4" presStyleCnt="9">
        <dgm:presLayoutVars>
          <dgm:bulletEnabled val="1"/>
        </dgm:presLayoutVars>
      </dgm:prSet>
      <dgm:spPr/>
    </dgm:pt>
    <dgm:pt modelId="{B577C255-9B56-43B7-93A4-768E1EA5351C}" type="pres">
      <dgm:prSet presAssocID="{4EDD1821-1414-4A15-92AB-83B02507A433}" presName="sibTrans" presStyleCnt="0"/>
      <dgm:spPr/>
    </dgm:pt>
    <dgm:pt modelId="{F6B8F01C-2E7D-4E60-9EA7-1EC8DE6D6161}" type="pres">
      <dgm:prSet presAssocID="{04CA35EA-6DED-4A37-BCCA-69025CAD8BCA}" presName="textNode" presStyleLbl="node1" presStyleIdx="5" presStyleCnt="9" custLinFactNeighborX="-58848" custLinFactNeighborY="581">
        <dgm:presLayoutVars>
          <dgm:bulletEnabled val="1"/>
        </dgm:presLayoutVars>
      </dgm:prSet>
      <dgm:spPr/>
    </dgm:pt>
    <dgm:pt modelId="{369F974F-2AB2-44CC-ADCC-52233EF7C146}" type="pres">
      <dgm:prSet presAssocID="{25274C65-DB9F-45EA-980C-31A1D9424648}" presName="sibTrans" presStyleCnt="0"/>
      <dgm:spPr/>
    </dgm:pt>
    <dgm:pt modelId="{3BBD07A8-14DD-4062-8740-DB2578F9AFEE}" type="pres">
      <dgm:prSet presAssocID="{A0CECA03-3447-4660-9BC5-9E0BBB517E8D}" presName="textNode" presStyleLbl="node1" presStyleIdx="6" presStyleCnt="9">
        <dgm:presLayoutVars>
          <dgm:bulletEnabled val="1"/>
        </dgm:presLayoutVars>
      </dgm:prSet>
      <dgm:spPr/>
    </dgm:pt>
    <dgm:pt modelId="{756486BE-03DE-43AB-A2D4-69E7EEDCCED0}" type="pres">
      <dgm:prSet presAssocID="{EFFBDC9B-8620-4B89-AB8F-9D72E593AC07}" presName="sibTrans" presStyleCnt="0"/>
      <dgm:spPr/>
    </dgm:pt>
    <dgm:pt modelId="{E0FF96D4-61AC-41A8-9DD4-5DF67D8BE82E}" type="pres">
      <dgm:prSet presAssocID="{95DBD55E-F3F3-483F-8F05-F0AF691E2BE9}" presName="textNode" presStyleLbl="node1" presStyleIdx="7" presStyleCnt="9">
        <dgm:presLayoutVars>
          <dgm:bulletEnabled val="1"/>
        </dgm:presLayoutVars>
      </dgm:prSet>
      <dgm:spPr/>
    </dgm:pt>
    <dgm:pt modelId="{5ADC0141-5673-4431-AC9D-EA6300427220}" type="pres">
      <dgm:prSet presAssocID="{A4009B3F-0D2B-40F6-B368-8ED7CFDE0E6B}" presName="sibTrans" presStyleCnt="0"/>
      <dgm:spPr/>
    </dgm:pt>
    <dgm:pt modelId="{1B476252-AA9F-4C5D-BC9B-7AEAAF9AEE9D}" type="pres">
      <dgm:prSet presAssocID="{B9C12F8B-53B2-4687-8968-D382CBAB756F}" presName="textNode" presStyleLbl="node1" presStyleIdx="8" presStyleCnt="9">
        <dgm:presLayoutVars>
          <dgm:bulletEnabled val="1"/>
        </dgm:presLayoutVars>
      </dgm:prSet>
      <dgm:spPr/>
    </dgm:pt>
  </dgm:ptLst>
  <dgm:cxnLst>
    <dgm:cxn modelId="{3FBB9200-A04D-4CB0-90AF-5A93AD6F8494}" srcId="{32CC7907-C647-4645-BADE-909ED706F1A9}" destId="{72AD81EA-7825-4852-A9CE-988CDBAEB763}" srcOrd="0" destOrd="0" parTransId="{EBD2DAD4-0755-4070-BB1F-A51F33B21A1A}" sibTransId="{E902AC13-3018-4EDF-9563-EFE5DD42095A}"/>
    <dgm:cxn modelId="{709B8823-A708-458C-ABFD-CEB5BA8F937D}" type="presOf" srcId="{A0CECA03-3447-4660-9BC5-9E0BBB517E8D}" destId="{3BBD07A8-14DD-4062-8740-DB2578F9AFEE}" srcOrd="0" destOrd="0" presId="urn:microsoft.com/office/officeart/2005/8/layout/hProcess9"/>
    <dgm:cxn modelId="{3F27665C-487C-4D39-BE67-F42A9222E5DA}" srcId="{32CC7907-C647-4645-BADE-909ED706F1A9}" destId="{88A0AF89-85BF-4CC7-B4F5-E426E0D8FF79}" srcOrd="1" destOrd="0" parTransId="{08375570-3074-4242-8697-AAEBE58F6C64}" sibTransId="{21A2A167-42B3-4807-86D8-794836F471DD}"/>
    <dgm:cxn modelId="{0A6DFB5C-C965-445A-B885-A30B6466C48E}" type="presOf" srcId="{B9C12F8B-53B2-4687-8968-D382CBAB756F}" destId="{1B476252-AA9F-4C5D-BC9B-7AEAAF9AEE9D}" srcOrd="0" destOrd="0" presId="urn:microsoft.com/office/officeart/2005/8/layout/hProcess9"/>
    <dgm:cxn modelId="{711BE662-5118-48F7-9151-FC4FE258438C}" type="presOf" srcId="{72AD81EA-7825-4852-A9CE-988CDBAEB763}" destId="{E8BAA935-B436-4768-8A50-7A82A21D3C76}" srcOrd="0" destOrd="0" presId="urn:microsoft.com/office/officeart/2005/8/layout/hProcess9"/>
    <dgm:cxn modelId="{D022FD42-3CB7-4B61-8365-ECDD79D682F5}" srcId="{32CC7907-C647-4645-BADE-909ED706F1A9}" destId="{A0CECA03-3447-4660-9BC5-9E0BBB517E8D}" srcOrd="6" destOrd="0" parTransId="{73DE92FA-E891-4E2A-A09A-8AA684D67BFA}" sibTransId="{EFFBDC9B-8620-4B89-AB8F-9D72E593AC07}"/>
    <dgm:cxn modelId="{322ABE64-BC97-44FF-B8DE-76412456B82D}" srcId="{32CC7907-C647-4645-BADE-909ED706F1A9}" destId="{3B3A7E8F-A275-46B8-AECC-9943A123E0EE}" srcOrd="3" destOrd="0" parTransId="{8B4384C5-221C-4E74-A12A-AAC9A4AD8184}" sibTransId="{17BCBD0E-0D9C-4E19-9842-EC060EC545CB}"/>
    <dgm:cxn modelId="{31C02249-5333-4E6C-88A2-0CFCAF748513}" type="presOf" srcId="{04CA35EA-6DED-4A37-BCCA-69025CAD8BCA}" destId="{F6B8F01C-2E7D-4E60-9EA7-1EC8DE6D6161}" srcOrd="0" destOrd="0" presId="urn:microsoft.com/office/officeart/2005/8/layout/hProcess9"/>
    <dgm:cxn modelId="{D5567152-8325-4C0E-98BC-C72E8544AC48}" type="presOf" srcId="{95DBD55E-F3F3-483F-8F05-F0AF691E2BE9}" destId="{E0FF96D4-61AC-41A8-9DD4-5DF67D8BE82E}" srcOrd="0" destOrd="0" presId="urn:microsoft.com/office/officeart/2005/8/layout/hProcess9"/>
    <dgm:cxn modelId="{44526180-45EE-40D9-AFE8-953CB4C5B3A6}" srcId="{32CC7907-C647-4645-BADE-909ED706F1A9}" destId="{95DBD55E-F3F3-483F-8F05-F0AF691E2BE9}" srcOrd="7" destOrd="0" parTransId="{0859606D-7B13-43CD-A80B-513EFB0BF0C0}" sibTransId="{A4009B3F-0D2B-40F6-B368-8ED7CFDE0E6B}"/>
    <dgm:cxn modelId="{7BAAB0A5-A07C-41A2-9016-9556FE563DE8}" type="presOf" srcId="{B9ACD0D3-3578-494F-9596-16302F31E041}" destId="{33DEB260-3B85-4A01-8BC9-D11E348C0EF0}" srcOrd="0" destOrd="0" presId="urn:microsoft.com/office/officeart/2005/8/layout/hProcess9"/>
    <dgm:cxn modelId="{DF8901B0-3699-4C9D-AA6A-A879B58F514B}" srcId="{32CC7907-C647-4645-BADE-909ED706F1A9}" destId="{B9C12F8B-53B2-4687-8968-D382CBAB756F}" srcOrd="8" destOrd="0" parTransId="{3D6DF31C-A3ED-464A-9888-5CC20FF3CDCC}" sibTransId="{E9DD24B5-5416-47A6-9CC7-81464CA0C524}"/>
    <dgm:cxn modelId="{C8FB60B3-1533-4978-82B7-9FBAB9D5F4D7}" type="presOf" srcId="{3B3A7E8F-A275-46B8-AECC-9943A123E0EE}" destId="{EE257E11-B105-40B8-928E-DEDB6D58180D}" srcOrd="0" destOrd="0" presId="urn:microsoft.com/office/officeart/2005/8/layout/hProcess9"/>
    <dgm:cxn modelId="{61E6A7B3-5E50-43FF-841B-4EE7E1882A4E}" srcId="{32CC7907-C647-4645-BADE-909ED706F1A9}" destId="{04CA35EA-6DED-4A37-BCCA-69025CAD8BCA}" srcOrd="5" destOrd="0" parTransId="{D48DB535-ECFA-43B7-AE33-7C10F154A554}" sibTransId="{25274C65-DB9F-45EA-980C-31A1D9424648}"/>
    <dgm:cxn modelId="{E8CE99C6-EB2C-4E6F-A456-F34AB0A9CB92}" srcId="{32CC7907-C647-4645-BADE-909ED706F1A9}" destId="{B9ACD0D3-3578-494F-9596-16302F31E041}" srcOrd="2" destOrd="0" parTransId="{84B9A62C-9C65-40A9-9727-0661D7DBB420}" sibTransId="{7838B060-C778-4E18-A579-0EE3724D8118}"/>
    <dgm:cxn modelId="{3771E2CC-CF08-404C-AAA0-4D2DD3472817}" type="presOf" srcId="{72C816DC-7CB5-41CC-A937-7763C0958752}" destId="{642C2F66-E4EB-408B-B1F7-AA50A5CD353A}" srcOrd="0" destOrd="0" presId="urn:microsoft.com/office/officeart/2005/8/layout/hProcess9"/>
    <dgm:cxn modelId="{A5AB5CDA-EA7A-4C77-9997-13348F4FFC76}" srcId="{32CC7907-C647-4645-BADE-909ED706F1A9}" destId="{72C816DC-7CB5-41CC-A937-7763C0958752}" srcOrd="4" destOrd="0" parTransId="{CD40D62E-D093-4C92-96A3-8B45ABB2579C}" sibTransId="{4EDD1821-1414-4A15-92AB-83B02507A433}"/>
    <dgm:cxn modelId="{1A6E44E3-DBC4-41D8-8A27-0ED867CE174B}" type="presOf" srcId="{88A0AF89-85BF-4CC7-B4F5-E426E0D8FF79}" destId="{35DD205F-D3C8-4EBF-B2DD-07B5C913ED13}" srcOrd="0" destOrd="0" presId="urn:microsoft.com/office/officeart/2005/8/layout/hProcess9"/>
    <dgm:cxn modelId="{90DABCED-5F34-4C61-B924-AE995A5953C1}" type="presOf" srcId="{32CC7907-C647-4645-BADE-909ED706F1A9}" destId="{49660453-C72E-48E9-8B1D-E701E6E46B6B}" srcOrd="0" destOrd="0" presId="urn:microsoft.com/office/officeart/2005/8/layout/hProcess9"/>
    <dgm:cxn modelId="{20E52B65-97D3-4786-810B-0064CC211638}" type="presParOf" srcId="{49660453-C72E-48E9-8B1D-E701E6E46B6B}" destId="{113711D8-F247-402B-8FE3-F089D941BC2A}" srcOrd="0" destOrd="0" presId="urn:microsoft.com/office/officeart/2005/8/layout/hProcess9"/>
    <dgm:cxn modelId="{251C5E79-8364-4BC4-AB7B-F145D5AACED9}" type="presParOf" srcId="{49660453-C72E-48E9-8B1D-E701E6E46B6B}" destId="{57F53DEF-2F42-43AC-9FCD-44E40E26203F}" srcOrd="1" destOrd="0" presId="urn:microsoft.com/office/officeart/2005/8/layout/hProcess9"/>
    <dgm:cxn modelId="{AF33C861-B67F-4527-82DC-E9CD6B127D5F}" type="presParOf" srcId="{57F53DEF-2F42-43AC-9FCD-44E40E26203F}" destId="{E8BAA935-B436-4768-8A50-7A82A21D3C76}" srcOrd="0" destOrd="0" presId="urn:microsoft.com/office/officeart/2005/8/layout/hProcess9"/>
    <dgm:cxn modelId="{2FDFFF19-03EA-4D40-BFD2-F2218467135E}" type="presParOf" srcId="{57F53DEF-2F42-43AC-9FCD-44E40E26203F}" destId="{B0B3DC7D-08D2-4311-A89D-437FC2F9D46C}" srcOrd="1" destOrd="0" presId="urn:microsoft.com/office/officeart/2005/8/layout/hProcess9"/>
    <dgm:cxn modelId="{826ED74D-8D24-475C-87A7-DEF716E788EC}" type="presParOf" srcId="{57F53DEF-2F42-43AC-9FCD-44E40E26203F}" destId="{35DD205F-D3C8-4EBF-B2DD-07B5C913ED13}" srcOrd="2" destOrd="0" presId="urn:microsoft.com/office/officeart/2005/8/layout/hProcess9"/>
    <dgm:cxn modelId="{8292382C-1DBD-42ED-A382-FFFF45B39877}" type="presParOf" srcId="{57F53DEF-2F42-43AC-9FCD-44E40E26203F}" destId="{5A50F65A-8B44-4515-AAF9-D108D816E43E}" srcOrd="3" destOrd="0" presId="urn:microsoft.com/office/officeart/2005/8/layout/hProcess9"/>
    <dgm:cxn modelId="{E10AB5BF-16E7-44B4-B6E8-A648EA1BFC47}" type="presParOf" srcId="{57F53DEF-2F42-43AC-9FCD-44E40E26203F}" destId="{33DEB260-3B85-4A01-8BC9-D11E348C0EF0}" srcOrd="4" destOrd="0" presId="urn:microsoft.com/office/officeart/2005/8/layout/hProcess9"/>
    <dgm:cxn modelId="{3B4430CD-7DF4-4CAE-96F6-6A267D346594}" type="presParOf" srcId="{57F53DEF-2F42-43AC-9FCD-44E40E26203F}" destId="{3B2EFF8B-B000-425C-9BB4-88E681521177}" srcOrd="5" destOrd="0" presId="urn:microsoft.com/office/officeart/2005/8/layout/hProcess9"/>
    <dgm:cxn modelId="{F3FB6AFC-45C2-463A-B759-7D793286ADA0}" type="presParOf" srcId="{57F53DEF-2F42-43AC-9FCD-44E40E26203F}" destId="{EE257E11-B105-40B8-928E-DEDB6D58180D}" srcOrd="6" destOrd="0" presId="urn:microsoft.com/office/officeart/2005/8/layout/hProcess9"/>
    <dgm:cxn modelId="{31BD9906-1D3F-4E5E-99F1-E72C24F6FC9D}" type="presParOf" srcId="{57F53DEF-2F42-43AC-9FCD-44E40E26203F}" destId="{4BABDFC1-6789-44AD-BBDA-C2B6A88AA120}" srcOrd="7" destOrd="0" presId="urn:microsoft.com/office/officeart/2005/8/layout/hProcess9"/>
    <dgm:cxn modelId="{6326B8B2-9236-4731-9D6F-B5977ADB94A4}" type="presParOf" srcId="{57F53DEF-2F42-43AC-9FCD-44E40E26203F}" destId="{642C2F66-E4EB-408B-B1F7-AA50A5CD353A}" srcOrd="8" destOrd="0" presId="urn:microsoft.com/office/officeart/2005/8/layout/hProcess9"/>
    <dgm:cxn modelId="{4567AEFE-096A-4EA9-B744-3451E034D99C}" type="presParOf" srcId="{57F53DEF-2F42-43AC-9FCD-44E40E26203F}" destId="{B577C255-9B56-43B7-93A4-768E1EA5351C}" srcOrd="9" destOrd="0" presId="urn:microsoft.com/office/officeart/2005/8/layout/hProcess9"/>
    <dgm:cxn modelId="{783FB24D-0E8C-478B-85AD-EDC01BB1B8C3}" type="presParOf" srcId="{57F53DEF-2F42-43AC-9FCD-44E40E26203F}" destId="{F6B8F01C-2E7D-4E60-9EA7-1EC8DE6D6161}" srcOrd="10" destOrd="0" presId="urn:microsoft.com/office/officeart/2005/8/layout/hProcess9"/>
    <dgm:cxn modelId="{B9D63C5C-55F1-4D1E-9DD2-CDCC6E5B5662}" type="presParOf" srcId="{57F53DEF-2F42-43AC-9FCD-44E40E26203F}" destId="{369F974F-2AB2-44CC-ADCC-52233EF7C146}" srcOrd="11" destOrd="0" presId="urn:microsoft.com/office/officeart/2005/8/layout/hProcess9"/>
    <dgm:cxn modelId="{56C04A4B-3D73-4F6D-BA05-5C0FEEA03393}" type="presParOf" srcId="{57F53DEF-2F42-43AC-9FCD-44E40E26203F}" destId="{3BBD07A8-14DD-4062-8740-DB2578F9AFEE}" srcOrd="12" destOrd="0" presId="urn:microsoft.com/office/officeart/2005/8/layout/hProcess9"/>
    <dgm:cxn modelId="{ABBF12F9-18D8-4F0B-93FF-B5243CF04116}" type="presParOf" srcId="{57F53DEF-2F42-43AC-9FCD-44E40E26203F}" destId="{756486BE-03DE-43AB-A2D4-69E7EEDCCED0}" srcOrd="13" destOrd="0" presId="urn:microsoft.com/office/officeart/2005/8/layout/hProcess9"/>
    <dgm:cxn modelId="{C526C856-DDA9-492C-8CB3-85DC0604EEF8}" type="presParOf" srcId="{57F53DEF-2F42-43AC-9FCD-44E40E26203F}" destId="{E0FF96D4-61AC-41A8-9DD4-5DF67D8BE82E}" srcOrd="14" destOrd="0" presId="urn:microsoft.com/office/officeart/2005/8/layout/hProcess9"/>
    <dgm:cxn modelId="{54A4BA5A-6D3B-464B-9990-A1283F5B9D15}" type="presParOf" srcId="{57F53DEF-2F42-43AC-9FCD-44E40E26203F}" destId="{5ADC0141-5673-4431-AC9D-EA6300427220}" srcOrd="15" destOrd="0" presId="urn:microsoft.com/office/officeart/2005/8/layout/hProcess9"/>
    <dgm:cxn modelId="{E98BC01D-E12B-4718-A2D8-C163E1A26C93}" type="presParOf" srcId="{57F53DEF-2F42-43AC-9FCD-44E40E26203F}" destId="{1B476252-AA9F-4C5D-BC9B-7AEAAF9AEE9D}" srcOrd="1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5327B9-6D6D-4E4A-94FD-90A46F9567C3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81D959-ADB3-484C-9A89-5E7F84154FB2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1</a:t>
          </a:r>
          <a:r>
            <a:rPr lang="zh-CN" altLang="en-US" sz="2000" b="1" dirty="0"/>
            <a:t>：搭建整体框架</a:t>
          </a:r>
        </a:p>
      </dgm:t>
    </dgm:pt>
    <dgm:pt modelId="{DC4212B5-A719-4A0F-9BCA-03C0BD8C1980}" cxnId="{13AD3A51-DE96-4B69-B46B-E63E13377684}" type="parTrans">
      <dgm:prSet/>
      <dgm:spPr/>
      <dgm:t>
        <a:bodyPr/>
        <a:lstStyle/>
        <a:p>
          <a:endParaRPr lang="zh-CN" altLang="en-US" b="1"/>
        </a:p>
      </dgm:t>
    </dgm:pt>
    <dgm:pt modelId="{0A4D3203-3F21-4EAB-A181-355147948BC9}" cxnId="{13AD3A51-DE96-4B69-B46B-E63E13377684}" type="sibTrans">
      <dgm:prSet/>
      <dgm:spPr/>
      <dgm:t>
        <a:bodyPr/>
        <a:lstStyle/>
        <a:p>
          <a:endParaRPr lang="zh-CN" altLang="en-US" b="1"/>
        </a:p>
      </dgm:t>
    </dgm:pt>
    <dgm:pt modelId="{66A5CC3C-E36E-4367-9855-7492FADC3E00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2</a:t>
          </a:r>
          <a:r>
            <a:rPr lang="zh-CN" altLang="en-US" sz="2000" b="1" dirty="0"/>
            <a:t>：</a:t>
          </a:r>
          <a:r>
            <a:rPr lang="zh-CN" sz="2000" b="1" dirty="0"/>
            <a:t>用户注册</a:t>
          </a:r>
          <a:endParaRPr lang="zh-CN" altLang="en-US" sz="2000" b="1" dirty="0"/>
        </a:p>
      </dgm:t>
    </dgm:pt>
    <dgm:pt modelId="{57C00BC8-62BC-42F6-8E2D-00E57C2271CD}" cxnId="{3BF162A4-9E99-48E8-988E-E5A75C104AED}" type="parTrans">
      <dgm:prSet/>
      <dgm:spPr/>
      <dgm:t>
        <a:bodyPr/>
        <a:lstStyle/>
        <a:p>
          <a:endParaRPr lang="zh-CN" altLang="en-US" b="1"/>
        </a:p>
      </dgm:t>
    </dgm:pt>
    <dgm:pt modelId="{47E2BFCF-FFBB-4D7F-B15E-91E05C3EF2BE}" cxnId="{3BF162A4-9E99-48E8-988E-E5A75C104AED}" type="sibTrans">
      <dgm:prSet/>
      <dgm:spPr/>
      <dgm:t>
        <a:bodyPr/>
        <a:lstStyle/>
        <a:p>
          <a:endParaRPr lang="zh-CN" altLang="en-US" b="1"/>
        </a:p>
      </dgm:t>
    </dgm:pt>
    <dgm:pt modelId="{FD0ABB32-A98F-427C-BA26-01691928D4CD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3</a:t>
          </a:r>
          <a:r>
            <a:rPr lang="zh-CN" altLang="en-US" sz="2000" b="1" dirty="0"/>
            <a:t>：</a:t>
          </a:r>
          <a:r>
            <a:rPr lang="zh-CN" sz="2000" b="1" dirty="0"/>
            <a:t>本月账单查询</a:t>
          </a:r>
          <a:endParaRPr lang="zh-CN" altLang="en-US" sz="2000" b="1" dirty="0"/>
        </a:p>
      </dgm:t>
    </dgm:pt>
    <dgm:pt modelId="{E02816AB-B47E-4AEB-BBE5-01E2C50E623F}" cxnId="{17C78832-CA32-40F3-A134-8FC1E625E979}" type="parTrans">
      <dgm:prSet/>
      <dgm:spPr/>
      <dgm:t>
        <a:bodyPr/>
        <a:lstStyle/>
        <a:p>
          <a:endParaRPr lang="zh-CN" altLang="en-US" b="1"/>
        </a:p>
      </dgm:t>
    </dgm:pt>
    <dgm:pt modelId="{A029405C-2B73-4657-9A8D-10309784EE69}" cxnId="{17C78832-CA32-40F3-A134-8FC1E625E979}" type="sibTrans">
      <dgm:prSet/>
      <dgm:spPr/>
      <dgm:t>
        <a:bodyPr/>
        <a:lstStyle/>
        <a:p>
          <a:endParaRPr lang="zh-CN" altLang="en-US" b="1"/>
        </a:p>
      </dgm:t>
    </dgm:pt>
    <dgm:pt modelId="{D751BDE5-0092-49EA-AE42-1934D9DC93AB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4</a:t>
          </a:r>
          <a:r>
            <a:rPr lang="zh-CN" altLang="en-US" sz="2000" b="1" dirty="0"/>
            <a:t>：</a:t>
          </a:r>
          <a:r>
            <a:rPr lang="zh-CN" sz="2000" b="1" dirty="0"/>
            <a:t>套餐余量查询</a:t>
          </a:r>
          <a:endParaRPr lang="zh-CN" altLang="en-US" sz="2000" b="1" dirty="0"/>
        </a:p>
      </dgm:t>
    </dgm:pt>
    <dgm:pt modelId="{0F518FE6-3FBD-4AD3-B7AF-D5082E1C5E9B}" cxnId="{C4390CC9-A38C-4811-AD9C-FAEE299526E4}" type="parTrans">
      <dgm:prSet/>
      <dgm:spPr/>
      <dgm:t>
        <a:bodyPr/>
        <a:lstStyle/>
        <a:p>
          <a:endParaRPr lang="zh-CN" altLang="en-US" b="1"/>
        </a:p>
      </dgm:t>
    </dgm:pt>
    <dgm:pt modelId="{46B58487-B0F0-448B-AF2B-F071676650CB}" cxnId="{C4390CC9-A38C-4811-AD9C-FAEE299526E4}" type="sibTrans">
      <dgm:prSet/>
      <dgm:spPr/>
      <dgm:t>
        <a:bodyPr/>
        <a:lstStyle/>
        <a:p>
          <a:endParaRPr lang="zh-CN" altLang="en-US" b="1"/>
        </a:p>
      </dgm:t>
    </dgm:pt>
    <dgm:pt modelId="{1C15C26E-3F85-4700-8D8D-9F48A53589CD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6</a:t>
          </a:r>
          <a:r>
            <a:rPr lang="zh-CN" altLang="en-US" sz="2000" b="1" dirty="0"/>
            <a:t>：</a:t>
          </a:r>
          <a:r>
            <a:rPr lang="zh-CN" sz="2000" b="1" dirty="0"/>
            <a:t>使用嗖嗖</a:t>
          </a:r>
          <a:endParaRPr lang="zh-CN" altLang="en-US" sz="2000" b="1" dirty="0"/>
        </a:p>
      </dgm:t>
    </dgm:pt>
    <dgm:pt modelId="{6A9FD307-C125-4E0D-87AC-BD18C4D8AF4A}" cxnId="{D560565F-A2C4-42C4-8CE6-D87FDC76666A}" type="parTrans">
      <dgm:prSet/>
      <dgm:spPr/>
      <dgm:t>
        <a:bodyPr/>
        <a:lstStyle/>
        <a:p>
          <a:endParaRPr lang="zh-CN" altLang="en-US" b="1"/>
        </a:p>
      </dgm:t>
    </dgm:pt>
    <dgm:pt modelId="{9C4291A4-C275-4CB2-8899-DAAEF56492AC}" cxnId="{D560565F-A2C4-42C4-8CE6-D87FDC76666A}" type="sibTrans">
      <dgm:prSet/>
      <dgm:spPr/>
      <dgm:t>
        <a:bodyPr/>
        <a:lstStyle/>
        <a:p>
          <a:endParaRPr lang="zh-CN" altLang="en-US" b="1"/>
        </a:p>
      </dgm:t>
    </dgm:pt>
    <dgm:pt modelId="{92E5E7F2-E7BF-48B1-9E18-FA98A9FB0D23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7</a:t>
          </a:r>
          <a:r>
            <a:rPr lang="zh-CN" altLang="en-US" sz="2000" b="1" dirty="0"/>
            <a:t>：</a:t>
          </a:r>
          <a:r>
            <a:rPr lang="zh-CN" sz="2000" b="1" dirty="0"/>
            <a:t>办理退网</a:t>
          </a:r>
          <a:endParaRPr lang="zh-CN" altLang="en-US" sz="2000" b="1" dirty="0"/>
        </a:p>
      </dgm:t>
    </dgm:pt>
    <dgm:pt modelId="{B22F7A85-D7AE-45F9-8ACE-0ADEA9A82A04}" cxnId="{3F789C14-88B3-4385-AF49-F237093946EE}" type="parTrans">
      <dgm:prSet/>
      <dgm:spPr/>
      <dgm:t>
        <a:bodyPr/>
        <a:lstStyle/>
        <a:p>
          <a:endParaRPr lang="zh-CN" altLang="en-US" b="1"/>
        </a:p>
      </dgm:t>
    </dgm:pt>
    <dgm:pt modelId="{BFEABA55-00BB-4E4E-8C0E-7D8F1A2B3DF5}" cxnId="{3F789C14-88B3-4385-AF49-F237093946EE}" type="sibTrans">
      <dgm:prSet/>
      <dgm:spPr/>
      <dgm:t>
        <a:bodyPr/>
        <a:lstStyle/>
        <a:p>
          <a:endParaRPr lang="zh-CN" altLang="en-US" b="1"/>
        </a:p>
      </dgm:t>
    </dgm:pt>
    <dgm:pt modelId="{75CB6562-560B-45EB-9BB8-6F956B87F7B9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8</a:t>
          </a:r>
          <a:r>
            <a:rPr lang="zh-CN" altLang="en-US" sz="2000" b="1" dirty="0"/>
            <a:t>：</a:t>
          </a:r>
          <a:r>
            <a:rPr lang="zh-CN" sz="2000" b="1" dirty="0"/>
            <a:t>套餐变更（选做）</a:t>
          </a:r>
          <a:endParaRPr lang="en-US" altLang="zh-CN" sz="2000" b="1" dirty="0"/>
        </a:p>
      </dgm:t>
    </dgm:pt>
    <dgm:pt modelId="{7C8B9FBF-F93F-4425-AB0C-7771BB0D2E0F}" cxnId="{B430B199-7A90-4656-AFC0-871228A2A099}" type="parTrans">
      <dgm:prSet/>
      <dgm:spPr/>
      <dgm:t>
        <a:bodyPr/>
        <a:lstStyle/>
        <a:p>
          <a:endParaRPr lang="zh-CN" altLang="en-US" b="1"/>
        </a:p>
      </dgm:t>
    </dgm:pt>
    <dgm:pt modelId="{8338403E-96D0-4723-B957-54FD23467CB4}" cxnId="{B430B199-7A90-4656-AFC0-871228A2A099}" type="sibTrans">
      <dgm:prSet/>
      <dgm:spPr/>
      <dgm:t>
        <a:bodyPr/>
        <a:lstStyle/>
        <a:p>
          <a:endParaRPr lang="zh-CN" altLang="en-US" b="1"/>
        </a:p>
      </dgm:t>
    </dgm:pt>
    <dgm:pt modelId="{1F0A4BFA-4612-45A8-A300-CD58ADD1D1FE}">
      <dgm:prSet phldrT="[文本]"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[50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7D8C13D2-E8F3-4352-97A5-12B5B617BD0A}" cxnId="{F72002A3-ED89-4416-98B3-D748B70CE032}" type="parTrans">
      <dgm:prSet/>
      <dgm:spPr/>
      <dgm:t>
        <a:bodyPr/>
        <a:lstStyle/>
        <a:p>
          <a:endParaRPr lang="zh-CN" altLang="en-US" b="1"/>
        </a:p>
      </dgm:t>
    </dgm:pt>
    <dgm:pt modelId="{7A3F6389-50E4-4CC7-AE16-AEC3F929F8C8}" cxnId="{F72002A3-ED89-4416-98B3-D748B70CE032}" type="sibTrans">
      <dgm:prSet/>
      <dgm:spPr/>
      <dgm:t>
        <a:bodyPr/>
        <a:lstStyle/>
        <a:p>
          <a:endParaRPr lang="zh-CN" altLang="en-US" b="1"/>
        </a:p>
      </dgm:t>
    </dgm:pt>
    <dgm:pt modelId="{B6941124-3FF0-4327-A9CA-FEE8E750A400}">
      <dgm:prSet phldrT="[文本]"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[50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3E1FCB89-ED93-4544-9465-42B3BE98265E}" cxnId="{DABEE516-2415-4FF9-AD97-A38E23132631}" type="parTrans">
      <dgm:prSet/>
      <dgm:spPr/>
      <dgm:t>
        <a:bodyPr/>
        <a:lstStyle/>
        <a:p>
          <a:endParaRPr lang="zh-CN" altLang="en-US" b="1"/>
        </a:p>
      </dgm:t>
    </dgm:pt>
    <dgm:pt modelId="{DB013B67-A0C6-407B-9202-6724F4A5501E}" cxnId="{DABEE516-2415-4FF9-AD97-A38E23132631}" type="sibTrans">
      <dgm:prSet/>
      <dgm:spPr/>
      <dgm:t>
        <a:bodyPr/>
        <a:lstStyle/>
        <a:p>
          <a:endParaRPr lang="zh-CN" altLang="en-US" b="1"/>
        </a:p>
      </dgm:t>
    </dgm:pt>
    <dgm:pt modelId="{9B6935E0-3493-41B2-BCD6-4DA3B6843CC5}">
      <dgm:prSet phldrT="[文本]"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[30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E6290593-0C4F-41DF-8139-3F906E7A1085}" cxnId="{2DF9FFF1-60F6-4535-9928-11EAA139DC2E}" type="parTrans">
      <dgm:prSet/>
      <dgm:spPr/>
      <dgm:t>
        <a:bodyPr/>
        <a:lstStyle/>
        <a:p>
          <a:endParaRPr lang="zh-CN" altLang="en-US" b="1"/>
        </a:p>
      </dgm:t>
    </dgm:pt>
    <dgm:pt modelId="{5134B423-D704-44FF-A46E-4BC388675B1C}" cxnId="{2DF9FFF1-60F6-4535-9928-11EAA139DC2E}" type="sibTrans">
      <dgm:prSet/>
      <dgm:spPr/>
      <dgm:t>
        <a:bodyPr/>
        <a:lstStyle/>
        <a:p>
          <a:endParaRPr lang="zh-CN" altLang="en-US" b="1"/>
        </a:p>
      </dgm:t>
    </dgm:pt>
    <dgm:pt modelId="{7CF9FD5D-66A7-4C10-A4BE-CCCBCC666432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altLang="en-US" sz="2000" b="1" dirty="0"/>
            <a:t>用例</a:t>
          </a:r>
          <a:r>
            <a:rPr lang="en-US" altLang="zh-CN" sz="2000" b="1" dirty="0"/>
            <a:t>5</a:t>
          </a:r>
          <a:r>
            <a:rPr lang="zh-CN" altLang="en-US" sz="2000" b="1" dirty="0"/>
            <a:t>：</a:t>
          </a:r>
          <a:r>
            <a:rPr lang="zh-CN" sz="2000" b="1" dirty="0"/>
            <a:t>添加和打印消费清单</a:t>
          </a:r>
          <a:endParaRPr lang="zh-CN" altLang="en-US" sz="2000" b="1" dirty="0"/>
        </a:p>
      </dgm:t>
    </dgm:pt>
    <dgm:pt modelId="{4F9CFDFA-D222-4A92-A32B-155EB0530B26}" cxnId="{261C84E3-5418-4979-A5B5-2FCBE902D9AD}" type="sibTrans">
      <dgm:prSet/>
      <dgm:spPr/>
      <dgm:t>
        <a:bodyPr/>
        <a:lstStyle/>
        <a:p>
          <a:endParaRPr lang="zh-CN" altLang="en-US" b="1"/>
        </a:p>
      </dgm:t>
    </dgm:pt>
    <dgm:pt modelId="{A887E166-F7AD-420D-A295-9ED97EDF932D}" cxnId="{261C84E3-5418-4979-A5B5-2FCBE902D9AD}" type="parTrans">
      <dgm:prSet/>
      <dgm:spPr/>
      <dgm:t>
        <a:bodyPr/>
        <a:lstStyle/>
        <a:p>
          <a:endParaRPr lang="zh-CN" altLang="en-US" b="1"/>
        </a:p>
      </dgm:t>
    </dgm:pt>
    <dgm:pt modelId="{0BB89AC8-D7AB-4EDE-9E66-097586419978}">
      <dgm:prSet phldrT="[文本]"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[40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2518B5F2-4BF6-43D1-B206-E94917A852BF}" cxnId="{1F195FB2-1C7F-4A4B-BDE6-42BDDF29E81C}" type="parTrans">
      <dgm:prSet/>
      <dgm:spPr/>
      <dgm:t>
        <a:bodyPr/>
        <a:lstStyle/>
        <a:p>
          <a:endParaRPr lang="zh-CN" altLang="en-US" b="1"/>
        </a:p>
      </dgm:t>
    </dgm:pt>
    <dgm:pt modelId="{CDA2D63C-2D38-4DCF-A0FE-2381C5E04DFC}" cxnId="{1F195FB2-1C7F-4A4B-BDE6-42BDDF29E81C}" type="sibTrans">
      <dgm:prSet/>
      <dgm:spPr/>
      <dgm:t>
        <a:bodyPr/>
        <a:lstStyle/>
        <a:p>
          <a:endParaRPr lang="zh-CN" altLang="en-US" b="1"/>
        </a:p>
      </dgm:t>
    </dgm:pt>
    <dgm:pt modelId="{4C4F5FBB-08F1-471D-B2C5-0AD84AD1B07E}">
      <dgm:prSet phldrT="[文本]"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[15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24CAA70C-C3C1-4AB0-8B26-DF87A5FB85B1}" cxnId="{54D6CCAF-5669-4881-B952-5597A00BAC3B}" type="parTrans">
      <dgm:prSet/>
      <dgm:spPr/>
      <dgm:t>
        <a:bodyPr/>
        <a:lstStyle/>
        <a:p>
          <a:endParaRPr lang="zh-CN" altLang="en-US" b="1"/>
        </a:p>
      </dgm:t>
    </dgm:pt>
    <dgm:pt modelId="{8AC38BBF-6223-4F6E-A4B8-B98A82FB10C7}" cxnId="{54D6CCAF-5669-4881-B952-5597A00BAC3B}" type="sibTrans">
      <dgm:prSet/>
      <dgm:spPr/>
      <dgm:t>
        <a:bodyPr/>
        <a:lstStyle/>
        <a:p>
          <a:endParaRPr lang="zh-CN" altLang="en-US" b="1"/>
        </a:p>
      </dgm:t>
    </dgm:pt>
    <dgm:pt modelId="{D9954FBD-B189-4652-8EFF-88143C5350F5}">
      <dgm:prSet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[30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B0D049BA-2F72-4C6D-B4B1-F395CA467CAE}" cxnId="{CDDBDCDD-FB7B-45FC-97F7-7DCA9801BFA5}" type="parTrans">
      <dgm:prSet/>
      <dgm:spPr/>
      <dgm:t>
        <a:bodyPr/>
        <a:lstStyle/>
        <a:p>
          <a:endParaRPr lang="zh-CN" altLang="en-US" b="1"/>
        </a:p>
      </dgm:t>
    </dgm:pt>
    <dgm:pt modelId="{36E6119E-2688-4670-93B9-033836E6789F}" cxnId="{CDDBDCDD-FB7B-45FC-97F7-7DCA9801BFA5}" type="sibTrans">
      <dgm:prSet/>
      <dgm:spPr/>
      <dgm:t>
        <a:bodyPr/>
        <a:lstStyle/>
        <a:p>
          <a:endParaRPr lang="zh-CN" altLang="en-US" b="1"/>
        </a:p>
      </dgm:t>
    </dgm:pt>
    <dgm:pt modelId="{93BE69D5-B5EB-4EEE-9D35-41E4D00907E1}">
      <dgm:prSet phldrT="[文本]" custT="1"/>
      <dgm:spPr/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[40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8F19866B-FA3A-49A4-9E6C-5CCC4F95B9E2}" cxnId="{4233F791-D1B1-4C8C-90F4-AFA9835DB1C5}" type="sibTrans">
      <dgm:prSet/>
      <dgm:spPr/>
      <dgm:t>
        <a:bodyPr/>
        <a:lstStyle/>
        <a:p>
          <a:endParaRPr lang="zh-CN" altLang="en-US" b="1"/>
        </a:p>
      </dgm:t>
    </dgm:pt>
    <dgm:pt modelId="{1F2CE0F6-7CAE-4453-A5FA-AD9C50CC8696}" cxnId="{4233F791-D1B1-4C8C-90F4-AFA9835DB1C5}" type="parTrans">
      <dgm:prSet/>
      <dgm:spPr/>
      <dgm:t>
        <a:bodyPr/>
        <a:lstStyle/>
        <a:p>
          <a:endParaRPr lang="zh-CN" altLang="en-US" b="1"/>
        </a:p>
      </dgm:t>
    </dgm:pt>
    <dgm:pt modelId="{EE4BF02B-6768-40DC-940A-74F6EE6BCDE2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sz="2000" b="1" dirty="0"/>
            <a:t>用例</a:t>
          </a:r>
          <a:r>
            <a:rPr lang="en-US" sz="2000" b="1" dirty="0"/>
            <a:t>9</a:t>
          </a:r>
          <a:r>
            <a:rPr lang="zh-CN" sz="2000" b="1" dirty="0"/>
            <a:t>：话费充值（选做）</a:t>
          </a:r>
          <a:endParaRPr lang="en-US" altLang="zh-CN" sz="2000" b="1" dirty="0"/>
        </a:p>
      </dgm:t>
    </dgm:pt>
    <dgm:pt modelId="{84709A2F-AF65-4D0B-A0F4-4C23C5E2AF58}" cxnId="{2E1B768E-8C2F-4299-B432-762B324B8118}" type="parTrans">
      <dgm:prSet/>
      <dgm:spPr/>
      <dgm:t>
        <a:bodyPr/>
        <a:lstStyle/>
        <a:p>
          <a:endParaRPr lang="zh-CN" altLang="en-US"/>
        </a:p>
      </dgm:t>
    </dgm:pt>
    <dgm:pt modelId="{79944CB3-6AF3-4A91-90B6-E8E647799049}" cxnId="{2E1B768E-8C2F-4299-B432-762B324B8118}" type="sibTrans">
      <dgm:prSet/>
      <dgm:spPr/>
      <dgm:t>
        <a:bodyPr/>
        <a:lstStyle/>
        <a:p>
          <a:endParaRPr lang="zh-CN" altLang="en-US"/>
        </a:p>
      </dgm:t>
    </dgm:pt>
    <dgm:pt modelId="{21FCA2DD-B4CD-4F4C-A30A-3920B559BCB8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algn="l"/>
          <a:r>
            <a:rPr lang="zh-CN" sz="2000" b="1" dirty="0"/>
            <a:t>用例</a:t>
          </a:r>
          <a:r>
            <a:rPr lang="en-US" sz="2000" b="1" dirty="0"/>
            <a:t>10</a:t>
          </a:r>
          <a:r>
            <a:rPr lang="zh-CN" sz="2000" b="1" dirty="0"/>
            <a:t>：查看资费说明（选做）</a:t>
          </a:r>
          <a:endParaRPr lang="en-US" altLang="zh-CN" sz="2000" b="1" dirty="0"/>
        </a:p>
      </dgm:t>
    </dgm:pt>
    <dgm:pt modelId="{9FAF0207-AAF5-4082-BD2B-1711B9173D70}" cxnId="{F4586FC7-DF5F-4D3C-A394-9CA7425C056F}" type="parTrans">
      <dgm:prSet/>
      <dgm:spPr/>
      <dgm:t>
        <a:bodyPr/>
        <a:lstStyle/>
        <a:p>
          <a:endParaRPr lang="zh-CN" altLang="en-US"/>
        </a:p>
      </dgm:t>
    </dgm:pt>
    <dgm:pt modelId="{2E47FB6A-3C45-4842-A44A-0D7AFDE5ED98}" cxnId="{F4586FC7-DF5F-4D3C-A394-9CA7425C056F}" type="sibTrans">
      <dgm:prSet/>
      <dgm:spPr/>
      <dgm:t>
        <a:bodyPr/>
        <a:lstStyle/>
        <a:p>
          <a:endParaRPr lang="zh-CN" altLang="en-US"/>
        </a:p>
      </dgm:t>
    </dgm:pt>
    <dgm:pt modelId="{8D5FBCC8-026E-4BDB-A2AE-38E8594184F6}">
      <dgm:prSet phldrT="[文本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[50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  <a:endParaRPr lang="zh-CN" altLang="en-US" sz="1800" b="1" dirty="0">
            <a:solidFill>
              <a:srgbClr val="FF0000"/>
            </a:solidFill>
          </a:endParaRPr>
        </a:p>
      </dgm:t>
    </dgm:pt>
    <dgm:pt modelId="{D513EB0F-E57D-43AA-B597-D81CF4F949B1}" cxnId="{85D0EC43-3C8C-4E20-A1E8-A78674F86EFC}" type="parTrans">
      <dgm:prSet/>
      <dgm:spPr/>
      <dgm:t>
        <a:bodyPr/>
        <a:lstStyle/>
        <a:p>
          <a:endParaRPr lang="zh-CN" altLang="en-US"/>
        </a:p>
      </dgm:t>
    </dgm:pt>
    <dgm:pt modelId="{E34B3B59-A345-4000-86C9-59EF246EFF76}" cxnId="{85D0EC43-3C8C-4E20-A1E8-A78674F86EFC}" type="sibTrans">
      <dgm:prSet/>
      <dgm:spPr/>
      <dgm:t>
        <a:bodyPr/>
        <a:lstStyle/>
        <a:p>
          <a:endParaRPr lang="zh-CN" altLang="en-US"/>
        </a:p>
      </dgm:t>
    </dgm:pt>
    <dgm:pt modelId="{01665B1C-AFC2-470E-B003-38F153C929E4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[30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</a:p>
      </dgm:t>
    </dgm:pt>
    <dgm:pt modelId="{A1BBDE43-A6AD-45DC-A800-F2BFFB2D249E}" cxnId="{EF2C43DF-C0CE-4733-A3B4-6F067C735DCF}" type="parTrans">
      <dgm:prSet/>
      <dgm:spPr/>
      <dgm:t>
        <a:bodyPr/>
        <a:lstStyle/>
        <a:p>
          <a:endParaRPr lang="zh-CN" altLang="en-US"/>
        </a:p>
      </dgm:t>
    </dgm:pt>
    <dgm:pt modelId="{2B18A67A-87A7-4E36-9EFA-8F968E480FCE}" cxnId="{EF2C43DF-C0CE-4733-A3B4-6F067C735DCF}" type="sibTrans">
      <dgm:prSet/>
      <dgm:spPr/>
      <dgm:t>
        <a:bodyPr/>
        <a:lstStyle/>
        <a:p>
          <a:endParaRPr lang="zh-CN" altLang="en-US"/>
        </a:p>
      </dgm:t>
    </dgm:pt>
    <dgm:pt modelId="{9CB84B81-3FB6-4370-9F26-30B74CF12A81}">
      <dgm:prSet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r"/>
          <a:r>
            <a:rPr lang="en-US" altLang="zh-CN" sz="1800" b="1" dirty="0">
              <a:solidFill>
                <a:srgbClr val="FF0000"/>
              </a:solidFill>
            </a:rPr>
            <a:t>[20</a:t>
          </a:r>
          <a:r>
            <a:rPr lang="zh-CN" altLang="en-US" sz="1800" b="1" dirty="0">
              <a:solidFill>
                <a:srgbClr val="FF0000"/>
              </a:solidFill>
            </a:rPr>
            <a:t>分钟</a:t>
          </a:r>
          <a:r>
            <a:rPr lang="en-US" altLang="zh-CN" sz="1800" b="1" dirty="0">
              <a:solidFill>
                <a:srgbClr val="FF0000"/>
              </a:solidFill>
            </a:rPr>
            <a:t>]</a:t>
          </a:r>
        </a:p>
      </dgm:t>
    </dgm:pt>
    <dgm:pt modelId="{FA73A08C-7D09-4C47-93F6-94DCA0B63F4B}" cxnId="{DB5AD3B3-D0C3-4AA1-9EA6-AA51776E67E2}" type="parTrans">
      <dgm:prSet/>
      <dgm:spPr/>
      <dgm:t>
        <a:bodyPr/>
        <a:lstStyle/>
        <a:p>
          <a:endParaRPr lang="zh-CN" altLang="en-US"/>
        </a:p>
      </dgm:t>
    </dgm:pt>
    <dgm:pt modelId="{A5EE6B98-29D9-47E6-8BFE-0D64839F9373}" cxnId="{DB5AD3B3-D0C3-4AA1-9EA6-AA51776E67E2}" type="sibTrans">
      <dgm:prSet/>
      <dgm:spPr/>
      <dgm:t>
        <a:bodyPr/>
        <a:lstStyle/>
        <a:p>
          <a:endParaRPr lang="zh-CN" altLang="en-US"/>
        </a:p>
      </dgm:t>
    </dgm:pt>
    <dgm:pt modelId="{5C62265C-9991-4467-891F-E30F21623AB3}" type="pres">
      <dgm:prSet presAssocID="{0B5327B9-6D6D-4E4A-94FD-90A46F9567C3}" presName="Name0" presStyleCnt="0">
        <dgm:presLayoutVars>
          <dgm:dir/>
          <dgm:animLvl val="lvl"/>
          <dgm:resizeHandles/>
        </dgm:presLayoutVars>
      </dgm:prSet>
      <dgm:spPr/>
    </dgm:pt>
    <dgm:pt modelId="{AE7D720A-1217-409D-B724-B39559A20C70}" type="pres">
      <dgm:prSet presAssocID="{7181D959-ADB3-484C-9A89-5E7F84154FB2}" presName="linNode" presStyleCnt="0"/>
      <dgm:spPr/>
    </dgm:pt>
    <dgm:pt modelId="{D55734E2-BC45-4A3D-9B87-6856C7460F44}" type="pres">
      <dgm:prSet presAssocID="{7181D959-ADB3-484C-9A89-5E7F84154FB2}" presName="parentShp" presStyleLbl="node1" presStyleIdx="0" presStyleCnt="10" custScaleX="309224">
        <dgm:presLayoutVars>
          <dgm:bulletEnabled val="1"/>
        </dgm:presLayoutVars>
      </dgm:prSet>
      <dgm:spPr/>
    </dgm:pt>
    <dgm:pt modelId="{E70077F5-4542-4828-A364-617969E72FC0}" type="pres">
      <dgm:prSet presAssocID="{7181D959-ADB3-484C-9A89-5E7F84154FB2}" presName="childShp" presStyleLbl="bgAccFollowNode1" presStyleIdx="0" presStyleCnt="10" custScaleX="201852" custScaleY="93552">
        <dgm:presLayoutVars>
          <dgm:bulletEnabled val="1"/>
        </dgm:presLayoutVars>
      </dgm:prSet>
      <dgm:spPr/>
    </dgm:pt>
    <dgm:pt modelId="{D2426C2F-9F3D-4CBE-970C-E16152DD0756}" type="pres">
      <dgm:prSet presAssocID="{0A4D3203-3F21-4EAB-A181-355147948BC9}" presName="spacing" presStyleCnt="0"/>
      <dgm:spPr/>
    </dgm:pt>
    <dgm:pt modelId="{0A68E5C7-7EA0-4839-A4AE-0D0683BDDC7C}" type="pres">
      <dgm:prSet presAssocID="{66A5CC3C-E36E-4367-9855-7492FADC3E00}" presName="linNode" presStyleCnt="0"/>
      <dgm:spPr/>
    </dgm:pt>
    <dgm:pt modelId="{D778396F-8ED5-462B-8210-088278052A67}" type="pres">
      <dgm:prSet presAssocID="{66A5CC3C-E36E-4367-9855-7492FADC3E00}" presName="parentShp" presStyleLbl="node1" presStyleIdx="1" presStyleCnt="10" custScaleX="305302" custLinFactNeighborX="-204" custLinFactNeighborY="-1598">
        <dgm:presLayoutVars>
          <dgm:bulletEnabled val="1"/>
        </dgm:presLayoutVars>
      </dgm:prSet>
      <dgm:spPr/>
    </dgm:pt>
    <dgm:pt modelId="{D614626F-637F-4689-846B-E4ADFC5CC960}" type="pres">
      <dgm:prSet presAssocID="{66A5CC3C-E36E-4367-9855-7492FADC3E00}" presName="childShp" presStyleLbl="bgAccFollowNode1" presStyleIdx="1" presStyleCnt="10" custScaleX="201924" custScaleY="79106">
        <dgm:presLayoutVars>
          <dgm:bulletEnabled val="1"/>
        </dgm:presLayoutVars>
      </dgm:prSet>
      <dgm:spPr/>
    </dgm:pt>
    <dgm:pt modelId="{4613599F-42BC-459C-9ECE-EB1FAE85B206}" type="pres">
      <dgm:prSet presAssocID="{47E2BFCF-FFBB-4D7F-B15E-91E05C3EF2BE}" presName="spacing" presStyleCnt="0"/>
      <dgm:spPr/>
    </dgm:pt>
    <dgm:pt modelId="{279B1D2C-8368-4A91-B7CC-804CE3AD12C1}" type="pres">
      <dgm:prSet presAssocID="{FD0ABB32-A98F-427C-BA26-01691928D4CD}" presName="linNode" presStyleCnt="0"/>
      <dgm:spPr/>
    </dgm:pt>
    <dgm:pt modelId="{CAE68641-6B62-4843-BD7D-17087B09BD26}" type="pres">
      <dgm:prSet presAssocID="{FD0ABB32-A98F-427C-BA26-01691928D4CD}" presName="parentShp" presStyleLbl="node1" presStyleIdx="2" presStyleCnt="10" custScaleX="309567">
        <dgm:presLayoutVars>
          <dgm:bulletEnabled val="1"/>
        </dgm:presLayoutVars>
      </dgm:prSet>
      <dgm:spPr/>
    </dgm:pt>
    <dgm:pt modelId="{879594D6-BDB7-4A4A-9842-D832B64990B1}" type="pres">
      <dgm:prSet presAssocID="{FD0ABB32-A98F-427C-BA26-01691928D4CD}" presName="childShp" presStyleLbl="bgAccFollowNode1" presStyleIdx="2" presStyleCnt="10" custScaleX="202069" custScaleY="102335">
        <dgm:presLayoutVars>
          <dgm:bulletEnabled val="1"/>
        </dgm:presLayoutVars>
      </dgm:prSet>
      <dgm:spPr/>
    </dgm:pt>
    <dgm:pt modelId="{47255FD8-3040-4CEB-BF35-8E3442105BBA}" type="pres">
      <dgm:prSet presAssocID="{A029405C-2B73-4657-9A8D-10309784EE69}" presName="spacing" presStyleCnt="0"/>
      <dgm:spPr/>
    </dgm:pt>
    <dgm:pt modelId="{8E141196-A284-4B80-A492-C8227618405C}" type="pres">
      <dgm:prSet presAssocID="{D751BDE5-0092-49EA-AE42-1934D9DC93AB}" presName="linNode" presStyleCnt="0"/>
      <dgm:spPr/>
    </dgm:pt>
    <dgm:pt modelId="{7AF2844A-35AE-4114-87E5-C222F4B628BC}" type="pres">
      <dgm:prSet presAssocID="{D751BDE5-0092-49EA-AE42-1934D9DC93AB}" presName="parentShp" presStyleLbl="node1" presStyleIdx="3" presStyleCnt="10" custScaleX="304911">
        <dgm:presLayoutVars>
          <dgm:bulletEnabled val="1"/>
        </dgm:presLayoutVars>
      </dgm:prSet>
      <dgm:spPr/>
    </dgm:pt>
    <dgm:pt modelId="{39E067F2-D052-430E-A05A-8F969B076D2A}" type="pres">
      <dgm:prSet presAssocID="{D751BDE5-0092-49EA-AE42-1934D9DC93AB}" presName="childShp" presStyleLbl="bgAccFollowNode1" presStyleIdx="3" presStyleCnt="10" custScaleX="199055" custScaleY="85594">
        <dgm:presLayoutVars>
          <dgm:bulletEnabled val="1"/>
        </dgm:presLayoutVars>
      </dgm:prSet>
      <dgm:spPr/>
    </dgm:pt>
    <dgm:pt modelId="{77AAB505-04B5-430C-A4D3-F9A8BAF416A5}" type="pres">
      <dgm:prSet presAssocID="{46B58487-B0F0-448B-AF2B-F071676650CB}" presName="spacing" presStyleCnt="0"/>
      <dgm:spPr/>
    </dgm:pt>
    <dgm:pt modelId="{C1255CDB-C6CA-457F-B228-DEF6BDC689B0}" type="pres">
      <dgm:prSet presAssocID="{7CF9FD5D-66A7-4C10-A4BE-CCCBCC666432}" presName="linNode" presStyleCnt="0"/>
      <dgm:spPr/>
    </dgm:pt>
    <dgm:pt modelId="{C5B3B917-B559-413C-85BD-4976C883E7A0}" type="pres">
      <dgm:prSet presAssocID="{7CF9FD5D-66A7-4C10-A4BE-CCCBCC666432}" presName="parentShp" presStyleLbl="node1" presStyleIdx="4" presStyleCnt="10" custScaleX="306123">
        <dgm:presLayoutVars>
          <dgm:bulletEnabled val="1"/>
        </dgm:presLayoutVars>
      </dgm:prSet>
      <dgm:spPr/>
    </dgm:pt>
    <dgm:pt modelId="{C332C80D-F687-41DD-B528-1FC7032F2BF4}" type="pres">
      <dgm:prSet presAssocID="{7CF9FD5D-66A7-4C10-A4BE-CCCBCC666432}" presName="childShp" presStyleLbl="bgAccFollowNode1" presStyleIdx="4" presStyleCnt="10" custScaleX="199842" custScaleY="92020">
        <dgm:presLayoutVars>
          <dgm:bulletEnabled val="1"/>
        </dgm:presLayoutVars>
      </dgm:prSet>
      <dgm:spPr/>
    </dgm:pt>
    <dgm:pt modelId="{49700C33-0FB5-4358-84AA-2489C5EBD5C7}" type="pres">
      <dgm:prSet presAssocID="{4F9CFDFA-D222-4A92-A32B-155EB0530B26}" presName="spacing" presStyleCnt="0"/>
      <dgm:spPr/>
    </dgm:pt>
    <dgm:pt modelId="{5A461B7D-3577-4D0F-A490-F480AFBCDD41}" type="pres">
      <dgm:prSet presAssocID="{1C15C26E-3F85-4700-8D8D-9F48A53589CD}" presName="linNode" presStyleCnt="0"/>
      <dgm:spPr/>
    </dgm:pt>
    <dgm:pt modelId="{5188B5E1-8088-4E7A-A11F-994DFA5A1723}" type="pres">
      <dgm:prSet presAssocID="{1C15C26E-3F85-4700-8D8D-9F48A53589CD}" presName="parentShp" presStyleLbl="node1" presStyleIdx="5" presStyleCnt="10" custScaleX="153229" custScaleY="108060">
        <dgm:presLayoutVars>
          <dgm:bulletEnabled val="1"/>
        </dgm:presLayoutVars>
      </dgm:prSet>
      <dgm:spPr/>
    </dgm:pt>
    <dgm:pt modelId="{FD3BF798-4543-4E3B-83D2-FF12C29B2185}" type="pres">
      <dgm:prSet presAssocID="{1C15C26E-3F85-4700-8D8D-9F48A53589CD}" presName="childShp" presStyleLbl="bgAccFollowNode1" presStyleIdx="5" presStyleCnt="10" custScaleY="106780">
        <dgm:presLayoutVars>
          <dgm:bulletEnabled val="1"/>
        </dgm:presLayoutVars>
      </dgm:prSet>
      <dgm:spPr/>
    </dgm:pt>
    <dgm:pt modelId="{6F039DDB-5FA0-4979-82E3-AA4E2FB8429A}" type="pres">
      <dgm:prSet presAssocID="{9C4291A4-C275-4CB2-8899-DAAEF56492AC}" presName="spacing" presStyleCnt="0"/>
      <dgm:spPr/>
    </dgm:pt>
    <dgm:pt modelId="{72F1AEF3-4970-4592-BE31-2390BE48E795}" type="pres">
      <dgm:prSet presAssocID="{92E5E7F2-E7BF-48B1-9E18-FA98A9FB0D23}" presName="linNode" presStyleCnt="0"/>
      <dgm:spPr/>
    </dgm:pt>
    <dgm:pt modelId="{A62FE553-09D8-45B9-95C2-784C70A48B41}" type="pres">
      <dgm:prSet presAssocID="{92E5E7F2-E7BF-48B1-9E18-FA98A9FB0D23}" presName="parentShp" presStyleLbl="node1" presStyleIdx="6" presStyleCnt="10" custScaleX="303748">
        <dgm:presLayoutVars>
          <dgm:bulletEnabled val="1"/>
        </dgm:presLayoutVars>
      </dgm:prSet>
      <dgm:spPr/>
    </dgm:pt>
    <dgm:pt modelId="{673ADB0F-D4A7-4AFA-B512-2E5B1F22664E}" type="pres">
      <dgm:prSet presAssocID="{92E5E7F2-E7BF-48B1-9E18-FA98A9FB0D23}" presName="childShp" presStyleLbl="bgAccFollowNode1" presStyleIdx="6" presStyleCnt="10" custScaleX="198292" custScaleY="80247">
        <dgm:presLayoutVars>
          <dgm:bulletEnabled val="1"/>
        </dgm:presLayoutVars>
      </dgm:prSet>
      <dgm:spPr/>
    </dgm:pt>
    <dgm:pt modelId="{F6B0384B-2356-4781-9680-BCD70A8E01E7}" type="pres">
      <dgm:prSet presAssocID="{BFEABA55-00BB-4E4E-8C0E-7D8F1A2B3DF5}" presName="spacing" presStyleCnt="0"/>
      <dgm:spPr/>
    </dgm:pt>
    <dgm:pt modelId="{7AE25D4C-233C-4668-AFDC-89FE891AFB4A}" type="pres">
      <dgm:prSet presAssocID="{75CB6562-560B-45EB-9BB8-6F956B87F7B9}" presName="linNode" presStyleCnt="0"/>
      <dgm:spPr/>
    </dgm:pt>
    <dgm:pt modelId="{4712C089-F3DD-4B1B-A0A8-C62F442637AF}" type="pres">
      <dgm:prSet presAssocID="{75CB6562-560B-45EB-9BB8-6F956B87F7B9}" presName="parentShp" presStyleLbl="node1" presStyleIdx="7" presStyleCnt="10" custScaleX="312515">
        <dgm:presLayoutVars>
          <dgm:bulletEnabled val="1"/>
        </dgm:presLayoutVars>
      </dgm:prSet>
      <dgm:spPr/>
    </dgm:pt>
    <dgm:pt modelId="{3952F98E-CD70-491D-B867-9689EB2EC7A9}" type="pres">
      <dgm:prSet presAssocID="{75CB6562-560B-45EB-9BB8-6F956B87F7B9}" presName="childShp" presStyleLbl="bgAccFollowNode1" presStyleIdx="7" presStyleCnt="10" custScaleX="203962" custScaleY="99960">
        <dgm:presLayoutVars>
          <dgm:bulletEnabled val="1"/>
        </dgm:presLayoutVars>
      </dgm:prSet>
      <dgm:spPr/>
    </dgm:pt>
    <dgm:pt modelId="{AB4850C7-D6E9-4CBC-9644-3C870E730ADE}" type="pres">
      <dgm:prSet presAssocID="{8338403E-96D0-4723-B957-54FD23467CB4}" presName="spacing" presStyleCnt="0"/>
      <dgm:spPr/>
    </dgm:pt>
    <dgm:pt modelId="{D715044B-7827-4EFB-B138-A2C176ACFF3E}" type="pres">
      <dgm:prSet presAssocID="{EE4BF02B-6768-40DC-940A-74F6EE6BCDE2}" presName="linNode" presStyleCnt="0"/>
      <dgm:spPr/>
    </dgm:pt>
    <dgm:pt modelId="{ADFEE1FF-11FE-4A6A-981A-C4384E94E4D0}" type="pres">
      <dgm:prSet presAssocID="{EE4BF02B-6768-40DC-940A-74F6EE6BCDE2}" presName="parentShp" presStyleLbl="node1" presStyleIdx="8" presStyleCnt="10" custScaleX="157751">
        <dgm:presLayoutVars>
          <dgm:bulletEnabled val="1"/>
        </dgm:presLayoutVars>
      </dgm:prSet>
      <dgm:spPr/>
    </dgm:pt>
    <dgm:pt modelId="{CB463B5B-8262-4A0B-A45A-46573D6A968A}" type="pres">
      <dgm:prSet presAssocID="{EE4BF02B-6768-40DC-940A-74F6EE6BCDE2}" presName="childShp" presStyleLbl="bgAccFollowNode1" presStyleIdx="8" presStyleCnt="10">
        <dgm:presLayoutVars>
          <dgm:bulletEnabled val="1"/>
        </dgm:presLayoutVars>
      </dgm:prSet>
      <dgm:spPr/>
    </dgm:pt>
    <dgm:pt modelId="{61DFC133-7E60-4AEA-BF55-D09C05BB7D20}" type="pres">
      <dgm:prSet presAssocID="{79944CB3-6AF3-4A91-90B6-E8E647799049}" presName="spacing" presStyleCnt="0"/>
      <dgm:spPr/>
    </dgm:pt>
    <dgm:pt modelId="{DDA75BE3-41F4-4DEC-B6CA-5D90091CF0DE}" type="pres">
      <dgm:prSet presAssocID="{21FCA2DD-B4CD-4F4C-A30A-3920B559BCB8}" presName="linNode" presStyleCnt="0"/>
      <dgm:spPr/>
    </dgm:pt>
    <dgm:pt modelId="{29889260-FFDA-40E8-B117-10EB91FD182C}" type="pres">
      <dgm:prSet presAssocID="{21FCA2DD-B4CD-4F4C-A30A-3920B559BCB8}" presName="parentShp" presStyleLbl="node1" presStyleIdx="9" presStyleCnt="10" custScaleX="154186">
        <dgm:presLayoutVars>
          <dgm:bulletEnabled val="1"/>
        </dgm:presLayoutVars>
      </dgm:prSet>
      <dgm:spPr/>
    </dgm:pt>
    <dgm:pt modelId="{8CAC6B5F-DEEE-41E5-901D-14E5B66BD056}" type="pres">
      <dgm:prSet presAssocID="{21FCA2DD-B4CD-4F4C-A30A-3920B559BCB8}" presName="childShp" presStyleLbl="bgAccFollowNode1" presStyleIdx="9" presStyleCnt="10">
        <dgm:presLayoutVars>
          <dgm:bulletEnabled val="1"/>
        </dgm:presLayoutVars>
      </dgm:prSet>
      <dgm:spPr/>
    </dgm:pt>
  </dgm:ptLst>
  <dgm:cxnLst>
    <dgm:cxn modelId="{CC952D0B-ABF6-4550-9840-7955E0F78CDA}" type="presOf" srcId="{EE4BF02B-6768-40DC-940A-74F6EE6BCDE2}" destId="{ADFEE1FF-11FE-4A6A-981A-C4384E94E4D0}" srcOrd="0" destOrd="0" presId="urn:microsoft.com/office/officeart/2005/8/layout/vList6"/>
    <dgm:cxn modelId="{3F789C14-88B3-4385-AF49-F237093946EE}" srcId="{0B5327B9-6D6D-4E4A-94FD-90A46F9567C3}" destId="{92E5E7F2-E7BF-48B1-9E18-FA98A9FB0D23}" srcOrd="6" destOrd="0" parTransId="{B22F7A85-D7AE-45F9-8ACE-0ADEA9A82A04}" sibTransId="{BFEABA55-00BB-4E4E-8C0E-7D8F1A2B3DF5}"/>
    <dgm:cxn modelId="{DABEE516-2415-4FF9-AD97-A38E23132631}" srcId="{66A5CC3C-E36E-4367-9855-7492FADC3E00}" destId="{B6941124-3FF0-4327-A9CA-FEE8E750A400}" srcOrd="0" destOrd="0" parTransId="{3E1FCB89-ED93-4544-9465-42B3BE98265E}" sibTransId="{DB013B67-A0C6-407B-9202-6724F4A5501E}"/>
    <dgm:cxn modelId="{8EABF91F-D1D5-426B-A298-6E7F566A0037}" type="presOf" srcId="{7CF9FD5D-66A7-4C10-A4BE-CCCBCC666432}" destId="{C5B3B917-B559-413C-85BD-4976C883E7A0}" srcOrd="0" destOrd="0" presId="urn:microsoft.com/office/officeart/2005/8/layout/vList6"/>
    <dgm:cxn modelId="{26346930-FC6A-461E-872A-148A543EB431}" type="presOf" srcId="{92E5E7F2-E7BF-48B1-9E18-FA98A9FB0D23}" destId="{A62FE553-09D8-45B9-95C2-784C70A48B41}" srcOrd="0" destOrd="0" presId="urn:microsoft.com/office/officeart/2005/8/layout/vList6"/>
    <dgm:cxn modelId="{B5396E30-50A5-4800-9807-E695121623ED}" type="presOf" srcId="{0BB89AC8-D7AB-4EDE-9E66-097586419978}" destId="{C332C80D-F687-41DD-B528-1FC7032F2BF4}" srcOrd="0" destOrd="0" presId="urn:microsoft.com/office/officeart/2005/8/layout/vList6"/>
    <dgm:cxn modelId="{17C78832-CA32-40F3-A134-8FC1E625E979}" srcId="{0B5327B9-6D6D-4E4A-94FD-90A46F9567C3}" destId="{FD0ABB32-A98F-427C-BA26-01691928D4CD}" srcOrd="2" destOrd="0" parTransId="{E02816AB-B47E-4AEB-BBE5-01E2C50E623F}" sibTransId="{A029405C-2B73-4657-9A8D-10309784EE69}"/>
    <dgm:cxn modelId="{17A06B39-9051-45F3-BF45-47BA0BEAF792}" type="presOf" srcId="{66A5CC3C-E36E-4367-9855-7492FADC3E00}" destId="{D778396F-8ED5-462B-8210-088278052A67}" srcOrd="0" destOrd="0" presId="urn:microsoft.com/office/officeart/2005/8/layout/vList6"/>
    <dgm:cxn modelId="{00CB623F-8CEF-462C-BADA-A490F601426B}" type="presOf" srcId="{01665B1C-AFC2-470E-B003-38F153C929E4}" destId="{3952F98E-CD70-491D-B867-9689EB2EC7A9}" srcOrd="0" destOrd="0" presId="urn:microsoft.com/office/officeart/2005/8/layout/vList6"/>
    <dgm:cxn modelId="{D560565F-A2C4-42C4-8CE6-D87FDC76666A}" srcId="{0B5327B9-6D6D-4E4A-94FD-90A46F9567C3}" destId="{1C15C26E-3F85-4700-8D8D-9F48A53589CD}" srcOrd="5" destOrd="0" parTransId="{6A9FD307-C125-4E0D-87AC-BD18C4D8AF4A}" sibTransId="{9C4291A4-C275-4CB2-8899-DAAEF56492AC}"/>
    <dgm:cxn modelId="{ADD2F162-95BD-4706-B465-B3DF38703E4C}" type="presOf" srcId="{75CB6562-560B-45EB-9BB8-6F956B87F7B9}" destId="{4712C089-F3DD-4B1B-A0A8-C62F442637AF}" srcOrd="0" destOrd="0" presId="urn:microsoft.com/office/officeart/2005/8/layout/vList6"/>
    <dgm:cxn modelId="{003E1C43-C71A-421E-AB98-073717F89A2C}" type="presOf" srcId="{93BE69D5-B5EB-4EEE-9D35-41E4D00907E1}" destId="{39E067F2-D052-430E-A05A-8F969B076D2A}" srcOrd="0" destOrd="0" presId="urn:microsoft.com/office/officeart/2005/8/layout/vList6"/>
    <dgm:cxn modelId="{8261A043-3AD8-4F7A-BBED-F8A8F0B78654}" type="presOf" srcId="{8D5FBCC8-026E-4BDB-A2AE-38E8594184F6}" destId="{FD3BF798-4543-4E3B-83D2-FF12C29B2185}" srcOrd="0" destOrd="0" presId="urn:microsoft.com/office/officeart/2005/8/layout/vList6"/>
    <dgm:cxn modelId="{85D0EC43-3C8C-4E20-A1E8-A78674F86EFC}" srcId="{1C15C26E-3F85-4700-8D8D-9F48A53589CD}" destId="{8D5FBCC8-026E-4BDB-A2AE-38E8594184F6}" srcOrd="0" destOrd="0" parTransId="{D513EB0F-E57D-43AA-B597-D81CF4F949B1}" sibTransId="{E34B3B59-A345-4000-86C9-59EF246EFF76}"/>
    <dgm:cxn modelId="{7706D94A-74BA-4BCF-97E1-C7AEE9A14395}" type="presOf" srcId="{B6941124-3FF0-4327-A9CA-FEE8E750A400}" destId="{D614626F-637F-4689-846B-E4ADFC5CC960}" srcOrd="0" destOrd="0" presId="urn:microsoft.com/office/officeart/2005/8/layout/vList6"/>
    <dgm:cxn modelId="{13AD3A51-DE96-4B69-B46B-E63E13377684}" srcId="{0B5327B9-6D6D-4E4A-94FD-90A46F9567C3}" destId="{7181D959-ADB3-484C-9A89-5E7F84154FB2}" srcOrd="0" destOrd="0" parTransId="{DC4212B5-A719-4A0F-9BCA-03C0BD8C1980}" sibTransId="{0A4D3203-3F21-4EAB-A181-355147948BC9}"/>
    <dgm:cxn modelId="{7BDFB555-343A-4652-B812-BFD4F2653F5D}" type="presOf" srcId="{1F0A4BFA-4612-45A8-A300-CD58ADD1D1FE}" destId="{E70077F5-4542-4828-A364-617969E72FC0}" srcOrd="0" destOrd="0" presId="urn:microsoft.com/office/officeart/2005/8/layout/vList6"/>
    <dgm:cxn modelId="{18C88D8A-CF79-4F46-81D3-DC372CAF1F9A}" type="presOf" srcId="{7181D959-ADB3-484C-9A89-5E7F84154FB2}" destId="{D55734E2-BC45-4A3D-9B87-6856C7460F44}" srcOrd="0" destOrd="0" presId="urn:microsoft.com/office/officeart/2005/8/layout/vList6"/>
    <dgm:cxn modelId="{2E1B768E-8C2F-4299-B432-762B324B8118}" srcId="{0B5327B9-6D6D-4E4A-94FD-90A46F9567C3}" destId="{EE4BF02B-6768-40DC-940A-74F6EE6BCDE2}" srcOrd="8" destOrd="0" parTransId="{84709A2F-AF65-4D0B-A0F4-4C23C5E2AF58}" sibTransId="{79944CB3-6AF3-4A91-90B6-E8E647799049}"/>
    <dgm:cxn modelId="{9AFD5091-C768-4122-8066-FA5AADA8DD5C}" type="presOf" srcId="{D9954FBD-B189-4652-8EFF-88143C5350F5}" destId="{8CAC6B5F-DEEE-41E5-901D-14E5B66BD056}" srcOrd="0" destOrd="0" presId="urn:microsoft.com/office/officeart/2005/8/layout/vList6"/>
    <dgm:cxn modelId="{4233F791-D1B1-4C8C-90F4-AFA9835DB1C5}" srcId="{D751BDE5-0092-49EA-AE42-1934D9DC93AB}" destId="{93BE69D5-B5EB-4EEE-9D35-41E4D00907E1}" srcOrd="0" destOrd="0" parTransId="{1F2CE0F6-7CAE-4453-A5FA-AD9C50CC8696}" sibTransId="{8F19866B-FA3A-49A4-9E6C-5CCC4F95B9E2}"/>
    <dgm:cxn modelId="{6E684595-F45A-401F-A9A4-ADF3740BBA7D}" type="presOf" srcId="{9B6935E0-3493-41B2-BCD6-4DA3B6843CC5}" destId="{879594D6-BDB7-4A4A-9842-D832B64990B1}" srcOrd="0" destOrd="0" presId="urn:microsoft.com/office/officeart/2005/8/layout/vList6"/>
    <dgm:cxn modelId="{B430B199-7A90-4656-AFC0-871228A2A099}" srcId="{0B5327B9-6D6D-4E4A-94FD-90A46F9567C3}" destId="{75CB6562-560B-45EB-9BB8-6F956B87F7B9}" srcOrd="7" destOrd="0" parTransId="{7C8B9FBF-F93F-4425-AB0C-7771BB0D2E0F}" sibTransId="{8338403E-96D0-4723-B957-54FD23467CB4}"/>
    <dgm:cxn modelId="{22847D9D-D890-4776-A136-66CB6273A86A}" type="presOf" srcId="{9CB84B81-3FB6-4370-9F26-30B74CF12A81}" destId="{CB463B5B-8262-4A0B-A45A-46573D6A968A}" srcOrd="0" destOrd="0" presId="urn:microsoft.com/office/officeart/2005/8/layout/vList6"/>
    <dgm:cxn modelId="{F72002A3-ED89-4416-98B3-D748B70CE032}" srcId="{7181D959-ADB3-484C-9A89-5E7F84154FB2}" destId="{1F0A4BFA-4612-45A8-A300-CD58ADD1D1FE}" srcOrd="0" destOrd="0" parTransId="{7D8C13D2-E8F3-4352-97A5-12B5B617BD0A}" sibTransId="{7A3F6389-50E4-4CC7-AE16-AEC3F929F8C8}"/>
    <dgm:cxn modelId="{3BF162A4-9E99-48E8-988E-E5A75C104AED}" srcId="{0B5327B9-6D6D-4E4A-94FD-90A46F9567C3}" destId="{66A5CC3C-E36E-4367-9855-7492FADC3E00}" srcOrd="1" destOrd="0" parTransId="{57C00BC8-62BC-42F6-8E2D-00E57C2271CD}" sibTransId="{47E2BFCF-FFBB-4D7F-B15E-91E05C3EF2BE}"/>
    <dgm:cxn modelId="{355F85A5-1312-4822-8632-F36681D1CBEC}" type="presOf" srcId="{D751BDE5-0092-49EA-AE42-1934D9DC93AB}" destId="{7AF2844A-35AE-4114-87E5-C222F4B628BC}" srcOrd="0" destOrd="0" presId="urn:microsoft.com/office/officeart/2005/8/layout/vList6"/>
    <dgm:cxn modelId="{54D6CCAF-5669-4881-B952-5597A00BAC3B}" srcId="{92E5E7F2-E7BF-48B1-9E18-FA98A9FB0D23}" destId="{4C4F5FBB-08F1-471D-B2C5-0AD84AD1B07E}" srcOrd="0" destOrd="0" parTransId="{24CAA70C-C3C1-4AB0-8B26-DF87A5FB85B1}" sibTransId="{8AC38BBF-6223-4F6E-A4B8-B98A82FB10C7}"/>
    <dgm:cxn modelId="{1F195FB2-1C7F-4A4B-BDE6-42BDDF29E81C}" srcId="{7CF9FD5D-66A7-4C10-A4BE-CCCBCC666432}" destId="{0BB89AC8-D7AB-4EDE-9E66-097586419978}" srcOrd="0" destOrd="0" parTransId="{2518B5F2-4BF6-43D1-B206-E94917A852BF}" sibTransId="{CDA2D63C-2D38-4DCF-A0FE-2381C5E04DFC}"/>
    <dgm:cxn modelId="{DB5AD3B3-D0C3-4AA1-9EA6-AA51776E67E2}" srcId="{EE4BF02B-6768-40DC-940A-74F6EE6BCDE2}" destId="{9CB84B81-3FB6-4370-9F26-30B74CF12A81}" srcOrd="0" destOrd="0" parTransId="{FA73A08C-7D09-4C47-93F6-94DCA0B63F4B}" sibTransId="{A5EE6B98-29D9-47E6-8BFE-0D64839F9373}"/>
    <dgm:cxn modelId="{BE384BB5-D927-4875-88AC-44D6D4E006F1}" type="presOf" srcId="{FD0ABB32-A98F-427C-BA26-01691928D4CD}" destId="{CAE68641-6B62-4843-BD7D-17087B09BD26}" srcOrd="0" destOrd="0" presId="urn:microsoft.com/office/officeart/2005/8/layout/vList6"/>
    <dgm:cxn modelId="{C0AB94C1-1459-4FEC-B4CF-106E11041E11}" type="presOf" srcId="{1C15C26E-3F85-4700-8D8D-9F48A53589CD}" destId="{5188B5E1-8088-4E7A-A11F-994DFA5A1723}" srcOrd="0" destOrd="0" presId="urn:microsoft.com/office/officeart/2005/8/layout/vList6"/>
    <dgm:cxn modelId="{F4586FC7-DF5F-4D3C-A394-9CA7425C056F}" srcId="{0B5327B9-6D6D-4E4A-94FD-90A46F9567C3}" destId="{21FCA2DD-B4CD-4F4C-A30A-3920B559BCB8}" srcOrd="9" destOrd="0" parTransId="{9FAF0207-AAF5-4082-BD2B-1711B9173D70}" sibTransId="{2E47FB6A-3C45-4842-A44A-0D7AFDE5ED98}"/>
    <dgm:cxn modelId="{C4390CC9-A38C-4811-AD9C-FAEE299526E4}" srcId="{0B5327B9-6D6D-4E4A-94FD-90A46F9567C3}" destId="{D751BDE5-0092-49EA-AE42-1934D9DC93AB}" srcOrd="3" destOrd="0" parTransId="{0F518FE6-3FBD-4AD3-B7AF-D5082E1C5E9B}" sibTransId="{46B58487-B0F0-448B-AF2B-F071676650CB}"/>
    <dgm:cxn modelId="{CDDBDCDD-FB7B-45FC-97F7-7DCA9801BFA5}" srcId="{21FCA2DD-B4CD-4F4C-A30A-3920B559BCB8}" destId="{D9954FBD-B189-4652-8EFF-88143C5350F5}" srcOrd="0" destOrd="0" parTransId="{B0D049BA-2F72-4C6D-B4B1-F395CA467CAE}" sibTransId="{36E6119E-2688-4670-93B9-033836E6789F}"/>
    <dgm:cxn modelId="{EF2C43DF-C0CE-4733-A3B4-6F067C735DCF}" srcId="{75CB6562-560B-45EB-9BB8-6F956B87F7B9}" destId="{01665B1C-AFC2-470E-B003-38F153C929E4}" srcOrd="0" destOrd="0" parTransId="{A1BBDE43-A6AD-45DC-A800-F2BFFB2D249E}" sibTransId="{2B18A67A-87A7-4E36-9EFA-8F968E480FCE}"/>
    <dgm:cxn modelId="{261C84E3-5418-4979-A5B5-2FCBE902D9AD}" srcId="{0B5327B9-6D6D-4E4A-94FD-90A46F9567C3}" destId="{7CF9FD5D-66A7-4C10-A4BE-CCCBCC666432}" srcOrd="4" destOrd="0" parTransId="{A887E166-F7AD-420D-A295-9ED97EDF932D}" sibTransId="{4F9CFDFA-D222-4A92-A32B-155EB0530B26}"/>
    <dgm:cxn modelId="{15A42BEB-9A56-49CF-8CCA-E01026F34207}" type="presOf" srcId="{0B5327B9-6D6D-4E4A-94FD-90A46F9567C3}" destId="{5C62265C-9991-4467-891F-E30F21623AB3}" srcOrd="0" destOrd="0" presId="urn:microsoft.com/office/officeart/2005/8/layout/vList6"/>
    <dgm:cxn modelId="{2DF9FFF1-60F6-4535-9928-11EAA139DC2E}" srcId="{FD0ABB32-A98F-427C-BA26-01691928D4CD}" destId="{9B6935E0-3493-41B2-BCD6-4DA3B6843CC5}" srcOrd="0" destOrd="0" parTransId="{E6290593-0C4F-41DF-8139-3F906E7A1085}" sibTransId="{5134B423-D704-44FF-A46E-4BC388675B1C}"/>
    <dgm:cxn modelId="{13D855FB-E7FD-4E9B-A715-A6FF21879BED}" type="presOf" srcId="{4C4F5FBB-08F1-471D-B2C5-0AD84AD1B07E}" destId="{673ADB0F-D4A7-4AFA-B512-2E5B1F22664E}" srcOrd="0" destOrd="0" presId="urn:microsoft.com/office/officeart/2005/8/layout/vList6"/>
    <dgm:cxn modelId="{4CF28DFB-10E9-428E-AF14-67638889A378}" type="presOf" srcId="{21FCA2DD-B4CD-4F4C-A30A-3920B559BCB8}" destId="{29889260-FFDA-40E8-B117-10EB91FD182C}" srcOrd="0" destOrd="0" presId="urn:microsoft.com/office/officeart/2005/8/layout/vList6"/>
    <dgm:cxn modelId="{423DBC59-50B3-4468-95C9-AF880BD4C274}" type="presParOf" srcId="{5C62265C-9991-4467-891F-E30F21623AB3}" destId="{AE7D720A-1217-409D-B724-B39559A20C70}" srcOrd="0" destOrd="0" presId="urn:microsoft.com/office/officeart/2005/8/layout/vList6"/>
    <dgm:cxn modelId="{80A2CD8E-7E83-48FE-86B0-513D3F630783}" type="presParOf" srcId="{AE7D720A-1217-409D-B724-B39559A20C70}" destId="{D55734E2-BC45-4A3D-9B87-6856C7460F44}" srcOrd="0" destOrd="0" presId="urn:microsoft.com/office/officeart/2005/8/layout/vList6"/>
    <dgm:cxn modelId="{C14BDB5A-7335-423C-A582-A85E103C2DC1}" type="presParOf" srcId="{AE7D720A-1217-409D-B724-B39559A20C70}" destId="{E70077F5-4542-4828-A364-617969E72FC0}" srcOrd="1" destOrd="0" presId="urn:microsoft.com/office/officeart/2005/8/layout/vList6"/>
    <dgm:cxn modelId="{D283EAE1-8C63-4701-BF85-0341AABDDE0D}" type="presParOf" srcId="{5C62265C-9991-4467-891F-E30F21623AB3}" destId="{D2426C2F-9F3D-4CBE-970C-E16152DD0756}" srcOrd="1" destOrd="0" presId="urn:microsoft.com/office/officeart/2005/8/layout/vList6"/>
    <dgm:cxn modelId="{7F1E800C-CE67-4456-80D6-663CE7627F26}" type="presParOf" srcId="{5C62265C-9991-4467-891F-E30F21623AB3}" destId="{0A68E5C7-7EA0-4839-A4AE-0D0683BDDC7C}" srcOrd="2" destOrd="0" presId="urn:microsoft.com/office/officeart/2005/8/layout/vList6"/>
    <dgm:cxn modelId="{EEA983CA-7C8D-4BF5-B39D-484CEB905DBF}" type="presParOf" srcId="{0A68E5C7-7EA0-4839-A4AE-0D0683BDDC7C}" destId="{D778396F-8ED5-462B-8210-088278052A67}" srcOrd="0" destOrd="0" presId="urn:microsoft.com/office/officeart/2005/8/layout/vList6"/>
    <dgm:cxn modelId="{B54B6300-12B3-4D0A-93A6-E4F25794FAFC}" type="presParOf" srcId="{0A68E5C7-7EA0-4839-A4AE-0D0683BDDC7C}" destId="{D614626F-637F-4689-846B-E4ADFC5CC960}" srcOrd="1" destOrd="0" presId="urn:microsoft.com/office/officeart/2005/8/layout/vList6"/>
    <dgm:cxn modelId="{AC32929A-7C8B-450A-895B-03BEF3053892}" type="presParOf" srcId="{5C62265C-9991-4467-891F-E30F21623AB3}" destId="{4613599F-42BC-459C-9ECE-EB1FAE85B206}" srcOrd="3" destOrd="0" presId="urn:microsoft.com/office/officeart/2005/8/layout/vList6"/>
    <dgm:cxn modelId="{77AE3249-E035-4424-8A2C-2AC378AC864F}" type="presParOf" srcId="{5C62265C-9991-4467-891F-E30F21623AB3}" destId="{279B1D2C-8368-4A91-B7CC-804CE3AD12C1}" srcOrd="4" destOrd="0" presId="urn:microsoft.com/office/officeart/2005/8/layout/vList6"/>
    <dgm:cxn modelId="{551B9AEA-2D01-4288-8C28-BC841562E763}" type="presParOf" srcId="{279B1D2C-8368-4A91-B7CC-804CE3AD12C1}" destId="{CAE68641-6B62-4843-BD7D-17087B09BD26}" srcOrd="0" destOrd="0" presId="urn:microsoft.com/office/officeart/2005/8/layout/vList6"/>
    <dgm:cxn modelId="{BEDB5237-6557-409F-B99E-5E3061EDA05B}" type="presParOf" srcId="{279B1D2C-8368-4A91-B7CC-804CE3AD12C1}" destId="{879594D6-BDB7-4A4A-9842-D832B64990B1}" srcOrd="1" destOrd="0" presId="urn:microsoft.com/office/officeart/2005/8/layout/vList6"/>
    <dgm:cxn modelId="{BD38B751-CE15-418F-B6F8-F2149EBE6216}" type="presParOf" srcId="{5C62265C-9991-4467-891F-E30F21623AB3}" destId="{47255FD8-3040-4CEB-BF35-8E3442105BBA}" srcOrd="5" destOrd="0" presId="urn:microsoft.com/office/officeart/2005/8/layout/vList6"/>
    <dgm:cxn modelId="{61B45AAE-2CD4-4CC2-8D74-7940D92725A7}" type="presParOf" srcId="{5C62265C-9991-4467-891F-E30F21623AB3}" destId="{8E141196-A284-4B80-A492-C8227618405C}" srcOrd="6" destOrd="0" presId="urn:microsoft.com/office/officeart/2005/8/layout/vList6"/>
    <dgm:cxn modelId="{88F4DFBB-5152-4AD8-B3CC-F571B454400D}" type="presParOf" srcId="{8E141196-A284-4B80-A492-C8227618405C}" destId="{7AF2844A-35AE-4114-87E5-C222F4B628BC}" srcOrd="0" destOrd="0" presId="urn:microsoft.com/office/officeart/2005/8/layout/vList6"/>
    <dgm:cxn modelId="{34D86F51-3F54-4D7E-832C-12F7D7310969}" type="presParOf" srcId="{8E141196-A284-4B80-A492-C8227618405C}" destId="{39E067F2-D052-430E-A05A-8F969B076D2A}" srcOrd="1" destOrd="0" presId="urn:microsoft.com/office/officeart/2005/8/layout/vList6"/>
    <dgm:cxn modelId="{E54D75AE-E2F7-4C20-80A8-B6892DAD01E1}" type="presParOf" srcId="{5C62265C-9991-4467-891F-E30F21623AB3}" destId="{77AAB505-04B5-430C-A4D3-F9A8BAF416A5}" srcOrd="7" destOrd="0" presId="urn:microsoft.com/office/officeart/2005/8/layout/vList6"/>
    <dgm:cxn modelId="{AF20F321-C069-4CA0-8234-F1D924C52520}" type="presParOf" srcId="{5C62265C-9991-4467-891F-E30F21623AB3}" destId="{C1255CDB-C6CA-457F-B228-DEF6BDC689B0}" srcOrd="8" destOrd="0" presId="urn:microsoft.com/office/officeart/2005/8/layout/vList6"/>
    <dgm:cxn modelId="{7242385D-F26B-424E-A7F9-2535B953F8C3}" type="presParOf" srcId="{C1255CDB-C6CA-457F-B228-DEF6BDC689B0}" destId="{C5B3B917-B559-413C-85BD-4976C883E7A0}" srcOrd="0" destOrd="0" presId="urn:microsoft.com/office/officeart/2005/8/layout/vList6"/>
    <dgm:cxn modelId="{F856C3EA-5969-4FBA-B92C-DF7D8A1405FE}" type="presParOf" srcId="{C1255CDB-C6CA-457F-B228-DEF6BDC689B0}" destId="{C332C80D-F687-41DD-B528-1FC7032F2BF4}" srcOrd="1" destOrd="0" presId="urn:microsoft.com/office/officeart/2005/8/layout/vList6"/>
    <dgm:cxn modelId="{DC9B6FC9-9DCC-460D-AAE6-6B6BCAB67ED6}" type="presParOf" srcId="{5C62265C-9991-4467-891F-E30F21623AB3}" destId="{49700C33-0FB5-4358-84AA-2489C5EBD5C7}" srcOrd="9" destOrd="0" presId="urn:microsoft.com/office/officeart/2005/8/layout/vList6"/>
    <dgm:cxn modelId="{D64211AC-462C-4A4C-86CC-250EEA1D128A}" type="presParOf" srcId="{5C62265C-9991-4467-891F-E30F21623AB3}" destId="{5A461B7D-3577-4D0F-A490-F480AFBCDD41}" srcOrd="10" destOrd="0" presId="urn:microsoft.com/office/officeart/2005/8/layout/vList6"/>
    <dgm:cxn modelId="{F968D916-7C37-45C8-9C2B-3173A316BCFC}" type="presParOf" srcId="{5A461B7D-3577-4D0F-A490-F480AFBCDD41}" destId="{5188B5E1-8088-4E7A-A11F-994DFA5A1723}" srcOrd="0" destOrd="0" presId="urn:microsoft.com/office/officeart/2005/8/layout/vList6"/>
    <dgm:cxn modelId="{CAC148C2-3A82-4376-9BC8-67936CD3BF7E}" type="presParOf" srcId="{5A461B7D-3577-4D0F-A490-F480AFBCDD41}" destId="{FD3BF798-4543-4E3B-83D2-FF12C29B2185}" srcOrd="1" destOrd="0" presId="urn:microsoft.com/office/officeart/2005/8/layout/vList6"/>
    <dgm:cxn modelId="{C697C76A-0DF2-49A1-9595-48B66F7AE1E6}" type="presParOf" srcId="{5C62265C-9991-4467-891F-E30F21623AB3}" destId="{6F039DDB-5FA0-4979-82E3-AA4E2FB8429A}" srcOrd="11" destOrd="0" presId="urn:microsoft.com/office/officeart/2005/8/layout/vList6"/>
    <dgm:cxn modelId="{9EF613BB-A1BE-4094-B283-848D61124087}" type="presParOf" srcId="{5C62265C-9991-4467-891F-E30F21623AB3}" destId="{72F1AEF3-4970-4592-BE31-2390BE48E795}" srcOrd="12" destOrd="0" presId="urn:microsoft.com/office/officeart/2005/8/layout/vList6"/>
    <dgm:cxn modelId="{3ED1E233-A98F-4FFD-8421-E6AB0D95B70E}" type="presParOf" srcId="{72F1AEF3-4970-4592-BE31-2390BE48E795}" destId="{A62FE553-09D8-45B9-95C2-784C70A48B41}" srcOrd="0" destOrd="0" presId="urn:microsoft.com/office/officeart/2005/8/layout/vList6"/>
    <dgm:cxn modelId="{D9F27970-4C06-4D6A-A556-02D1539B158F}" type="presParOf" srcId="{72F1AEF3-4970-4592-BE31-2390BE48E795}" destId="{673ADB0F-D4A7-4AFA-B512-2E5B1F22664E}" srcOrd="1" destOrd="0" presId="urn:microsoft.com/office/officeart/2005/8/layout/vList6"/>
    <dgm:cxn modelId="{4884559C-F3CE-45C2-9C4E-751CD9FD3259}" type="presParOf" srcId="{5C62265C-9991-4467-891F-E30F21623AB3}" destId="{F6B0384B-2356-4781-9680-BCD70A8E01E7}" srcOrd="13" destOrd="0" presId="urn:microsoft.com/office/officeart/2005/8/layout/vList6"/>
    <dgm:cxn modelId="{8672063A-7FB8-455B-B4BB-8B01749F410C}" type="presParOf" srcId="{5C62265C-9991-4467-891F-E30F21623AB3}" destId="{7AE25D4C-233C-4668-AFDC-89FE891AFB4A}" srcOrd="14" destOrd="0" presId="urn:microsoft.com/office/officeart/2005/8/layout/vList6"/>
    <dgm:cxn modelId="{01448E7F-E9A2-4879-B33E-34CF5CED3856}" type="presParOf" srcId="{7AE25D4C-233C-4668-AFDC-89FE891AFB4A}" destId="{4712C089-F3DD-4B1B-A0A8-C62F442637AF}" srcOrd="0" destOrd="0" presId="urn:microsoft.com/office/officeart/2005/8/layout/vList6"/>
    <dgm:cxn modelId="{94C357AF-B0B4-41D6-B4FE-041F5906A2A8}" type="presParOf" srcId="{7AE25D4C-233C-4668-AFDC-89FE891AFB4A}" destId="{3952F98E-CD70-491D-B867-9689EB2EC7A9}" srcOrd="1" destOrd="0" presId="urn:microsoft.com/office/officeart/2005/8/layout/vList6"/>
    <dgm:cxn modelId="{7A2ED623-BDAF-4F94-9AF0-50E5A9331FA4}" type="presParOf" srcId="{5C62265C-9991-4467-891F-E30F21623AB3}" destId="{AB4850C7-D6E9-4CBC-9644-3C870E730ADE}" srcOrd="15" destOrd="0" presId="urn:microsoft.com/office/officeart/2005/8/layout/vList6"/>
    <dgm:cxn modelId="{09A4F922-5003-4C8B-B72B-A507B0C18C59}" type="presParOf" srcId="{5C62265C-9991-4467-891F-E30F21623AB3}" destId="{D715044B-7827-4EFB-B138-A2C176ACFF3E}" srcOrd="16" destOrd="0" presId="urn:microsoft.com/office/officeart/2005/8/layout/vList6"/>
    <dgm:cxn modelId="{87896D47-17EA-411C-B18A-A58CBC8E9D38}" type="presParOf" srcId="{D715044B-7827-4EFB-B138-A2C176ACFF3E}" destId="{ADFEE1FF-11FE-4A6A-981A-C4384E94E4D0}" srcOrd="0" destOrd="0" presId="urn:microsoft.com/office/officeart/2005/8/layout/vList6"/>
    <dgm:cxn modelId="{458293F7-83F1-4DC2-A956-25F4A4911D11}" type="presParOf" srcId="{D715044B-7827-4EFB-B138-A2C176ACFF3E}" destId="{CB463B5B-8262-4A0B-A45A-46573D6A968A}" srcOrd="1" destOrd="0" presId="urn:microsoft.com/office/officeart/2005/8/layout/vList6"/>
    <dgm:cxn modelId="{7D2479D3-F40D-4618-A432-26ADC8715889}" type="presParOf" srcId="{5C62265C-9991-4467-891F-E30F21623AB3}" destId="{61DFC133-7E60-4AEA-BF55-D09C05BB7D20}" srcOrd="17" destOrd="0" presId="urn:microsoft.com/office/officeart/2005/8/layout/vList6"/>
    <dgm:cxn modelId="{3D32E359-33A0-4962-BCDB-850989446BB2}" type="presParOf" srcId="{5C62265C-9991-4467-891F-E30F21623AB3}" destId="{DDA75BE3-41F4-4DEC-B6CA-5D90091CF0DE}" srcOrd="18" destOrd="0" presId="urn:microsoft.com/office/officeart/2005/8/layout/vList6"/>
    <dgm:cxn modelId="{B21C4B11-C67D-49AE-9630-2EA89B45D447}" type="presParOf" srcId="{DDA75BE3-41F4-4DEC-B6CA-5D90091CF0DE}" destId="{29889260-FFDA-40E8-B117-10EB91FD182C}" srcOrd="0" destOrd="0" presId="urn:microsoft.com/office/officeart/2005/8/layout/vList6"/>
    <dgm:cxn modelId="{250B2001-18B2-4489-90CC-0EB67BE7BB04}" type="presParOf" srcId="{DDA75BE3-41F4-4DEC-B6CA-5D90091CF0DE}" destId="{8CAC6B5F-DEEE-41E5-901D-14E5B66BD05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E92DC-07AD-46CA-BAE7-0C4E4E358584}">
      <dsp:nvSpPr>
        <dsp:cNvPr id="0" name=""/>
        <dsp:cNvSpPr/>
      </dsp:nvSpPr>
      <dsp:spPr>
        <a:xfrm>
          <a:off x="2009" y="0"/>
          <a:ext cx="2447867" cy="857256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/>
            <a:t>选号</a:t>
          </a:r>
        </a:p>
      </dsp:txBody>
      <dsp:txXfrm>
        <a:off x="430637" y="0"/>
        <a:ext cx="1590611" cy="857256"/>
      </dsp:txXfrm>
    </dsp:sp>
    <dsp:sp modelId="{23A82A39-41BE-40BC-8700-B1914635DEB4}">
      <dsp:nvSpPr>
        <dsp:cNvPr id="0" name=""/>
        <dsp:cNvSpPr/>
      </dsp:nvSpPr>
      <dsp:spPr>
        <a:xfrm>
          <a:off x="2205090" y="0"/>
          <a:ext cx="2447867" cy="857256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/>
            <a:t>选品牌套餐</a:t>
          </a:r>
        </a:p>
      </dsp:txBody>
      <dsp:txXfrm>
        <a:off x="2633718" y="0"/>
        <a:ext cx="1590611" cy="857256"/>
      </dsp:txXfrm>
    </dsp:sp>
    <dsp:sp modelId="{F0D83181-52B1-4AE6-8F8F-FA1BF82CB1AC}">
      <dsp:nvSpPr>
        <dsp:cNvPr id="0" name=""/>
        <dsp:cNvSpPr/>
      </dsp:nvSpPr>
      <dsp:spPr>
        <a:xfrm>
          <a:off x="4410180" y="0"/>
          <a:ext cx="2447867" cy="857256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/>
            <a:t>提供个人信息</a:t>
          </a:r>
        </a:p>
      </dsp:txBody>
      <dsp:txXfrm>
        <a:off x="4838808" y="0"/>
        <a:ext cx="1590611" cy="857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711D8-F247-402B-8FE3-F089D941BC2A}">
      <dsp:nvSpPr>
        <dsp:cNvPr id="0" name=""/>
        <dsp:cNvSpPr/>
      </dsp:nvSpPr>
      <dsp:spPr>
        <a:xfrm>
          <a:off x="1" y="0"/>
          <a:ext cx="7560836" cy="309634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AA935-B436-4768-8A50-7A82A21D3C76}">
      <dsp:nvSpPr>
        <dsp:cNvPr id="0" name=""/>
        <dsp:cNvSpPr/>
      </dsp:nvSpPr>
      <dsp:spPr>
        <a:xfrm>
          <a:off x="1021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用户注册</a:t>
          </a:r>
        </a:p>
      </dsp:txBody>
      <dsp:txXfrm>
        <a:off x="39885" y="967767"/>
        <a:ext cx="718410" cy="1160809"/>
      </dsp:txXfrm>
    </dsp:sp>
    <dsp:sp modelId="{35DD205F-D3C8-4EBF-B2DD-07B5C913ED13}">
      <dsp:nvSpPr>
        <dsp:cNvPr id="0" name=""/>
        <dsp:cNvSpPr/>
      </dsp:nvSpPr>
      <dsp:spPr>
        <a:xfrm>
          <a:off x="846353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本月账单查询</a:t>
          </a:r>
        </a:p>
      </dsp:txBody>
      <dsp:txXfrm>
        <a:off x="885217" y="967767"/>
        <a:ext cx="718410" cy="1160809"/>
      </dsp:txXfrm>
    </dsp:sp>
    <dsp:sp modelId="{33DEB260-3B85-4A01-8BC9-D11E348C0EF0}">
      <dsp:nvSpPr>
        <dsp:cNvPr id="0" name=""/>
        <dsp:cNvSpPr/>
      </dsp:nvSpPr>
      <dsp:spPr>
        <a:xfrm>
          <a:off x="1715943" y="936099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套餐余量查询</a:t>
          </a:r>
        </a:p>
      </dsp:txBody>
      <dsp:txXfrm>
        <a:off x="1754807" y="974963"/>
        <a:ext cx="718410" cy="1160809"/>
      </dsp:txXfrm>
    </dsp:sp>
    <dsp:sp modelId="{EE257E11-B105-40B8-928E-DEDB6D58180D}">
      <dsp:nvSpPr>
        <dsp:cNvPr id="0" name=""/>
        <dsp:cNvSpPr/>
      </dsp:nvSpPr>
      <dsp:spPr>
        <a:xfrm>
          <a:off x="2537018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添加、打印消费清单</a:t>
          </a:r>
        </a:p>
      </dsp:txBody>
      <dsp:txXfrm>
        <a:off x="2575882" y="967767"/>
        <a:ext cx="718410" cy="1160809"/>
      </dsp:txXfrm>
    </dsp:sp>
    <dsp:sp modelId="{642C2F66-E4EB-408B-B1F7-AA50A5CD353A}">
      <dsp:nvSpPr>
        <dsp:cNvPr id="0" name=""/>
        <dsp:cNvSpPr/>
      </dsp:nvSpPr>
      <dsp:spPr>
        <a:xfrm>
          <a:off x="3382350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使用嗖嗖</a:t>
          </a:r>
        </a:p>
      </dsp:txBody>
      <dsp:txXfrm>
        <a:off x="3421214" y="967767"/>
        <a:ext cx="718410" cy="1160809"/>
      </dsp:txXfrm>
    </dsp:sp>
    <dsp:sp modelId="{F6B8F01C-2E7D-4E60-9EA7-1EC8DE6D6161}">
      <dsp:nvSpPr>
        <dsp:cNvPr id="0" name=""/>
        <dsp:cNvSpPr/>
      </dsp:nvSpPr>
      <dsp:spPr>
        <a:xfrm>
          <a:off x="4198733" y="936099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办理退网</a:t>
          </a:r>
        </a:p>
      </dsp:txBody>
      <dsp:txXfrm>
        <a:off x="4237597" y="974963"/>
        <a:ext cx="718410" cy="1160809"/>
      </dsp:txXfrm>
    </dsp:sp>
    <dsp:sp modelId="{3BBD07A8-14DD-4062-8740-DB2578F9AFEE}">
      <dsp:nvSpPr>
        <dsp:cNvPr id="0" name=""/>
        <dsp:cNvSpPr/>
      </dsp:nvSpPr>
      <dsp:spPr>
        <a:xfrm>
          <a:off x="5073015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套餐变更</a:t>
          </a:r>
          <a:r>
            <a:rPr lang="en-US" altLang="zh-CN" sz="1700" kern="1200" dirty="0">
              <a:solidFill>
                <a:schemeClr val="tx1"/>
              </a:solidFill>
            </a:rPr>
            <a:t>(</a:t>
          </a:r>
          <a:r>
            <a:rPr lang="zh-CN" altLang="en-US" sz="1700" kern="1200" dirty="0">
              <a:solidFill>
                <a:schemeClr val="tx1"/>
              </a:solidFill>
            </a:rPr>
            <a:t>可选</a:t>
          </a:r>
          <a:r>
            <a:rPr lang="en-US" altLang="zh-CN" sz="1700" kern="1200" dirty="0">
              <a:solidFill>
                <a:schemeClr val="tx1"/>
              </a:solidFill>
            </a:rPr>
            <a:t>)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5111879" y="967767"/>
        <a:ext cx="718410" cy="1160809"/>
      </dsp:txXfrm>
    </dsp:sp>
    <dsp:sp modelId="{E0FF96D4-61AC-41A8-9DD4-5DF67D8BE82E}">
      <dsp:nvSpPr>
        <dsp:cNvPr id="0" name=""/>
        <dsp:cNvSpPr/>
      </dsp:nvSpPr>
      <dsp:spPr>
        <a:xfrm>
          <a:off x="5918347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话费充值</a:t>
          </a:r>
          <a:r>
            <a:rPr lang="en-US" altLang="zh-CN" sz="1700" kern="1200" dirty="0">
              <a:solidFill>
                <a:schemeClr val="tx1"/>
              </a:solidFill>
            </a:rPr>
            <a:t>(</a:t>
          </a:r>
          <a:r>
            <a:rPr lang="zh-CN" altLang="en-US" sz="1700" kern="1200" dirty="0">
              <a:solidFill>
                <a:schemeClr val="tx1"/>
              </a:solidFill>
            </a:rPr>
            <a:t>可选</a:t>
          </a:r>
          <a:r>
            <a:rPr lang="en-US" altLang="zh-CN" sz="1700" kern="1200" dirty="0">
              <a:solidFill>
                <a:schemeClr val="tx1"/>
              </a:solidFill>
            </a:rPr>
            <a:t>)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5957211" y="967767"/>
        <a:ext cx="718410" cy="1160809"/>
      </dsp:txXfrm>
    </dsp:sp>
    <dsp:sp modelId="{1B476252-AA9F-4C5D-BC9B-7AEAAF9AEE9D}">
      <dsp:nvSpPr>
        <dsp:cNvPr id="0" name=""/>
        <dsp:cNvSpPr/>
      </dsp:nvSpPr>
      <dsp:spPr>
        <a:xfrm>
          <a:off x="6763679" y="928903"/>
          <a:ext cx="796138" cy="12385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solidFill>
                <a:schemeClr val="tx1"/>
              </a:solidFill>
            </a:rPr>
            <a:t>查看资费</a:t>
          </a:r>
          <a:r>
            <a:rPr lang="en-US" altLang="zh-CN" sz="1700" kern="1200" dirty="0">
              <a:solidFill>
                <a:schemeClr val="tx1"/>
              </a:solidFill>
            </a:rPr>
            <a:t>(</a:t>
          </a:r>
          <a:r>
            <a:rPr lang="zh-CN" altLang="en-US" sz="1700" kern="1200" dirty="0">
              <a:solidFill>
                <a:schemeClr val="tx1"/>
              </a:solidFill>
            </a:rPr>
            <a:t>可选</a:t>
          </a:r>
          <a:r>
            <a:rPr lang="en-US" altLang="zh-CN" sz="1700" kern="1200" dirty="0">
              <a:solidFill>
                <a:schemeClr val="tx1"/>
              </a:solidFill>
            </a:rPr>
            <a:t>)</a:t>
          </a:r>
          <a:endParaRPr lang="zh-CN" altLang="en-US" sz="1700" kern="1200" dirty="0">
            <a:solidFill>
              <a:schemeClr val="tx1"/>
            </a:solidFill>
          </a:endParaRPr>
        </a:p>
      </dsp:txBody>
      <dsp:txXfrm>
        <a:off x="6802543" y="967767"/>
        <a:ext cx="718410" cy="11608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077F5-4542-4828-A364-617969E72FC0}">
      <dsp:nvSpPr>
        <dsp:cNvPr id="0" name=""/>
        <dsp:cNvSpPr/>
      </dsp:nvSpPr>
      <dsp:spPr>
        <a:xfrm>
          <a:off x="4150918" y="16520"/>
          <a:ext cx="4061512" cy="43364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[50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50918" y="70725"/>
        <a:ext cx="3898896" cy="325233"/>
      </dsp:txXfrm>
    </dsp:sp>
    <dsp:sp modelId="{D55734E2-BC45-4A3D-9B87-6856C7460F44}">
      <dsp:nvSpPr>
        <dsp:cNvPr id="0" name=""/>
        <dsp:cNvSpPr/>
      </dsp:nvSpPr>
      <dsp:spPr>
        <a:xfrm>
          <a:off x="2938" y="1576"/>
          <a:ext cx="4147979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1</a:t>
          </a:r>
          <a:r>
            <a:rPr lang="zh-CN" altLang="en-US" sz="2000" b="1" kern="1200" dirty="0"/>
            <a:t>：搭建整体框架</a:t>
          </a:r>
        </a:p>
      </dsp:txBody>
      <dsp:txXfrm>
        <a:off x="25566" y="24204"/>
        <a:ext cx="4102723" cy="418275"/>
      </dsp:txXfrm>
    </dsp:sp>
    <dsp:sp modelId="{D614626F-637F-4689-846B-E4ADFC5CC960}">
      <dsp:nvSpPr>
        <dsp:cNvPr id="0" name=""/>
        <dsp:cNvSpPr/>
      </dsp:nvSpPr>
      <dsp:spPr>
        <a:xfrm>
          <a:off x="4123986" y="559886"/>
          <a:ext cx="4087260" cy="36668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[50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23986" y="605721"/>
        <a:ext cx="3949755" cy="275011"/>
      </dsp:txXfrm>
    </dsp:sp>
    <dsp:sp modelId="{D778396F-8ED5-462B-8210-088278052A67}">
      <dsp:nvSpPr>
        <dsp:cNvPr id="0" name=""/>
        <dsp:cNvSpPr/>
      </dsp:nvSpPr>
      <dsp:spPr>
        <a:xfrm>
          <a:off x="0" y="504054"/>
          <a:ext cx="4119863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2</a:t>
          </a:r>
          <a:r>
            <a:rPr lang="zh-CN" altLang="en-US" sz="2000" b="1" kern="1200" dirty="0"/>
            <a:t>：</a:t>
          </a:r>
          <a:r>
            <a:rPr lang="zh-CN" sz="2000" b="1" kern="1200" dirty="0"/>
            <a:t>用户注册</a:t>
          </a:r>
          <a:endParaRPr lang="zh-CN" altLang="en-US" sz="2000" b="1" kern="1200" dirty="0"/>
        </a:p>
      </dsp:txBody>
      <dsp:txXfrm>
        <a:off x="22628" y="526682"/>
        <a:ext cx="4074607" cy="418275"/>
      </dsp:txXfrm>
    </dsp:sp>
    <dsp:sp modelId="{879594D6-BDB7-4A4A-9842-D832B64990B1}">
      <dsp:nvSpPr>
        <dsp:cNvPr id="0" name=""/>
        <dsp:cNvSpPr/>
      </dsp:nvSpPr>
      <dsp:spPr>
        <a:xfrm>
          <a:off x="4150984" y="1021346"/>
          <a:ext cx="4061014" cy="47435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[30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50984" y="1080640"/>
        <a:ext cx="3883131" cy="355767"/>
      </dsp:txXfrm>
    </dsp:sp>
    <dsp:sp modelId="{CAE68641-6B62-4843-BD7D-17087B09BD26}">
      <dsp:nvSpPr>
        <dsp:cNvPr id="0" name=""/>
        <dsp:cNvSpPr/>
      </dsp:nvSpPr>
      <dsp:spPr>
        <a:xfrm>
          <a:off x="3370" y="1026758"/>
          <a:ext cx="4147613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3</a:t>
          </a:r>
          <a:r>
            <a:rPr lang="zh-CN" altLang="en-US" sz="2000" b="1" kern="1200" dirty="0"/>
            <a:t>：</a:t>
          </a:r>
          <a:r>
            <a:rPr lang="zh-CN" sz="2000" b="1" kern="1200" dirty="0"/>
            <a:t>本月账单查询</a:t>
          </a:r>
          <a:endParaRPr lang="zh-CN" altLang="en-US" sz="2000" b="1" kern="1200" dirty="0"/>
        </a:p>
      </dsp:txBody>
      <dsp:txXfrm>
        <a:off x="25998" y="1049386"/>
        <a:ext cx="4102357" cy="418275"/>
      </dsp:txXfrm>
    </dsp:sp>
    <dsp:sp modelId="{39E067F2-D052-430E-A05A-8F969B076D2A}">
      <dsp:nvSpPr>
        <dsp:cNvPr id="0" name=""/>
        <dsp:cNvSpPr/>
      </dsp:nvSpPr>
      <dsp:spPr>
        <a:xfrm>
          <a:off x="4150740" y="1575443"/>
          <a:ext cx="4062724" cy="39675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[40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50740" y="1625037"/>
        <a:ext cx="3913941" cy="297567"/>
      </dsp:txXfrm>
    </dsp:sp>
    <dsp:sp modelId="{7AF2844A-35AE-4114-87E5-C222F4B628BC}">
      <dsp:nvSpPr>
        <dsp:cNvPr id="0" name=""/>
        <dsp:cNvSpPr/>
      </dsp:nvSpPr>
      <dsp:spPr>
        <a:xfrm>
          <a:off x="1905" y="1542055"/>
          <a:ext cx="4148834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4</a:t>
          </a:r>
          <a:r>
            <a:rPr lang="zh-CN" altLang="en-US" sz="2000" b="1" kern="1200" dirty="0"/>
            <a:t>：</a:t>
          </a:r>
          <a:r>
            <a:rPr lang="zh-CN" sz="2000" b="1" kern="1200" dirty="0"/>
            <a:t>套餐余量查询</a:t>
          </a:r>
          <a:endParaRPr lang="zh-CN" altLang="en-US" sz="2000" b="1" kern="1200" dirty="0"/>
        </a:p>
      </dsp:txBody>
      <dsp:txXfrm>
        <a:off x="24533" y="1564683"/>
        <a:ext cx="4103578" cy="418275"/>
      </dsp:txXfrm>
    </dsp:sp>
    <dsp:sp modelId="{C332C80D-F687-41DD-B528-1FC7032F2BF4}">
      <dsp:nvSpPr>
        <dsp:cNvPr id="0" name=""/>
        <dsp:cNvSpPr/>
      </dsp:nvSpPr>
      <dsp:spPr>
        <a:xfrm>
          <a:off x="4150801" y="2070434"/>
          <a:ext cx="4064357" cy="42654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[40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50801" y="2123752"/>
        <a:ext cx="3904404" cy="319905"/>
      </dsp:txXfrm>
    </dsp:sp>
    <dsp:sp modelId="{C5B3B917-B559-413C-85BD-4976C883E7A0}">
      <dsp:nvSpPr>
        <dsp:cNvPr id="0" name=""/>
        <dsp:cNvSpPr/>
      </dsp:nvSpPr>
      <dsp:spPr>
        <a:xfrm>
          <a:off x="211" y="2051940"/>
          <a:ext cx="4150590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5</a:t>
          </a:r>
          <a:r>
            <a:rPr lang="zh-CN" altLang="en-US" sz="2000" b="1" kern="1200" dirty="0"/>
            <a:t>：</a:t>
          </a:r>
          <a:r>
            <a:rPr lang="zh-CN" sz="2000" b="1" kern="1200" dirty="0"/>
            <a:t>添加和打印消费清单</a:t>
          </a:r>
          <a:endParaRPr lang="zh-CN" altLang="en-US" sz="2000" b="1" kern="1200" dirty="0"/>
        </a:p>
      </dsp:txBody>
      <dsp:txXfrm>
        <a:off x="22839" y="2074568"/>
        <a:ext cx="4105334" cy="418275"/>
      </dsp:txXfrm>
    </dsp:sp>
    <dsp:sp modelId="{FD3BF798-4543-4E3B-83D2-FF12C29B2185}">
      <dsp:nvSpPr>
        <dsp:cNvPr id="0" name=""/>
        <dsp:cNvSpPr/>
      </dsp:nvSpPr>
      <dsp:spPr>
        <a:xfrm>
          <a:off x="4151413" y="2564791"/>
          <a:ext cx="4062757" cy="4949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[50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51413" y="2626661"/>
        <a:ext cx="3877147" cy="371219"/>
      </dsp:txXfrm>
    </dsp:sp>
    <dsp:sp modelId="{5188B5E1-8088-4E7A-A11F-994DFA5A1723}">
      <dsp:nvSpPr>
        <dsp:cNvPr id="0" name=""/>
        <dsp:cNvSpPr/>
      </dsp:nvSpPr>
      <dsp:spPr>
        <a:xfrm>
          <a:off x="1198" y="2561824"/>
          <a:ext cx="4150214" cy="500892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6</a:t>
          </a:r>
          <a:r>
            <a:rPr lang="zh-CN" altLang="en-US" sz="2000" b="1" kern="1200" dirty="0"/>
            <a:t>：</a:t>
          </a:r>
          <a:r>
            <a:rPr lang="zh-CN" sz="2000" b="1" kern="1200" dirty="0"/>
            <a:t>使用嗖嗖</a:t>
          </a:r>
          <a:endParaRPr lang="zh-CN" altLang="en-US" sz="2000" b="1" kern="1200" dirty="0"/>
        </a:p>
      </dsp:txBody>
      <dsp:txXfrm>
        <a:off x="25650" y="2586276"/>
        <a:ext cx="4101310" cy="451988"/>
      </dsp:txXfrm>
    </dsp:sp>
    <dsp:sp modelId="{673ADB0F-D4A7-4AFA-B512-2E5B1F22664E}">
      <dsp:nvSpPr>
        <dsp:cNvPr id="0" name=""/>
        <dsp:cNvSpPr/>
      </dsp:nvSpPr>
      <dsp:spPr>
        <a:xfrm>
          <a:off x="4150766" y="3154851"/>
          <a:ext cx="4061469" cy="37197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[15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50766" y="3201347"/>
        <a:ext cx="3921980" cy="278978"/>
      </dsp:txXfrm>
    </dsp:sp>
    <dsp:sp modelId="{A62FE553-09D8-45B9-95C2-784C70A48B41}">
      <dsp:nvSpPr>
        <dsp:cNvPr id="0" name=""/>
        <dsp:cNvSpPr/>
      </dsp:nvSpPr>
      <dsp:spPr>
        <a:xfrm>
          <a:off x="3134" y="3109070"/>
          <a:ext cx="4147631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7</a:t>
          </a:r>
          <a:r>
            <a:rPr lang="zh-CN" altLang="en-US" sz="2000" b="1" kern="1200" dirty="0"/>
            <a:t>：</a:t>
          </a:r>
          <a:r>
            <a:rPr lang="zh-CN" sz="2000" b="1" kern="1200" dirty="0"/>
            <a:t>办理退网</a:t>
          </a:r>
          <a:endParaRPr lang="zh-CN" altLang="en-US" sz="2000" b="1" kern="1200" dirty="0"/>
        </a:p>
      </dsp:txBody>
      <dsp:txXfrm>
        <a:off x="25762" y="3131698"/>
        <a:ext cx="4102375" cy="418275"/>
      </dsp:txXfrm>
    </dsp:sp>
    <dsp:sp modelId="{3952F98E-CD70-491D-B867-9689EB2EC7A9}">
      <dsp:nvSpPr>
        <dsp:cNvPr id="0" name=""/>
        <dsp:cNvSpPr/>
      </dsp:nvSpPr>
      <dsp:spPr>
        <a:xfrm>
          <a:off x="4151289" y="3619048"/>
          <a:ext cx="4059786" cy="46334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[30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</a:p>
      </dsp:txBody>
      <dsp:txXfrm>
        <a:off x="4151289" y="3676966"/>
        <a:ext cx="3886031" cy="347510"/>
      </dsp:txXfrm>
    </dsp:sp>
    <dsp:sp modelId="{4712C089-F3DD-4B1B-A0A8-C62F442637AF}">
      <dsp:nvSpPr>
        <dsp:cNvPr id="0" name=""/>
        <dsp:cNvSpPr/>
      </dsp:nvSpPr>
      <dsp:spPr>
        <a:xfrm>
          <a:off x="4294" y="3618955"/>
          <a:ext cx="4146995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用例</a:t>
          </a:r>
          <a:r>
            <a:rPr lang="en-US" altLang="zh-CN" sz="2000" b="1" kern="1200" dirty="0"/>
            <a:t>8</a:t>
          </a:r>
          <a:r>
            <a:rPr lang="zh-CN" altLang="en-US" sz="2000" b="1" kern="1200" dirty="0"/>
            <a:t>：</a:t>
          </a:r>
          <a:r>
            <a:rPr lang="zh-CN" sz="2000" b="1" kern="1200" dirty="0"/>
            <a:t>套餐变更（选做）</a:t>
          </a:r>
          <a:endParaRPr lang="en-US" altLang="zh-CN" sz="2000" b="1" kern="1200" dirty="0"/>
        </a:p>
      </dsp:txBody>
      <dsp:txXfrm>
        <a:off x="26922" y="3641583"/>
        <a:ext cx="4101739" cy="418275"/>
      </dsp:txXfrm>
    </dsp:sp>
    <dsp:sp modelId="{CB463B5B-8262-4A0B-A45A-46573D6A968A}">
      <dsp:nvSpPr>
        <dsp:cNvPr id="0" name=""/>
        <dsp:cNvSpPr/>
      </dsp:nvSpPr>
      <dsp:spPr>
        <a:xfrm>
          <a:off x="4211036" y="4128840"/>
          <a:ext cx="4000179" cy="4635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[20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</a:p>
      </dsp:txBody>
      <dsp:txXfrm>
        <a:off x="4211036" y="4186781"/>
        <a:ext cx="3826355" cy="347649"/>
      </dsp:txXfrm>
    </dsp:sp>
    <dsp:sp modelId="{ADFEE1FF-11FE-4A6A-981A-C4384E94E4D0}">
      <dsp:nvSpPr>
        <dsp:cNvPr id="0" name=""/>
        <dsp:cNvSpPr/>
      </dsp:nvSpPr>
      <dsp:spPr>
        <a:xfrm>
          <a:off x="4154" y="4128840"/>
          <a:ext cx="4206881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b="1" kern="1200" dirty="0"/>
            <a:t>用例</a:t>
          </a:r>
          <a:r>
            <a:rPr lang="en-US" sz="2000" b="1" kern="1200" dirty="0"/>
            <a:t>9</a:t>
          </a:r>
          <a:r>
            <a:rPr lang="zh-CN" sz="2000" b="1" kern="1200" dirty="0"/>
            <a:t>：话费充值（选做）</a:t>
          </a:r>
          <a:endParaRPr lang="en-US" altLang="zh-CN" sz="2000" b="1" kern="1200" dirty="0"/>
        </a:p>
      </dsp:txBody>
      <dsp:txXfrm>
        <a:off x="26782" y="4151468"/>
        <a:ext cx="4161625" cy="418275"/>
      </dsp:txXfrm>
    </dsp:sp>
    <dsp:sp modelId="{8CAC6B5F-DEEE-41E5-901D-14E5B66BD056}">
      <dsp:nvSpPr>
        <dsp:cNvPr id="0" name=""/>
        <dsp:cNvSpPr/>
      </dsp:nvSpPr>
      <dsp:spPr>
        <a:xfrm>
          <a:off x="4164172" y="4638725"/>
          <a:ext cx="4048316" cy="4635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b="1" kern="1200" dirty="0">
              <a:solidFill>
                <a:srgbClr val="FF0000"/>
              </a:solidFill>
            </a:rPr>
            <a:t>[30</a:t>
          </a:r>
          <a:r>
            <a:rPr lang="zh-CN" altLang="en-US" sz="1800" b="1" kern="1200" dirty="0">
              <a:solidFill>
                <a:srgbClr val="FF0000"/>
              </a:solidFill>
            </a:rPr>
            <a:t>分钟</a:t>
          </a:r>
          <a:r>
            <a:rPr lang="en-US" altLang="zh-CN" sz="1800" b="1" kern="1200" dirty="0">
              <a:solidFill>
                <a:srgbClr val="FF0000"/>
              </a:solidFill>
            </a:rPr>
            <a:t>]</a:t>
          </a:r>
          <a:endParaRPr lang="zh-CN" altLang="en-US" sz="1800" b="1" kern="1200" dirty="0">
            <a:solidFill>
              <a:srgbClr val="FF0000"/>
            </a:solidFill>
          </a:endParaRPr>
        </a:p>
      </dsp:txBody>
      <dsp:txXfrm>
        <a:off x="4164172" y="4696666"/>
        <a:ext cx="3874492" cy="347649"/>
      </dsp:txXfrm>
    </dsp:sp>
    <dsp:sp modelId="{29889260-FFDA-40E8-B117-10EB91FD182C}">
      <dsp:nvSpPr>
        <dsp:cNvPr id="0" name=""/>
        <dsp:cNvSpPr/>
      </dsp:nvSpPr>
      <dsp:spPr>
        <a:xfrm>
          <a:off x="2881" y="4638725"/>
          <a:ext cx="4161291" cy="463531"/>
        </a:xfrm>
        <a:prstGeom prst="roundRect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b="1" kern="1200" dirty="0"/>
            <a:t>用例</a:t>
          </a:r>
          <a:r>
            <a:rPr lang="en-US" sz="2000" b="1" kern="1200" dirty="0"/>
            <a:t>10</a:t>
          </a:r>
          <a:r>
            <a:rPr lang="zh-CN" sz="2000" b="1" kern="1200" dirty="0"/>
            <a:t>：查看资费说明（选做）</a:t>
          </a:r>
          <a:endParaRPr lang="en-US" altLang="zh-CN" sz="2000" b="1" kern="1200" dirty="0"/>
        </a:p>
      </dsp:txBody>
      <dsp:txXfrm>
        <a:off x="25509" y="4661353"/>
        <a:ext cx="4116035" cy="418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type="rightArrow" r:blip="" rot="180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   </a:t>
            </a:r>
            <a:r>
              <a:rPr lang="zh-CN" altLang="en-US">
                <a:ea typeface="宋体" panose="02010600030101010101" pitchFamily="2" charset="-122"/>
              </a:rPr>
              <a:t>正式授课前进行统一测试。测试内容为上次课布置的预习测试题。本教学环节目的是强化学员进行预习的意识，测试结果记录学员学习成绩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838E19-85F2-41E3-9309-438693BACB4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根据学员的完成情况，演示本用例正确效果，强调关键代码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通过效果图或现场演示为学员展示上机练习的最终效果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根据学员的完成情况，演示本用例正确效果，强调关键代码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通过效果图或现场演示为学员展示上机练习的最终效果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A559D-459F-4A81-93A5-A59AF128C78A}" type="slidenum">
              <a:rPr lang="zh-CN" altLang="en-US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思路分析、难点提示都是可选内容</a:t>
            </a:r>
            <a:endParaRPr lang="zh-CN" altLang="en-US" dirty="0">
              <a:ea typeface="宋体" panose="02010600030101010101" pitchFamily="2" charset="-122"/>
            </a:endParaRPr>
          </a:p>
          <a:p>
            <a:br>
              <a:rPr lang="en-US" altLang="zh-CN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技术顾问在</a:t>
            </a:r>
            <a:r>
              <a:rPr lang="en-US" altLang="zh-CN" dirty="0">
                <a:ea typeface="宋体" panose="02010600030101010101" pitchFamily="2" charset="-122"/>
              </a:rPr>
              <a:t>30</a:t>
            </a:r>
            <a:r>
              <a:rPr lang="zh-CN" altLang="en-US" dirty="0">
                <a:ea typeface="宋体" panose="02010600030101010101" pitchFamily="2" charset="-122"/>
              </a:rPr>
              <a:t>分钟内的合理时间点（如</a:t>
            </a:r>
            <a:r>
              <a:rPr lang="en-US" altLang="zh-CN" dirty="0">
                <a:ea typeface="宋体" panose="02010600030101010101" pitchFamily="2" charset="-122"/>
              </a:rPr>
              <a:t>15</a:t>
            </a:r>
            <a:r>
              <a:rPr lang="zh-CN" altLang="en-US" dirty="0">
                <a:ea typeface="宋体" panose="02010600030101010101" pitchFamily="2" charset="-122"/>
              </a:rPr>
              <a:t>分钟左右）需要巡视学员完成情况，监控和把握进度，结合实际，督促学员在相应时间内完成任务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根据学员的完成情况，演示本用例正确效果，强调关键代码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通过效果图或现场演示为学员展示上机练习的最终效果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A559D-459F-4A81-93A5-A59AF128C78A}" type="slidenum">
              <a:rPr lang="zh-CN" altLang="en-US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思路分析、难点提示都是可选内容</a:t>
            </a:r>
            <a:endParaRPr lang="zh-CN" altLang="en-US" dirty="0">
              <a:ea typeface="宋体" panose="02010600030101010101" pitchFamily="2" charset="-122"/>
            </a:endParaRPr>
          </a:p>
          <a:p>
            <a:br>
              <a:rPr lang="en-US" altLang="zh-CN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技术顾问在</a:t>
            </a:r>
            <a:r>
              <a:rPr lang="en-US" altLang="zh-CN" dirty="0">
                <a:ea typeface="宋体" panose="02010600030101010101" pitchFamily="2" charset="-122"/>
              </a:rPr>
              <a:t>30</a:t>
            </a:r>
            <a:r>
              <a:rPr lang="zh-CN" altLang="en-US" dirty="0">
                <a:ea typeface="宋体" panose="02010600030101010101" pitchFamily="2" charset="-122"/>
              </a:rPr>
              <a:t>分钟内的合理时间点（如</a:t>
            </a:r>
            <a:r>
              <a:rPr lang="en-US" altLang="zh-CN" dirty="0">
                <a:ea typeface="宋体" panose="02010600030101010101" pitchFamily="2" charset="-122"/>
              </a:rPr>
              <a:t>15</a:t>
            </a:r>
            <a:r>
              <a:rPr lang="zh-CN" altLang="en-US" dirty="0">
                <a:ea typeface="宋体" panose="02010600030101010101" pitchFamily="2" charset="-122"/>
              </a:rPr>
              <a:t>分钟左右）需要巡视学员完成情况，监控和把握进度，结合实际，督促学员在相应时间内完成任务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66B27C-B2EA-4B47-B64A-21EF8E45CBF9}" type="slidenum">
              <a:rPr lang="zh-CN" altLang="en-US"/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等级表中的数据固定为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 noProof="1">
                <a:ea typeface="宋体" panose="02010600030101010101" pitchFamily="2" charset="-122"/>
              </a:rPr>
              <a:t>无等级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 noProof="1">
                <a:ea typeface="宋体" panose="02010600030101010101" pitchFamily="2" charset="-122"/>
              </a:rPr>
              <a:t>星星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 noProof="1">
                <a:ea typeface="宋体" panose="02010600030101010101" pitchFamily="2" charset="-122"/>
              </a:rPr>
              <a:t>月亮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 noProof="1">
                <a:ea typeface="宋体" panose="02010600030101010101" pitchFamily="2" charset="-122"/>
              </a:rPr>
              <a:t>太阳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通过效果图或现场演示为学员展示上机练习的最终效果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通过效果图或现场演示为学员展示上机练习的最终效果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A559D-459F-4A81-93A5-A59AF128C78A}" type="slidenum">
              <a:rPr lang="zh-CN" altLang="en-US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思路分析、难点提示都是可选内容</a:t>
            </a:r>
            <a:endParaRPr lang="zh-CN" altLang="en-US" dirty="0">
              <a:ea typeface="宋体" panose="02010600030101010101" pitchFamily="2" charset="-122"/>
            </a:endParaRPr>
          </a:p>
          <a:p>
            <a:br>
              <a:rPr lang="en-US" altLang="zh-CN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技术顾问在</a:t>
            </a:r>
            <a:r>
              <a:rPr lang="en-US" altLang="zh-CN" dirty="0">
                <a:ea typeface="宋体" panose="02010600030101010101" pitchFamily="2" charset="-122"/>
              </a:rPr>
              <a:t>30</a:t>
            </a:r>
            <a:r>
              <a:rPr lang="zh-CN" altLang="en-US" dirty="0">
                <a:ea typeface="宋体" panose="02010600030101010101" pitchFamily="2" charset="-122"/>
              </a:rPr>
              <a:t>分钟内的合理时间点（如</a:t>
            </a:r>
            <a:r>
              <a:rPr lang="en-US" altLang="zh-CN" dirty="0">
                <a:ea typeface="宋体" panose="02010600030101010101" pitchFamily="2" charset="-122"/>
              </a:rPr>
              <a:t>15</a:t>
            </a:r>
            <a:r>
              <a:rPr lang="zh-CN" altLang="en-US" dirty="0">
                <a:ea typeface="宋体" panose="02010600030101010101" pitchFamily="2" charset="-122"/>
              </a:rPr>
              <a:t>分钟左右）需要巡视学员完成情况，监控和把握进度，结合实际，督促学员在相应时间内完成任务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根据学员的完成情况，演示本用例正确效果，强调关键代码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通过效果图或现场演示为学员展示上机练习的最终效果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通过效果图或现场演示为学员展示上机练习的最终效果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A559D-459F-4A81-93A5-A59AF128C78A}" type="slidenum">
              <a:rPr lang="zh-CN" altLang="en-US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思路分析、难点提示都是可选内容</a:t>
            </a:r>
            <a:endParaRPr lang="zh-CN" altLang="en-US" dirty="0">
              <a:ea typeface="宋体" panose="02010600030101010101" pitchFamily="2" charset="-122"/>
            </a:endParaRPr>
          </a:p>
          <a:p>
            <a:br>
              <a:rPr lang="en-US" altLang="zh-CN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技术顾问在</a:t>
            </a:r>
            <a:r>
              <a:rPr lang="en-US" altLang="zh-CN" dirty="0">
                <a:ea typeface="宋体" panose="02010600030101010101" pitchFamily="2" charset="-122"/>
              </a:rPr>
              <a:t>30</a:t>
            </a:r>
            <a:r>
              <a:rPr lang="zh-CN" altLang="en-US" dirty="0">
                <a:ea typeface="宋体" panose="02010600030101010101" pitchFamily="2" charset="-122"/>
              </a:rPr>
              <a:t>分钟内的合理时间点（如</a:t>
            </a:r>
            <a:r>
              <a:rPr lang="en-US" altLang="zh-CN" dirty="0">
                <a:ea typeface="宋体" panose="02010600030101010101" pitchFamily="2" charset="-122"/>
              </a:rPr>
              <a:t>15</a:t>
            </a:r>
            <a:r>
              <a:rPr lang="zh-CN" altLang="en-US" dirty="0">
                <a:ea typeface="宋体" panose="02010600030101010101" pitchFamily="2" charset="-122"/>
              </a:rPr>
              <a:t>分钟左右）需要巡视学员完成情况，监控和把握进度，结合实际，督促学员在相应时间内完成任务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根据学员的完成情况，演示本用例正确效果，强调关键代码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944B-BFB5-4840-AB9A-2E7E40EA1DC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通过效果图或现场演示为学员展示上机练习的最终效果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66B27C-B2EA-4B47-B64A-21EF8E45CBF9}" type="slidenum">
              <a:rPr lang="zh-CN" altLang="en-US"/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等级表中的数据固定为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 noProof="1">
                <a:ea typeface="宋体" panose="02010600030101010101" pitchFamily="2" charset="-122"/>
              </a:rPr>
              <a:t>无等级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 noProof="1">
                <a:ea typeface="宋体" panose="02010600030101010101" pitchFamily="2" charset="-122"/>
              </a:rPr>
              <a:t>星星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 noProof="1">
                <a:ea typeface="宋体" panose="02010600030101010101" pitchFamily="2" charset="-122"/>
              </a:rPr>
              <a:t>月亮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 noProof="1">
                <a:ea typeface="宋体" panose="02010600030101010101" pitchFamily="2" charset="-122"/>
              </a:rPr>
              <a:t>太阳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0132D3-C917-44B4-A3F5-3D2FC2C734B0}" type="slidenum">
              <a:rPr lang="zh-CN" altLang="en-US"/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通过效果图或现场演示为学员展示上机练习的最终效果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DA9456F-57C3-4F42-932F-D1A2D5D85021}" type="slidenum">
              <a:rPr lang="zh-CN" altLang="en-US"/>
            </a:fld>
            <a:endParaRPr lang="en-US" altLang="zh-CN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92997-6802-4AF7-B87B-B08728F5D2DD}" type="slidenum">
              <a:rPr lang="zh-CN" altLang="en-US"/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通过效果图或现场演示为学员展示上机练习的最终效果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7DCDB3-CF45-408F-9564-DCB9F6847FF0}" type="slidenum">
              <a:rPr lang="zh-CN" altLang="en-US"/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思路分析、难点提示都是可选内容</a:t>
            </a:r>
            <a:endParaRPr lang="zh-CN" altLang="en-US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EF3D32-F592-4C57-9735-4B2D4AE085AD}" type="slidenum">
              <a:rPr lang="zh-CN" altLang="en-US"/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思路分析、难点提示都是可选内容</a:t>
            </a:r>
            <a:endParaRPr lang="zh-CN" altLang="en-US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教学指导：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xxxxxxx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7842EA-E777-4CE3-824A-2AA16625C4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92997-6802-4AF7-B87B-B08728F5D2DD}" type="slidenum">
              <a:rPr lang="zh-CN" altLang="en-US"/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通过效果图或现场演示为学员展示上机练习的最终效果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A559D-459F-4A81-93A5-A59AF128C78A}" type="slidenum">
              <a:rPr lang="zh-CN" altLang="en-US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思路分析、难点提示都是可选内容</a:t>
            </a:r>
            <a:endParaRPr lang="zh-CN" altLang="en-US" dirty="0">
              <a:ea typeface="宋体" panose="02010600030101010101" pitchFamily="2" charset="-122"/>
            </a:endParaRPr>
          </a:p>
          <a:p>
            <a:br>
              <a:rPr lang="en-US" altLang="zh-CN" dirty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技术顾问在</a:t>
            </a:r>
            <a:r>
              <a:rPr lang="en-US" altLang="zh-CN" dirty="0">
                <a:ea typeface="宋体" panose="02010600030101010101" pitchFamily="2" charset="-122"/>
              </a:rPr>
              <a:t>30</a:t>
            </a:r>
            <a:r>
              <a:rPr lang="zh-CN" altLang="en-US" dirty="0">
                <a:ea typeface="宋体" panose="02010600030101010101" pitchFamily="2" charset="-122"/>
              </a:rPr>
              <a:t>分钟内的合理时间点（如</a:t>
            </a:r>
            <a:r>
              <a:rPr lang="en-US" altLang="zh-CN" dirty="0">
                <a:ea typeface="宋体" panose="02010600030101010101" pitchFamily="2" charset="-122"/>
              </a:rPr>
              <a:t>15</a:t>
            </a:r>
            <a:r>
              <a:rPr lang="zh-CN" altLang="en-US" dirty="0">
                <a:ea typeface="宋体" panose="02010600030101010101" pitchFamily="2" charset="-122"/>
              </a:rPr>
              <a:t>分钟左右）需要巡视学员完成情况，监控和把握进度，结合实际，督促学员在相应时间内完成任务</a:t>
            </a:r>
            <a:endParaRPr lang="zh-CN" altLang="en-US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课工场 33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18" y="4868333"/>
            <a:ext cx="3627967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5" b="1" kern="1200">
                <a:solidFill>
                  <a:srgbClr val="009E64"/>
                </a:solidFill>
              </a:defRPr>
            </a:lvl1pPr>
            <a:lvl2pPr marL="0" lvl="1" indent="609600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600" indent="-609600">
              <a:buClr>
                <a:srgbClr val="009E64"/>
              </a:buClr>
              <a:buFont typeface="Wingdings" panose="05000000000000000000" charset="0"/>
              <a:buChar char="n"/>
              <a:defRPr sz="3200" b="1"/>
            </a:lvl1pPr>
            <a:lvl2pPr marL="1066800" indent="-457200">
              <a:buClr>
                <a:srgbClr val="009E64"/>
              </a:buClr>
              <a:buSzPct val="90000"/>
              <a:buFont typeface="Wingdings" panose="05000000000000000000" charset="0"/>
              <a:buChar char="n"/>
              <a:defRPr sz="2935"/>
            </a:lvl2pPr>
            <a:lvl3pPr marL="1600200" indent="-381000">
              <a:buClr>
                <a:srgbClr val="009E64"/>
              </a:buClr>
              <a:buSzPct val="85000"/>
              <a:buFont typeface="Wingdings" panose="05000000000000000000" charset="0"/>
              <a:buChar char="u"/>
              <a:defRPr sz="2665"/>
            </a:lvl3pPr>
            <a:lvl4pPr marL="2209800" indent="-38100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5">
                <a:latin typeface="微软雅黑" panose="020B0503020204020204" pitchFamily="2" charset="-122"/>
                <a:ea typeface="微软雅黑" panose="020B0503020204020204" pitchFamily="2" charset="-122"/>
              </a:rPr>
              <a:t>扫我有更多精彩课程呦</a:t>
            </a:r>
            <a:endParaRPr lang="zh-CN" altLang="en-US" sz="4265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" name="图片 1" descr="课工场最终蓝绿色v1-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zh-CN" altLang="en-US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zh-CN" altLang="en-US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zh-CN" altLang="en-US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zh-CN" altLang="en-US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</a:p>
        </p:txBody>
      </p:sp>
      <p:sp>
        <p:nvSpPr>
          <p:cNvPr id="10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微软雅黑" panose="020B0503020204020204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/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</p:txBody>
      </p:sp>
      <p:pic>
        <p:nvPicPr>
          <p:cNvPr id="1031" name="图片 1" descr="课工场最终蓝绿色v1-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18" y="165100"/>
            <a:ext cx="1373716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35" b="1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5" b="1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pitchFamily="34" charset="0"/>
        </a:defRPr>
      </a:lvl5pPr>
      <a:lvl6pPr marL="3352800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2400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2000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1600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3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600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200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800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jpeg"/><Relationship Id="rId3" Type="http://schemas.openxmlformats.org/officeDocument/2006/relationships/image" Target="../media/image33.jpeg"/><Relationship Id="rId2" Type="http://schemas.openxmlformats.org/officeDocument/2006/relationships/image" Target="../media/image1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嗖嗖移动业务大厅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536" y="1214422"/>
            <a:ext cx="8034116" cy="5143536"/>
          </a:xfrm>
        </p:spPr>
        <p:txBody>
          <a:bodyPr/>
          <a:lstStyle/>
          <a:p>
            <a:r>
              <a:rPr lang="zh-CN" altLang="en-US" dirty="0"/>
              <a:t>第四步：</a:t>
            </a:r>
            <a:r>
              <a:rPr lang="zh-CN" altLang="zh-CN" dirty="0"/>
              <a:t>创建并实现接口</a:t>
            </a:r>
            <a:endParaRPr lang="en-US" altLang="zh-CN" dirty="0"/>
          </a:p>
          <a:p>
            <a:pPr lvl="1"/>
            <a:r>
              <a:rPr lang="zh-CN" altLang="zh-CN" dirty="0"/>
              <a:t>创建接口</a:t>
            </a:r>
            <a:r>
              <a:rPr lang="zh-CN" altLang="en-US" dirty="0"/>
              <a:t>：</a:t>
            </a:r>
            <a:r>
              <a:rPr lang="zh-CN" altLang="zh-CN" dirty="0"/>
              <a:t>通话服务、短信服务、上网服务</a:t>
            </a:r>
            <a:endParaRPr lang="en-US" altLang="zh-CN" dirty="0"/>
          </a:p>
          <a:p>
            <a:pPr lvl="1"/>
            <a:r>
              <a:rPr lang="zh-CN" altLang="en-US" dirty="0"/>
              <a:t>实现接口：各套餐</a:t>
            </a:r>
            <a:r>
              <a:rPr lang="zh-CN" altLang="zh-CN" dirty="0"/>
              <a:t>实现其所支持服务所对应的接口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01620" y="285750"/>
            <a:ext cx="7687310" cy="523240"/>
          </a:xfrm>
        </p:spPr>
        <p:txBody>
          <a:bodyPr/>
          <a:lstStyle/>
          <a:p>
            <a:r>
              <a:rPr lang="zh-CN" altLang="en-US" dirty="0"/>
              <a:t>问题分析</a:t>
            </a:r>
            <a:r>
              <a:rPr lang="en-US" altLang="zh-CN" dirty="0"/>
              <a:t>1</a:t>
            </a:r>
            <a:r>
              <a:rPr lang="zh-CN" altLang="en-US" dirty="0"/>
              <a:t>：创建实体类和接口</a:t>
            </a:r>
            <a:r>
              <a:rPr lang="en-US" altLang="zh-CN" dirty="0"/>
              <a:t>3-3</a:t>
            </a:r>
            <a:endParaRPr lang="zh-CN" altLang="en-US" dirty="0"/>
          </a:p>
        </p:txBody>
      </p:sp>
      <p:pic>
        <p:nvPicPr>
          <p:cNvPr id="6" name="图片 5" descr="图10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708920"/>
            <a:ext cx="7632848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6125" y="285750"/>
            <a:ext cx="5932805" cy="523240"/>
          </a:xfrm>
        </p:spPr>
        <p:txBody>
          <a:bodyPr/>
          <a:lstStyle/>
          <a:p>
            <a:r>
              <a:rPr lang="zh-CN" altLang="en-US" dirty="0"/>
              <a:t>问题分析</a:t>
            </a:r>
            <a:r>
              <a:rPr lang="en-US" altLang="zh-CN" dirty="0"/>
              <a:t>2</a:t>
            </a:r>
            <a:r>
              <a:rPr lang="zh-CN" altLang="en-US" dirty="0"/>
              <a:t>：创建工具类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根据功能定义相关方法</a:t>
            </a:r>
            <a:endParaRPr lang="en-US" altLang="zh-CN" dirty="0"/>
          </a:p>
          <a:p>
            <a:pPr lvl="1"/>
            <a:r>
              <a:rPr lang="zh-CN" altLang="en-US" dirty="0"/>
              <a:t>注册新卡</a:t>
            </a:r>
            <a:endParaRPr lang="en-US" altLang="zh-CN" dirty="0"/>
          </a:p>
          <a:p>
            <a:pPr lvl="1"/>
            <a:r>
              <a:rPr lang="zh-CN" altLang="zh-CN" dirty="0"/>
              <a:t>话费充值</a:t>
            </a:r>
            <a:endParaRPr lang="en-US" altLang="zh-CN" dirty="0"/>
          </a:p>
          <a:p>
            <a:pPr lvl="1"/>
            <a:r>
              <a:rPr lang="zh-CN" altLang="zh-CN" dirty="0"/>
              <a:t>使用嗖嗖</a:t>
            </a:r>
            <a:endParaRPr lang="en-US" altLang="zh-CN" dirty="0"/>
          </a:p>
          <a:p>
            <a:pPr lvl="1"/>
            <a:r>
              <a:rPr lang="zh-CN" altLang="zh-CN" dirty="0"/>
              <a:t>资费说明</a:t>
            </a:r>
            <a:endParaRPr lang="en-US" altLang="zh-CN" dirty="0"/>
          </a:p>
          <a:p>
            <a:pPr lvl="1"/>
            <a:r>
              <a:rPr lang="zh-CN" altLang="zh-CN" dirty="0"/>
              <a:t>本月账单查询   套餐余量查询</a:t>
            </a:r>
            <a:endParaRPr lang="en-US" altLang="zh-CN" dirty="0"/>
          </a:p>
          <a:p>
            <a:pPr lvl="1"/>
            <a:r>
              <a:rPr lang="zh-CN" altLang="zh-CN" dirty="0"/>
              <a:t>打印消费详单</a:t>
            </a:r>
            <a:endParaRPr lang="en-US" altLang="zh-CN" dirty="0"/>
          </a:p>
          <a:p>
            <a:pPr lvl="1"/>
            <a:r>
              <a:rPr lang="zh-CN" altLang="zh-CN" dirty="0"/>
              <a:t>套餐变更    办理退网</a:t>
            </a:r>
            <a:endParaRPr lang="en-US" altLang="zh-CN" dirty="0"/>
          </a:p>
          <a:p>
            <a:pPr marL="609600" lvl="1" indent="0">
              <a:buNone/>
            </a:pPr>
            <a:r>
              <a:rPr lang="zh-CN" altLang="zh-CN" dirty="0"/>
              <a:t>    验证该卡是否注册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……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 descr="图10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0" y="1553488"/>
            <a:ext cx="4536504" cy="43272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1700" y="285750"/>
            <a:ext cx="7046595" cy="523240"/>
          </a:xfrm>
        </p:spPr>
        <p:txBody>
          <a:bodyPr/>
          <a:lstStyle/>
          <a:p>
            <a:r>
              <a:rPr lang="zh-CN" altLang="en-US" dirty="0"/>
              <a:t>难点分析：使用集合存储数据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定义数据主体</a:t>
            </a:r>
            <a:endParaRPr lang="en-US" altLang="zh-CN" dirty="0"/>
          </a:p>
          <a:p>
            <a:pPr lvl="1"/>
            <a:r>
              <a:rPr lang="zh-CN" altLang="zh-CN" dirty="0"/>
              <a:t>已注册嗖嗖移动用户列表</a:t>
            </a:r>
            <a:r>
              <a:rPr lang="zh-CN" altLang="en-US" dirty="0"/>
              <a:t>                          </a:t>
            </a:r>
            <a:endParaRPr lang="en-US" altLang="zh-CN" dirty="0"/>
          </a:p>
          <a:p>
            <a:pPr lvl="1"/>
            <a:r>
              <a:rPr lang="zh-CN" altLang="zh-CN" dirty="0"/>
              <a:t>所有卡号的消费记录列表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Map</a:t>
            </a:r>
            <a:r>
              <a:rPr lang="zh-CN" altLang="en-US" dirty="0"/>
              <a:t>集合存储数据：</a:t>
            </a:r>
            <a:r>
              <a:rPr lang="zh-CN" altLang="en-US" dirty="0">
                <a:solidFill>
                  <a:srgbClr val="FF0000"/>
                </a:solidFill>
              </a:rPr>
              <a:t>便于查找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2639616" y="3924732"/>
            <a:ext cx="7632848" cy="1808524"/>
          </a:xfrm>
          <a:prstGeom prst="roundRect">
            <a:avLst>
              <a:gd name="adj" fmla="val 23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/>
            <a:r>
              <a:rPr lang="en-US" altLang="zh-CN" sz="2400" b="1" dirty="0">
                <a:latin typeface="+mn-lt"/>
                <a:ea typeface="微软雅黑" panose="020B0503020204020204" pitchFamily="2" charset="-122"/>
              </a:rPr>
              <a:t>//</a:t>
            </a: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嗖嗖移动用户列表</a:t>
            </a:r>
            <a:endParaRPr lang="en-US" altLang="zh-CN" sz="2400" b="1" dirty="0">
              <a:latin typeface="+mn-lt"/>
              <a:ea typeface="微软雅黑" panose="020B0503020204020204" pitchFamily="2" charset="-122"/>
            </a:endParaRPr>
          </a:p>
          <a:p>
            <a:pPr lvl="1"/>
            <a:r>
              <a:rPr lang="en-US" altLang="zh-CN" sz="2400" b="1" dirty="0">
                <a:latin typeface="+mn-lt"/>
                <a:ea typeface="微软雅黑" panose="020B0503020204020204" pitchFamily="2" charset="-122"/>
              </a:rPr>
              <a:t>Map&lt;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微软雅黑" panose="020B0503020204020204" pitchFamily="2" charset="-122"/>
              </a:rPr>
              <a:t>String</a:t>
            </a:r>
            <a:r>
              <a:rPr lang="en-US" altLang="zh-CN" sz="2400" b="1" dirty="0" err="1">
                <a:latin typeface="+mn-lt"/>
                <a:ea typeface="微软雅黑" panose="020B0503020204020204" pitchFamily="2" charset="-122"/>
              </a:rPr>
              <a:t>,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微软雅黑" panose="020B0503020204020204" pitchFamily="2" charset="-122"/>
              </a:rPr>
              <a:t>MobileCard</a:t>
            </a:r>
            <a:r>
              <a:rPr lang="en-US" altLang="zh-CN" sz="2400" b="1" dirty="0">
                <a:latin typeface="+mn-lt"/>
                <a:ea typeface="微软雅黑" panose="020B0503020204020204" pitchFamily="2" charset="-122"/>
              </a:rPr>
              <a:t>&gt; card;</a:t>
            </a:r>
            <a:endParaRPr lang="en-US" altLang="zh-CN" sz="2400" b="1" dirty="0">
              <a:latin typeface="+mn-lt"/>
              <a:ea typeface="微软雅黑" panose="020B0503020204020204" pitchFamily="2" charset="-122"/>
            </a:endParaRPr>
          </a:p>
          <a:p>
            <a:pPr lvl="1"/>
            <a:r>
              <a:rPr lang="en-US" altLang="zh-CN" sz="2400" b="1" dirty="0">
                <a:latin typeface="+mn-lt"/>
                <a:ea typeface="微软雅黑" panose="020B0503020204020204" pitchFamily="2" charset="-122"/>
              </a:rPr>
              <a:t>//</a:t>
            </a:r>
            <a:r>
              <a:rPr lang="zh-CN" altLang="en-US" sz="2400" b="1" dirty="0">
                <a:latin typeface="+mn-lt"/>
                <a:ea typeface="微软雅黑" panose="020B0503020204020204" pitchFamily="2" charset="-122"/>
              </a:rPr>
              <a:t>卡消费记录列表</a:t>
            </a:r>
            <a:endParaRPr lang="en-US" altLang="zh-CN" sz="2400" b="1" dirty="0">
              <a:latin typeface="+mn-lt"/>
              <a:ea typeface="微软雅黑" panose="020B0503020204020204" pitchFamily="2" charset="-122"/>
            </a:endParaRPr>
          </a:p>
          <a:p>
            <a:pPr lvl="1"/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微软雅黑" panose="020B0503020204020204" pitchFamily="2" charset="-122"/>
              </a:rPr>
              <a:t>Map&lt;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微软雅黑" panose="020B0503020204020204" pitchFamily="2" charset="-122"/>
              </a:rPr>
              <a:t>String</a:t>
            </a:r>
            <a:r>
              <a:rPr lang="en-US" altLang="zh-CN" sz="2400" b="1" dirty="0" err="1">
                <a:latin typeface="+mn-lt"/>
                <a:ea typeface="微软雅黑" panose="020B0503020204020204" pitchFamily="2" charset="-122"/>
              </a:rPr>
              <a:t>,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微软雅黑" panose="020B0503020204020204" pitchFamily="2" charset="-122"/>
              </a:rPr>
              <a:t>List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微软雅黑" panose="020B0503020204020204" pitchFamily="2" charset="-122"/>
              </a:rPr>
              <a:t>&lt;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微软雅黑" panose="020B0503020204020204" pitchFamily="2" charset="-122"/>
              </a:rPr>
              <a:t>ConsumInfo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微软雅黑" panose="020B0503020204020204" pitchFamily="2" charset="-122"/>
              </a:rPr>
              <a:t>&gt;</a:t>
            </a:r>
            <a:r>
              <a:rPr lang="en-US" altLang="zh-CN" sz="2400" b="1" dirty="0">
                <a:latin typeface="+mn-lt"/>
                <a:ea typeface="微软雅黑" panose="020B0503020204020204" pitchFamily="2" charset="-122"/>
              </a:rPr>
              <a:t>&gt; </a:t>
            </a:r>
            <a:r>
              <a:rPr lang="en-US" altLang="zh-CN" sz="2400" b="1" dirty="0" err="1">
                <a:latin typeface="+mn-lt"/>
                <a:ea typeface="微软雅黑" panose="020B0503020204020204" pitchFamily="2" charset="-122"/>
              </a:rPr>
              <a:t>consumInfos</a:t>
            </a:r>
            <a:r>
              <a:rPr lang="en-US" altLang="zh-CN" sz="2400" b="1" dirty="0">
                <a:latin typeface="+mn-lt"/>
                <a:ea typeface="微软雅黑" panose="020B0503020204020204" pitchFamily="2" charset="-122"/>
              </a:rPr>
              <a:t>;</a:t>
            </a:r>
            <a:endParaRPr lang="en-US" altLang="zh-CN" sz="2400" b="1" dirty="0">
              <a:latin typeface="+mn-lt"/>
              <a:ea typeface="微软雅黑" panose="020B0503020204020204" pitchFamily="2" charset="-122"/>
            </a:endParaRP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auto">
          <a:xfrm>
            <a:off x="2814921" y="3092601"/>
            <a:ext cx="1142252" cy="408192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键：卡号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 flipV="1">
            <a:off x="3619831" y="3501007"/>
            <a:ext cx="675968" cy="91888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6303550" y="3501007"/>
            <a:ext cx="800562" cy="918883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6456040" y="3092601"/>
            <a:ext cx="1372122" cy="408192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值：卡对象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2814918" y="6021504"/>
            <a:ext cx="1142252" cy="408192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键：卡号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3932209" y="5491170"/>
            <a:ext cx="492534" cy="53011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5484483" y="6050123"/>
            <a:ext cx="2751342" cy="408192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值：该卡的所有消费记录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6379794" y="5491169"/>
            <a:ext cx="76245" cy="53011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5820" y="285750"/>
            <a:ext cx="3293110" cy="523875"/>
          </a:xfrm>
        </p:spPr>
        <p:txBody>
          <a:bodyPr/>
          <a:lstStyle/>
          <a:p>
            <a:pPr>
              <a:defRPr/>
            </a:pPr>
            <a:r>
              <a:t>开发计划</a:t>
            </a:r>
            <a:endParaRPr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2207568" y="908720"/>
          <a:ext cx="8215370" cy="5103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6540" y="70485"/>
            <a:ext cx="6422390" cy="954405"/>
          </a:xfrm>
        </p:spPr>
        <p:txBody>
          <a:bodyPr/>
          <a:lstStyle/>
          <a:p>
            <a:pPr>
              <a:defRPr/>
            </a:pPr>
            <a:r>
              <a:rPr dirty="0"/>
              <a:t>用例</a:t>
            </a:r>
            <a:r>
              <a:rPr lang="en-US" altLang="zh-CN" dirty="0"/>
              <a:t>1</a:t>
            </a:r>
            <a:r>
              <a:rPr dirty="0"/>
              <a:t>：</a:t>
            </a:r>
            <a:r>
              <a:rPr lang="zh-CN" altLang="en-US" dirty="0"/>
              <a:t>搭建整体框架</a:t>
            </a:r>
            <a:r>
              <a:rPr lang="en-US" altLang="zh-CN" dirty="0"/>
              <a:t>3-1</a:t>
            </a:r>
            <a:endParaRPr lang="zh-CN" alt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019820" y="1381844"/>
            <a:ext cx="7748588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创建并编写实体类  </a:t>
            </a:r>
            <a:r>
              <a:rPr lang="en-US" altLang="zh-CN" dirty="0">
                <a:solidFill>
                  <a:srgbClr val="FF0000"/>
                </a:solidFill>
              </a:rPr>
              <a:t>[20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/>
              <a:t>创建工具类、业务类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业务类实现主菜单 </a:t>
            </a:r>
            <a:r>
              <a:rPr lang="en-US" altLang="zh-CN" dirty="0">
                <a:solidFill>
                  <a:srgbClr val="FF0000"/>
                </a:solidFill>
              </a:rPr>
              <a:t>[15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6</a:t>
            </a:r>
            <a:r>
              <a:rPr lang="zh-CN" altLang="en-US" dirty="0"/>
              <a:t>个功能 选择</a:t>
            </a:r>
            <a:r>
              <a:rPr lang="en-US" altLang="zh-CN" dirty="0"/>
              <a:t>1</a:t>
            </a:r>
            <a:r>
              <a:rPr lang="zh-CN" altLang="en-US" dirty="0"/>
              <a:t>验证成功进入二级菜单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选择</a:t>
            </a:r>
            <a:r>
              <a:rPr lang="en-US" altLang="zh-CN" dirty="0"/>
              <a:t>6</a:t>
            </a:r>
            <a:r>
              <a:rPr lang="zh-CN" altLang="en-US" dirty="0"/>
              <a:t>可退出系统，选择其他</a:t>
            </a:r>
            <a:endParaRPr lang="en-US" altLang="zh-CN" dirty="0"/>
          </a:p>
          <a:p>
            <a:pPr marL="914400" lvl="2" indent="0">
              <a:buNone/>
              <a:defRPr/>
            </a:pPr>
            <a:r>
              <a:rPr lang="zh-CN" altLang="en-US" dirty="0"/>
              <a:t>功能仅显示提示信息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业务类实现二级菜单</a:t>
            </a:r>
            <a:r>
              <a:rPr lang="en-US" altLang="zh-CN" dirty="0">
                <a:solidFill>
                  <a:srgbClr val="FF0000"/>
                </a:solidFill>
              </a:rPr>
              <a:t>[15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输入</a:t>
            </a:r>
            <a:r>
              <a:rPr lang="en-US" altLang="zh-CN" dirty="0"/>
              <a:t>1~5</a:t>
            </a:r>
            <a:r>
              <a:rPr lang="zh-CN" altLang="en-US" dirty="0"/>
              <a:t>选择功能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输入其他键进入上一级</a:t>
            </a: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lvl="2">
              <a:defRPr/>
            </a:pPr>
            <a:endParaRPr lang="zh-CN" altLang="en-US" dirty="0"/>
          </a:p>
        </p:txBody>
      </p:sp>
      <p:grpSp>
        <p:nvGrpSpPr>
          <p:cNvPr id="28680" name="组合 12"/>
          <p:cNvGrpSpPr/>
          <p:nvPr/>
        </p:nvGrpSpPr>
        <p:grpSpPr bwMode="auto">
          <a:xfrm>
            <a:off x="1628775" y="857250"/>
            <a:ext cx="1102995" cy="500063"/>
            <a:chOff x="6072198" y="1142984"/>
            <a:chExt cx="1103090" cy="500066"/>
          </a:xfrm>
        </p:grpSpPr>
        <p:pic>
          <p:nvPicPr>
            <p:cNvPr id="2869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4"/>
          <p:cNvGrpSpPr/>
          <p:nvPr/>
        </p:nvGrpSpPr>
        <p:grpSpPr bwMode="auto">
          <a:xfrm>
            <a:off x="4664943" y="6340793"/>
            <a:ext cx="2714625" cy="428625"/>
            <a:chOff x="3143240" y="5143512"/>
            <a:chExt cx="2714644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8688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970969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16" name="图片 15" descr="图10-6 主菜单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742" y="1025049"/>
            <a:ext cx="3923928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 descr="图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826" y="4091811"/>
            <a:ext cx="3862884" cy="24376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98670" y="70485"/>
            <a:ext cx="5890260" cy="95440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1</a:t>
            </a:r>
            <a:r>
              <a:rPr lang="zh-CN" altLang="en-US" dirty="0"/>
              <a:t>：搭建整体框架</a:t>
            </a:r>
            <a:r>
              <a:rPr lang="en-US" altLang="zh-CN" dirty="0"/>
              <a:t>3-2</a:t>
            </a:r>
            <a:endParaRPr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在理解类结构的基础上编写实体类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业务类中主菜单、二级菜单可分别定义方法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用户登录验证，需遍历所有卡号，对比卡号、密码属性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do-while</a:t>
            </a:r>
            <a:r>
              <a:rPr lang="zh-CN" altLang="en-US" dirty="0"/>
              <a:t>循环内嵌</a:t>
            </a:r>
            <a:r>
              <a:rPr lang="en-US" altLang="zh-CN" dirty="0"/>
              <a:t>switch</a:t>
            </a:r>
            <a:r>
              <a:rPr lang="zh-CN" altLang="en-US" dirty="0"/>
              <a:t>分支结构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为方便测试，需在卡号列表中初始化几条卡号数据</a:t>
            </a:r>
            <a:endParaRPr lang="en-US" altLang="zh-CN" dirty="0"/>
          </a:p>
        </p:txBody>
      </p:sp>
      <p:grpSp>
        <p:nvGrpSpPr>
          <p:cNvPr id="54277" name="组合 17"/>
          <p:cNvGrpSpPr/>
          <p:nvPr/>
        </p:nvGrpSpPr>
        <p:grpSpPr bwMode="auto">
          <a:xfrm>
            <a:off x="1609725" y="3068960"/>
            <a:ext cx="979170" cy="461963"/>
            <a:chOff x="3786182" y="3824735"/>
            <a:chExt cx="979912" cy="461521"/>
          </a:xfrm>
        </p:grpSpPr>
        <p:sp>
          <p:nvSpPr>
            <p:cNvPr id="19" name="TextBox 18"/>
            <p:cNvSpPr txBox="1"/>
            <p:nvPr/>
          </p:nvSpPr>
          <p:spPr>
            <a:xfrm>
              <a:off x="4072149" y="3856296"/>
              <a:ext cx="693945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54284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组合 19"/>
          <p:cNvGrpSpPr/>
          <p:nvPr/>
        </p:nvGrpSpPr>
        <p:grpSpPr bwMode="auto">
          <a:xfrm>
            <a:off x="5262245" y="6216968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grpSp>
        <p:nvGrpSpPr>
          <p:cNvPr id="12" name="组合 13"/>
          <p:cNvGrpSpPr/>
          <p:nvPr/>
        </p:nvGrpSpPr>
        <p:grpSpPr bwMode="auto">
          <a:xfrm>
            <a:off x="1595438" y="764704"/>
            <a:ext cx="993457" cy="447675"/>
            <a:chOff x="1000100" y="3235185"/>
            <a:chExt cx="993464" cy="446983"/>
          </a:xfrm>
        </p:grpSpPr>
        <p:pic>
          <p:nvPicPr>
            <p:cNvPr id="13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3259595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8030" y="286385"/>
            <a:ext cx="5930900" cy="523240"/>
          </a:xfrm>
        </p:spPr>
        <p:txBody>
          <a:bodyPr/>
          <a:lstStyle/>
          <a:p>
            <a:pPr>
              <a:defRPr/>
            </a:pPr>
            <a:r>
              <a:rPr dirty="0"/>
              <a:t>用例</a:t>
            </a:r>
            <a:r>
              <a:rPr lang="en-US" altLang="zh-CN" dirty="0"/>
              <a:t>1</a:t>
            </a:r>
            <a:r>
              <a:rPr dirty="0"/>
              <a:t>：</a:t>
            </a:r>
            <a:r>
              <a:rPr lang="zh-CN" altLang="en-US" dirty="0"/>
              <a:t>搭建整体框架</a:t>
            </a:r>
            <a:r>
              <a:rPr lang="en-US" altLang="zh-CN" dirty="0"/>
              <a:t>3-3</a:t>
            </a:r>
            <a:endParaRPr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启动后正确显示主菜单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输入“</a:t>
            </a:r>
            <a:r>
              <a:rPr lang="en-US" altLang="zh-CN" dirty="0"/>
              <a:t>6”</a:t>
            </a:r>
            <a:r>
              <a:rPr lang="zh-CN" altLang="en-US" dirty="0"/>
              <a:t>，程序退出系统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输入</a:t>
            </a:r>
            <a:r>
              <a:rPr lang="en-US" altLang="zh-CN" dirty="0"/>
              <a:t>1</a:t>
            </a:r>
            <a:r>
              <a:rPr lang="zh-CN" altLang="en-US" dirty="0"/>
              <a:t>，输入预置的卡号、密码后进入二级菜单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二级菜单中输入</a:t>
            </a:r>
            <a:r>
              <a:rPr lang="en-US" altLang="zh-CN" dirty="0"/>
              <a:t>1~5</a:t>
            </a:r>
            <a:r>
              <a:rPr lang="zh-CN" altLang="en-US" dirty="0"/>
              <a:t>之外的数返回主菜单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要求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互相验证完成的程序功能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小组长检查本组完成情况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238375" y="2924175"/>
            <a:ext cx="793115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b="1">
              <a:ea typeface="黑体" panose="02010609060101010101" pitchFamily="49" charset="-122"/>
            </a:endParaRPr>
          </a:p>
        </p:txBody>
      </p:sp>
      <p:grpSp>
        <p:nvGrpSpPr>
          <p:cNvPr id="34822" name="组合 9"/>
          <p:cNvGrpSpPr/>
          <p:nvPr/>
        </p:nvGrpSpPr>
        <p:grpSpPr bwMode="auto">
          <a:xfrm>
            <a:off x="1652588" y="857250"/>
            <a:ext cx="1561147" cy="455613"/>
            <a:chOff x="4714876" y="5214950"/>
            <a:chExt cx="1560543" cy="455628"/>
          </a:xfrm>
        </p:grpSpPr>
        <p:pic>
          <p:nvPicPr>
            <p:cNvPr id="34823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5071925" y="5241939"/>
              <a:ext cx="1203494" cy="39879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功能测试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635" y="285750"/>
            <a:ext cx="4773295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0725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0728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721350" y="70485"/>
            <a:ext cx="4767580" cy="954405"/>
          </a:xfrm>
        </p:spPr>
        <p:txBody>
          <a:bodyPr/>
          <a:lstStyle/>
          <a:p>
            <a:pPr>
              <a:defRPr/>
            </a:pPr>
            <a:r>
              <a:rPr dirty="0"/>
              <a:t>用例</a:t>
            </a:r>
            <a:r>
              <a:rPr lang="en-US" altLang="zh-CN" dirty="0"/>
              <a:t>2</a:t>
            </a:r>
            <a:r>
              <a:rPr dirty="0"/>
              <a:t>：</a:t>
            </a:r>
            <a:r>
              <a:rPr lang="zh-CN" altLang="en-US" dirty="0"/>
              <a:t>用户注册</a:t>
            </a:r>
            <a:r>
              <a:rPr lang="en-US" altLang="zh-CN" dirty="0"/>
              <a:t>3-1</a:t>
            </a:r>
            <a:endParaRPr lang="zh-CN" alt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72470" y="494953"/>
            <a:ext cx="7748588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根据提示输入以下信息</a:t>
            </a:r>
            <a:r>
              <a:rPr lang="en-US" altLang="zh-CN" dirty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zh-CN" altLang="en-US" dirty="0"/>
              <a:t>选择卡号（提供以“</a:t>
            </a:r>
            <a:r>
              <a:rPr lang="en-US" altLang="zh-CN" dirty="0"/>
              <a:t>139</a:t>
            </a:r>
            <a:r>
              <a:rPr lang="zh-CN" altLang="en-US" dirty="0"/>
              <a:t>”开头的</a:t>
            </a:r>
            <a:r>
              <a:rPr lang="en-US" altLang="zh-CN" dirty="0"/>
              <a:t>9</a:t>
            </a:r>
            <a:r>
              <a:rPr lang="zh-CN" altLang="en-US" dirty="0"/>
              <a:t>个随机卡号</a:t>
            </a:r>
            <a:r>
              <a:rPr lang="en-US" altLang="zh-CN" dirty="0"/>
              <a:t>,</a:t>
            </a:r>
            <a:r>
              <a:rPr lang="zh-CN" altLang="en-US" dirty="0"/>
              <a:t>每行</a:t>
            </a:r>
            <a:r>
              <a:rPr lang="en-US" altLang="zh-CN" dirty="0"/>
              <a:t>3</a:t>
            </a:r>
            <a:r>
              <a:rPr lang="zh-CN" altLang="en-US" dirty="0"/>
              <a:t>个）</a:t>
            </a:r>
            <a:endParaRPr lang="en-US" altLang="zh-CN" dirty="0"/>
          </a:p>
          <a:p>
            <a:pPr lvl="2">
              <a:defRPr/>
            </a:pPr>
            <a:r>
              <a:rPr lang="zh-CN" altLang="zh-CN" dirty="0"/>
              <a:t>选择套餐</a:t>
            </a:r>
            <a:r>
              <a:rPr lang="zh-CN" altLang="en-US" dirty="0"/>
              <a:t>（话唠套餐、网虫套餐、超人套餐）</a:t>
            </a:r>
            <a:endParaRPr lang="en-US" altLang="zh-CN" dirty="0"/>
          </a:p>
          <a:p>
            <a:pPr lvl="2">
              <a:defRPr/>
            </a:pPr>
            <a:r>
              <a:rPr lang="zh-CN" altLang="zh-CN" dirty="0"/>
              <a:t>输入用户名、密码信息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输入预存话费金额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成功保存信息并提示</a:t>
            </a:r>
            <a:endParaRPr lang="en-US" altLang="zh-CN" dirty="0"/>
          </a:p>
          <a:p>
            <a:pPr marL="457200" lvl="1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    [20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zh-CN" altLang="en-US" dirty="0"/>
              <a:t>卡号、用户名、当前余额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套餐信息</a:t>
            </a:r>
            <a:endParaRPr lang="en-US" altLang="zh-CN" dirty="0"/>
          </a:p>
          <a:p>
            <a:pPr lvl="2">
              <a:defRPr/>
            </a:pPr>
            <a:endParaRPr lang="zh-CN" altLang="en-US" dirty="0"/>
          </a:p>
        </p:txBody>
      </p:sp>
      <p:grpSp>
        <p:nvGrpSpPr>
          <p:cNvPr id="28680" name="组合 12"/>
          <p:cNvGrpSpPr/>
          <p:nvPr/>
        </p:nvGrpSpPr>
        <p:grpSpPr bwMode="auto">
          <a:xfrm>
            <a:off x="424815" y="66586"/>
            <a:ext cx="1102995" cy="500063"/>
            <a:chOff x="6072198" y="1142984"/>
            <a:chExt cx="1103090" cy="500066"/>
          </a:xfrm>
        </p:grpSpPr>
        <p:pic>
          <p:nvPicPr>
            <p:cNvPr id="2869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4"/>
          <p:cNvGrpSpPr/>
          <p:nvPr/>
        </p:nvGrpSpPr>
        <p:grpSpPr bwMode="auto">
          <a:xfrm>
            <a:off x="4893543" y="6100763"/>
            <a:ext cx="2714625" cy="428625"/>
            <a:chOff x="3143240" y="5143512"/>
            <a:chExt cx="2714644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8688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970969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22" name="图片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768" y="2227972"/>
            <a:ext cx="417830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758690" y="70485"/>
            <a:ext cx="5730240" cy="954405"/>
          </a:xfrm>
        </p:spPr>
        <p:txBody>
          <a:bodyPr/>
          <a:lstStyle/>
          <a:p>
            <a:pPr>
              <a:defRPr/>
            </a:pPr>
            <a:r>
              <a:rPr dirty="0"/>
              <a:t>用例</a:t>
            </a:r>
            <a:r>
              <a:rPr lang="en-US" altLang="zh-CN" dirty="0"/>
              <a:t>2</a:t>
            </a:r>
            <a:r>
              <a:rPr dirty="0"/>
              <a:t>：</a:t>
            </a:r>
            <a:r>
              <a:rPr lang="zh-CN" altLang="en-US" dirty="0"/>
              <a:t>用户注册</a:t>
            </a:r>
            <a:r>
              <a:rPr lang="en-US" altLang="zh-CN" dirty="0"/>
              <a:t>3-2</a:t>
            </a:r>
            <a:endParaRPr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生成随机卡号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以“</a:t>
            </a:r>
            <a:r>
              <a:rPr lang="en-US" altLang="zh-CN" dirty="0"/>
              <a:t>139</a:t>
            </a:r>
            <a:r>
              <a:rPr lang="zh-CN" altLang="en-US" dirty="0"/>
              <a:t>”开头，后面拼接</a:t>
            </a:r>
            <a:r>
              <a:rPr lang="en-US" altLang="zh-CN" dirty="0"/>
              <a:t>8</a:t>
            </a:r>
            <a:r>
              <a:rPr lang="zh-CN" altLang="en-US" dirty="0"/>
              <a:t>位随机数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java.util.Random</a:t>
            </a:r>
            <a:r>
              <a:rPr lang="en-US" altLang="zh-CN" dirty="0"/>
              <a:t>()</a:t>
            </a:r>
            <a:r>
              <a:rPr lang="zh-CN" altLang="en-US" dirty="0"/>
              <a:t>类生成指定位数的随机数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如随机卡号已注册则重新生成，使用循环</a:t>
            </a:r>
            <a:endParaRPr lang="en-US" altLang="zh-CN" dirty="0"/>
          </a:p>
        </p:txBody>
      </p:sp>
      <p:grpSp>
        <p:nvGrpSpPr>
          <p:cNvPr id="29701" name="组合 13"/>
          <p:cNvGrpSpPr/>
          <p:nvPr/>
        </p:nvGrpSpPr>
        <p:grpSpPr bwMode="auto">
          <a:xfrm>
            <a:off x="1595438" y="857250"/>
            <a:ext cx="993457" cy="447675"/>
            <a:chOff x="1000100" y="3235185"/>
            <a:chExt cx="993464" cy="446983"/>
          </a:xfrm>
        </p:grpSpPr>
        <p:pic>
          <p:nvPicPr>
            <p:cNvPr id="297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9595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组合 20"/>
          <p:cNvGrpSpPr/>
          <p:nvPr/>
        </p:nvGrpSpPr>
        <p:grpSpPr bwMode="auto">
          <a:xfrm>
            <a:off x="1609725" y="3284984"/>
            <a:ext cx="979170" cy="461963"/>
            <a:chOff x="3786182" y="3824735"/>
            <a:chExt cx="979912" cy="461521"/>
          </a:xfrm>
        </p:grpSpPr>
        <p:sp>
          <p:nvSpPr>
            <p:cNvPr id="22" name="TextBox 21"/>
            <p:cNvSpPr txBox="1"/>
            <p:nvPr/>
          </p:nvSpPr>
          <p:spPr>
            <a:xfrm>
              <a:off x="4072149" y="3856296"/>
              <a:ext cx="693945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970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组合 19"/>
          <p:cNvGrpSpPr/>
          <p:nvPr/>
        </p:nvGrpSpPr>
        <p:grpSpPr bwMode="auto">
          <a:xfrm>
            <a:off x="4759325" y="6024711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460625" y="3717032"/>
            <a:ext cx="76454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dirty="0"/>
              <a:t>流量单位为</a:t>
            </a:r>
            <a:r>
              <a:rPr lang="en-US" altLang="zh-CN" dirty="0"/>
              <a:t>MB,</a:t>
            </a:r>
            <a:r>
              <a:rPr lang="zh-CN" altLang="en-US" dirty="0"/>
              <a:t>如以</a:t>
            </a:r>
            <a:r>
              <a:rPr lang="en-US" altLang="zh-CN" dirty="0"/>
              <a:t>GB</a:t>
            </a:r>
            <a:r>
              <a:rPr lang="zh-CN" altLang="en-US" dirty="0"/>
              <a:t>为单位显示，需换算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1GB=1024MB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25" y="285750"/>
            <a:ext cx="2821305" cy="523875"/>
          </a:xfrm>
        </p:spPr>
        <p:txBody>
          <a:bodyPr/>
          <a:lstStyle/>
          <a:p>
            <a:pPr eaLnBrk="1" hangingPunct="1"/>
            <a:r>
              <a:rPr>
                <a:solidFill>
                  <a:srgbClr val="121F55"/>
                </a:solidFill>
              </a:rPr>
              <a:t>预习检查</a:t>
            </a:r>
            <a:endParaRPr>
              <a:solidFill>
                <a:srgbClr val="121F55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本项目类的结构是怎样的？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如何注册新手机卡号用户？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话唠卡用户通话计费逻辑是怎样的？应该如何实现？</a:t>
            </a:r>
            <a:endParaRPr lang="en-US" altLang="zh-CN" dirty="0"/>
          </a:p>
          <a:p>
            <a:pPr eaLnBrk="1" hangingPunct="1">
              <a:defRPr/>
            </a:pPr>
            <a:endParaRPr lang="zh-CN" altLang="en-US" dirty="0"/>
          </a:p>
        </p:txBody>
      </p:sp>
      <p:grpSp>
        <p:nvGrpSpPr>
          <p:cNvPr id="24581" name="组合 1"/>
          <p:cNvGrpSpPr/>
          <p:nvPr/>
        </p:nvGrpSpPr>
        <p:grpSpPr bwMode="auto">
          <a:xfrm>
            <a:off x="1524000" y="600075"/>
            <a:ext cx="1607185" cy="736600"/>
            <a:chOff x="0" y="600123"/>
            <a:chExt cx="1607604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04274" cy="39860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集中测试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4584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5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11370" y="70485"/>
            <a:ext cx="5877560" cy="954405"/>
          </a:xfrm>
        </p:spPr>
        <p:txBody>
          <a:bodyPr/>
          <a:lstStyle/>
          <a:p>
            <a:pPr>
              <a:defRPr/>
            </a:pPr>
            <a:r>
              <a:rPr dirty="0"/>
              <a:t>用例</a:t>
            </a:r>
            <a:r>
              <a:rPr lang="en-US" dirty="0"/>
              <a:t>2</a:t>
            </a:r>
            <a:r>
              <a:rPr dirty="0"/>
              <a:t>：</a:t>
            </a:r>
            <a:r>
              <a:rPr lang="zh-CN" altLang="en-US" dirty="0"/>
              <a:t>用户注册</a:t>
            </a:r>
            <a:r>
              <a:rPr lang="en-US" altLang="zh-CN" dirty="0"/>
              <a:t>3-3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在主菜单中选择</a:t>
            </a:r>
            <a:r>
              <a:rPr lang="en-US" altLang="zh-CN" dirty="0"/>
              <a:t>1</a:t>
            </a:r>
            <a:r>
              <a:rPr lang="zh-CN" altLang="en-US" dirty="0"/>
              <a:t>，测试用户注册功能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选择卡号、套餐、用户名、密码、预存话费金额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流程是否完整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提示信息、生成的卡号是否符合要求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显示注册成功信息是否完整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卡号、用户名、当前余额  套餐信息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要求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互相验证完成的程序功能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小组长检查本组完成情况</a:t>
            </a:r>
            <a:endParaRPr lang="en-US" altLang="zh-CN" dirty="0"/>
          </a:p>
        </p:txBody>
      </p:sp>
      <p:grpSp>
        <p:nvGrpSpPr>
          <p:cNvPr id="31749" name="组合 16"/>
          <p:cNvGrpSpPr/>
          <p:nvPr/>
        </p:nvGrpSpPr>
        <p:grpSpPr bwMode="auto">
          <a:xfrm>
            <a:off x="1652588" y="857250"/>
            <a:ext cx="1561147" cy="455613"/>
            <a:chOff x="4714876" y="5214950"/>
            <a:chExt cx="1560543" cy="455628"/>
          </a:xfrm>
        </p:grpSpPr>
        <p:pic>
          <p:nvPicPr>
            <p:cNvPr id="3175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071925" y="5241939"/>
              <a:ext cx="1203494" cy="39879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功能测试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0" y="285750"/>
            <a:ext cx="5218430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0725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0728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95775" y="70485"/>
            <a:ext cx="6193155" cy="954405"/>
          </a:xfrm>
        </p:spPr>
        <p:txBody>
          <a:bodyPr/>
          <a:lstStyle/>
          <a:p>
            <a:pPr>
              <a:defRPr/>
            </a:pPr>
            <a:r>
              <a:rPr dirty="0"/>
              <a:t>用例</a:t>
            </a:r>
            <a:r>
              <a:rPr lang="en-US" dirty="0"/>
              <a:t>3</a:t>
            </a:r>
            <a:r>
              <a:rPr dirty="0"/>
              <a:t>：</a:t>
            </a:r>
            <a:r>
              <a:rPr lang="zh-CN" altLang="zh-CN" dirty="0"/>
              <a:t>本月账单查询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0527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显示当前卡号本月的消费数据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卡号</a:t>
            </a:r>
            <a:endParaRPr lang="en-US" altLang="zh-CN" dirty="0"/>
          </a:p>
          <a:p>
            <a:pPr lvl="2">
              <a:defRPr/>
            </a:pPr>
            <a:r>
              <a:rPr lang="zh-CN" altLang="zh-CN" dirty="0"/>
              <a:t>套餐月资费</a:t>
            </a:r>
            <a:endParaRPr lang="en-US" altLang="zh-CN" dirty="0"/>
          </a:p>
          <a:p>
            <a:pPr lvl="2">
              <a:defRPr/>
            </a:pPr>
            <a:r>
              <a:rPr lang="zh-CN" altLang="zh-CN" dirty="0"/>
              <a:t>合计</a:t>
            </a:r>
            <a:r>
              <a:rPr lang="zh-CN" altLang="en-US" dirty="0"/>
              <a:t>（</a:t>
            </a:r>
            <a:r>
              <a:rPr lang="zh-CN" altLang="zh-CN" dirty="0"/>
              <a:t>是套餐固定资费和超出套餐使用费用总和</a:t>
            </a:r>
            <a:r>
              <a:rPr lang="zh-CN" altLang="en-US" dirty="0"/>
              <a:t>）</a:t>
            </a:r>
            <a:endParaRPr lang="zh-CN" altLang="zh-CN" dirty="0"/>
          </a:p>
          <a:p>
            <a:pPr lvl="2">
              <a:defRPr/>
            </a:pPr>
            <a:r>
              <a:rPr lang="zh-CN" altLang="en-US" dirty="0"/>
              <a:t>账户余额</a:t>
            </a: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33799" name="组合 16"/>
          <p:cNvGrpSpPr/>
          <p:nvPr/>
        </p:nvGrpSpPr>
        <p:grpSpPr bwMode="auto">
          <a:xfrm>
            <a:off x="1595438" y="692696"/>
            <a:ext cx="922020" cy="406400"/>
            <a:chOff x="3786182" y="1192962"/>
            <a:chExt cx="922027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772"/>
              <a:ext cx="693425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" name="组合 19"/>
          <p:cNvGrpSpPr/>
          <p:nvPr/>
        </p:nvGrpSpPr>
        <p:grpSpPr bwMode="auto">
          <a:xfrm>
            <a:off x="4295800" y="6312743"/>
            <a:ext cx="2786062" cy="428625"/>
            <a:chOff x="3714744" y="5143512"/>
            <a:chExt cx="2786082" cy="428628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3973667" y="5187962"/>
              <a:ext cx="2198386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21" name="图片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640" y="2470408"/>
            <a:ext cx="4018954" cy="30899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组合 20"/>
          <p:cNvGrpSpPr/>
          <p:nvPr/>
        </p:nvGrpSpPr>
        <p:grpSpPr bwMode="auto">
          <a:xfrm>
            <a:off x="1609725" y="3284984"/>
            <a:ext cx="979170" cy="461963"/>
            <a:chOff x="3786182" y="3824735"/>
            <a:chExt cx="979912" cy="461521"/>
          </a:xfrm>
        </p:grpSpPr>
        <p:sp>
          <p:nvSpPr>
            <p:cNvPr id="24" name="TextBox 23"/>
            <p:cNvSpPr txBox="1"/>
            <p:nvPr/>
          </p:nvSpPr>
          <p:spPr>
            <a:xfrm>
              <a:off x="4072149" y="3856296"/>
              <a:ext cx="693945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5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2308538" y="4841200"/>
            <a:ext cx="586762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 err="1"/>
              <a:t>StringBuffer</a:t>
            </a:r>
            <a:r>
              <a:rPr lang="zh-CN" altLang="en-US" dirty="0"/>
              <a:t>拼字符串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金额保留</a:t>
            </a:r>
            <a:r>
              <a:rPr lang="en-US" altLang="zh-CN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49" charset="-122"/>
              </a:rPr>
              <a:t>位小数</a:t>
            </a: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000" b="0" dirty="0">
              <a:ea typeface="+mn-ea"/>
            </a:endParaRPr>
          </a:p>
        </p:txBody>
      </p:sp>
      <p:sp>
        <p:nvSpPr>
          <p:cNvPr id="27" name="AutoShape 18"/>
          <p:cNvSpPr>
            <a:spLocks noChangeArrowheads="1"/>
          </p:cNvSpPr>
          <p:nvPr/>
        </p:nvSpPr>
        <p:spPr bwMode="auto">
          <a:xfrm>
            <a:off x="7269034" y="4331682"/>
            <a:ext cx="4910038" cy="1579216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nn-NO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DecimalFormat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format</a:t>
            </a:r>
            <a:r>
              <a:rPr lang="nn-NO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= new DecimalFormat(“</a:t>
            </a:r>
            <a:r>
              <a:rPr lang="nn-NO" altLang="zh-CN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#.0</a:t>
            </a:r>
            <a:r>
              <a:rPr lang="nn-NO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”);//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定义格式化器</a:t>
            </a:r>
            <a:endParaRPr lang="nn-NO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保留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位小数显示</a:t>
            </a:r>
            <a:endParaRPr lang="nn-NO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String data =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formatData.</a:t>
            </a:r>
            <a:r>
              <a:rPr lang="en-US" altLang="zh-CN" b="1" dirty="0" err="1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format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(7.12345);</a:t>
            </a:r>
            <a:endParaRPr lang="nn-NO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  <a:p>
            <a:pPr lvl="1" indent="-457200" defTabSz="3810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1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56405" y="70485"/>
            <a:ext cx="6232525" cy="95440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3</a:t>
            </a:r>
            <a:r>
              <a:rPr lang="zh-CN" altLang="en-US" dirty="0"/>
              <a:t>：本月账单查询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41277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在二级菜单中选择</a:t>
            </a:r>
            <a:r>
              <a:rPr lang="en-US" altLang="zh-CN" dirty="0"/>
              <a:t>1</a:t>
            </a:r>
            <a:r>
              <a:rPr lang="zh-CN" altLang="en-US" dirty="0"/>
              <a:t>，测试本月账单查询功能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能够正确显示以下信息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卡号</a:t>
            </a:r>
            <a:endParaRPr lang="en-US" altLang="zh-CN" dirty="0"/>
          </a:p>
          <a:p>
            <a:pPr lvl="2">
              <a:defRPr/>
            </a:pPr>
            <a:r>
              <a:rPr lang="zh-CN" altLang="zh-CN" dirty="0"/>
              <a:t>套餐月资费</a:t>
            </a:r>
            <a:endParaRPr lang="en-US" altLang="zh-CN" dirty="0"/>
          </a:p>
          <a:p>
            <a:pPr lvl="2">
              <a:defRPr/>
            </a:pPr>
            <a:r>
              <a:rPr lang="zh-CN" altLang="zh-CN" dirty="0"/>
              <a:t>合计</a:t>
            </a:r>
            <a:r>
              <a:rPr lang="zh-CN" altLang="en-US" dirty="0"/>
              <a:t>（</a:t>
            </a:r>
            <a:r>
              <a:rPr lang="zh-CN" altLang="zh-CN" dirty="0"/>
              <a:t>是套餐固定资费和超出套餐使用费用总和</a:t>
            </a:r>
            <a:r>
              <a:rPr lang="zh-CN" altLang="en-US" dirty="0"/>
              <a:t>）     账户余额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要求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互相验证完成的程序功能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小组长检查本组完成情况</a:t>
            </a:r>
            <a:endParaRPr lang="en-US" altLang="zh-CN" dirty="0"/>
          </a:p>
        </p:txBody>
      </p:sp>
      <p:grpSp>
        <p:nvGrpSpPr>
          <p:cNvPr id="31749" name="组合 16"/>
          <p:cNvGrpSpPr/>
          <p:nvPr/>
        </p:nvGrpSpPr>
        <p:grpSpPr bwMode="auto">
          <a:xfrm>
            <a:off x="1652588" y="857250"/>
            <a:ext cx="1561147" cy="455613"/>
            <a:chOff x="4714876" y="5214950"/>
            <a:chExt cx="1560543" cy="455628"/>
          </a:xfrm>
        </p:grpSpPr>
        <p:pic>
          <p:nvPicPr>
            <p:cNvPr id="3175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071925" y="5241939"/>
              <a:ext cx="1203494" cy="39879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功能测试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43350" y="70485"/>
            <a:ext cx="6544945" cy="954405"/>
          </a:xfrm>
        </p:spPr>
        <p:txBody>
          <a:bodyPr/>
          <a:lstStyle/>
          <a:p>
            <a:pPr>
              <a:defRPr/>
            </a:pPr>
            <a:r>
              <a:rPr dirty="0"/>
              <a:t>用例</a:t>
            </a:r>
            <a:r>
              <a:rPr lang="en-US" dirty="0"/>
              <a:t>4</a:t>
            </a:r>
            <a:r>
              <a:rPr dirty="0"/>
              <a:t>：</a:t>
            </a:r>
            <a:r>
              <a:rPr lang="zh-CN" altLang="en-US" dirty="0"/>
              <a:t>套餐余量查询</a:t>
            </a:r>
            <a:r>
              <a:rPr lang="en-US" altLang="zh-CN" dirty="0"/>
              <a:t>3-1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0527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显示当前卡号套餐余量</a:t>
            </a:r>
            <a:r>
              <a:rPr lang="en-US" altLang="zh-CN" dirty="0">
                <a:solidFill>
                  <a:srgbClr val="FF0000"/>
                </a:solidFill>
              </a:rPr>
              <a:t>[30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zh-CN" altLang="en-US" dirty="0"/>
              <a:t>话唠卡：显示通话时长、短信条数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zh-CN" altLang="en-US" dirty="0"/>
              <a:t>网虫卡：显示上网流量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zh-CN" altLang="en-US" dirty="0"/>
              <a:t>超人卡：显示通话时长</a:t>
            </a:r>
            <a:endParaRPr lang="en-US" altLang="zh-CN" dirty="0"/>
          </a:p>
          <a:p>
            <a:pPr marL="914400" lvl="2" indent="0">
              <a:buNone/>
              <a:defRPr/>
            </a:pPr>
            <a:r>
              <a:rPr lang="zh-CN" altLang="en-US" dirty="0"/>
              <a:t>短信条数、上网流量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/>
              <a:t>上网流量显示单位为</a:t>
            </a:r>
            <a:r>
              <a:rPr lang="en-US" altLang="zh-CN" dirty="0"/>
              <a:t>GB</a:t>
            </a:r>
            <a:endParaRPr lang="en-US" altLang="zh-CN" dirty="0"/>
          </a:p>
          <a:p>
            <a:pPr marL="457200" lvl="1" indent="0"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ea typeface="+mn-ea"/>
              </a:rPr>
              <a:t>[10</a:t>
            </a:r>
            <a:r>
              <a:rPr lang="zh-CN" altLang="en-US" sz="2000" dirty="0">
                <a:solidFill>
                  <a:srgbClr val="FF0000"/>
                </a:solidFill>
                <a:ea typeface="+mn-ea"/>
              </a:rPr>
              <a:t>分钟</a:t>
            </a:r>
            <a:r>
              <a:rPr lang="en-US" altLang="zh-CN" sz="2000" dirty="0">
                <a:solidFill>
                  <a:srgbClr val="FF0000"/>
                </a:solidFill>
                <a:ea typeface="+mn-ea"/>
              </a:rPr>
              <a:t>]</a:t>
            </a:r>
            <a:endParaRPr lang="en-US" altLang="zh-CN" sz="2000" dirty="0">
              <a:solidFill>
                <a:srgbClr val="FF0000"/>
              </a:solidFill>
              <a:ea typeface="+mn-ea"/>
            </a:endParaRPr>
          </a:p>
          <a:p>
            <a:pPr marL="914400" lvl="2" indent="0">
              <a:buNone/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pic>
        <p:nvPicPr>
          <p:cNvPr id="23" name="图片 2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234" y="3292946"/>
            <a:ext cx="361315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  <p:grpSp>
        <p:nvGrpSpPr>
          <p:cNvPr id="14" name="组合 12"/>
          <p:cNvGrpSpPr/>
          <p:nvPr/>
        </p:nvGrpSpPr>
        <p:grpSpPr bwMode="auto">
          <a:xfrm>
            <a:off x="1628775" y="692696"/>
            <a:ext cx="1102995" cy="500063"/>
            <a:chOff x="6072198" y="1142984"/>
            <a:chExt cx="1103090" cy="500066"/>
          </a:xfrm>
        </p:grpSpPr>
        <p:pic>
          <p:nvPicPr>
            <p:cNvPr id="15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4"/>
          <p:cNvGrpSpPr/>
          <p:nvPr/>
        </p:nvGrpSpPr>
        <p:grpSpPr bwMode="auto">
          <a:xfrm>
            <a:off x="4295800" y="6168727"/>
            <a:ext cx="2714625" cy="428625"/>
            <a:chOff x="3143240" y="5143512"/>
            <a:chExt cx="2714644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3970969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758690" y="286385"/>
            <a:ext cx="5730240" cy="52324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4</a:t>
            </a:r>
            <a:r>
              <a:rPr lang="zh-CN" altLang="en-US" dirty="0"/>
              <a:t>：套餐余量查询</a:t>
            </a:r>
            <a:r>
              <a:rPr lang="en-US" altLang="zh-CN" dirty="0"/>
              <a:t>3-2</a:t>
            </a:r>
            <a:endParaRPr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2308224" y="1214438"/>
            <a:ext cx="810825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类型判断：明确当前套餐的具体类型，使用</a:t>
            </a:r>
            <a:r>
              <a:rPr lang="en-US" altLang="zh-CN" dirty="0" err="1"/>
              <a:t>instanceof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向下转型：显示信息时，转为具体套餐类型</a:t>
            </a:r>
            <a:endParaRPr lang="en-US" altLang="zh-CN" dirty="0"/>
          </a:p>
          <a:p>
            <a:pPr>
              <a:defRPr/>
            </a:pPr>
            <a:r>
              <a:rPr lang="zh-CN" altLang="zh-CN" dirty="0"/>
              <a:t>套餐余量的计算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当套餐数据</a:t>
            </a:r>
            <a:r>
              <a:rPr lang="en-US" altLang="zh-CN" dirty="0"/>
              <a:t>&gt;</a:t>
            </a:r>
            <a:r>
              <a:rPr lang="zh-CN" altLang="en-US" dirty="0"/>
              <a:t>实际使用数据时：</a:t>
            </a:r>
            <a:r>
              <a:rPr lang="zh-CN" altLang="zh-CN" dirty="0"/>
              <a:t>套餐</a:t>
            </a:r>
            <a:r>
              <a:rPr lang="zh-CN" altLang="en-US" dirty="0"/>
              <a:t>余量为两数之差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当套餐数据</a:t>
            </a:r>
            <a:r>
              <a:rPr lang="en-US" altLang="zh-CN" dirty="0"/>
              <a:t>&lt;=</a:t>
            </a:r>
            <a:r>
              <a:rPr lang="zh-CN" altLang="en-US" dirty="0"/>
              <a:t>实际使用数据时：</a:t>
            </a:r>
            <a:r>
              <a:rPr lang="zh-CN" altLang="zh-CN" dirty="0"/>
              <a:t>套餐</a:t>
            </a:r>
            <a:r>
              <a:rPr lang="zh-CN" altLang="en-US" dirty="0"/>
              <a:t>余量为</a:t>
            </a:r>
            <a:r>
              <a:rPr lang="en-US" altLang="zh-CN" dirty="0"/>
              <a:t>0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29701" name="组合 13"/>
          <p:cNvGrpSpPr/>
          <p:nvPr/>
        </p:nvGrpSpPr>
        <p:grpSpPr bwMode="auto">
          <a:xfrm>
            <a:off x="1595438" y="857250"/>
            <a:ext cx="993457" cy="447675"/>
            <a:chOff x="1000100" y="3235185"/>
            <a:chExt cx="993464" cy="446983"/>
          </a:xfrm>
        </p:grpSpPr>
        <p:pic>
          <p:nvPicPr>
            <p:cNvPr id="297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9595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组合 19"/>
          <p:cNvGrpSpPr/>
          <p:nvPr/>
        </p:nvGrpSpPr>
        <p:grpSpPr bwMode="auto">
          <a:xfrm>
            <a:off x="4759325" y="6024711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880" y="286385"/>
            <a:ext cx="5988050" cy="52324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4</a:t>
            </a:r>
            <a:r>
              <a:rPr lang="zh-CN" altLang="en-US" dirty="0"/>
              <a:t>：套餐余量查询</a:t>
            </a:r>
            <a:r>
              <a:rPr lang="en-US" altLang="zh-CN" dirty="0"/>
              <a:t>3-3</a:t>
            </a:r>
            <a:endParaRPr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41277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在二级菜单中选择</a:t>
            </a:r>
            <a:r>
              <a:rPr lang="en-US" altLang="zh-CN" dirty="0"/>
              <a:t>2</a:t>
            </a:r>
            <a:r>
              <a:rPr lang="zh-CN" altLang="en-US" dirty="0"/>
              <a:t>，测试套餐余量查询功能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正确显示当前卡套餐余量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不同套餐显示不同的内容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要求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互相验证完成的程序功能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小组长检查本组完成情况</a:t>
            </a:r>
            <a:endParaRPr lang="en-US" altLang="zh-CN" dirty="0"/>
          </a:p>
        </p:txBody>
      </p:sp>
      <p:grpSp>
        <p:nvGrpSpPr>
          <p:cNvPr id="31749" name="组合 16"/>
          <p:cNvGrpSpPr/>
          <p:nvPr/>
        </p:nvGrpSpPr>
        <p:grpSpPr bwMode="auto">
          <a:xfrm>
            <a:off x="1652588" y="857250"/>
            <a:ext cx="1561147" cy="455613"/>
            <a:chOff x="4714876" y="5214950"/>
            <a:chExt cx="1560543" cy="455628"/>
          </a:xfrm>
        </p:grpSpPr>
        <p:pic>
          <p:nvPicPr>
            <p:cNvPr id="3175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071925" y="5241939"/>
              <a:ext cx="1203494" cy="39879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功能测试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913120" y="285750"/>
            <a:ext cx="4575810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0725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0728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740660" y="70485"/>
            <a:ext cx="7747635" cy="95440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5</a:t>
            </a:r>
            <a:r>
              <a:rPr lang="zh-CN" altLang="en-US" dirty="0"/>
              <a:t>：添加和打印消费清单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0527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需求</a:t>
            </a:r>
            <a:r>
              <a:rPr lang="en-US" altLang="zh-CN" dirty="0"/>
              <a:t>1</a:t>
            </a:r>
            <a:r>
              <a:rPr lang="zh-CN" altLang="en-US" dirty="0"/>
              <a:t>：保存当前卡号的一条消费数据，内容包括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卡号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消费类型：通话、短信、上网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消费数据：</a:t>
            </a:r>
            <a:r>
              <a:rPr lang="en-US" altLang="zh-CN" dirty="0"/>
              <a:t>XX</a:t>
            </a:r>
            <a:r>
              <a:rPr lang="zh-CN" altLang="en-US" dirty="0"/>
              <a:t>分钟、</a:t>
            </a:r>
            <a:r>
              <a:rPr lang="en-US" altLang="zh-CN" dirty="0"/>
              <a:t>XX</a:t>
            </a:r>
            <a:r>
              <a:rPr lang="zh-CN" altLang="en-US" dirty="0"/>
              <a:t>条、</a:t>
            </a:r>
            <a:r>
              <a:rPr lang="en-US" altLang="zh-CN" dirty="0"/>
              <a:t>XXMB                 </a:t>
            </a:r>
            <a:r>
              <a:rPr lang="en-US" altLang="zh-CN" dirty="0">
                <a:solidFill>
                  <a:srgbClr val="FF0000"/>
                </a:solidFill>
              </a:rPr>
              <a:t>[20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/>
              <a:t>需求</a:t>
            </a:r>
            <a:r>
              <a:rPr lang="en-US" altLang="zh-CN" dirty="0"/>
              <a:t>2</a:t>
            </a:r>
            <a:r>
              <a:rPr lang="zh-CN" altLang="en-US" dirty="0"/>
              <a:t>：打印消费清单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将当前卡号的消费记录输出到文本文件中        </a:t>
            </a:r>
            <a:r>
              <a:rPr lang="en-US" altLang="zh-CN" dirty="0">
                <a:solidFill>
                  <a:srgbClr val="FF0000"/>
                </a:solidFill>
              </a:rPr>
              <a:t>[20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en-US" altLang="zh-CN" dirty="0"/>
          </a:p>
          <a:p>
            <a:pPr marL="914400" lvl="2" indent="0">
              <a:buNone/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33799" name="组合 16"/>
          <p:cNvGrpSpPr/>
          <p:nvPr/>
        </p:nvGrpSpPr>
        <p:grpSpPr bwMode="auto">
          <a:xfrm>
            <a:off x="1595438" y="692696"/>
            <a:ext cx="922020" cy="406400"/>
            <a:chOff x="3786182" y="1192962"/>
            <a:chExt cx="922027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772"/>
              <a:ext cx="693425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图片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149" y="5521682"/>
            <a:ext cx="6524203" cy="12978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04845" y="70485"/>
            <a:ext cx="7284085" cy="95440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5</a:t>
            </a:r>
            <a:r>
              <a:rPr lang="zh-CN" altLang="en-US" dirty="0"/>
              <a:t>：添加和打印消费清单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2308224" y="1214438"/>
            <a:ext cx="810825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Map</a:t>
            </a:r>
            <a:r>
              <a:rPr lang="zh-CN" altLang="en-US" dirty="0"/>
              <a:t>集合存储消费记录，方便根据卡号查找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Map&lt;</a:t>
            </a:r>
            <a:r>
              <a:rPr lang="en-US" altLang="zh-CN" dirty="0" err="1"/>
              <a:t>String,List</a:t>
            </a:r>
            <a:r>
              <a:rPr lang="en-US" altLang="zh-CN" dirty="0"/>
              <a:t>&lt;</a:t>
            </a:r>
            <a:r>
              <a:rPr lang="en-US" altLang="zh-CN" dirty="0" err="1"/>
              <a:t>ConsumInfo</a:t>
            </a:r>
            <a:r>
              <a:rPr lang="en-US" altLang="zh-CN" dirty="0"/>
              <a:t>&gt;&gt;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I/O</a:t>
            </a:r>
            <a:r>
              <a:rPr lang="zh-CN" altLang="en-US" dirty="0"/>
              <a:t>技术将集合中信息写入文件</a:t>
            </a: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4" name="组合 20"/>
          <p:cNvGrpSpPr/>
          <p:nvPr/>
        </p:nvGrpSpPr>
        <p:grpSpPr bwMode="auto">
          <a:xfrm>
            <a:off x="1653778" y="692696"/>
            <a:ext cx="979170" cy="461963"/>
            <a:chOff x="3786182" y="3824735"/>
            <a:chExt cx="979912" cy="461521"/>
          </a:xfrm>
        </p:grpSpPr>
        <p:sp>
          <p:nvSpPr>
            <p:cNvPr id="22" name="TextBox 21"/>
            <p:cNvSpPr txBox="1"/>
            <p:nvPr/>
          </p:nvSpPr>
          <p:spPr>
            <a:xfrm>
              <a:off x="4072149" y="3856296"/>
              <a:ext cx="693945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970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组合 19"/>
          <p:cNvGrpSpPr/>
          <p:nvPr/>
        </p:nvGrpSpPr>
        <p:grpSpPr bwMode="auto">
          <a:xfrm>
            <a:off x="4759325" y="6024711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17" name="图片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632" y="3174127"/>
            <a:ext cx="5184576" cy="12241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243445" y="285750"/>
            <a:ext cx="3245485" cy="523875"/>
          </a:xfrm>
        </p:spPr>
        <p:txBody>
          <a:bodyPr/>
          <a:lstStyle/>
          <a:p>
            <a:pPr>
              <a:defRPr/>
            </a:pPr>
            <a:r>
              <a:t>训练的技能点</a:t>
            </a:r>
            <a:endParaRPr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2273300" y="1227773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面向对象设计的思想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封装、继承、多态、接口的使用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异常处理的合理运用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集合框架存储数据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I /O</a:t>
            </a:r>
            <a:r>
              <a:rPr lang="zh-CN" altLang="en-US" dirty="0"/>
              <a:t>操作实现对文件的读写</a:t>
            </a:r>
            <a:endParaRPr lang="zh-CN" altLang="en-US" dirty="0"/>
          </a:p>
          <a:p>
            <a:pPr>
              <a:defRPr/>
            </a:pPr>
            <a:endParaRPr lang="en-US" altLang="zh-CN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938" y="980728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1485726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6" y="1556792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2420888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430" y="98072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789170" y="70485"/>
            <a:ext cx="5699760" cy="95440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6</a:t>
            </a:r>
            <a:r>
              <a:rPr lang="zh-CN" altLang="en-US" dirty="0"/>
              <a:t>：使用嗖嗖</a:t>
            </a:r>
            <a:r>
              <a:rPr lang="en-US" altLang="zh-CN" dirty="0"/>
              <a:t>4-1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0527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sz="2000" dirty="0"/>
              <a:t>模拟嗖嗖用户消费，并添加消费记录</a:t>
            </a:r>
            <a:endParaRPr lang="zh-CN" altLang="en-US" sz="2000" dirty="0"/>
          </a:p>
          <a:p>
            <a:pPr lvl="1">
              <a:defRPr/>
            </a:pPr>
            <a:r>
              <a:rPr lang="zh-CN" altLang="en-US" sz="2400" dirty="0"/>
              <a:t>预定</a:t>
            </a:r>
            <a:r>
              <a:rPr lang="en-US" altLang="zh-CN" sz="2400" dirty="0"/>
              <a:t>6</a:t>
            </a:r>
            <a:r>
              <a:rPr lang="zh-CN" altLang="en-US" sz="2000" dirty="0"/>
              <a:t>个消费场景</a:t>
            </a:r>
            <a:endParaRPr lang="zh-CN" altLang="en-US" sz="2000" dirty="0"/>
          </a:p>
          <a:p>
            <a:pPr lvl="2">
              <a:defRPr/>
            </a:pPr>
            <a:r>
              <a:rPr lang="zh-CN" altLang="en-US" sz="2000" dirty="0"/>
              <a:t>场景</a:t>
            </a:r>
            <a:r>
              <a:rPr lang="en-US" altLang="zh-CN" sz="2000" dirty="0"/>
              <a:t>1</a:t>
            </a:r>
            <a:r>
              <a:rPr lang="zh-CN" altLang="en-US" sz="2000" dirty="0"/>
              <a:t>：问候客户，谁知其如此难缠  通话</a:t>
            </a:r>
            <a:r>
              <a:rPr lang="en-US" altLang="zh-CN" sz="2000" dirty="0"/>
              <a:t>90</a:t>
            </a:r>
            <a:r>
              <a:rPr lang="zh-CN" altLang="en-US" sz="2000" dirty="0"/>
              <a:t>分钟    场景</a:t>
            </a:r>
            <a:r>
              <a:rPr lang="en-US" altLang="zh-CN" sz="2000" dirty="0"/>
              <a:t>2</a:t>
            </a:r>
            <a:r>
              <a:rPr lang="zh-CN" altLang="en-US" sz="2000" dirty="0"/>
              <a:t>：通知朋友手机换号，发送短信</a:t>
            </a:r>
            <a:r>
              <a:rPr lang="en-US" altLang="zh-CN" sz="2000" dirty="0"/>
              <a:t>50</a:t>
            </a:r>
            <a:r>
              <a:rPr lang="zh-CN" altLang="en-US" sz="1800" dirty="0"/>
              <a:t>条</a:t>
            </a:r>
            <a:endParaRPr lang="zh-CN" altLang="en-US" sz="1800" dirty="0"/>
          </a:p>
          <a:p>
            <a:pPr lvl="2">
              <a:defRPr/>
            </a:pPr>
            <a:r>
              <a:rPr lang="zh-CN" altLang="en-US" sz="2000" dirty="0"/>
              <a:t>场景</a:t>
            </a:r>
            <a:r>
              <a:rPr lang="en-US" altLang="zh-CN" sz="2000" dirty="0"/>
              <a:t>3</a:t>
            </a:r>
            <a:r>
              <a:rPr lang="zh-CN" altLang="en-US" sz="2000" dirty="0"/>
              <a:t>：</a:t>
            </a:r>
            <a:r>
              <a:rPr lang="zh-CN" altLang="zh-CN" sz="2000" dirty="0"/>
              <a:t>参与环境保护实施方案问卷调查</a:t>
            </a:r>
            <a:r>
              <a:rPr lang="en-US" altLang="zh-CN" sz="2000" dirty="0"/>
              <a:t>   </a:t>
            </a:r>
            <a:r>
              <a:rPr lang="zh-CN" altLang="zh-CN" sz="2000" dirty="0"/>
              <a:t>发送短信</a:t>
            </a:r>
            <a:r>
              <a:rPr lang="en-US" altLang="zh-CN" sz="2000" dirty="0"/>
              <a:t>5</a:t>
            </a:r>
            <a:r>
              <a:rPr lang="zh-CN" altLang="zh-CN" sz="2000" dirty="0"/>
              <a:t>条</a:t>
            </a:r>
            <a:endParaRPr lang="zh-CN" altLang="zh-CN" sz="2000" dirty="0"/>
          </a:p>
          <a:p>
            <a:pPr lvl="1">
              <a:defRPr/>
            </a:pPr>
            <a:r>
              <a:rPr lang="zh-CN" altLang="en-US" dirty="0"/>
              <a:t>录入手机号后，随机进入某个场景</a:t>
            </a:r>
            <a:r>
              <a:rPr lang="en-US" altLang="zh-CN" dirty="0">
                <a:solidFill>
                  <a:srgbClr val="FF0000"/>
                </a:solidFill>
              </a:rPr>
              <a:t>[25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zh-CN" altLang="en-US" dirty="0"/>
              <a:t>当前套餐支持此类消费：则变更用户数据、添加消费记录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当前套餐不支持此类消费：重新执行此操作</a:t>
            </a: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15" name="组合 12"/>
          <p:cNvGrpSpPr/>
          <p:nvPr/>
        </p:nvGrpSpPr>
        <p:grpSpPr bwMode="auto">
          <a:xfrm>
            <a:off x="1628775" y="692696"/>
            <a:ext cx="1102995" cy="500063"/>
            <a:chOff x="6072198" y="1142984"/>
            <a:chExt cx="1103090" cy="500066"/>
          </a:xfrm>
        </p:grpSpPr>
        <p:pic>
          <p:nvPicPr>
            <p:cNvPr id="1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75785" y="70485"/>
            <a:ext cx="6113145" cy="95440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6</a:t>
            </a:r>
            <a:r>
              <a:rPr lang="zh-CN" altLang="en-US" dirty="0"/>
              <a:t>：使用嗖嗖</a:t>
            </a:r>
            <a:r>
              <a:rPr lang="en-US" altLang="zh-CN" dirty="0"/>
              <a:t>4-2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021804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当进入场景后，模拟消费过程   </a:t>
            </a:r>
            <a:r>
              <a:rPr lang="en-US" altLang="zh-CN" dirty="0">
                <a:solidFill>
                  <a:srgbClr val="FF0000"/>
                </a:solidFill>
              </a:rPr>
              <a:t>[25</a:t>
            </a:r>
            <a:r>
              <a:rPr lang="zh-CN" altLang="en-US" dirty="0">
                <a:solidFill>
                  <a:srgbClr val="FF0000"/>
                </a:solidFill>
              </a:rPr>
              <a:t>分钟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/>
              <a:t>套餐余量充足：不扣当前余额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套餐余量不足：需扣当前余额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余额充足：按超出套餐资费计费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余额不足：提示用户充值</a:t>
            </a: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43" name="组合 14"/>
          <p:cNvGrpSpPr/>
          <p:nvPr/>
        </p:nvGrpSpPr>
        <p:grpSpPr bwMode="auto">
          <a:xfrm>
            <a:off x="4605511" y="5952703"/>
            <a:ext cx="2714625" cy="428625"/>
            <a:chOff x="3143240" y="5143512"/>
            <a:chExt cx="2714644" cy="428628"/>
          </a:xfrm>
        </p:grpSpPr>
        <p:sp>
          <p:nvSpPr>
            <p:cNvPr id="44" name="圆角矩形 4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809" name="Picture 8" descr="说话气泡new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46"/>
            <p:cNvSpPr txBox="1"/>
            <p:nvPr/>
          </p:nvSpPr>
          <p:spPr bwMode="auto">
            <a:xfrm>
              <a:off x="3970969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14" name="图片 13" descr="图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54" y="4144372"/>
            <a:ext cx="5495751" cy="1848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E:\ACCP8.0\JavaOOP学生用书\Chapter10\截图\图10.14 余额不足的情况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744" y="4005054"/>
            <a:ext cx="4320480" cy="19921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组合 12"/>
          <p:cNvGrpSpPr/>
          <p:nvPr/>
        </p:nvGrpSpPr>
        <p:grpSpPr bwMode="auto">
          <a:xfrm>
            <a:off x="1628775" y="620688"/>
            <a:ext cx="1102995" cy="500063"/>
            <a:chOff x="6072198" y="1142984"/>
            <a:chExt cx="1103090" cy="500066"/>
          </a:xfrm>
        </p:grpSpPr>
        <p:pic>
          <p:nvPicPr>
            <p:cNvPr id="17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481808" y="1172194"/>
              <a:ext cx="693480" cy="39878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指导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 flipH="1">
            <a:off x="3939540" y="819785"/>
            <a:ext cx="5805805" cy="523875"/>
          </a:xfrm>
        </p:spPr>
        <p:txBody>
          <a:bodyPr/>
          <a:lstStyle/>
          <a:p>
            <a:pPr>
              <a:defRPr/>
            </a:pPr>
            <a:r>
              <a:rPr lang="en-US" dirty="0"/>
              <a:t>.</a:t>
            </a:r>
            <a:endParaRPr lang="en-US"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2308224" y="1214438"/>
            <a:ext cx="8108255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定义集合对象保存场景列表并初始化场景信息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生成随机数并进入相应编号的场景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各品牌套餐类实现服务接口，即实现提供服务的功能</a:t>
            </a: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29701" name="组合 13"/>
          <p:cNvGrpSpPr/>
          <p:nvPr/>
        </p:nvGrpSpPr>
        <p:grpSpPr bwMode="auto">
          <a:xfrm>
            <a:off x="1595438" y="857250"/>
            <a:ext cx="993457" cy="447675"/>
            <a:chOff x="1000100" y="3235185"/>
            <a:chExt cx="993464" cy="446983"/>
          </a:xfrm>
        </p:grpSpPr>
        <p:pic>
          <p:nvPicPr>
            <p:cNvPr id="297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9595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组合 19"/>
          <p:cNvGrpSpPr/>
          <p:nvPr/>
        </p:nvGrpSpPr>
        <p:grpSpPr bwMode="auto">
          <a:xfrm>
            <a:off x="4655840" y="5808687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50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6408793" y="297857"/>
            <a:ext cx="3794300" cy="5219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6</a:t>
            </a:r>
            <a:r>
              <a:rPr lang="zh-CN" altLang="en-US" dirty="0"/>
              <a:t>：使用嗖嗖</a:t>
            </a:r>
            <a:r>
              <a:rPr lang="en-US" altLang="zh-CN" dirty="0"/>
              <a:t>4-3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41277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在主菜单中选择</a:t>
            </a:r>
            <a:r>
              <a:rPr lang="en-US" altLang="zh-CN" sz="2400" dirty="0"/>
              <a:t>2</a:t>
            </a:r>
            <a:r>
              <a:rPr lang="zh-CN" altLang="en-US" sz="2000" dirty="0"/>
              <a:t>，测试使用嗖嗖功能</a:t>
            </a:r>
            <a:endParaRPr lang="zh-CN" altLang="en-US" sz="2000" dirty="0"/>
          </a:p>
          <a:p>
            <a:pPr lvl="1">
              <a:defRPr/>
            </a:pPr>
            <a:r>
              <a:rPr lang="zh-CN" altLang="en-US" sz="2000" dirty="0"/>
              <a:t>录入手机号，能够随机进入场景</a:t>
            </a:r>
            <a:endParaRPr lang="zh-CN" altLang="en-US" sz="2000" dirty="0"/>
          </a:p>
          <a:p>
            <a:pPr lvl="1">
              <a:defRPr/>
            </a:pPr>
            <a:r>
              <a:rPr lang="zh-CN" altLang="en-US" sz="2000" dirty="0"/>
              <a:t>当前卡所属套餐支持该场景</a:t>
            </a:r>
            <a:endParaRPr lang="zh-CN" altLang="en-US" sz="2000" dirty="0"/>
          </a:p>
          <a:p>
            <a:pPr lvl="1">
              <a:defRPr/>
            </a:pPr>
            <a:r>
              <a:rPr lang="zh-CN" altLang="en-US" sz="2000" dirty="0"/>
              <a:t>变更该卡套餐余额或余额，余额不足时提示信息</a:t>
            </a:r>
            <a:endParaRPr lang="zh-CN" altLang="en-US" sz="2000" dirty="0"/>
          </a:p>
          <a:p>
            <a:pPr lvl="1">
              <a:defRPr/>
            </a:pPr>
            <a:r>
              <a:rPr lang="zh-CN" altLang="en-US" sz="2000" dirty="0"/>
              <a:t>调用“套餐余量查询”、“账户余额查询”查看数据变化</a:t>
            </a:r>
            <a:endParaRPr lang="zh-CN" altLang="en-US" sz="2000" dirty="0"/>
          </a:p>
          <a:p>
            <a:pPr>
              <a:defRPr/>
            </a:pPr>
            <a:r>
              <a:rPr lang="zh-CN" altLang="en-US" sz="2400" dirty="0"/>
              <a:t>使用该卡登录进入二级菜单，选择</a:t>
            </a:r>
            <a:r>
              <a:rPr lang="en-US" altLang="zh-CN" sz="2400" dirty="0"/>
              <a:t>3</a:t>
            </a:r>
            <a:r>
              <a:rPr lang="zh-CN" altLang="en-US" sz="2000" dirty="0"/>
              <a:t>打印消费清单</a:t>
            </a:r>
            <a:endParaRPr lang="zh-CN" altLang="en-US" sz="2000" dirty="0"/>
          </a:p>
          <a:p>
            <a:pPr lvl="1">
              <a:defRPr/>
            </a:pPr>
            <a:r>
              <a:rPr lang="zh-CN" altLang="en-US" sz="2000" dirty="0"/>
              <a:t>查看清单中消费数据</a:t>
            </a:r>
            <a:endParaRPr lang="zh-CN" altLang="en-US" sz="2000" dirty="0"/>
          </a:p>
          <a:p>
            <a:pPr>
              <a:defRPr/>
            </a:pPr>
            <a:r>
              <a:rPr lang="zh-CN" altLang="en-US" sz="2000" dirty="0"/>
              <a:t>要求</a:t>
            </a:r>
            <a:endParaRPr lang="zh-CN" altLang="en-US" sz="2000" dirty="0"/>
          </a:p>
          <a:p>
            <a:pPr lvl="1">
              <a:defRPr/>
            </a:pPr>
            <a:r>
              <a:rPr lang="zh-CN" altLang="en-US" sz="2000" dirty="0"/>
              <a:t>互相验证完成的程序功能</a:t>
            </a:r>
            <a:endParaRPr lang="zh-CN" altLang="en-US" sz="2000" dirty="0"/>
          </a:p>
          <a:p>
            <a:pPr lvl="1">
              <a:defRPr/>
            </a:pPr>
            <a:r>
              <a:rPr lang="zh-CN" altLang="en-US" sz="2400" dirty="0"/>
              <a:t>小组长检查本组完成情</a:t>
            </a:r>
            <a:r>
              <a:rPr lang="zh-CN" altLang="en-US" dirty="0"/>
              <a:t>况</a:t>
            </a:r>
            <a:endParaRPr lang="en-US" altLang="zh-CN" dirty="0"/>
          </a:p>
        </p:txBody>
      </p:sp>
      <p:grpSp>
        <p:nvGrpSpPr>
          <p:cNvPr id="31749" name="组合 16"/>
          <p:cNvGrpSpPr/>
          <p:nvPr/>
        </p:nvGrpSpPr>
        <p:grpSpPr bwMode="auto">
          <a:xfrm>
            <a:off x="1652588" y="857250"/>
            <a:ext cx="1561147" cy="455613"/>
            <a:chOff x="4714876" y="5214950"/>
            <a:chExt cx="1560543" cy="455628"/>
          </a:xfrm>
        </p:grpSpPr>
        <p:pic>
          <p:nvPicPr>
            <p:cNvPr id="3175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071925" y="5241939"/>
              <a:ext cx="1203494" cy="39879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功能测试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600056" y="286353"/>
            <a:ext cx="3888556" cy="5219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6</a:t>
            </a:r>
            <a:r>
              <a:rPr lang="zh-CN" altLang="en-US" dirty="0"/>
              <a:t>：使用嗖嗖</a:t>
            </a:r>
            <a:r>
              <a:rPr lang="en-US" altLang="zh-CN" dirty="0"/>
              <a:t>4-4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596890" y="285750"/>
            <a:ext cx="4892040" cy="523875"/>
          </a:xfrm>
        </p:spPr>
        <p:txBody>
          <a:bodyPr/>
          <a:lstStyle/>
          <a:p>
            <a:pPr>
              <a:defRPr/>
            </a:pPr>
            <a: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常见问题及解决办法</a:t>
            </a:r>
            <a:endParaRPr lang="en-US" altLang="zh-CN"/>
          </a:p>
          <a:p>
            <a:pPr>
              <a:defRPr/>
            </a:pPr>
            <a:r>
              <a:rPr lang="zh-CN" altLang="en-US"/>
              <a:t>代码规范问题</a:t>
            </a:r>
            <a:endParaRPr lang="zh-CN" altLang="en-US"/>
          </a:p>
          <a:p>
            <a:pPr>
              <a:defRPr/>
            </a:pPr>
            <a:r>
              <a:rPr lang="zh-CN" altLang="en-US"/>
              <a:t>调试技巧</a:t>
            </a:r>
            <a:endParaRPr lang="en-US" altLang="zh-CN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0725" name="组合 29"/>
          <p:cNvGrpSpPr/>
          <p:nvPr/>
        </p:nvGrpSpPr>
        <p:grpSpPr bwMode="auto">
          <a:xfrm>
            <a:off x="3381375" y="3214688"/>
            <a:ext cx="5929313" cy="2058988"/>
            <a:chOff x="1857356" y="3214688"/>
            <a:chExt cx="5929353" cy="2058989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0727" name="组合 7"/>
            <p:cNvGrpSpPr/>
            <p:nvPr/>
          </p:nvGrpSpPr>
          <p:grpSpPr bwMode="auto">
            <a:xfrm>
              <a:off x="1924031" y="3214688"/>
              <a:ext cx="5862678" cy="2058989"/>
              <a:chOff x="2066315" y="2227264"/>
              <a:chExt cx="5862756" cy="2059018"/>
            </a:xfrm>
          </p:grpSpPr>
          <p:grpSp>
            <p:nvGrpSpPr>
              <p:cNvPr id="30728" name="组合 19"/>
              <p:cNvGrpSpPr/>
              <p:nvPr/>
            </p:nvGrpSpPr>
            <p:grpSpPr bwMode="auto">
              <a:xfrm>
                <a:off x="2066315" y="2227264"/>
                <a:ext cx="5862756" cy="2059018"/>
                <a:chOff x="2066296" y="2227167"/>
                <a:chExt cx="5862795" cy="2059104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0733" name="组合 17"/>
                <p:cNvGrpSpPr/>
                <p:nvPr/>
              </p:nvGrpSpPr>
              <p:grpSpPr bwMode="auto">
                <a:xfrm>
                  <a:off x="2066296" y="2227167"/>
                  <a:ext cx="5148401" cy="2059104"/>
                  <a:chOff x="2066296" y="2084291"/>
                  <a:chExt cx="5148401" cy="2059104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6627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anose="020B0503020204020204" pitchFamily="2" charset="-122"/>
                        <a:ea typeface="微软雅黑" panose="020B0503020204020204" pitchFamily="2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anose="020B0503020204020204" pitchFamily="2" charset="-122"/>
                      <a:ea typeface="微软雅黑" panose="020B0503020204020204" pitchFamily="2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0729" name="组合 23"/>
              <p:cNvGrpSpPr/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-1" fmla="*/ 0 w 2500312"/>
                    <a:gd name="connsiteY0-2" fmla="*/ 1857375 h 1866444"/>
                    <a:gd name="connsiteX1-3" fmla="*/ 1165495 w 2500312"/>
                    <a:gd name="connsiteY1-4" fmla="*/ 0 h 1866444"/>
                    <a:gd name="connsiteX2-5" fmla="*/ 2500312 w 2500312"/>
                    <a:gd name="connsiteY2-6" fmla="*/ 1857375 h 1866444"/>
                    <a:gd name="connsiteX3-7" fmla="*/ 1205329 w 2500312"/>
                    <a:gd name="connsiteY3-8" fmla="*/ 1866444 h 1866444"/>
                    <a:gd name="connsiteX4" fmla="*/ 0 w 2500312"/>
                    <a:gd name="connsiteY4" fmla="*/ 1857375 h 1866444"/>
                    <a:gd name="connsiteX0-9" fmla="*/ 0 w 1214396"/>
                    <a:gd name="connsiteY0-10" fmla="*/ 1857375 h 1866444"/>
                    <a:gd name="connsiteX1-11" fmla="*/ 1165495 w 1214396"/>
                    <a:gd name="connsiteY1-12" fmla="*/ 0 h 1866444"/>
                    <a:gd name="connsiteX2-13" fmla="*/ 1214396 w 1214396"/>
                    <a:gd name="connsiteY2-14" fmla="*/ 1857375 h 1866444"/>
                    <a:gd name="connsiteX3-15" fmla="*/ 1205329 w 1214396"/>
                    <a:gd name="connsiteY3-16" fmla="*/ 1866444 h 1866444"/>
                    <a:gd name="connsiteX4-17" fmla="*/ 0 w 1214396"/>
                    <a:gd name="connsiteY4-18" fmla="*/ 1857375 h 1866444"/>
                    <a:gd name="connsiteX0-19" fmla="*/ 691861 w 691861"/>
                    <a:gd name="connsiteY0-20" fmla="*/ 1857375 h 1866444"/>
                    <a:gd name="connsiteX1-21" fmla="*/ 0 w 691861"/>
                    <a:gd name="connsiteY1-22" fmla="*/ 0 h 1866444"/>
                    <a:gd name="connsiteX2-23" fmla="*/ 48901 w 691861"/>
                    <a:gd name="connsiteY2-24" fmla="*/ 1857375 h 1866444"/>
                    <a:gd name="connsiteX3-25" fmla="*/ 39834 w 691861"/>
                    <a:gd name="connsiteY3-26" fmla="*/ 1866444 h 1866444"/>
                    <a:gd name="connsiteX4-27" fmla="*/ 691861 w 691861"/>
                    <a:gd name="connsiteY4-28" fmla="*/ 1857375 h 1866444"/>
                    <a:gd name="connsiteX0-29" fmla="*/ 1049019 w 1049019"/>
                    <a:gd name="connsiteY0-30" fmla="*/ 1857375 h 1866444"/>
                    <a:gd name="connsiteX1-31" fmla="*/ 0 w 1049019"/>
                    <a:gd name="connsiteY1-32" fmla="*/ 0 h 1866444"/>
                    <a:gd name="connsiteX2-33" fmla="*/ 48901 w 1049019"/>
                    <a:gd name="connsiteY2-34" fmla="*/ 1857375 h 1866444"/>
                    <a:gd name="connsiteX3-35" fmla="*/ 39834 w 1049019"/>
                    <a:gd name="connsiteY3-36" fmla="*/ 1866444 h 1866444"/>
                    <a:gd name="connsiteX4-37" fmla="*/ 1049019 w 1049019"/>
                    <a:gd name="connsiteY4-38" fmla="*/ 1857375 h 1866444"/>
                    <a:gd name="connsiteX0-39" fmla="*/ 1334739 w 1334739"/>
                    <a:gd name="connsiteY0-40" fmla="*/ 1857375 h 1866444"/>
                    <a:gd name="connsiteX1-41" fmla="*/ 0 w 1334739"/>
                    <a:gd name="connsiteY1-42" fmla="*/ 0 h 1866444"/>
                    <a:gd name="connsiteX2-43" fmla="*/ 48901 w 1334739"/>
                    <a:gd name="connsiteY2-44" fmla="*/ 1857375 h 1866444"/>
                    <a:gd name="connsiteX3-45" fmla="*/ 39834 w 1334739"/>
                    <a:gd name="connsiteY3-46" fmla="*/ 1866444 h 1866444"/>
                    <a:gd name="connsiteX4-47" fmla="*/ 1334739 w 1334739"/>
                    <a:gd name="connsiteY4-48" fmla="*/ 1857375 h 186644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17" y="connsiteY4-18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870575" y="286385"/>
            <a:ext cx="4617720" cy="52324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7  </a:t>
            </a:r>
            <a:r>
              <a:rPr lang="zh-CN" altLang="zh-CN" dirty="0"/>
              <a:t>办理退网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05273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从已注册用户列表中删除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退出系统</a:t>
            </a: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33799" name="组合 16"/>
          <p:cNvGrpSpPr/>
          <p:nvPr/>
        </p:nvGrpSpPr>
        <p:grpSpPr bwMode="auto">
          <a:xfrm>
            <a:off x="1595438" y="692696"/>
            <a:ext cx="922020" cy="406400"/>
            <a:chOff x="3786182" y="1192962"/>
            <a:chExt cx="922027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772"/>
              <a:ext cx="693425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96" y="3015248"/>
            <a:ext cx="4795428" cy="30375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组合 19"/>
          <p:cNvGrpSpPr/>
          <p:nvPr/>
        </p:nvGrpSpPr>
        <p:grpSpPr bwMode="auto">
          <a:xfrm>
            <a:off x="4511824" y="6240735"/>
            <a:ext cx="2786063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23385" y="70485"/>
            <a:ext cx="6264910" cy="954405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8</a:t>
            </a:r>
            <a:r>
              <a:rPr lang="zh-CN" altLang="zh-CN" dirty="0"/>
              <a:t>：套餐变更（选做）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1595438" y="1052736"/>
            <a:ext cx="8677025" cy="5143500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需求说明</a:t>
            </a:r>
            <a:endParaRPr lang="zh-CN" altLang="en-US" sz="2800" dirty="0"/>
          </a:p>
          <a:p>
            <a:pPr lvl="1">
              <a:defRPr/>
            </a:pPr>
            <a:r>
              <a:rPr lang="zh-CN" altLang="zh-CN" sz="2400" dirty="0"/>
              <a:t>套餐为当前套餐之外的其他类型，否则显示信息提示</a:t>
            </a:r>
            <a:endParaRPr lang="zh-CN" altLang="zh-CN" sz="2400" dirty="0"/>
          </a:p>
          <a:p>
            <a:pPr marL="457200" lvl="1" indent="0"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                                                                                 [20</a:t>
            </a:r>
            <a:r>
              <a:rPr lang="zh-CN" altLang="en-US" sz="2800" dirty="0">
                <a:solidFill>
                  <a:srgbClr val="FF0000"/>
                </a:solidFill>
              </a:rPr>
              <a:t>分钟</a:t>
            </a:r>
            <a:r>
              <a:rPr lang="en-US" altLang="zh-CN" sz="2800" dirty="0">
                <a:solidFill>
                  <a:srgbClr val="FF0000"/>
                </a:solidFill>
              </a:rPr>
              <a:t>]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sz="2400" dirty="0"/>
              <a:t>扣除月资费，余额不足提示信息，原数据清零，包括</a:t>
            </a:r>
            <a:endParaRPr lang="zh-CN" altLang="en-US" sz="2400" dirty="0"/>
          </a:p>
          <a:p>
            <a:pPr lvl="2">
              <a:defRPr/>
            </a:pPr>
            <a:r>
              <a:rPr lang="zh-CN" altLang="en-US" sz="2400" dirty="0"/>
              <a:t>通话时长、短信条数、上网流量                                     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2" charset="-122"/>
              </a:rPr>
              <a:t>[20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2" charset="-122"/>
              </a:rPr>
              <a:t>分钟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2" charset="-122"/>
              </a:rPr>
              <a:t>]</a:t>
            </a:r>
            <a:endParaRPr lang="en-US" altLang="zh-CN" sz="2000" dirty="0">
              <a:solidFill>
                <a:srgbClr val="FF0000"/>
              </a:solidFill>
              <a:ea typeface="微软雅黑" panose="020B0503020204020204" pitchFamily="2" charset="-122"/>
            </a:endParaRPr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33799" name="组合 16"/>
          <p:cNvGrpSpPr/>
          <p:nvPr/>
        </p:nvGrpSpPr>
        <p:grpSpPr bwMode="auto">
          <a:xfrm>
            <a:off x="1595438" y="692696"/>
            <a:ext cx="922020" cy="406400"/>
            <a:chOff x="3786182" y="1192962"/>
            <a:chExt cx="922027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772"/>
              <a:ext cx="693425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14"/>
          <p:cNvGrpSpPr/>
          <p:nvPr/>
        </p:nvGrpSpPr>
        <p:grpSpPr bwMode="auto">
          <a:xfrm>
            <a:off x="4965551" y="6381328"/>
            <a:ext cx="2714625" cy="428625"/>
            <a:chOff x="3143240" y="5143512"/>
            <a:chExt cx="2714644" cy="428628"/>
          </a:xfrm>
        </p:grpSpPr>
        <p:sp>
          <p:nvSpPr>
            <p:cNvPr id="44" name="圆角矩形 4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809" name="Picture 8" descr="说话气泡new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Box 46"/>
            <p:cNvSpPr txBox="1"/>
            <p:nvPr/>
          </p:nvSpPr>
          <p:spPr bwMode="auto">
            <a:xfrm>
              <a:off x="3970969" y="5187962"/>
              <a:ext cx="1630691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讲解需求说明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pic>
        <p:nvPicPr>
          <p:cNvPr id="14" name="图片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5" y="3825875"/>
            <a:ext cx="4011295" cy="2691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图片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305" y="3669665"/>
            <a:ext cx="3539490" cy="26866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51550" y="285750"/>
            <a:ext cx="4436745" cy="5238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4</a:t>
            </a:r>
            <a:r>
              <a:rPr lang="zh-CN" altLang="en-US" dirty="0"/>
              <a:t>：套餐余量</a:t>
            </a:r>
            <a:endParaRPr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1993658" y="1309836"/>
            <a:ext cx="8422821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变更套餐即变更对象的套餐属性，体现面向对象优势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记录用户选择变更的套餐类型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新套餐和原套餐比较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不同：扣费、修改套餐和相关数据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相同：不能变更套餐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</p:txBody>
      </p:sp>
      <p:grpSp>
        <p:nvGrpSpPr>
          <p:cNvPr id="29701" name="组合 13"/>
          <p:cNvGrpSpPr/>
          <p:nvPr/>
        </p:nvGrpSpPr>
        <p:grpSpPr bwMode="auto">
          <a:xfrm>
            <a:off x="1595438" y="857250"/>
            <a:ext cx="993457" cy="447675"/>
            <a:chOff x="1000100" y="3235185"/>
            <a:chExt cx="993464" cy="446983"/>
          </a:xfrm>
        </p:grpSpPr>
        <p:pic>
          <p:nvPicPr>
            <p:cNvPr id="2971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3259595"/>
              <a:ext cx="693425" cy="39816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组合 19"/>
          <p:cNvGrpSpPr/>
          <p:nvPr/>
        </p:nvGrpSpPr>
        <p:grpSpPr bwMode="auto">
          <a:xfrm>
            <a:off x="4655840" y="5808687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33031" y="176572"/>
            <a:ext cx="4489502" cy="5219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412776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登录后进入二级菜单选择</a:t>
            </a:r>
            <a:r>
              <a:rPr lang="en-US" altLang="zh-CN" sz="2800" dirty="0"/>
              <a:t>4</a:t>
            </a:r>
            <a:r>
              <a:rPr lang="zh-CN" altLang="en-US" sz="2800" dirty="0"/>
              <a:t>，测试</a:t>
            </a:r>
            <a:r>
              <a:rPr lang="zh-CN" altLang="zh-CN" sz="2800" dirty="0"/>
              <a:t>套餐变更</a:t>
            </a:r>
            <a:r>
              <a:rPr lang="zh-CN" altLang="en-US" sz="2400" dirty="0"/>
              <a:t>功能</a:t>
            </a:r>
            <a:endParaRPr lang="zh-CN" altLang="en-US" sz="2400" dirty="0"/>
          </a:p>
          <a:p>
            <a:pPr lvl="1">
              <a:defRPr/>
            </a:pPr>
            <a:r>
              <a:rPr lang="zh-CN" altLang="en-US" sz="2400" dirty="0"/>
              <a:t>选择正确的套餐类型</a:t>
            </a:r>
            <a:endParaRPr lang="zh-CN" altLang="en-US" sz="2400" dirty="0"/>
          </a:p>
          <a:p>
            <a:pPr lvl="2">
              <a:defRPr/>
            </a:pPr>
            <a:r>
              <a:rPr lang="zh-CN" altLang="en-US" sz="2000" dirty="0"/>
              <a:t>当前卡数据变更</a:t>
            </a:r>
            <a:endParaRPr lang="zh-CN" altLang="en-US" sz="2000" dirty="0"/>
          </a:p>
          <a:p>
            <a:pPr lvl="1">
              <a:defRPr/>
            </a:pPr>
            <a:r>
              <a:rPr lang="zh-CN" altLang="en-US" sz="2400" dirty="0"/>
              <a:t>选择与当前卡相同的套餐</a:t>
            </a:r>
            <a:endParaRPr lang="zh-CN" altLang="en-US" sz="2400" dirty="0"/>
          </a:p>
          <a:p>
            <a:pPr lvl="2">
              <a:defRPr/>
            </a:pPr>
            <a:r>
              <a:rPr lang="zh-CN" altLang="en-US" sz="2000" dirty="0"/>
              <a:t>提示错误信息</a:t>
            </a:r>
            <a:endParaRPr lang="zh-CN" altLang="en-US" sz="2000" dirty="0"/>
          </a:p>
          <a:p>
            <a:pPr>
              <a:defRPr/>
            </a:pPr>
            <a:r>
              <a:rPr lang="zh-CN" altLang="en-US" sz="2400" dirty="0"/>
              <a:t>套餐变量成功，通过查看当前余额、套餐余量检查数据</a:t>
            </a:r>
            <a:endParaRPr lang="zh-CN" altLang="en-US" sz="2400" dirty="0"/>
          </a:p>
          <a:p>
            <a:pPr>
              <a:defRPr/>
            </a:pPr>
            <a:r>
              <a:rPr lang="zh-CN" altLang="en-US" sz="2400" dirty="0"/>
              <a:t>要求</a:t>
            </a:r>
            <a:endParaRPr lang="zh-CN" altLang="en-US" sz="2400" dirty="0"/>
          </a:p>
          <a:p>
            <a:pPr lvl="1">
              <a:defRPr/>
            </a:pPr>
            <a:r>
              <a:rPr lang="zh-CN" altLang="en-US" sz="2400" dirty="0"/>
              <a:t>互相验证完成的程序功能</a:t>
            </a:r>
            <a:endParaRPr lang="zh-CN" altLang="en-US" sz="2400" dirty="0"/>
          </a:p>
          <a:p>
            <a:pPr lvl="1">
              <a:defRPr/>
            </a:pPr>
            <a:r>
              <a:rPr lang="zh-CN" altLang="en-US" sz="2800" dirty="0"/>
              <a:t>小组长检查本组完成情况</a:t>
            </a:r>
            <a:endParaRPr lang="zh-CN" altLang="en-US" sz="2800" dirty="0"/>
          </a:p>
        </p:txBody>
      </p:sp>
      <p:grpSp>
        <p:nvGrpSpPr>
          <p:cNvPr id="31749" name="组合 16"/>
          <p:cNvGrpSpPr/>
          <p:nvPr/>
        </p:nvGrpSpPr>
        <p:grpSpPr bwMode="auto">
          <a:xfrm>
            <a:off x="1652588" y="857250"/>
            <a:ext cx="1561147" cy="455613"/>
            <a:chOff x="4714876" y="5214950"/>
            <a:chExt cx="1560543" cy="455628"/>
          </a:xfrm>
        </p:grpSpPr>
        <p:pic>
          <p:nvPicPr>
            <p:cNvPr id="3175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071925" y="5241939"/>
              <a:ext cx="1203494" cy="39879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功能测试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Rectangle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6600056" y="286353"/>
            <a:ext cx="3888556" cy="5219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dirty="0"/>
              <a:t>用例</a:t>
            </a:r>
            <a:r>
              <a:rPr lang="en-US" altLang="zh-CN" dirty="0"/>
              <a:t>6</a:t>
            </a:r>
            <a:r>
              <a:rPr lang="zh-CN" altLang="en-US" dirty="0"/>
              <a:t>：使用嗖嗖</a:t>
            </a:r>
            <a:r>
              <a:rPr lang="en-US" altLang="zh-CN" dirty="0"/>
              <a:t>4-4</a:t>
            </a:r>
            <a:endParaRPr lang="zh-CN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048871" y="283252"/>
            <a:ext cx="4489502" cy="5219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8</a:t>
            </a:r>
            <a:r>
              <a:rPr lang="zh-CN" altLang="zh-CN" dirty="0"/>
              <a:t>：套餐变更（选做）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760" y="286385"/>
            <a:ext cx="7201535" cy="52324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9</a:t>
            </a:r>
            <a:r>
              <a:rPr lang="zh-CN" altLang="zh-CN" dirty="0"/>
              <a:t>：话费充值（选做）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2009911" y="1052736"/>
            <a:ext cx="7943714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为指定卡号充值，充值金额至少</a:t>
            </a:r>
            <a:r>
              <a:rPr lang="en-US" altLang="zh-CN" dirty="0"/>
              <a:t>50</a:t>
            </a:r>
            <a:r>
              <a:rPr lang="zh-CN" altLang="en-US" dirty="0"/>
              <a:t>元</a:t>
            </a:r>
            <a:endParaRPr lang="en-US" altLang="zh-CN" dirty="0"/>
          </a:p>
          <a:p>
            <a:pPr marL="914400" lvl="2" indent="0">
              <a:buNone/>
              <a:defRPr/>
            </a:pPr>
            <a:endParaRPr lang="en-US" altLang="zh-CN" dirty="0"/>
          </a:p>
        </p:txBody>
      </p:sp>
      <p:grpSp>
        <p:nvGrpSpPr>
          <p:cNvPr id="33799" name="组合 16"/>
          <p:cNvGrpSpPr/>
          <p:nvPr/>
        </p:nvGrpSpPr>
        <p:grpSpPr bwMode="auto">
          <a:xfrm>
            <a:off x="1595438" y="692696"/>
            <a:ext cx="922020" cy="406400"/>
            <a:chOff x="3786182" y="1192962"/>
            <a:chExt cx="922027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772"/>
              <a:ext cx="693425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图片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646933"/>
            <a:ext cx="5184576" cy="25822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组合 19"/>
          <p:cNvGrpSpPr/>
          <p:nvPr/>
        </p:nvGrpSpPr>
        <p:grpSpPr bwMode="auto">
          <a:xfrm>
            <a:off x="4655840" y="6024711"/>
            <a:ext cx="2786063" cy="428625"/>
            <a:chOff x="3714744" y="5143512"/>
            <a:chExt cx="278608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 txBox="1"/>
          <p:nvPr/>
        </p:nvSpPr>
        <p:spPr bwMode="auto">
          <a:xfrm>
            <a:off x="1919536" y="1052736"/>
            <a:ext cx="8424936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ea typeface="微软雅黑" panose="020B0503020204020204" pitchFamily="2" charset="-122"/>
              </a:rPr>
              <a:t>国内的通信运营商</a:t>
            </a:r>
            <a:endParaRPr lang="en-US" altLang="zh-CN" sz="2600" b="1" dirty="0">
              <a:ea typeface="微软雅黑" panose="020B0503020204020204" pitchFamily="2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600" b="1" dirty="0">
                <a:ea typeface="微软雅黑" panose="020B0503020204020204" pitchFamily="2" charset="-122"/>
              </a:rPr>
              <a:t>三大通信运营商：中国移动、中国联通、中国电信</a:t>
            </a:r>
            <a:endParaRPr lang="en-US" altLang="zh-CN" sz="2600" b="1" dirty="0">
              <a:ea typeface="微软雅黑" panose="020B0503020204020204" pitchFamily="2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ea typeface="微软雅黑" panose="020B0503020204020204" pitchFamily="2" charset="-122"/>
              </a:rPr>
              <a:t>运营商的品牌套餐</a:t>
            </a:r>
            <a:endParaRPr lang="en-US" altLang="zh-CN" sz="2600" b="1" dirty="0">
              <a:ea typeface="微软雅黑" panose="020B0503020204020204" pitchFamily="2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600" b="1" dirty="0">
                <a:ea typeface="微软雅黑" panose="020B0503020204020204" pitchFamily="2" charset="-122"/>
              </a:rPr>
              <a:t>以北京移动举例：全球通、动感地带、神州行</a:t>
            </a:r>
            <a:endParaRPr lang="en-US" altLang="zh-CN" sz="2600" b="1" dirty="0">
              <a:ea typeface="微软雅黑" panose="020B0503020204020204" pitchFamily="2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600" b="1" dirty="0">
                <a:ea typeface="微软雅黑" panose="020B0503020204020204" pitchFamily="2" charset="-122"/>
              </a:rPr>
              <a:t>办理入网</a:t>
            </a:r>
            <a:endParaRPr lang="en-US" altLang="zh-CN" sz="2600" b="1" dirty="0">
              <a:ea typeface="微软雅黑" panose="020B0503020204020204" pitchFamily="2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600" b="1" dirty="0">
              <a:ea typeface="微软雅黑" panose="020B0503020204020204" pitchFamily="2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600" b="1" dirty="0">
              <a:ea typeface="微软雅黑" panose="020B0503020204020204" pitchFamily="2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600" b="1" dirty="0">
              <a:ea typeface="微软雅黑" panose="020B0503020204020204" pitchFamily="2" charset="-122"/>
            </a:endParaRPr>
          </a:p>
          <a:p>
            <a:pPr marL="514350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600" b="1" dirty="0">
                <a:ea typeface="微软雅黑" panose="020B0503020204020204" pitchFamily="2" charset="-122"/>
              </a:rPr>
              <a:t>日常使用</a:t>
            </a:r>
            <a:endParaRPr lang="en-US" altLang="zh-CN" sz="2600" b="1" dirty="0">
              <a:ea typeface="微软雅黑" panose="020B0503020204020204" pitchFamily="2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600" b="1" dirty="0">
                <a:ea typeface="微软雅黑" panose="020B0503020204020204" pitchFamily="2" charset="-122"/>
              </a:rPr>
              <a:t>打电话、上网、发短信、查账单、查套餐余量、话费充值</a:t>
            </a:r>
            <a:r>
              <a:rPr lang="en-US" altLang="zh-CN" sz="2600" b="1" dirty="0">
                <a:ea typeface="微软雅黑" panose="020B0503020204020204" pitchFamily="2" charset="-122"/>
              </a:rPr>
              <a:t>……</a:t>
            </a:r>
            <a:endParaRPr lang="en-US" altLang="zh-CN" sz="2600" b="1" dirty="0">
              <a:ea typeface="微软雅黑" panose="020B0503020204020204" pitchFamily="2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600" b="1" dirty="0">
              <a:ea typeface="微软雅黑" panose="020B0503020204020204" pitchFamily="2" charset="-122"/>
            </a:endParaRPr>
          </a:p>
          <a:p>
            <a:pPr marL="914400" lvl="1" indent="-457200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</a:pPr>
            <a:endParaRPr lang="en-US" altLang="zh-CN" sz="2600" b="1" dirty="0">
              <a:ea typeface="微软雅黑" panose="020B0503020204020204" pitchFamily="2" charset="-122"/>
            </a:endParaRPr>
          </a:p>
          <a:p>
            <a:pPr lvl="2"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en-US" altLang="zh-CN" sz="2600" b="1" dirty="0">
              <a:ea typeface="微软雅黑" panose="020B0503020204020204" pitchFamily="2" charset="-122"/>
            </a:endParaRP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600" b="1" dirty="0">
              <a:ea typeface="微软雅黑" panose="020B0503020204020204" pitchFamily="2" charset="-122"/>
            </a:endParaRPr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94805" y="285750"/>
            <a:ext cx="3794125" cy="523875"/>
          </a:xfrm>
        </p:spPr>
        <p:txBody>
          <a:bodyPr/>
          <a:lstStyle/>
          <a:p>
            <a:pPr>
              <a:defRPr/>
            </a:pPr>
            <a:r>
              <a:rPr dirty="0"/>
              <a:t>任务描述</a:t>
            </a:r>
            <a:r>
              <a:rPr lang="en-US" altLang="zh-CN" dirty="0"/>
              <a:t>2-1</a:t>
            </a:r>
            <a:endParaRPr dirty="0"/>
          </a:p>
        </p:txBody>
      </p:sp>
      <p:graphicFrame>
        <p:nvGraphicFramePr>
          <p:cNvPr id="12" name="内容占位符 3"/>
          <p:cNvGraphicFramePr/>
          <p:nvPr/>
        </p:nvGraphicFramePr>
        <p:xfrm>
          <a:off x="2702980" y="3633614"/>
          <a:ext cx="6858048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3" name="椭圆 12"/>
          <p:cNvSpPr/>
          <p:nvPr/>
        </p:nvSpPr>
        <p:spPr bwMode="auto">
          <a:xfrm>
            <a:off x="2881313" y="3501008"/>
            <a:ext cx="357187" cy="35718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4943872" y="3501008"/>
            <a:ext cx="357188" cy="35718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7176120" y="3501008"/>
            <a:ext cx="357188" cy="357188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3" grpId="0" bldLvl="0" animBg="1"/>
      <p:bldP spid="14" grpId="0" bldLvl="0" animBg="1"/>
      <p:bldP spid="15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99558" y="70634"/>
            <a:ext cx="5489056" cy="954107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用例</a:t>
            </a:r>
            <a:r>
              <a:rPr lang="en-US" altLang="zh-CN" dirty="0"/>
              <a:t>10</a:t>
            </a:r>
            <a:r>
              <a:rPr lang="zh-CN" altLang="zh-CN" dirty="0"/>
              <a:t>：查看资费说明（选做）</a:t>
            </a:r>
            <a:endParaRPr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2009911" y="980728"/>
            <a:ext cx="7943714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为方便用户查看资费，将文本文件（资费说明</a:t>
            </a:r>
            <a:r>
              <a:rPr lang="en-US" altLang="zh-CN" dirty="0"/>
              <a:t>.txt</a:t>
            </a:r>
            <a:r>
              <a:rPr lang="zh-CN" altLang="en-US" dirty="0"/>
              <a:t>）中的信息输出</a:t>
            </a:r>
            <a:endParaRPr lang="zh-CN" altLang="en-US" dirty="0"/>
          </a:p>
          <a:p>
            <a:pPr marL="914400" lvl="2" indent="0">
              <a:buNone/>
              <a:defRPr/>
            </a:pPr>
            <a:endParaRPr lang="en-US" altLang="zh-CN" dirty="0"/>
          </a:p>
        </p:txBody>
      </p:sp>
      <p:grpSp>
        <p:nvGrpSpPr>
          <p:cNvPr id="33799" name="组合 16"/>
          <p:cNvGrpSpPr/>
          <p:nvPr/>
        </p:nvGrpSpPr>
        <p:grpSpPr bwMode="auto">
          <a:xfrm>
            <a:off x="1595438" y="692696"/>
            <a:ext cx="922020" cy="406400"/>
            <a:chOff x="3786182" y="1192962"/>
            <a:chExt cx="922027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784" y="1196772"/>
              <a:ext cx="693425" cy="3987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33818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395" y="2655570"/>
            <a:ext cx="3745865" cy="4266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组合 20"/>
          <p:cNvGrpSpPr/>
          <p:nvPr/>
        </p:nvGrpSpPr>
        <p:grpSpPr bwMode="auto">
          <a:xfrm>
            <a:off x="1609725" y="3284984"/>
            <a:ext cx="979170" cy="461963"/>
            <a:chOff x="3786182" y="3824735"/>
            <a:chExt cx="979912" cy="461521"/>
          </a:xfrm>
        </p:grpSpPr>
        <p:sp>
          <p:nvSpPr>
            <p:cNvPr id="17" name="TextBox 16"/>
            <p:cNvSpPr txBox="1"/>
            <p:nvPr/>
          </p:nvSpPr>
          <p:spPr>
            <a:xfrm>
              <a:off x="4072149" y="3856296"/>
              <a:ext cx="693945" cy="398398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517911" y="3582958"/>
            <a:ext cx="7943714" cy="159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微软雅黑" panose="020B0503020204020204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sz="18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/>
              <a:t>I/O</a:t>
            </a:r>
            <a:r>
              <a:rPr lang="zh-CN" altLang="en-US" dirty="0"/>
              <a:t>技术实现</a:t>
            </a:r>
            <a:endParaRPr lang="en-US" altLang="zh-CN" dirty="0"/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  <p:grpSp>
        <p:nvGrpSpPr>
          <p:cNvPr id="21" name="组合 19"/>
          <p:cNvGrpSpPr/>
          <p:nvPr/>
        </p:nvGrpSpPr>
        <p:grpSpPr bwMode="auto">
          <a:xfrm>
            <a:off x="2639616" y="6024711"/>
            <a:ext cx="2786063" cy="428625"/>
            <a:chOff x="3714744" y="5143512"/>
            <a:chExt cx="278608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973668" y="5187962"/>
              <a:ext cx="2198385" cy="33718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2980" y="285750"/>
            <a:ext cx="3155950" cy="523875"/>
          </a:xfrm>
        </p:spPr>
        <p:txBody>
          <a:bodyPr/>
          <a:lstStyle/>
          <a:p>
            <a:pPr>
              <a:defRPr/>
            </a:pPr>
            <a:r>
              <a:rPr dirty="0"/>
              <a:t>项目总结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讲解要点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完成情况、技能总结、经验分享、项目收获</a:t>
            </a:r>
            <a:endParaRPr lang="en-US" altLang="zh-CN"/>
          </a:p>
          <a:p>
            <a:pPr>
              <a:defRPr/>
            </a:pPr>
            <a:r>
              <a:rPr lang="zh-CN" altLang="en-US"/>
              <a:t>表达要求</a:t>
            </a:r>
            <a:endParaRPr lang="en-US" altLang="zh-CN"/>
          </a:p>
          <a:p>
            <a:pPr lvl="1">
              <a:defRPr/>
            </a:pPr>
            <a:r>
              <a:rPr lang="zh-CN" altLang="en-US"/>
              <a:t>清晰流畅、有条理、重点突出</a:t>
            </a: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57349" name="组合 9"/>
          <p:cNvGrpSpPr/>
          <p:nvPr/>
        </p:nvGrpSpPr>
        <p:grpSpPr bwMode="auto">
          <a:xfrm>
            <a:off x="1643063" y="857250"/>
            <a:ext cx="1489709" cy="428625"/>
            <a:chOff x="857224" y="5105541"/>
            <a:chExt cx="1489106" cy="428628"/>
          </a:xfrm>
        </p:grpSpPr>
        <p:pic>
          <p:nvPicPr>
            <p:cNvPr id="57350" name="Picture 2" descr="C:\Users\meng.zhang\Desktop\ACCP7.0模版图标规范\doc_lines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24" y="5105541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142858" y="5119829"/>
              <a:ext cx="1203472" cy="39878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作品展示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16215" y="213995"/>
            <a:ext cx="2672715" cy="523240"/>
          </a:xfrm>
          <a:solidFill>
            <a:schemeClr val="bg1"/>
          </a:solidFill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lang="zh-CN" altLang="en-US" dirty="0"/>
              <a:t>技能总结</a:t>
            </a:r>
            <a:endParaRPr lang="en-US" altLang="zh-CN" dirty="0"/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xfrm>
            <a:off x="2308254" y="1052736"/>
            <a:ext cx="7645398" cy="5143536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业务知识</a:t>
            </a:r>
            <a:endParaRPr lang="zh-CN" altLang="en-US" sz="2800" dirty="0"/>
          </a:p>
          <a:p>
            <a:pPr lvl="1">
              <a:defRPr/>
            </a:pPr>
            <a:r>
              <a:rPr lang="zh-CN" altLang="en-US" sz="2400" dirty="0"/>
              <a:t>菜单选择</a:t>
            </a:r>
            <a:endParaRPr lang="zh-CN" altLang="en-US" sz="2400" dirty="0"/>
          </a:p>
          <a:p>
            <a:pPr lvl="1">
              <a:defRPr/>
            </a:pPr>
            <a:r>
              <a:rPr lang="zh-CN" altLang="en-US" sz="2400" dirty="0"/>
              <a:t>各功能的执行流程</a:t>
            </a:r>
            <a:endParaRPr lang="zh-CN" altLang="en-US" sz="2400" dirty="0"/>
          </a:p>
          <a:p>
            <a:pPr lvl="1">
              <a:defRPr/>
            </a:pPr>
            <a:r>
              <a:rPr lang="zh-CN" altLang="en-US" sz="2800" dirty="0"/>
              <a:t>计费规则</a:t>
            </a:r>
            <a:endParaRPr lang="zh-CN" altLang="en-US" sz="2800" dirty="0"/>
          </a:p>
          <a:p>
            <a:r>
              <a:rPr lang="zh-CN" altLang="en-US" sz="2800" dirty="0"/>
              <a:t>主要技能点</a:t>
            </a:r>
            <a:endParaRPr lang="zh-CN" altLang="en-US" sz="2800" dirty="0"/>
          </a:p>
          <a:p>
            <a:pPr lvl="1"/>
            <a:r>
              <a:rPr lang="zh-CN" altLang="en-US" sz="2400" dirty="0"/>
              <a:t>面向对象的设计思路</a:t>
            </a:r>
            <a:endParaRPr lang="zh-CN" altLang="en-US" sz="2400" dirty="0"/>
          </a:p>
          <a:p>
            <a:pPr lvl="1"/>
            <a:r>
              <a:rPr lang="zh-CN" altLang="en-US" sz="2400" dirty="0"/>
              <a:t>封装、继承、多态、接口</a:t>
            </a:r>
            <a:endParaRPr lang="zh-CN" altLang="en-US" sz="2400" dirty="0"/>
          </a:p>
          <a:p>
            <a:pPr lvl="1"/>
            <a:r>
              <a:rPr lang="zh-CN" altLang="en-US" sz="2400" dirty="0"/>
              <a:t>异常处理</a:t>
            </a:r>
            <a:endParaRPr lang="zh-CN" altLang="en-US" sz="2400" dirty="0"/>
          </a:p>
          <a:p>
            <a:pPr lvl="1"/>
            <a:r>
              <a:rPr lang="zh-CN" altLang="en-US" sz="2400" dirty="0"/>
              <a:t>集合框架</a:t>
            </a:r>
            <a:endParaRPr lang="zh-CN" altLang="en-US" sz="2400" dirty="0"/>
          </a:p>
          <a:p>
            <a:pPr lvl="1"/>
            <a:r>
              <a:rPr lang="en-US" altLang="zh-CN" sz="2800" dirty="0"/>
              <a:t>I/O</a:t>
            </a:r>
            <a:r>
              <a:rPr lang="zh-CN" altLang="en-US" sz="2400" dirty="0"/>
              <a:t>技术</a:t>
            </a:r>
            <a:endParaRPr lang="zh-CN" altLang="en-US" sz="2400" dirty="0"/>
          </a:p>
          <a:p>
            <a:r>
              <a:rPr lang="zh-CN" altLang="en-US" sz="2800" dirty="0"/>
              <a:t>项目流程</a:t>
            </a:r>
            <a:endParaRPr lang="zh-CN" altLang="en-US" sz="2800" dirty="0"/>
          </a:p>
          <a:p>
            <a:pPr lvl="1"/>
            <a:r>
              <a:rPr lang="zh-CN" altLang="en-US" sz="2800" dirty="0"/>
              <a:t>需求</a:t>
            </a:r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r>
              <a:rPr lang="zh-CN" altLang="en-US" sz="2800" dirty="0"/>
              <a:t>设计</a:t>
            </a:r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r>
              <a:rPr lang="zh-CN" altLang="en-US" sz="2800" dirty="0"/>
              <a:t>开发</a:t>
            </a:r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r>
              <a:rPr lang="zh-CN" altLang="en-US" sz="2800" dirty="0"/>
              <a:t>测试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5168"/>
            <a:ext cx="10972800" cy="944033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34823" name="图片 1" descr="课工场最终蓝绿色v1-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0" y="165100"/>
            <a:ext cx="1608667" cy="694267"/>
          </a:xfrm>
        </p:spPr>
      </p:pic>
      <p:pic>
        <p:nvPicPr>
          <p:cNvPr id="34819" name="图片 6" descr="ppt01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2084917"/>
            <a:ext cx="2988733" cy="39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407834" y="112395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anose="02010609060101010101" pitchFamily="49" charset="-122"/>
                <a:ea typeface="微软雅黑" panose="020B0503020204020204" pitchFamily="2" charset="-122"/>
                <a:sym typeface="Arial" panose="020B0604020202020204" pitchFamily="34" charset="0"/>
              </a:rPr>
              <a:t>扫我有更多精彩课程呦</a:t>
            </a:r>
            <a:endParaRPr lang="zh-CN" altLang="en-US" sz="4000" b="1">
              <a:latin typeface="黑体" panose="02010609060101010101" pitchFamily="49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pic>
        <p:nvPicPr>
          <p:cNvPr id="34822" name="图片 12292" descr="C:\Users\zhixing.diao\Desktop\课工场app二维码.jpg课工场app二维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8" y="2084917"/>
            <a:ext cx="3007783" cy="3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25920" y="285750"/>
            <a:ext cx="3763010" cy="523875"/>
          </a:xfrm>
        </p:spPr>
        <p:txBody>
          <a:bodyPr/>
          <a:lstStyle/>
          <a:p>
            <a:pPr>
              <a:defRPr/>
            </a:pPr>
            <a:r>
              <a:rPr dirty="0"/>
              <a:t>任务描述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052736"/>
            <a:ext cx="7645400" cy="530520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系统概述：实现嗖嗖移动业务大厅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“嗖嗖移动”为继移动、联通、电信后的第四大通信运营商，现需实现其官网的部分功能，如下：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用户注册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用户登录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话费充值    资费说明  本月账单查询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套餐余量查询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打印消费详单     套餐变更   办理退网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用户模拟消费，包括通话、上网、发短信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3329" y="740698"/>
            <a:ext cx="7645398" cy="5377230"/>
          </a:xfrm>
        </p:spPr>
        <p:txBody>
          <a:bodyPr/>
          <a:lstStyle/>
          <a:p>
            <a:r>
              <a:rPr lang="zh-CN" altLang="en-US" dirty="0"/>
              <a:t>“嗖嗖移动”各种套餐资费及服务容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超出套餐的计费</a:t>
            </a:r>
            <a:endParaRPr lang="en-US" altLang="zh-CN" dirty="0"/>
          </a:p>
          <a:p>
            <a:pPr lvl="1"/>
            <a:r>
              <a:rPr lang="zh-CN" altLang="zh-CN" dirty="0"/>
              <a:t>通话</a:t>
            </a:r>
            <a:r>
              <a:rPr lang="zh-CN" altLang="en-US" dirty="0"/>
              <a:t>：</a:t>
            </a:r>
            <a:r>
              <a:rPr lang="en-US" altLang="zh-CN" dirty="0"/>
              <a:t>0.2</a:t>
            </a:r>
            <a:r>
              <a:rPr lang="zh-CN" altLang="en-US" dirty="0"/>
              <a:t>元</a:t>
            </a:r>
            <a:r>
              <a:rPr lang="en-US" altLang="zh-CN" dirty="0"/>
              <a:t>/</a:t>
            </a:r>
            <a:r>
              <a:rPr lang="zh-CN" altLang="en-US" dirty="0"/>
              <a:t>分钟</a:t>
            </a:r>
            <a:endParaRPr lang="en-US" altLang="zh-CN" dirty="0"/>
          </a:p>
          <a:p>
            <a:pPr lvl="1"/>
            <a:r>
              <a:rPr lang="zh-CN" altLang="zh-CN" dirty="0"/>
              <a:t>短信：</a:t>
            </a:r>
            <a:r>
              <a:rPr lang="en-US" altLang="zh-CN" dirty="0"/>
              <a:t>0.1</a:t>
            </a:r>
            <a:r>
              <a:rPr lang="zh-CN" altLang="zh-CN" dirty="0"/>
              <a:t>元</a:t>
            </a:r>
            <a:r>
              <a:rPr lang="en-US" altLang="zh-CN" dirty="0"/>
              <a:t>/</a:t>
            </a:r>
            <a:r>
              <a:rPr lang="zh-CN" altLang="zh-CN" dirty="0"/>
              <a:t>分钟</a:t>
            </a:r>
            <a:endParaRPr lang="zh-CN" altLang="zh-CN" dirty="0"/>
          </a:p>
          <a:p>
            <a:pPr lvl="1"/>
            <a:r>
              <a:rPr lang="zh-CN" altLang="zh-CN" dirty="0"/>
              <a:t>上网流量：</a:t>
            </a:r>
            <a:r>
              <a:rPr lang="en-US" altLang="zh-CN" dirty="0"/>
              <a:t>0.1</a:t>
            </a:r>
            <a:r>
              <a:rPr lang="zh-CN" altLang="zh-CN" dirty="0"/>
              <a:t>元</a:t>
            </a:r>
            <a:r>
              <a:rPr lang="en-US" altLang="zh-CN" dirty="0"/>
              <a:t>/MB</a:t>
            </a:r>
            <a:r>
              <a:rPr lang="zh-CN" altLang="en-US" dirty="0"/>
              <a:t>（</a:t>
            </a:r>
            <a:r>
              <a:rPr lang="en-US" altLang="zh-CN" dirty="0"/>
              <a:t>1GB=1024MB</a:t>
            </a:r>
            <a:r>
              <a:rPr lang="zh-CN" altLang="en-US" dirty="0"/>
              <a:t>）</a:t>
            </a:r>
            <a:endParaRPr lang="zh-CN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235190" y="285750"/>
            <a:ext cx="3253740" cy="523240"/>
          </a:xfrm>
        </p:spPr>
        <p:txBody>
          <a:bodyPr/>
          <a:lstStyle/>
          <a:p>
            <a:pPr>
              <a:defRPr/>
            </a:pPr>
            <a:r>
              <a:rPr dirty="0"/>
              <a:t>任务描述</a:t>
            </a:r>
            <a:r>
              <a:rPr lang="en-US" altLang="zh-CN" dirty="0"/>
              <a:t>2-2</a:t>
            </a:r>
            <a:endParaRPr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2136195" y="1415440"/>
          <a:ext cx="7920355" cy="2592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510"/>
                <a:gridCol w="1590040"/>
                <a:gridCol w="1745615"/>
                <a:gridCol w="1901190"/>
              </a:tblGrid>
              <a:tr h="81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品牌</a:t>
                      </a:r>
                      <a:r>
                        <a:rPr lang="en-US" altLang="zh-C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套餐</a:t>
                      </a:r>
                      <a:endParaRPr lang="en-US" altLang="zh-CN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话唠套餐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网虫套餐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超人套餐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2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通话时长（分钟）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500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分钟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200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分钟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上网流量（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GB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3GB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1GB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短信条数（条）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30</a:t>
                      </a:r>
                      <a:r>
                        <a:rPr kumimoji="0" lang="zh-CN" altLang="en-US" sz="16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条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50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条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资费（元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月）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58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元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月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68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月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78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元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/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月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1439" marR="91439" marT="45701" marB="45701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881688" y="285750"/>
            <a:ext cx="4606925" cy="523875"/>
          </a:xfrm>
        </p:spPr>
        <p:txBody>
          <a:bodyPr/>
          <a:lstStyle/>
          <a:p>
            <a:pPr>
              <a:defRPr/>
            </a:pPr>
            <a:r>
              <a:rPr dirty="0"/>
              <a:t>问题分析</a:t>
            </a:r>
            <a:r>
              <a:rPr lang="en-US" altLang="zh-CN" dirty="0"/>
              <a:t>1</a:t>
            </a:r>
            <a:r>
              <a:rPr dirty="0"/>
              <a:t>：整体开发思路</a:t>
            </a:r>
            <a:endParaRPr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121196"/>
            <a:ext cx="7645400" cy="5548164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系统开发步骤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明确需求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搭建项目框架</a:t>
            </a:r>
            <a:endParaRPr lang="zh-CN" altLang="en-US" dirty="0"/>
          </a:p>
          <a:p>
            <a:pPr lvl="2">
              <a:defRPr/>
            </a:pPr>
            <a:r>
              <a:rPr lang="zh-CN" altLang="en-US" dirty="0"/>
              <a:t>实体类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工具类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业务类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分别实现各功能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457200" lvl="1" indent="0">
              <a:buNone/>
              <a:defRPr/>
            </a:pPr>
            <a:r>
              <a:rPr lang="zh-CN" altLang="en-US" dirty="0"/>
              <a:t>测试</a:t>
            </a:r>
            <a:endParaRPr lang="zh-CN" altLang="en-US" dirty="0"/>
          </a:p>
          <a:p>
            <a:pPr lvl="1">
              <a:defRPr/>
            </a:pPr>
            <a:endParaRPr lang="en-US" altLang="zh-CN"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2567608" y="4204717"/>
          <a:ext cx="7560840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2365" y="286385"/>
            <a:ext cx="8075930" cy="523240"/>
          </a:xfrm>
        </p:spPr>
        <p:txBody>
          <a:bodyPr/>
          <a:lstStyle/>
          <a:p>
            <a:pPr>
              <a:defRPr/>
            </a:pPr>
            <a:r>
              <a:rPr dirty="0"/>
              <a:t>问题分析</a:t>
            </a:r>
            <a:r>
              <a:rPr lang="en-US" dirty="0"/>
              <a:t>1</a:t>
            </a:r>
            <a:r>
              <a:rPr dirty="0"/>
              <a:t>：</a:t>
            </a:r>
            <a:r>
              <a:rPr lang="zh-CN" altLang="en-US" dirty="0"/>
              <a:t>创建实体类和接口</a:t>
            </a:r>
            <a:r>
              <a:rPr lang="en-US" altLang="zh-CN" dirty="0"/>
              <a:t>3-1</a:t>
            </a:r>
            <a:endParaRPr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第一步：发现类</a:t>
            </a:r>
            <a:endParaRPr lang="en-US" altLang="zh-CN" dirty="0"/>
          </a:p>
          <a:p>
            <a:pPr lvl="1">
              <a:defRPr/>
            </a:pPr>
            <a:r>
              <a:rPr lang="zh-CN" altLang="zh-CN" dirty="0"/>
              <a:t>嗖嗖移动卡、话唠套餐、网虫套餐、超人套餐、消费记录、使用场景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第二步：</a:t>
            </a:r>
            <a:r>
              <a:rPr lang="zh-CN" altLang="zh-CN" dirty="0"/>
              <a:t>初步创建实体类</a:t>
            </a:r>
            <a:endParaRPr lang="zh-CN" altLang="en-US" dirty="0"/>
          </a:p>
        </p:txBody>
      </p:sp>
      <p:pic>
        <p:nvPicPr>
          <p:cNvPr id="12" name="图片 11" descr="图10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3212976"/>
            <a:ext cx="7992888" cy="2808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03220" y="285750"/>
            <a:ext cx="7585075" cy="523240"/>
          </a:xfrm>
        </p:spPr>
        <p:txBody>
          <a:bodyPr/>
          <a:lstStyle/>
          <a:p>
            <a:r>
              <a:rPr lang="zh-CN" altLang="en-US" dirty="0"/>
              <a:t>问题分析</a:t>
            </a:r>
            <a:r>
              <a:rPr lang="en-US" altLang="zh-CN" dirty="0"/>
              <a:t>1</a:t>
            </a:r>
            <a:r>
              <a:rPr lang="zh-CN" altLang="en-US" dirty="0"/>
              <a:t>：创建实体类和接口</a:t>
            </a:r>
            <a:r>
              <a:rPr lang="en-US" altLang="zh-CN" dirty="0"/>
              <a:t>3-2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第三步：</a:t>
            </a:r>
            <a:r>
              <a:rPr lang="zh-CN" altLang="zh-CN" dirty="0"/>
              <a:t>优化实体类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zh-CN" dirty="0"/>
              <a:t>个品牌套餐类中有共同的属性：月资费，共同的方法：显示套餐信息</a:t>
            </a:r>
            <a:r>
              <a:rPr lang="zh-CN" altLang="en-US" dirty="0"/>
              <a:t>，抽取出父类类型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 descr="图10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924944"/>
            <a:ext cx="7272808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A5815-3629-48EB-B7D6-A184792B3B0C}" type="slidenum">
              <a:rPr lang="zh-CN" altLang="en-US" smtClean="0"/>
            </a:fld>
            <a:r>
              <a:rPr lang="en-US" altLang="zh-CN"/>
              <a:t>/44</a:t>
            </a:r>
            <a:endParaRPr lang="zh-CN" altLang="en-US" dirty="0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5303912" y="2924944"/>
            <a:ext cx="1008112" cy="72929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6456040" y="3356992"/>
            <a:ext cx="1566408" cy="0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8094456" y="2939212"/>
            <a:ext cx="1961984" cy="714970"/>
          </a:xfrm>
          <a:prstGeom prst="wedgeRoundRectCallout">
            <a:avLst>
              <a:gd name="adj1" fmla="val -606"/>
              <a:gd name="adj2" fmla="val 5291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共同属性、方法抽取到父类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bldLvl="0" animBg="1"/>
      <p:bldP spid="8" grpId="1" bldLvl="0" animBg="1"/>
      <p:bldP spid="9" grpId="1" bldLvl="0" animBg="1"/>
    </p:bldLst>
  </p:timing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4247</Words>
  <Application>WPS 演示</Application>
  <PresentationFormat>宽屏</PresentationFormat>
  <Paragraphs>697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Arial</vt:lpstr>
      <vt:lpstr>宋体</vt:lpstr>
      <vt:lpstr>Wingdings</vt:lpstr>
      <vt:lpstr>Calibri</vt:lpstr>
      <vt:lpstr>微软雅黑</vt:lpstr>
      <vt:lpstr>Wingdings</vt:lpstr>
      <vt:lpstr>黑体</vt:lpstr>
      <vt:lpstr>Arial Unicode MS</vt:lpstr>
      <vt:lpstr>Times New Roman</vt:lpstr>
      <vt:lpstr>楷体_GB2312</vt:lpstr>
      <vt:lpstr>Arial</vt:lpstr>
      <vt:lpstr>楷体_GB2312</vt:lpstr>
      <vt:lpstr>新宋体</vt:lpstr>
      <vt:lpstr>Office 主题_2</vt:lpstr>
      <vt:lpstr>PowerPoint 演示文稿</vt:lpstr>
      <vt:lpstr>预习检查</vt:lpstr>
      <vt:lpstr>训练的技能点</vt:lpstr>
      <vt:lpstr>任务描述2-1</vt:lpstr>
      <vt:lpstr>任务描述2-2</vt:lpstr>
      <vt:lpstr>任务描述2-2</vt:lpstr>
      <vt:lpstr>问题分析1：整体开发思路</vt:lpstr>
      <vt:lpstr>问题分析1：创建实体类和接口3-1</vt:lpstr>
      <vt:lpstr>问题分析1：创建实体类和接口3-2</vt:lpstr>
      <vt:lpstr>问题分析1：创建实体类和接口3-3</vt:lpstr>
      <vt:lpstr>问题分析2：创建工具类</vt:lpstr>
      <vt:lpstr>难点分析：使用集合存储数据</vt:lpstr>
      <vt:lpstr>开发计划</vt:lpstr>
      <vt:lpstr>用例1：搭建整体框架3-1</vt:lpstr>
      <vt:lpstr>用例1：搭建整体框架3-2</vt:lpstr>
      <vt:lpstr>用例1：搭建整体框架3-3</vt:lpstr>
      <vt:lpstr>共性问题集中讲解</vt:lpstr>
      <vt:lpstr>用例2：用户注册3-1</vt:lpstr>
      <vt:lpstr>用例2：用户注册3-2</vt:lpstr>
      <vt:lpstr>用例2：用户注册3-3</vt:lpstr>
      <vt:lpstr>共性问题集中讲解</vt:lpstr>
      <vt:lpstr>用例3：本月账单查询2-1</vt:lpstr>
      <vt:lpstr>用例3：本月账单查询2-2</vt:lpstr>
      <vt:lpstr>用例4：套餐余量查询3-1</vt:lpstr>
      <vt:lpstr>用例4：套餐余量查询3-2</vt:lpstr>
      <vt:lpstr>用例4：套餐余量查询3-3</vt:lpstr>
      <vt:lpstr>共性问题集中讲解</vt:lpstr>
      <vt:lpstr>用例5：添加和打印消费清单2-1</vt:lpstr>
      <vt:lpstr>用例5：添加和打印消费清单2-2</vt:lpstr>
      <vt:lpstr>用例6：使用嗖嗖4-1</vt:lpstr>
      <vt:lpstr>用例6：使用嗖嗖4-2</vt:lpstr>
      <vt:lpstr>用例4：套餐余量</vt:lpstr>
      <vt:lpstr>用例6：使用嗖嗖4-4</vt:lpstr>
      <vt:lpstr>共性问题集中讲解</vt:lpstr>
      <vt:lpstr>用例7  办理退网</vt:lpstr>
      <vt:lpstr>用例8：套餐变更（选做）</vt:lpstr>
      <vt:lpstr>用例4：套餐余量</vt:lpstr>
      <vt:lpstr>用例6：使用嗖嗖4-4</vt:lpstr>
      <vt:lpstr>用例9：话费充值（选做）</vt:lpstr>
      <vt:lpstr>用例10：查看资费说明（选做）</vt:lpstr>
      <vt:lpstr>项目总结</vt:lpstr>
      <vt:lpstr>技能总结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Administrator</cp:lastModifiedBy>
  <cp:revision>49</cp:revision>
  <dcterms:created xsi:type="dcterms:W3CDTF">2017-10-12T07:19:00Z</dcterms:created>
  <dcterms:modified xsi:type="dcterms:W3CDTF">2017-10-21T09:41:30Z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