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9" r:id="rId5"/>
  </p:sldIdLst>
  <p:sldSz cx="9144000" cy="6858000" type="screen4x3"/>
  <p:notesSz cx="6884988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966AF7C9-AA5B-482D-A289-DDD8A1CE9F24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38E52998-B37A-4251-B44E-2C7C2A556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C80F69BA-E7C2-48AA-8808-9F1EBBB410F3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93ECDCBB-9751-43AF-8129-9DFD9DFD00B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6FF6EF-1F6F-4A09-BDF7-436831F1C581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attab.weebl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FlipTab</a:t>
            </a:r>
            <a:r>
              <a:rPr lang="en-GB" dirty="0" smtClean="0"/>
              <a:t> from Team Norse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Identifying the market opportunity / Low-fidelity Prototype due / testing your value proposition with customers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Low-Fidelity Prototype</a:t>
            </a:r>
          </a:p>
          <a:p>
            <a:r>
              <a:rPr lang="en-GB" dirty="0" smtClean="0"/>
              <a:t>Customer Feedback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Low- Fidelity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Information Architecture</a:t>
            </a:r>
          </a:p>
          <a:p>
            <a:pPr lvl="1"/>
            <a:r>
              <a:rPr lang="en-GB" dirty="0" smtClean="0">
                <a:hlinkClick r:id="rId3"/>
              </a:rPr>
              <a:t>http://flattab.weebly.com/</a:t>
            </a:r>
            <a:endParaRPr lang="en-GB" dirty="0" smtClean="0"/>
          </a:p>
          <a:p>
            <a:r>
              <a:rPr lang="en-GB" dirty="0" smtClean="0"/>
              <a:t>Mock-up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FlipTa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196752"/>
            <a:ext cx="3672439" cy="5143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Designer </a:t>
            </a:r>
            <a:r>
              <a:rPr lang="en-GB" dirty="0" smtClean="0">
                <a:sym typeface="Wingdings" pitchFamily="2" charset="2"/>
              </a:rPr>
              <a:t> Design Issues</a:t>
            </a:r>
            <a:endParaRPr lang="en-GB" dirty="0" smtClean="0"/>
          </a:p>
          <a:p>
            <a:pPr lvl="1"/>
            <a:r>
              <a:rPr lang="en-GB" dirty="0" smtClean="0"/>
              <a:t>Introduce horizontal scrolling on article</a:t>
            </a:r>
          </a:p>
          <a:p>
            <a:pPr lvl="2"/>
            <a:r>
              <a:rPr lang="en-GB" dirty="0" smtClean="0"/>
              <a:t>Will allow us to display more articles in a topic, e.g. Politics</a:t>
            </a:r>
          </a:p>
          <a:p>
            <a:pPr lvl="1"/>
            <a:r>
              <a:rPr lang="en-GB" dirty="0" smtClean="0"/>
              <a:t>Liked the idea of article styled context sensitive ads</a:t>
            </a:r>
          </a:p>
          <a:p>
            <a:r>
              <a:rPr lang="en-GB" dirty="0" smtClean="0"/>
              <a:t>Developer </a:t>
            </a:r>
            <a:r>
              <a:rPr lang="en-GB" dirty="0" smtClean="0">
                <a:sym typeface="Wingdings" pitchFamily="2" charset="2"/>
              </a:rPr>
              <a:t> Algorithms</a:t>
            </a:r>
            <a:endParaRPr lang="en-GB" dirty="0" smtClean="0"/>
          </a:p>
          <a:p>
            <a:pPr lvl="1"/>
            <a:r>
              <a:rPr lang="en-GB" dirty="0" smtClean="0"/>
              <a:t>Which algorithms to:</a:t>
            </a:r>
          </a:p>
          <a:p>
            <a:pPr lvl="2"/>
            <a:r>
              <a:rPr lang="en-GB" dirty="0" smtClean="0"/>
              <a:t>Decide which summary comes first</a:t>
            </a:r>
          </a:p>
          <a:p>
            <a:pPr lvl="2"/>
            <a:r>
              <a:rPr lang="en-GB" dirty="0" smtClean="0"/>
              <a:t>Rank articles while summarizing and displaying links</a:t>
            </a:r>
          </a:p>
          <a:p>
            <a:r>
              <a:rPr lang="en-GB" dirty="0" smtClean="0"/>
              <a:t>Manager </a:t>
            </a:r>
            <a:r>
              <a:rPr lang="en-GB" dirty="0" smtClean="0">
                <a:sym typeface="Wingdings" pitchFamily="2" charset="2"/>
              </a:rPr>
              <a:t> Commercial / Legal</a:t>
            </a:r>
            <a:endParaRPr lang="en-GB" dirty="0" smtClean="0"/>
          </a:p>
          <a:p>
            <a:pPr lvl="1"/>
            <a:r>
              <a:rPr lang="en-GB" dirty="0" smtClean="0"/>
              <a:t>Commercial: How to define ads? How to sell? Pricing?</a:t>
            </a:r>
          </a:p>
          <a:p>
            <a:pPr lvl="1"/>
            <a:r>
              <a:rPr lang="en-GB" dirty="0" smtClean="0"/>
              <a:t>Legal: Will NLP impact content owners’ copyright?</a:t>
            </a:r>
          </a:p>
          <a:p>
            <a:pPr lvl="1"/>
            <a:r>
              <a:rPr lang="en-GB" dirty="0" smtClean="0"/>
              <a:t>Can we summarize content based on keywords?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2627</TotalTime>
  <Words>127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FlipTab from Team Norse</vt:lpstr>
      <vt:lpstr>Summary</vt:lpstr>
      <vt:lpstr>Low- Fidelity Prototype</vt:lpstr>
      <vt:lpstr>Customer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Curzon Artificial Eye</dc:title>
  <dc:creator>The Conrans</dc:creator>
  <cp:lastModifiedBy>The Conrans</cp:lastModifiedBy>
  <cp:revision>51</cp:revision>
  <dcterms:created xsi:type="dcterms:W3CDTF">2010-10-17T18:32:18Z</dcterms:created>
  <dcterms:modified xsi:type="dcterms:W3CDTF">2012-12-02T19:57:28Z</dcterms:modified>
</cp:coreProperties>
</file>