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6D5A1-FCE9-4639-B370-188A75C4EBBB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B0D90-4F77-4EA9-A394-88E8704193F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0D90-4F77-4EA9-A394-88E8704193F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0D90-4F77-4EA9-A394-88E8704193F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0D90-4F77-4EA9-A394-88E8704193F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0D90-4F77-4EA9-A394-88E8704193F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35DD-F096-40E1-B43E-3D0CFF67892A}" type="datetimeFigureOut">
              <a:rPr lang="en-GB" smtClean="0"/>
              <a:t>25/10/2012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563F9-D84D-4D11-8264-F8E1398922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GPS shoes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Team Norse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GPS Shoes: Original Idea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Value Proposition:</a:t>
            </a:r>
          </a:p>
          <a:p>
            <a:pPr lvl="1"/>
            <a:r>
              <a:rPr lang="en-GB" dirty="0" smtClean="0"/>
              <a:t>Keep track of lost people</a:t>
            </a:r>
            <a:endParaRPr lang="en-GB" dirty="0" smtClean="0"/>
          </a:p>
          <a:p>
            <a:r>
              <a:rPr lang="en-GB" dirty="0" smtClean="0"/>
              <a:t>Key Activities</a:t>
            </a:r>
          </a:p>
          <a:p>
            <a:pPr lvl="1"/>
            <a:r>
              <a:rPr lang="en-GB" dirty="0" smtClean="0"/>
              <a:t>Making GPS shoes for kids / senior citizens</a:t>
            </a:r>
          </a:p>
          <a:p>
            <a:r>
              <a:rPr lang="en-GB" dirty="0" smtClean="0"/>
              <a:t>Revenue Streams</a:t>
            </a:r>
          </a:p>
          <a:p>
            <a:pPr lvl="1"/>
            <a:r>
              <a:rPr lang="en-GB" dirty="0" smtClean="0"/>
              <a:t>Yearly Subscription</a:t>
            </a:r>
          </a:p>
          <a:p>
            <a:r>
              <a:rPr lang="en-GB" dirty="0" smtClean="0"/>
              <a:t>Customer Segments</a:t>
            </a:r>
          </a:p>
          <a:p>
            <a:pPr lvl="1"/>
            <a:r>
              <a:rPr lang="en-GB" dirty="0" smtClean="0"/>
              <a:t>Paying customers are not the users</a:t>
            </a:r>
            <a:endParaRPr lang="en-GB" dirty="0"/>
          </a:p>
          <a:p>
            <a:pPr lvl="1"/>
            <a:endParaRPr lang="en-GB" sz="3200" dirty="0"/>
          </a:p>
          <a:p>
            <a:pPr lvl="1"/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Problem:</a:t>
            </a:r>
          </a:p>
          <a:p>
            <a:pPr lvl="1"/>
            <a:r>
              <a:rPr lang="en-GB" dirty="0" smtClean="0"/>
              <a:t>Don’t know</a:t>
            </a:r>
            <a:r>
              <a:rPr lang="en-GB" dirty="0" smtClean="0"/>
              <a:t> where your people are in times of crisis, disaster or even terrorist attack?</a:t>
            </a:r>
            <a:endParaRPr lang="en-GB" dirty="0" smtClean="0"/>
          </a:p>
          <a:p>
            <a:r>
              <a:rPr lang="en-GB" dirty="0" smtClean="0"/>
              <a:t>Solution:</a:t>
            </a:r>
          </a:p>
          <a:p>
            <a:pPr lvl="1"/>
            <a:r>
              <a:rPr lang="en-GB" dirty="0" err="1" smtClean="0"/>
              <a:t>TreadSafe</a:t>
            </a:r>
            <a:r>
              <a:rPr lang="en-GB" dirty="0" smtClean="0"/>
              <a:t> Tracker</a:t>
            </a:r>
          </a:p>
          <a:p>
            <a:r>
              <a:rPr lang="en-GB" dirty="0" smtClean="0"/>
              <a:t>How does it work?</a:t>
            </a:r>
          </a:p>
          <a:p>
            <a:pPr lvl="1"/>
            <a:r>
              <a:rPr lang="en-GB" dirty="0" smtClean="0"/>
              <a:t>Small wireless device embedded in uniform allowing you to know where all people you are responsible are in times of crisis!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TreadSafe</a:t>
            </a:r>
            <a:r>
              <a:rPr lang="en-GB" dirty="0" smtClean="0"/>
              <a:t> Tracker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968552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Value Proposition</a:t>
            </a:r>
          </a:p>
          <a:p>
            <a:pPr lvl="1"/>
            <a:r>
              <a:rPr lang="en-GB" dirty="0" smtClean="0"/>
              <a:t>Ensure your people are safe by embedding a personal tracker in their uniform</a:t>
            </a:r>
          </a:p>
          <a:p>
            <a:r>
              <a:rPr lang="en-GB" dirty="0" smtClean="0"/>
              <a:t>Key Activities</a:t>
            </a:r>
          </a:p>
          <a:p>
            <a:pPr lvl="1"/>
            <a:r>
              <a:rPr lang="en-GB" dirty="0" smtClean="0"/>
              <a:t>Embedded tracker device</a:t>
            </a:r>
          </a:p>
          <a:p>
            <a:r>
              <a:rPr lang="en-GB" dirty="0" smtClean="0"/>
              <a:t>Revenue Stream</a:t>
            </a:r>
          </a:p>
          <a:p>
            <a:pPr lvl="1"/>
            <a:r>
              <a:rPr lang="en-GB" dirty="0" smtClean="0"/>
              <a:t>Equipment purchase plus yearly subscription</a:t>
            </a:r>
          </a:p>
          <a:p>
            <a:r>
              <a:rPr lang="en-GB" dirty="0" smtClean="0"/>
              <a:t>Customer Segments</a:t>
            </a:r>
          </a:p>
          <a:p>
            <a:pPr lvl="1"/>
            <a:r>
              <a:rPr lang="en-GB" dirty="0" smtClean="0"/>
              <a:t>Military, Police, Ambulance, Fire Service, Security, Field Workers, Delivery people, Postal Workers, </a:t>
            </a:r>
            <a:r>
              <a:rPr lang="en-GB" dirty="0"/>
              <a:t>S</a:t>
            </a:r>
            <a:r>
              <a:rPr lang="en-GB" dirty="0" smtClean="0"/>
              <a:t>chool students</a:t>
            </a:r>
          </a:p>
          <a:p>
            <a:r>
              <a:rPr lang="en-GB" dirty="0" smtClean="0"/>
              <a:t>Key Activities:</a:t>
            </a:r>
          </a:p>
          <a:p>
            <a:pPr lvl="1"/>
            <a:r>
              <a:rPr lang="en-GB" dirty="0" smtClean="0"/>
              <a:t>Research &amp; Development</a:t>
            </a:r>
          </a:p>
          <a:p>
            <a:r>
              <a:rPr lang="en-GB" dirty="0" smtClean="0"/>
              <a:t>Key Partnerships:</a:t>
            </a:r>
          </a:p>
          <a:p>
            <a:pPr lvl="1"/>
            <a:r>
              <a:rPr lang="en-GB" dirty="0" smtClean="0"/>
              <a:t>Component manufacturers</a:t>
            </a:r>
          </a:p>
          <a:p>
            <a:pPr lvl="1"/>
            <a:r>
              <a:rPr lang="en-GB" dirty="0" smtClean="0"/>
              <a:t>Uniform tailors</a:t>
            </a:r>
          </a:p>
          <a:p>
            <a:r>
              <a:rPr lang="en-GB" dirty="0" smtClean="0"/>
              <a:t>Customer Relationships</a:t>
            </a:r>
          </a:p>
          <a:p>
            <a:pPr lvl="1"/>
            <a:r>
              <a:rPr lang="en-GB" dirty="0" smtClean="0"/>
              <a:t>Government agencies</a:t>
            </a:r>
          </a:p>
          <a:p>
            <a:pPr lvl="1"/>
            <a:r>
              <a:rPr lang="en-GB" dirty="0" smtClean="0"/>
              <a:t>Large Corporations</a:t>
            </a:r>
          </a:p>
          <a:p>
            <a:pPr lvl="1"/>
            <a:r>
              <a:rPr lang="en-GB" dirty="0" smtClean="0"/>
              <a:t>Schools</a:t>
            </a:r>
          </a:p>
          <a:p>
            <a:r>
              <a:rPr lang="en-GB" dirty="0" smtClean="0"/>
              <a:t>Channels</a:t>
            </a:r>
          </a:p>
          <a:p>
            <a:pPr lvl="1"/>
            <a:r>
              <a:rPr lang="en-GB" dirty="0" smtClean="0"/>
              <a:t>Direct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169</Words>
  <Application>Microsoft Office PowerPoint</Application>
  <PresentationFormat>On-screen Show (4:3)</PresentationFormat>
  <Paragraphs>43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GPS shoes</vt:lpstr>
      <vt:lpstr>GPS Shoes: Original Idea</vt:lpstr>
      <vt:lpstr>Pitch</vt:lpstr>
      <vt:lpstr>TreadSafe Tracker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shoes</dc:title>
  <dc:creator>The Conrans</dc:creator>
  <cp:lastModifiedBy>The Conrans</cp:lastModifiedBy>
  <cp:revision>4</cp:revision>
  <dcterms:created xsi:type="dcterms:W3CDTF">2012-10-25T20:41:03Z</dcterms:created>
  <dcterms:modified xsi:type="dcterms:W3CDTF">2012-10-25T21:23:29Z</dcterms:modified>
</cp:coreProperties>
</file>