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4680"/>
  </p:normalViewPr>
  <p:slideViewPr>
    <p:cSldViewPr snapToGrid="0" snapToObjects="1">
      <p:cViewPr>
        <p:scale>
          <a:sx n="135" d="100"/>
          <a:sy n="135" d="100"/>
        </p:scale>
        <p:origin x="48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06EE-F780-3540-8A2E-70FAE95803E7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203D-C91F-9E4F-B5BE-8C2CB65C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6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06EE-F780-3540-8A2E-70FAE95803E7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203D-C91F-9E4F-B5BE-8C2CB65C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3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06EE-F780-3540-8A2E-70FAE95803E7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203D-C91F-9E4F-B5BE-8C2CB65C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2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06EE-F780-3540-8A2E-70FAE95803E7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203D-C91F-9E4F-B5BE-8C2CB65C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5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06EE-F780-3540-8A2E-70FAE95803E7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203D-C91F-9E4F-B5BE-8C2CB65C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06EE-F780-3540-8A2E-70FAE95803E7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203D-C91F-9E4F-B5BE-8C2CB65C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6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06EE-F780-3540-8A2E-70FAE95803E7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203D-C91F-9E4F-B5BE-8C2CB65C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4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06EE-F780-3540-8A2E-70FAE95803E7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203D-C91F-9E4F-B5BE-8C2CB65C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7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06EE-F780-3540-8A2E-70FAE95803E7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203D-C91F-9E4F-B5BE-8C2CB65C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06EE-F780-3540-8A2E-70FAE95803E7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203D-C91F-9E4F-B5BE-8C2CB65C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0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06EE-F780-3540-8A2E-70FAE95803E7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203D-C91F-9E4F-B5BE-8C2CB65C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206EE-F780-3540-8A2E-70FAE95803E7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3203D-C91F-9E4F-B5BE-8C2CB65C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1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86116" y="1539917"/>
            <a:ext cx="8013290" cy="3401961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331" y="1284134"/>
            <a:ext cx="603504" cy="3939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426" y="2142047"/>
            <a:ext cx="544781" cy="653737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2534140" y="2903411"/>
            <a:ext cx="709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/>
              <a:t>REST API</a:t>
            </a:r>
            <a:endParaRPr lang="en-US" sz="1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8677443" y="2816880"/>
            <a:ext cx="682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/>
              <a:t>SMS Message</a:t>
            </a:r>
            <a:endParaRPr lang="en-US" sz="1000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47" y="2157886"/>
            <a:ext cx="521366" cy="62564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16" y="2104946"/>
            <a:ext cx="479271" cy="73152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585" y="3555220"/>
            <a:ext cx="543466" cy="601994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508" y="2205560"/>
            <a:ext cx="521367" cy="521367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168" y="2202897"/>
            <a:ext cx="591244" cy="459856"/>
          </a:xfrm>
          <a:prstGeom prst="rect">
            <a:avLst/>
          </a:prstGeom>
        </p:spPr>
      </p:pic>
      <p:cxnSp>
        <p:nvCxnSpPr>
          <p:cNvPr id="70" name="Straight Arrow Connector 69"/>
          <p:cNvCxnSpPr/>
          <p:nvPr/>
        </p:nvCxnSpPr>
        <p:spPr>
          <a:xfrm>
            <a:off x="5008364" y="2726927"/>
            <a:ext cx="1329808" cy="842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5008364" y="2468914"/>
            <a:ext cx="1001434" cy="8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7343306" y="2457317"/>
            <a:ext cx="1001434" cy="8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9782" y="2112080"/>
            <a:ext cx="479271" cy="731520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6340661" y="2903410"/>
            <a:ext cx="806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Send SMS</a:t>
            </a:r>
            <a:endParaRPr lang="en-US" sz="1000" dirty="0"/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1354681" y="2464280"/>
            <a:ext cx="1001434" cy="8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9661466" y="2461780"/>
            <a:ext cx="1001434" cy="8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48" y="1651012"/>
            <a:ext cx="554152" cy="844422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6338172" y="4269001"/>
            <a:ext cx="806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/>
              <a:t>Trip Details</a:t>
            </a:r>
            <a:endParaRPr lang="en-US" sz="1000" dirty="0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3317914" y="2464280"/>
            <a:ext cx="680268" cy="9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175197" y="2851512"/>
            <a:ext cx="577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Start Trip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8307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86116" y="1115710"/>
            <a:ext cx="8013290" cy="537988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331" y="859927"/>
            <a:ext cx="603504" cy="3939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434" y="1580188"/>
            <a:ext cx="544781" cy="6537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023" y="5231288"/>
            <a:ext cx="543745" cy="563883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2535526" y="3678898"/>
            <a:ext cx="709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/>
              <a:t>REST API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4116204" y="2272788"/>
            <a:ext cx="577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Start Trip</a:t>
            </a:r>
            <a:endParaRPr lang="en-US" sz="1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8691301" y="2165068"/>
            <a:ext cx="682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/>
              <a:t>SMS Message</a:t>
            </a:r>
            <a:endParaRPr lang="en-US" sz="1000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3157756" y="2261218"/>
            <a:ext cx="843265" cy="616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402" y="2951607"/>
            <a:ext cx="521366" cy="62564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30" y="2947378"/>
            <a:ext cx="479271" cy="73152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585" y="2993361"/>
            <a:ext cx="543466" cy="601994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508" y="1643701"/>
            <a:ext cx="521367" cy="521367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168" y="1641038"/>
            <a:ext cx="591244" cy="459856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434" y="3859664"/>
            <a:ext cx="544781" cy="653737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92" y="5147470"/>
            <a:ext cx="731520" cy="731520"/>
          </a:xfrm>
          <a:prstGeom prst="rect">
            <a:avLst/>
          </a:prstGeom>
        </p:spPr>
      </p:pic>
      <p:cxnSp>
        <p:nvCxnSpPr>
          <p:cNvPr id="70" name="Straight Arrow Connector 69"/>
          <p:cNvCxnSpPr/>
          <p:nvPr/>
        </p:nvCxnSpPr>
        <p:spPr>
          <a:xfrm>
            <a:off x="5008364" y="2165068"/>
            <a:ext cx="1329808" cy="842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5008364" y="1907055"/>
            <a:ext cx="1001434" cy="8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7343306" y="1895458"/>
            <a:ext cx="1001434" cy="8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818" y="1529698"/>
            <a:ext cx="479271" cy="731520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6307864" y="2226622"/>
            <a:ext cx="806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Send SMS</a:t>
            </a:r>
            <a:endParaRPr 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4001678" y="4680766"/>
            <a:ext cx="806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Retrieve Trips</a:t>
            </a:r>
            <a:endParaRPr lang="en-US" sz="1000" dirty="0"/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4875453" y="3561876"/>
            <a:ext cx="1324938" cy="53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3300730" y="3482456"/>
            <a:ext cx="633466" cy="523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524337" y="5912573"/>
            <a:ext cx="709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/>
              <a:t>Website</a:t>
            </a:r>
            <a:endParaRPr lang="en-US" sz="1000" dirty="0"/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1306325" y="3308675"/>
            <a:ext cx="1001434" cy="8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1415386" y="5534852"/>
            <a:ext cx="1001434" cy="8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1415386" y="3925119"/>
            <a:ext cx="1156879" cy="1204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9664264" y="1899921"/>
            <a:ext cx="1001434" cy="8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67" y="2569233"/>
            <a:ext cx="554152" cy="844422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6338172" y="3707142"/>
            <a:ext cx="806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/>
              <a:t>Trip Details</a:t>
            </a:r>
            <a:endParaRPr lang="en-US" sz="1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434" y="248559"/>
            <a:ext cx="518530" cy="505014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 flipV="1">
            <a:off x="4362227" y="859927"/>
            <a:ext cx="0" cy="556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71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601" y="1380346"/>
            <a:ext cx="470769" cy="4707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125" y="3794006"/>
            <a:ext cx="442452" cy="442452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3602616" y="4004491"/>
            <a:ext cx="5399982" cy="10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 flipH="1">
            <a:off x="3972134" y="3612110"/>
            <a:ext cx="737419" cy="80624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331699" y="3612110"/>
            <a:ext cx="3524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774" y="1334607"/>
            <a:ext cx="468544" cy="56225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387" y="2288599"/>
            <a:ext cx="497272" cy="5996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520" y="1317484"/>
            <a:ext cx="482877" cy="596495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4085528" y="239159"/>
            <a:ext cx="4068658" cy="2953267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412" y="37708"/>
            <a:ext cx="523892" cy="341985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5288913" y="4389014"/>
            <a:ext cx="2744403" cy="2276517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745823" y="3612110"/>
            <a:ext cx="0" cy="388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923322" y="3488999"/>
            <a:ext cx="6014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develop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9021452" y="3877452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master</a:t>
            </a:r>
            <a:endParaRPr lang="en-US" sz="10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336" y="1317485"/>
            <a:ext cx="482877" cy="59649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130" y="427520"/>
            <a:ext cx="373832" cy="51624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775" y="4730776"/>
            <a:ext cx="497272" cy="59965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503" y="5722810"/>
            <a:ext cx="468544" cy="56225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339" y="5705688"/>
            <a:ext cx="482877" cy="59649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769" y="435324"/>
            <a:ext cx="336878" cy="44917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429984" y="4830547"/>
            <a:ext cx="518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Build &amp; test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5410870" y="5880824"/>
            <a:ext cx="556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Deploy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6785727" y="6265422"/>
            <a:ext cx="942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/>
              <a:t>Production Stack</a:t>
            </a:r>
            <a:endParaRPr lang="en-US" sz="10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6225972" y="5381178"/>
            <a:ext cx="1439" cy="26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593570" y="6003934"/>
            <a:ext cx="264178" cy="6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0"/>
          </p:cNvCxnSpPr>
          <p:nvPr/>
        </p:nvCxnSpPr>
        <p:spPr>
          <a:xfrm flipH="1" flipV="1">
            <a:off x="6223197" y="4015233"/>
            <a:ext cx="4214" cy="71554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6221908" y="2841116"/>
            <a:ext cx="2577" cy="77099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255908" y="1941028"/>
            <a:ext cx="942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Development</a:t>
            </a:r>
          </a:p>
          <a:p>
            <a:pPr algn="ctr"/>
            <a:r>
              <a:rPr lang="en-US" sz="1000" dirty="0" smtClean="0"/>
              <a:t>Stack</a:t>
            </a: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6937668" y="1920059"/>
            <a:ext cx="848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/>
              <a:t>Staging Stack</a:t>
            </a:r>
            <a:endParaRPr lang="en-US" sz="1000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6241775" y="1969545"/>
            <a:ext cx="414" cy="249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6243644" y="994302"/>
            <a:ext cx="414" cy="249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593570" y="1615730"/>
            <a:ext cx="421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602996" y="679544"/>
            <a:ext cx="1815140" cy="6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461818" y="1492619"/>
            <a:ext cx="556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Deploy</a:t>
            </a:r>
            <a:endParaRPr lang="en-US" sz="1000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3611553" y="1626567"/>
            <a:ext cx="742859" cy="4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510224" y="1358267"/>
            <a:ext cx="556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Deploy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5469980" y="2388370"/>
            <a:ext cx="518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smtClean="0"/>
              <a:t>Build &amp; test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5241207" y="484385"/>
            <a:ext cx="809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Integration test</a:t>
            </a:r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8905117" y="479489"/>
            <a:ext cx="809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Merge to master</a:t>
            </a:r>
            <a:endParaRPr lang="en-US" sz="1000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336" y="4181272"/>
            <a:ext cx="523892" cy="34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98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3088</TotalTime>
  <Words>45</Words>
  <Application>Microsoft Macintosh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Cornwell</dc:creator>
  <cp:lastModifiedBy>Gavin Cornwell</cp:lastModifiedBy>
  <cp:revision>35</cp:revision>
  <dcterms:created xsi:type="dcterms:W3CDTF">2017-04-07T12:13:41Z</dcterms:created>
  <dcterms:modified xsi:type="dcterms:W3CDTF">2017-11-20T06:12:14Z</dcterms:modified>
</cp:coreProperties>
</file>