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0"/>
  </p:normalViewPr>
  <p:slideViewPr>
    <p:cSldViewPr snapToGrid="0" snapToObjects="1">
      <p:cViewPr>
        <p:scale>
          <a:sx n="130" d="100"/>
          <a:sy n="130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06EE-F780-3540-8A2E-70FAE95803E7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6531" y="422241"/>
            <a:ext cx="10884834" cy="43562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07" y="98394"/>
            <a:ext cx="603504" cy="3939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31959" y="1628517"/>
            <a:ext cx="2165456" cy="195835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10" y="1355986"/>
            <a:ext cx="599170" cy="39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96" y="2257887"/>
            <a:ext cx="544781" cy="653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93" y="2288397"/>
            <a:ext cx="543745" cy="5638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65" y="2251473"/>
            <a:ext cx="529721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94" y="2234260"/>
            <a:ext cx="533234" cy="643018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048672" y="815788"/>
            <a:ext cx="2859940" cy="351416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742" y="2991640"/>
            <a:ext cx="40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DBP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719784" y="2805336"/>
            <a:ext cx="750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ActiveMQ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04145" y="2595162"/>
            <a:ext cx="3405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17" y="618486"/>
            <a:ext cx="442306" cy="45111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177820" y="815788"/>
            <a:ext cx="6947380" cy="351416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35" y="636625"/>
            <a:ext cx="796280" cy="358326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501280" y="2584757"/>
            <a:ext cx="1182187" cy="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12" y="2329610"/>
            <a:ext cx="467068" cy="4930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743655" y="3092189"/>
            <a:ext cx="66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Firehose</a:t>
            </a:r>
            <a:endParaRPr lang="en-US" sz="1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81" y="2228901"/>
            <a:ext cx="544781" cy="65373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14540" y="3092189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</a:t>
            </a:r>
            <a:endParaRPr 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20831" y="2587849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441710" y="2579603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63725" y="3015244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Auto-fill metadata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9362744" y="3015244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Analyse</a:t>
            </a:r>
            <a:r>
              <a:rPr lang="en-US" sz="1000" dirty="0" smtClean="0"/>
              <a:t> image</a:t>
            </a:r>
            <a:endParaRPr lang="en-US" sz="1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792346" y="2591304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43951" y="3092189"/>
            <a:ext cx="496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S3</a:t>
            </a:r>
            <a:endParaRPr lang="en-US" sz="1000" dirty="0"/>
          </a:p>
        </p:txBody>
      </p:sp>
      <p:sp>
        <p:nvSpPr>
          <p:cNvPr id="130" name="Freeform 129"/>
          <p:cNvSpPr/>
          <p:nvPr/>
        </p:nvSpPr>
        <p:spPr>
          <a:xfrm>
            <a:off x="2369574" y="1177352"/>
            <a:ext cx="6017342" cy="1054571"/>
          </a:xfrm>
          <a:custGeom>
            <a:avLst/>
            <a:gdLst>
              <a:gd name="connsiteX0" fmla="*/ 6017342 w 6017342"/>
              <a:gd name="connsiteY0" fmla="*/ 818596 h 1054571"/>
              <a:gd name="connsiteX1" fmla="*/ 2959510 w 6017342"/>
              <a:gd name="connsiteY1" fmla="*/ 2519 h 1054571"/>
              <a:gd name="connsiteX2" fmla="*/ 0 w 6017342"/>
              <a:gd name="connsiteY2" fmla="*/ 1054571 h 105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7342" h="1054571">
                <a:moveTo>
                  <a:pt x="6017342" y="818596"/>
                </a:moveTo>
                <a:cubicBezTo>
                  <a:pt x="4989871" y="390893"/>
                  <a:pt x="3962400" y="-36810"/>
                  <a:pt x="2959510" y="2519"/>
                </a:cubicBezTo>
                <a:cubicBezTo>
                  <a:pt x="1956620" y="41848"/>
                  <a:pt x="435897" y="893978"/>
                  <a:pt x="0" y="105457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994125" y="2585975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 rot="5400000">
            <a:off x="2903630" y="2290118"/>
            <a:ext cx="384245" cy="560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Cornwell</dc:creator>
  <cp:lastModifiedBy>Gavin Cornwell</cp:lastModifiedBy>
  <cp:revision>12</cp:revision>
  <dcterms:created xsi:type="dcterms:W3CDTF">2017-04-07T12:13:41Z</dcterms:created>
  <dcterms:modified xsi:type="dcterms:W3CDTF">2017-07-04T19:03:10Z</dcterms:modified>
</cp:coreProperties>
</file>