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2"/>
    <p:restoredTop sz="94680"/>
  </p:normalViewPr>
  <p:slideViewPr>
    <p:cSldViewPr snapToGrid="0" snapToObjects="1">
      <p:cViewPr>
        <p:scale>
          <a:sx n="160" d="100"/>
          <a:sy n="160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06EE-F780-3540-8A2E-70FAE95803E7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203D-C91F-9E4F-B5BE-8C2CB65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156" y="501445"/>
            <a:ext cx="11821038" cy="62336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1" y="271515"/>
            <a:ext cx="603504" cy="39395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1711" y="2699219"/>
            <a:ext cx="2461346" cy="218185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8" y="2447061"/>
            <a:ext cx="599170" cy="39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17" y="3460260"/>
            <a:ext cx="544781" cy="653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55" y="3477764"/>
            <a:ext cx="543745" cy="5638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3" y="3426315"/>
            <a:ext cx="529721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79" y="2801351"/>
            <a:ext cx="533234" cy="6430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9691" y="4195201"/>
            <a:ext cx="40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DBP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55838" y="3998592"/>
            <a:ext cx="750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ActiveMQ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35255" y="3793391"/>
            <a:ext cx="3405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97" y="3785154"/>
            <a:ext cx="260271" cy="265456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3477400" y="924232"/>
            <a:ext cx="8163994" cy="561422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82" y="754612"/>
            <a:ext cx="796280" cy="358326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2786185" y="3786888"/>
            <a:ext cx="965991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35" y="3540380"/>
            <a:ext cx="467068" cy="4930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872755" y="4228328"/>
            <a:ext cx="66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Firehose</a:t>
            </a:r>
            <a:endParaRPr lang="en-US" sz="10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81" y="3465207"/>
            <a:ext cx="544781" cy="65373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748499" y="4238862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6807010" y="4179492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Events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9424664" y="3498188"/>
            <a:ext cx="77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Image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10920" y="4243719"/>
            <a:ext cx="56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Events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86517" y="3769676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 rot="5400000">
            <a:off x="2141907" y="3512020"/>
            <a:ext cx="384245" cy="560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81" y="5303531"/>
            <a:ext cx="544781" cy="6537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57" y="2786842"/>
            <a:ext cx="544781" cy="6537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07" y="1473475"/>
            <a:ext cx="544781" cy="653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94" y="3479256"/>
            <a:ext cx="518823" cy="62564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8786643" y="1806382"/>
            <a:ext cx="274045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78823" y="1804511"/>
            <a:ext cx="11966" cy="39168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2886" y="3122451"/>
            <a:ext cx="24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52763" y="4171607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Step Function</a:t>
            </a:r>
            <a:endParaRPr 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494197" y="3769676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29184" y="3770194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38587" y="3769676"/>
            <a:ext cx="23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52627" y="2149309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Fetch Content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0483127" y="3548850"/>
            <a:ext cx="80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Rekognition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167038" y="6001816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Metadata</a:t>
            </a:r>
            <a:endParaRPr lang="en-US" sz="10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84" y="1515909"/>
            <a:ext cx="543745" cy="563883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10848616" y="2184733"/>
            <a:ext cx="1380" cy="52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976554" y="1811474"/>
            <a:ext cx="394646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406157" y="1192011"/>
            <a:ext cx="67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Content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529" y="4062605"/>
            <a:ext cx="544781" cy="65373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368401" y="4763224"/>
            <a:ext cx="8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775804" y="5719294"/>
            <a:ext cx="274045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075436" y="3139034"/>
            <a:ext cx="274045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068779" y="3140279"/>
            <a:ext cx="6657" cy="12913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69086" y="4430268"/>
            <a:ext cx="274045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649969" y="3773732"/>
            <a:ext cx="418064" cy="563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214" y="4106592"/>
            <a:ext cx="610794" cy="610794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10165386" y="4429904"/>
            <a:ext cx="240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420984" y="4830912"/>
            <a:ext cx="864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Comprehend</a:t>
            </a:r>
            <a:endParaRPr lang="en-US" sz="10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1407308" y="1807955"/>
            <a:ext cx="11966" cy="26219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1157710" y="1809996"/>
            <a:ext cx="261564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228566" y="4421865"/>
            <a:ext cx="182344" cy="13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0800000" flipV="1">
            <a:off x="1484887" y="1617063"/>
            <a:ext cx="7624498" cy="1718409"/>
          </a:xfrm>
          <a:prstGeom prst="curvedConnector3">
            <a:avLst>
              <a:gd name="adj1" fmla="val 95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rot="10800000">
            <a:off x="1484889" y="4318313"/>
            <a:ext cx="7661392" cy="1653570"/>
          </a:xfrm>
          <a:prstGeom prst="curvedConnector3">
            <a:avLst>
              <a:gd name="adj1" fmla="val 96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Cornwell</dc:creator>
  <cp:lastModifiedBy>Gavin Cornwell</cp:lastModifiedBy>
  <cp:revision>30</cp:revision>
  <dcterms:created xsi:type="dcterms:W3CDTF">2017-04-07T12:13:41Z</dcterms:created>
  <dcterms:modified xsi:type="dcterms:W3CDTF">2018-01-03T13:04:33Z</dcterms:modified>
</cp:coreProperties>
</file>