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80"/>
  </p:normalViewPr>
  <p:slideViewPr>
    <p:cSldViewPr snapToGrid="0" snapToObjects="1">
      <p:cViewPr>
        <p:scale>
          <a:sx n="150" d="100"/>
          <a:sy n="150" d="100"/>
        </p:scale>
        <p:origin x="-10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06EE-F780-3540-8A2E-70FAE95803E7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6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06EE-F780-3540-8A2E-70FAE95803E7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3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06EE-F780-3540-8A2E-70FAE95803E7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2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06EE-F780-3540-8A2E-70FAE95803E7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5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06EE-F780-3540-8A2E-70FAE95803E7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06EE-F780-3540-8A2E-70FAE95803E7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6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06EE-F780-3540-8A2E-70FAE95803E7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4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06EE-F780-3540-8A2E-70FAE95803E7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7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06EE-F780-3540-8A2E-70FAE95803E7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06EE-F780-3540-8A2E-70FAE95803E7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06EE-F780-3540-8A2E-70FAE95803E7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206EE-F780-3540-8A2E-70FAE95803E7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1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5806" y="466614"/>
            <a:ext cx="11641394" cy="5680186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61" y="183027"/>
            <a:ext cx="603504" cy="39395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46109" y="2303287"/>
            <a:ext cx="2165456" cy="195835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17" y="2050582"/>
            <a:ext cx="599170" cy="391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517" y="2840834"/>
            <a:ext cx="544781" cy="6537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155" y="2858338"/>
            <a:ext cx="543745" cy="5638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23" y="2806889"/>
            <a:ext cx="529721" cy="7315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219" y="2807948"/>
            <a:ext cx="533234" cy="643018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75282" y="1458216"/>
            <a:ext cx="2576836" cy="351416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9691" y="3575775"/>
            <a:ext cx="403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DBP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955838" y="3379166"/>
            <a:ext cx="750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ActiveMQ</a:t>
            </a:r>
            <a:endParaRPr lang="en-US" sz="1000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535255" y="3173965"/>
            <a:ext cx="34050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03" y="1235540"/>
            <a:ext cx="442306" cy="451117"/>
          </a:xfrm>
          <a:prstGeom prst="rect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3477399" y="815788"/>
            <a:ext cx="8054201" cy="495001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682" y="636625"/>
            <a:ext cx="796280" cy="358326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V="1">
            <a:off x="2786185" y="3167462"/>
            <a:ext cx="965991" cy="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635" y="2920954"/>
            <a:ext cx="467068" cy="49301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872755" y="3608902"/>
            <a:ext cx="669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Firehose</a:t>
            </a:r>
            <a:endParaRPr lang="en-US" sz="1000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981" y="2845781"/>
            <a:ext cx="544781" cy="653737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4748499" y="3619436"/>
            <a:ext cx="806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Filter</a:t>
            </a:r>
            <a:endParaRPr 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6807010" y="3560066"/>
            <a:ext cx="80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Process Events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9206495" y="3560066"/>
            <a:ext cx="778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Process Image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810920" y="3624293"/>
            <a:ext cx="561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/>
              <a:t>Events</a:t>
            </a:r>
            <a:endParaRPr lang="en-US" sz="10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586517" y="3150250"/>
            <a:ext cx="236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n 2"/>
          <p:cNvSpPr/>
          <p:nvPr/>
        </p:nvSpPr>
        <p:spPr>
          <a:xfrm rot="5400000">
            <a:off x="2141907" y="2892594"/>
            <a:ext cx="384245" cy="5604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329" y="4261644"/>
            <a:ext cx="544781" cy="6537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331" y="2808190"/>
            <a:ext cx="544781" cy="65373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329" y="1473477"/>
            <a:ext cx="544781" cy="6537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094" y="2859830"/>
            <a:ext cx="518823" cy="625640"/>
          </a:xfrm>
          <a:prstGeom prst="rect">
            <a:avLst/>
          </a:prstGeom>
        </p:spPr>
      </p:pic>
      <p:sp>
        <p:nvSpPr>
          <p:cNvPr id="39" name="Freeform 38"/>
          <p:cNvSpPr/>
          <p:nvPr/>
        </p:nvSpPr>
        <p:spPr>
          <a:xfrm rot="375323" flipV="1">
            <a:off x="1404652" y="4088792"/>
            <a:ext cx="7709946" cy="1024944"/>
          </a:xfrm>
          <a:custGeom>
            <a:avLst/>
            <a:gdLst>
              <a:gd name="connsiteX0" fmla="*/ 6017342 w 6017342"/>
              <a:gd name="connsiteY0" fmla="*/ 818596 h 1054571"/>
              <a:gd name="connsiteX1" fmla="*/ 2959510 w 6017342"/>
              <a:gd name="connsiteY1" fmla="*/ 2519 h 1054571"/>
              <a:gd name="connsiteX2" fmla="*/ 0 w 6017342"/>
              <a:gd name="connsiteY2" fmla="*/ 1054571 h 1054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7342" h="1054571">
                <a:moveTo>
                  <a:pt x="6017342" y="818596"/>
                </a:moveTo>
                <a:cubicBezTo>
                  <a:pt x="4989871" y="390893"/>
                  <a:pt x="3962400" y="-36810"/>
                  <a:pt x="2959510" y="2519"/>
                </a:cubicBezTo>
                <a:cubicBezTo>
                  <a:pt x="1956620" y="41848"/>
                  <a:pt x="435897" y="893978"/>
                  <a:pt x="0" y="105457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8784785" y="1806620"/>
            <a:ext cx="375903" cy="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779895" y="4469992"/>
            <a:ext cx="375903" cy="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8620519" y="3124140"/>
            <a:ext cx="540996" cy="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782260" y="1804511"/>
            <a:ext cx="8527" cy="266962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000006" y="3141783"/>
            <a:ext cx="327608" cy="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852763" y="3552181"/>
            <a:ext cx="80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Step Function</a:t>
            </a:r>
            <a:endParaRPr lang="en-US" sz="10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494197" y="3150250"/>
            <a:ext cx="236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529184" y="3150768"/>
            <a:ext cx="236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538587" y="3150250"/>
            <a:ext cx="236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206495" y="2150226"/>
            <a:ext cx="80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/>
              <a:t>Fetch Content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10346690" y="3611308"/>
            <a:ext cx="806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Rekognition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9193715" y="5016794"/>
            <a:ext cx="80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Process Metadata</a:t>
            </a:r>
            <a:endParaRPr lang="en-US" sz="1000" dirty="0"/>
          </a:p>
        </p:txBody>
      </p:sp>
      <p:sp>
        <p:nvSpPr>
          <p:cNvPr id="57" name="Freeform 56"/>
          <p:cNvSpPr/>
          <p:nvPr/>
        </p:nvSpPr>
        <p:spPr>
          <a:xfrm rot="21224677">
            <a:off x="1425006" y="1162685"/>
            <a:ext cx="7728108" cy="1145720"/>
          </a:xfrm>
          <a:custGeom>
            <a:avLst/>
            <a:gdLst>
              <a:gd name="connsiteX0" fmla="*/ 6017342 w 6017342"/>
              <a:gd name="connsiteY0" fmla="*/ 818596 h 1054571"/>
              <a:gd name="connsiteX1" fmla="*/ 2959510 w 6017342"/>
              <a:gd name="connsiteY1" fmla="*/ 2519 h 1054571"/>
              <a:gd name="connsiteX2" fmla="*/ 0 w 6017342"/>
              <a:gd name="connsiteY2" fmla="*/ 1054571 h 1054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7342" h="1054571">
                <a:moveTo>
                  <a:pt x="6017342" y="818596"/>
                </a:moveTo>
                <a:cubicBezTo>
                  <a:pt x="4989871" y="390893"/>
                  <a:pt x="3962400" y="-36810"/>
                  <a:pt x="2959510" y="2519"/>
                </a:cubicBezTo>
                <a:cubicBezTo>
                  <a:pt x="1956620" y="41848"/>
                  <a:pt x="435897" y="893978"/>
                  <a:pt x="0" y="105457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219" y="1518403"/>
            <a:ext cx="543745" cy="563883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 flipV="1">
            <a:off x="10745412" y="2184531"/>
            <a:ext cx="1380" cy="52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0019082" y="1812953"/>
            <a:ext cx="327608" cy="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406157" y="1192011"/>
            <a:ext cx="678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/>
              <a:t>Content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8307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17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Cornwell</dc:creator>
  <cp:lastModifiedBy>Gavin Cornwell</cp:lastModifiedBy>
  <cp:revision>21</cp:revision>
  <dcterms:created xsi:type="dcterms:W3CDTF">2017-04-07T12:13:41Z</dcterms:created>
  <dcterms:modified xsi:type="dcterms:W3CDTF">2017-10-29T08:36:18Z</dcterms:modified>
</cp:coreProperties>
</file>