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3b9269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a3b9269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3b9269a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3b9269a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3b9269a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3b9269a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3b9269a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3b9269a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cc1d7cb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cc1d7cb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cc1d7cb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cc1d7cb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Multilevel Models of NBA Salaries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91050" y="2797175"/>
            <a:ext cx="7152600" cy="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Gavin Martinez and Sahib Dhaliwal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625" y="1986200"/>
            <a:ext cx="1401950" cy="29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363" y="3134825"/>
            <a:ext cx="1873275" cy="18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00" y="1924563"/>
            <a:ext cx="1714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0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data set has around 8,000 observations on player salaries, including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like team, position, and year.	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Took a sample of the NBA data set, “samp”, and ran our models using the smaller dataset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Position: effect coded variable (F = forward, G = guard, C = center)(Level 2)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Season.c: grand mean centered season variable (2000-2020)(Level 1)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Question: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relationship between season and salary vary by player?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142800" y="16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4" y="701388"/>
            <a:ext cx="6032125" cy="374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p14"/>
          <p:cNvSpPr txBox="1"/>
          <p:nvPr/>
        </p:nvSpPr>
        <p:spPr>
          <a:xfrm>
            <a:off x="6294075" y="1264225"/>
            <a:ext cx="2372700" cy="14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Are there differences in NBA player salaries in general?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Null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salaryM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β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ε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 baseline="-25000" sz="89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β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+u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endParaRPr baseline="-25000" sz="89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∼N(0,𝛕</a:t>
            </a:r>
            <a:r>
              <a:rPr baseline="30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89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N(0,𝝈</a:t>
            </a:r>
            <a:r>
              <a:rPr baseline="30000"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898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898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691"/>
              <a:buFont typeface="Arial"/>
              <a:buNone/>
            </a:pPr>
            <a:r>
              <a:t/>
            </a:r>
            <a:endParaRPr sz="38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691"/>
              <a:buFont typeface="Arial"/>
              <a:buNone/>
            </a:pPr>
            <a:r>
              <a:t/>
            </a:r>
            <a:endParaRPr sz="38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8550" y="101562"/>
            <a:ext cx="5014050" cy="308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55" y="101550"/>
            <a:ext cx="3386204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15"/>
          <p:cNvSpPr txBox="1"/>
          <p:nvPr/>
        </p:nvSpPr>
        <p:spPr>
          <a:xfrm>
            <a:off x="415625" y="3706100"/>
            <a:ext cx="34635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Much more variation in salaries between players than between timepoints for a given player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Predicted salary for an average player is about $3.786 million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49100" y="3480950"/>
            <a:ext cx="3636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Seems to be significant player to player variation in salaries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160325" y="363675"/>
            <a:ext cx="1905000" cy="1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836425" y="4314400"/>
            <a:ext cx="37464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Allows average salaries to vary from player to player, but doesn’t seem to fit the points very well.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1: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salaryM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(season.c)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ε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endParaRPr baseline="-25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2: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(position)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u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β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(position)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u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1j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∼N(0,𝛕</a:t>
            </a:r>
            <a:r>
              <a:rPr baseline="30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∼N(0,𝛕</a:t>
            </a:r>
            <a:r>
              <a:rPr baseline="30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-25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N(0,𝝈</a:t>
            </a:r>
            <a:r>
              <a:rPr baseline="30000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Updated Model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5" y="1152475"/>
            <a:ext cx="4544700" cy="378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018" y="1765975"/>
            <a:ext cx="5039983" cy="3073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 txBox="1"/>
          <p:nvPr/>
        </p:nvSpPr>
        <p:spPr>
          <a:xfrm>
            <a:off x="6351975" y="72775"/>
            <a:ext cx="2272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Adding season.c and position explain nearly 80% of the variability in salaries for a given player, however increases player to player variation (𝝉</a:t>
            </a:r>
            <a:r>
              <a:rPr b="1" baseline="30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706500" y="2304025"/>
            <a:ext cx="12297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Allows for the effect of season.c to change from player to player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865900" y="1333500"/>
            <a:ext cx="3852000" cy="15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8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Comparisons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725" y="1131012"/>
            <a:ext cx="7487818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07" y="1152470"/>
            <a:ext cx="7517675" cy="1838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7"/>
          <p:cNvSpPr txBox="1"/>
          <p:nvPr/>
        </p:nvSpPr>
        <p:spPr>
          <a:xfrm>
            <a:off x="987725" y="3125550"/>
            <a:ext cx="670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Model including random slopes is significantly better fitting than model without using random slopes (Chi-squared value = 47.1888, DF = 2, p-value = 5.66e-11)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972800" y="3788275"/>
            <a:ext cx="62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As expected, the final model is a significantly better fit than the initial model (Chi-squared value = 100.16, DF = 4, p-value &lt; 2.2e-16)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Limitations/Changes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sampled data set, “samp” does not have any players that play center, so we cannot apply any generalizations to them based on our analysis.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players like Kobe inflates player to player variability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consider whether to keep him or not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might consider taking a larger sample.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 that adding season.c and position actually increased the player to player (Level 2) variability in salaries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mean that the effect of season.c from player to player is of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opposite sign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effect of season.c for a given player.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mean model is wrong, but could be something to look out for and acknowledge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Interpretations of Final Model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266325" y="184225"/>
            <a:ext cx="3662700" cy="474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Predicted salary for an average forward in 2011 is about $5.5504 million (average year in data set)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Predicted increase in salary for an average forward every year after 2011 is about $373,500.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Predicted decrease in salary for an average guard in 2011 is about $4.7633 million.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5" y="1152475"/>
            <a:ext cx="4544700" cy="378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