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5"/>
    <p:restoredTop sz="94715"/>
  </p:normalViewPr>
  <p:slideViewPr>
    <p:cSldViewPr snapToGrid="0" snapToObjects="1">
      <p:cViewPr varScale="1">
        <p:scale>
          <a:sx n="159" d="100"/>
          <a:sy n="159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1C85-5144-D344-9A4D-8624D2DDE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0E607-4769-CA47-AFD8-0CFDB6460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780-A1B2-5241-BA07-65599FC0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35F1-C37D-CE4B-A3BE-4DFED5DB649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14BBA-078A-324B-9446-8AE5A98D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3C38-7AF2-B243-9FF6-B7A0AB3D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D95-C603-1D4B-AB1F-1E43336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0133-AFB6-0946-80F8-2A434854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CA458-ED3E-7149-BB05-15F51E6AE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812C-7E74-4945-A39C-499B2FAB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35F1-C37D-CE4B-A3BE-4DFED5DB649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B0A0-7303-0E4F-92FA-FDA4F40B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A65E5-43EF-CB4F-BC69-5BE4C9F8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D95-C603-1D4B-AB1F-1E43336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67712-5248-D745-84EA-3CF1E2E84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6BB2-A91E-2247-8C47-224A5FBA4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7F88-FAD7-774F-9ADB-4F5D93A3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35F1-C37D-CE4B-A3BE-4DFED5DB649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22F1-BE67-0A4D-9432-E4A795B3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AB76-8C83-7542-B633-A799CA6F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D95-C603-1D4B-AB1F-1E43336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D041-1087-A647-A07A-F3C2956F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3978-539A-3F49-939F-7ED460DF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9AA0F-35CA-DC47-A1BE-EF5F96FC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35F1-C37D-CE4B-A3BE-4DFED5DB649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41B9-57AE-7E4E-B712-8CB0E66B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F69F6-4C4F-CD41-99EA-554EE920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D95-C603-1D4B-AB1F-1E43336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5FC6-5FDD-5D43-8A07-ABE51152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63C6-0936-7541-B105-84D5587F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62DF-42D4-D94F-894D-6909DA66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35F1-C37D-CE4B-A3BE-4DFED5DB649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11A4-4C51-D845-A9A1-0A4E09E7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19D8-AE25-304E-A6A4-80D48191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D95-C603-1D4B-AB1F-1E43336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7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A02C-8466-6B49-AF82-F12DC9EF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FEE8-586A-4541-884D-250CA41C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817CF-6A14-7741-879B-4C68619F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FEBC2-CC46-5542-935F-BFE74D28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35F1-C37D-CE4B-A3BE-4DFED5DB649A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7EE2-B6E2-0E45-B87A-E4AA924A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2B98D-5D22-5340-A75B-6E6CD651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D95-C603-1D4B-AB1F-1E43336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6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3687-762F-1149-A9AC-7A738886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CD816-A6A9-EB47-86CF-32BCFF24E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4C0A-90DB-CD47-AE2F-C9191EFC5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BF8D0-9EB1-9247-83EB-EF72337A0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06F8F-353D-2D45-A3BE-3B01C077C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FB11C-1233-DC4C-82E9-BCEB74A9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35F1-C37D-CE4B-A3BE-4DFED5DB649A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B42E6-9FFA-9A45-9458-028F11E3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FD677-CB4A-094D-91A6-FEF202DC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D95-C603-1D4B-AB1F-1E43336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077A-FF45-DF43-8414-B5B76E07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5FC1C-585D-1444-AED8-41D7EDBB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35F1-C37D-CE4B-A3BE-4DFED5DB649A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0F7ED-4BAE-F049-8AD9-8A1DAB0E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49D3D-9832-B84B-ABB3-4E17A626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D95-C603-1D4B-AB1F-1E43336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3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F4D21-15CB-944E-9806-8FD6747A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35F1-C37D-CE4B-A3BE-4DFED5DB649A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E0642-1771-244C-A324-F0AB51B7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0DCA5-DCBF-AF4D-B025-2B6FB127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D95-C603-1D4B-AB1F-1E43336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1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2D48-6B38-4A44-BA7D-359CCB39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A56E-9766-BF4F-B40C-B43BB724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AB1C-C08C-414C-990E-10834C014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26DFA-87E4-C048-ABCF-FC667D2F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35F1-C37D-CE4B-A3BE-4DFED5DB649A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01C9E-8F11-C143-8484-CC4AA836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2839B-7153-4643-A1AA-2D89D41E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D95-C603-1D4B-AB1F-1E43336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1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C598-7D9F-C64F-BA01-3E4AF1FA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8DBAE-19E3-1846-A575-0A1AFEA78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24FC2-EEF8-B941-AC87-EE5A693F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328EE-18E2-2849-B65C-83BBE943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35F1-C37D-CE4B-A3BE-4DFED5DB649A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681C8-513A-BE41-AECA-FC99DD2E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FABBF-9990-FF4D-8C4B-5692C703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D95-C603-1D4B-AB1F-1E43336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8662E-6DB2-A142-9171-27989512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5E08-0138-004B-BCB6-E1630284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CB1D6-6E30-AF46-A496-5ED2C62D0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35F1-C37D-CE4B-A3BE-4DFED5DB649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CAF69-F57F-6644-9422-B890FB827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2262-8EA5-4442-830F-EA48CF131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CD95-C603-1D4B-AB1F-1E433361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B06EE5-9C85-D345-97F0-2E32C8E018C6}"/>
              </a:ext>
            </a:extLst>
          </p:cNvPr>
          <p:cNvSpPr/>
          <p:nvPr/>
        </p:nvSpPr>
        <p:spPr>
          <a:xfrm>
            <a:off x="2041742" y="843321"/>
            <a:ext cx="4897678" cy="30339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68AC2C-01E7-434D-88D8-D2796624E5DC}"/>
              </a:ext>
            </a:extLst>
          </p:cNvPr>
          <p:cNvSpPr/>
          <p:nvPr/>
        </p:nvSpPr>
        <p:spPr>
          <a:xfrm>
            <a:off x="6939420" y="843322"/>
            <a:ext cx="3134660" cy="303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A5DC9B-3170-5144-BD50-4632A4B6FE0A}"/>
              </a:ext>
            </a:extLst>
          </p:cNvPr>
          <p:cNvSpPr/>
          <p:nvPr/>
        </p:nvSpPr>
        <p:spPr>
          <a:xfrm>
            <a:off x="10074088" y="860612"/>
            <a:ext cx="2117911" cy="2986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8EFC1-2C1D-7F45-9B66-E3ED38B0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4" b="47531"/>
          <a:stretch/>
        </p:blipFill>
        <p:spPr>
          <a:xfrm>
            <a:off x="1937572" y="1159582"/>
            <a:ext cx="5420460" cy="2492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4A835C-D4C2-8143-87C9-222B60C14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3" t="48941" r="50318" b="28842"/>
          <a:stretch/>
        </p:blipFill>
        <p:spPr>
          <a:xfrm>
            <a:off x="7174454" y="1148825"/>
            <a:ext cx="2452744" cy="1250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5A1DF-8D90-B246-A60B-88D9EAD02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1" t="48941" b="26979"/>
          <a:stretch/>
        </p:blipFill>
        <p:spPr>
          <a:xfrm>
            <a:off x="7174454" y="2399401"/>
            <a:ext cx="2741607" cy="1355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D4B28-EB83-3441-A244-F0227430C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20" r="48627" b="7020"/>
          <a:stretch/>
        </p:blipFill>
        <p:spPr>
          <a:xfrm>
            <a:off x="9627198" y="1291364"/>
            <a:ext cx="2784636" cy="12586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2CC42B-CAA6-0A4E-8BB8-F7E50223F231}"/>
              </a:ext>
            </a:extLst>
          </p:cNvPr>
          <p:cNvSpPr txBox="1"/>
          <p:nvPr/>
        </p:nvSpPr>
        <p:spPr>
          <a:xfrm>
            <a:off x="118334" y="172122"/>
            <a:ext cx="1130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Demonstration of ecosystem-based catch advice</a:t>
            </a:r>
          </a:p>
          <a:p>
            <a:r>
              <a:rPr lang="en-US" dirty="0">
                <a:highlight>
                  <a:srgbClr val="FFFF00"/>
                </a:highlight>
              </a:rPr>
              <a:t>Assessment/</a:t>
            </a:r>
            <a:r>
              <a:rPr lang="en-US" dirty="0" err="1">
                <a:highlight>
                  <a:srgbClr val="FFFF00"/>
                </a:highlight>
              </a:rPr>
              <a:t>Mgmt</a:t>
            </a:r>
            <a:r>
              <a:rPr lang="en-US" dirty="0">
                <a:highlight>
                  <a:srgbClr val="FFFF00"/>
                </a:highlight>
              </a:rPr>
              <a:t> Tab</a:t>
            </a:r>
            <a:r>
              <a:rPr lang="en-US" dirty="0"/>
              <a:t>,  Scenario Tab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806FE-A0A3-3F44-A7A8-2F98DD80C6D6}"/>
              </a:ext>
            </a:extLst>
          </p:cNvPr>
          <p:cNvSpPr txBox="1"/>
          <p:nvPr/>
        </p:nvSpPr>
        <p:spPr>
          <a:xfrm>
            <a:off x="118334" y="860612"/>
            <a:ext cx="18192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Show time series or </a:t>
            </a:r>
            <a:r>
              <a:rPr lang="en-US" dirty="0" err="1"/>
              <a:t>kobe</a:t>
            </a:r>
            <a:r>
              <a:rPr lang="en-US" dirty="0"/>
              <a:t> plot status</a:t>
            </a:r>
          </a:p>
          <a:p>
            <a:r>
              <a:rPr lang="en-US" dirty="0"/>
              <a:t>[radio]</a:t>
            </a:r>
          </a:p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Set catch ceiling?</a:t>
            </a:r>
          </a:p>
          <a:p>
            <a:r>
              <a:rPr lang="en-US" dirty="0"/>
              <a:t>[radio yes/no]</a:t>
            </a:r>
          </a:p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SS or Stock Complex assessments?</a:t>
            </a:r>
          </a:p>
          <a:p>
            <a:r>
              <a:rPr lang="en-US" dirty="0"/>
              <a:t>[radio ss/</a:t>
            </a:r>
            <a:r>
              <a:rPr lang="en-US" dirty="0" err="1"/>
              <a:t>ms</a:t>
            </a:r>
            <a:r>
              <a:rPr lang="en-US" dirty="0"/>
              <a:t>]</a:t>
            </a:r>
          </a:p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Target reference point</a:t>
            </a:r>
          </a:p>
          <a:p>
            <a:r>
              <a:rPr lang="en-US" dirty="0"/>
              <a:t>[slider]</a:t>
            </a:r>
          </a:p>
          <a:p>
            <a:pPr marL="123825" indent="-123825">
              <a:buFont typeface="Arial" panose="020B0604020202020204" pitchFamily="34" charset="0"/>
              <a:buChar char="•"/>
              <a:tabLst>
                <a:tab pos="111125" algn="l"/>
              </a:tabLst>
            </a:pPr>
            <a:r>
              <a:rPr lang="en-US" dirty="0"/>
              <a:t>Floor threshold</a:t>
            </a:r>
          </a:p>
          <a:p>
            <a:r>
              <a:rPr lang="en-US" dirty="0"/>
              <a:t>[slider]</a:t>
            </a:r>
          </a:p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Set floor using Avg status or minimum?</a:t>
            </a:r>
          </a:p>
          <a:p>
            <a:r>
              <a:rPr lang="en-US" dirty="0"/>
              <a:t>[radio]</a:t>
            </a:r>
          </a:p>
          <a:p>
            <a:r>
              <a:rPr lang="en-US" dirty="0"/>
              <a:t>* Control-rule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D3FC7-BC50-DC46-A062-8D38E8394700}"/>
              </a:ext>
            </a:extLst>
          </p:cNvPr>
          <p:cNvSpPr txBox="1"/>
          <p:nvPr/>
        </p:nvSpPr>
        <p:spPr>
          <a:xfrm>
            <a:off x="3818392" y="860612"/>
            <a:ext cx="32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species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AA7987-2789-6842-B759-777568ED1227}"/>
              </a:ext>
            </a:extLst>
          </p:cNvPr>
          <p:cNvSpPr txBox="1"/>
          <p:nvPr/>
        </p:nvSpPr>
        <p:spPr>
          <a:xfrm>
            <a:off x="7621345" y="860612"/>
            <a:ext cx="203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Complexes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CEE9C7-6EC7-EC47-8325-50F715495F19}"/>
              </a:ext>
            </a:extLst>
          </p:cNvPr>
          <p:cNvSpPr txBox="1"/>
          <p:nvPr/>
        </p:nvSpPr>
        <p:spPr>
          <a:xfrm>
            <a:off x="10254428" y="843321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Whole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C813B-F302-3242-A271-0C49521C4C8E}"/>
              </a:ext>
            </a:extLst>
          </p:cNvPr>
          <p:cNvSpPr txBox="1"/>
          <p:nvPr/>
        </p:nvSpPr>
        <p:spPr>
          <a:xfrm>
            <a:off x="2223247" y="3877244"/>
            <a:ext cx="1130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table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2AE94C-B350-C540-8B34-CFB137E52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193"/>
          <a:stretch/>
        </p:blipFill>
        <p:spPr>
          <a:xfrm>
            <a:off x="2642619" y="4248366"/>
            <a:ext cx="4715413" cy="27985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5D83F6-0095-F349-BAF2-6AFC5176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44"/>
          <a:stretch/>
        </p:blipFill>
        <p:spPr>
          <a:xfrm>
            <a:off x="6279976" y="4548443"/>
            <a:ext cx="4715413" cy="2198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E31744-8A25-D941-ACF1-6398F80EE539}"/>
              </a:ext>
            </a:extLst>
          </p:cNvPr>
          <p:cNvCxnSpPr/>
          <p:nvPr/>
        </p:nvCxnSpPr>
        <p:spPr>
          <a:xfrm>
            <a:off x="1937572" y="946673"/>
            <a:ext cx="0" cy="5800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4D6788-EB43-C440-9B36-226CB44AC60D}"/>
              </a:ext>
            </a:extLst>
          </p:cNvPr>
          <p:cNvCxnSpPr>
            <a:cxnSpLocks/>
          </p:cNvCxnSpPr>
          <p:nvPr/>
        </p:nvCxnSpPr>
        <p:spPr>
          <a:xfrm>
            <a:off x="118334" y="818453"/>
            <a:ext cx="11951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1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D2CC42B-CAA6-0A4E-8BB8-F7E50223F231}"/>
              </a:ext>
            </a:extLst>
          </p:cNvPr>
          <p:cNvSpPr txBox="1"/>
          <p:nvPr/>
        </p:nvSpPr>
        <p:spPr>
          <a:xfrm>
            <a:off x="118334" y="172122"/>
            <a:ext cx="1130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Demonstration of ecosystem-based catch advice</a:t>
            </a:r>
          </a:p>
          <a:p>
            <a:r>
              <a:rPr lang="en-US" dirty="0"/>
              <a:t>Assessment/</a:t>
            </a:r>
            <a:r>
              <a:rPr lang="en-US" dirty="0" err="1"/>
              <a:t>Mgmt</a:t>
            </a:r>
            <a:r>
              <a:rPr lang="en-US" dirty="0"/>
              <a:t> Tab,  </a:t>
            </a:r>
            <a:r>
              <a:rPr lang="en-US" dirty="0">
                <a:highlight>
                  <a:srgbClr val="FFFF00"/>
                </a:highlight>
              </a:rPr>
              <a:t>Scenario Tab (OPERATING MODEL)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806FE-A0A3-3F44-A7A8-2F98DD80C6D6}"/>
              </a:ext>
            </a:extLst>
          </p:cNvPr>
          <p:cNvSpPr txBox="1"/>
          <p:nvPr/>
        </p:nvSpPr>
        <p:spPr>
          <a:xfrm>
            <a:off x="118334" y="860612"/>
            <a:ext cx="18192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Show time series or </a:t>
            </a:r>
            <a:r>
              <a:rPr lang="en-US" dirty="0" err="1"/>
              <a:t>kobe</a:t>
            </a:r>
            <a:r>
              <a:rPr lang="en-US" dirty="0"/>
              <a:t> plot status</a:t>
            </a:r>
          </a:p>
          <a:p>
            <a:r>
              <a:rPr lang="en-US" dirty="0"/>
              <a:t>[radio]</a:t>
            </a:r>
          </a:p>
          <a:p>
            <a:pPr marL="123825" indent="-123825">
              <a:buFont typeface="Arial" panose="020B0604020202020204" pitchFamily="34" charset="0"/>
              <a:buChar char="•"/>
            </a:pPr>
            <a:endParaRPr lang="en-US" dirty="0"/>
          </a:p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Initial Stock Status</a:t>
            </a:r>
          </a:p>
          <a:p>
            <a:r>
              <a:rPr lang="en-US" dirty="0"/>
              <a:t>[radio depleted, @target, </a:t>
            </a:r>
            <a:r>
              <a:rPr lang="en-US" dirty="0" err="1"/>
              <a:t>betw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F pattern</a:t>
            </a:r>
          </a:p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F linkages</a:t>
            </a:r>
          </a:p>
          <a:p>
            <a:r>
              <a:rPr lang="en-US" dirty="0"/>
              <a:t>[radios]</a:t>
            </a:r>
          </a:p>
          <a:p>
            <a:r>
              <a:rPr lang="en-US" dirty="0"/>
              <a:t>[sliders]</a:t>
            </a:r>
          </a:p>
          <a:p>
            <a:endParaRPr lang="en-US" dirty="0"/>
          </a:p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Species interactions</a:t>
            </a:r>
          </a:p>
          <a:p>
            <a:r>
              <a:rPr lang="en-US" dirty="0"/>
              <a:t>[radios]</a:t>
            </a:r>
          </a:p>
          <a:p>
            <a:r>
              <a:rPr lang="en-US" dirty="0"/>
              <a:t>[sliders]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E31744-8A25-D941-ACF1-6398F80EE539}"/>
              </a:ext>
            </a:extLst>
          </p:cNvPr>
          <p:cNvCxnSpPr/>
          <p:nvPr/>
        </p:nvCxnSpPr>
        <p:spPr>
          <a:xfrm>
            <a:off x="1937572" y="946673"/>
            <a:ext cx="0" cy="5800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4D6788-EB43-C440-9B36-226CB44AC60D}"/>
              </a:ext>
            </a:extLst>
          </p:cNvPr>
          <p:cNvCxnSpPr>
            <a:cxnSpLocks/>
          </p:cNvCxnSpPr>
          <p:nvPr/>
        </p:nvCxnSpPr>
        <p:spPr>
          <a:xfrm>
            <a:off x="118334" y="818453"/>
            <a:ext cx="11951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F742A1-F6D7-6441-BFA0-4FCF49E5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076" y="1140311"/>
            <a:ext cx="59182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B06EE5-9C85-D345-97F0-2E32C8E018C6}"/>
              </a:ext>
            </a:extLst>
          </p:cNvPr>
          <p:cNvSpPr/>
          <p:nvPr/>
        </p:nvSpPr>
        <p:spPr>
          <a:xfrm>
            <a:off x="2041742" y="843321"/>
            <a:ext cx="4897678" cy="30339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68AC2C-01E7-434D-88D8-D2796624E5DC}"/>
              </a:ext>
            </a:extLst>
          </p:cNvPr>
          <p:cNvSpPr/>
          <p:nvPr/>
        </p:nvSpPr>
        <p:spPr>
          <a:xfrm>
            <a:off x="6939420" y="843322"/>
            <a:ext cx="3134660" cy="303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A5DC9B-3170-5144-BD50-4632A4B6FE0A}"/>
              </a:ext>
            </a:extLst>
          </p:cNvPr>
          <p:cNvSpPr/>
          <p:nvPr/>
        </p:nvSpPr>
        <p:spPr>
          <a:xfrm>
            <a:off x="10074088" y="860612"/>
            <a:ext cx="2117911" cy="2986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8EFC1-2C1D-7F45-9B66-E3ED38B0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4" b="47531"/>
          <a:stretch/>
        </p:blipFill>
        <p:spPr>
          <a:xfrm>
            <a:off x="1937572" y="1159582"/>
            <a:ext cx="5420460" cy="2492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4A835C-D4C2-8143-87C9-222B60C14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3" t="48941" r="50318" b="28842"/>
          <a:stretch/>
        </p:blipFill>
        <p:spPr>
          <a:xfrm>
            <a:off x="7174454" y="1148825"/>
            <a:ext cx="2452744" cy="1250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5A1DF-8D90-B246-A60B-88D9EAD02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1" t="48941" b="26979"/>
          <a:stretch/>
        </p:blipFill>
        <p:spPr>
          <a:xfrm>
            <a:off x="7174454" y="2399401"/>
            <a:ext cx="2741607" cy="1355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D4B28-EB83-3441-A244-F0227430C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20" r="48627" b="7020"/>
          <a:stretch/>
        </p:blipFill>
        <p:spPr>
          <a:xfrm>
            <a:off x="9627198" y="1291364"/>
            <a:ext cx="2784636" cy="12586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2CC42B-CAA6-0A4E-8BB8-F7E50223F231}"/>
              </a:ext>
            </a:extLst>
          </p:cNvPr>
          <p:cNvSpPr txBox="1"/>
          <p:nvPr/>
        </p:nvSpPr>
        <p:spPr>
          <a:xfrm>
            <a:off x="118334" y="172122"/>
            <a:ext cx="1130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Demonstration of ecosystem-based catch advice</a:t>
            </a:r>
          </a:p>
          <a:p>
            <a:r>
              <a:rPr lang="en-US" dirty="0">
                <a:highlight>
                  <a:srgbClr val="FFFF00"/>
                </a:highlight>
              </a:rPr>
              <a:t>Assessment/</a:t>
            </a:r>
            <a:r>
              <a:rPr lang="en-US" dirty="0" err="1">
                <a:highlight>
                  <a:srgbClr val="FFFF00"/>
                </a:highlight>
              </a:rPr>
              <a:t>Mgmt</a:t>
            </a:r>
            <a:r>
              <a:rPr lang="en-US" dirty="0">
                <a:highlight>
                  <a:srgbClr val="FFFF00"/>
                </a:highlight>
              </a:rPr>
              <a:t> Tab</a:t>
            </a:r>
            <a:r>
              <a:rPr lang="en-US" dirty="0"/>
              <a:t>,  Scenario Tab, Example text tab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806FE-A0A3-3F44-A7A8-2F98DD80C6D6}"/>
              </a:ext>
            </a:extLst>
          </p:cNvPr>
          <p:cNvSpPr txBox="1"/>
          <p:nvPr/>
        </p:nvSpPr>
        <p:spPr>
          <a:xfrm>
            <a:off x="118334" y="860612"/>
            <a:ext cx="18192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Show time series or </a:t>
            </a:r>
            <a:r>
              <a:rPr lang="en-US" dirty="0" err="1"/>
              <a:t>kobe</a:t>
            </a:r>
            <a:r>
              <a:rPr lang="en-US" dirty="0"/>
              <a:t> plot status</a:t>
            </a:r>
          </a:p>
          <a:p>
            <a:r>
              <a:rPr lang="en-US" dirty="0"/>
              <a:t>[radio]</a:t>
            </a:r>
          </a:p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Set catch ceiling?</a:t>
            </a:r>
          </a:p>
          <a:p>
            <a:r>
              <a:rPr lang="en-US" dirty="0"/>
              <a:t>[radio yes/no]</a:t>
            </a:r>
          </a:p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SS or Stock Complex assessments?</a:t>
            </a:r>
          </a:p>
          <a:p>
            <a:r>
              <a:rPr lang="en-US" dirty="0"/>
              <a:t>[radio ss/</a:t>
            </a:r>
            <a:r>
              <a:rPr lang="en-US" dirty="0" err="1"/>
              <a:t>ms</a:t>
            </a:r>
            <a:r>
              <a:rPr lang="en-US" dirty="0"/>
              <a:t>]</a:t>
            </a:r>
          </a:p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Target reference point</a:t>
            </a:r>
          </a:p>
          <a:p>
            <a:r>
              <a:rPr lang="en-US" dirty="0"/>
              <a:t>[slider]</a:t>
            </a:r>
          </a:p>
          <a:p>
            <a:pPr marL="123825" indent="-123825">
              <a:buFont typeface="Arial" panose="020B0604020202020204" pitchFamily="34" charset="0"/>
              <a:buChar char="•"/>
              <a:tabLst>
                <a:tab pos="111125" algn="l"/>
              </a:tabLst>
            </a:pPr>
            <a:r>
              <a:rPr lang="en-US" dirty="0"/>
              <a:t>Floor threshold</a:t>
            </a:r>
          </a:p>
          <a:p>
            <a:r>
              <a:rPr lang="en-US" dirty="0"/>
              <a:t>[slider]</a:t>
            </a:r>
          </a:p>
          <a:p>
            <a:pPr marL="123825" indent="-123825">
              <a:buFont typeface="Arial" panose="020B0604020202020204" pitchFamily="34" charset="0"/>
              <a:buChar char="•"/>
            </a:pPr>
            <a:r>
              <a:rPr lang="en-US" dirty="0"/>
              <a:t>Set floor using Avg status or minimum?</a:t>
            </a:r>
          </a:p>
          <a:p>
            <a:r>
              <a:rPr lang="en-US" dirty="0"/>
              <a:t>[radio]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D3FC7-BC50-DC46-A062-8D38E8394700}"/>
              </a:ext>
            </a:extLst>
          </p:cNvPr>
          <p:cNvSpPr txBox="1"/>
          <p:nvPr/>
        </p:nvSpPr>
        <p:spPr>
          <a:xfrm>
            <a:off x="3818392" y="860612"/>
            <a:ext cx="32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species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AA7987-2789-6842-B759-777568ED1227}"/>
              </a:ext>
            </a:extLst>
          </p:cNvPr>
          <p:cNvSpPr txBox="1"/>
          <p:nvPr/>
        </p:nvSpPr>
        <p:spPr>
          <a:xfrm>
            <a:off x="7621345" y="860612"/>
            <a:ext cx="203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Complexes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CEE9C7-6EC7-EC47-8325-50F715495F19}"/>
              </a:ext>
            </a:extLst>
          </p:cNvPr>
          <p:cNvSpPr txBox="1"/>
          <p:nvPr/>
        </p:nvSpPr>
        <p:spPr>
          <a:xfrm>
            <a:off x="10254428" y="843321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Whole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C813B-F302-3242-A271-0C49521C4C8E}"/>
              </a:ext>
            </a:extLst>
          </p:cNvPr>
          <p:cNvSpPr txBox="1"/>
          <p:nvPr/>
        </p:nvSpPr>
        <p:spPr>
          <a:xfrm>
            <a:off x="2223247" y="3877244"/>
            <a:ext cx="1130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&amp; Graphs</a:t>
            </a:r>
          </a:p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E31744-8A25-D941-ACF1-6398F80EE539}"/>
              </a:ext>
            </a:extLst>
          </p:cNvPr>
          <p:cNvCxnSpPr/>
          <p:nvPr/>
        </p:nvCxnSpPr>
        <p:spPr>
          <a:xfrm>
            <a:off x="1937572" y="946673"/>
            <a:ext cx="0" cy="5800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4D6788-EB43-C440-9B36-226CB44AC60D}"/>
              </a:ext>
            </a:extLst>
          </p:cNvPr>
          <p:cNvCxnSpPr>
            <a:cxnSpLocks/>
          </p:cNvCxnSpPr>
          <p:nvPr/>
        </p:nvCxnSpPr>
        <p:spPr>
          <a:xfrm>
            <a:off x="118334" y="818453"/>
            <a:ext cx="11951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95B17D-A665-F24B-93E0-4A237F126786}"/>
              </a:ext>
            </a:extLst>
          </p:cNvPr>
          <p:cNvSpPr txBox="1"/>
          <p:nvPr/>
        </p:nvSpPr>
        <p:spPr>
          <a:xfrm>
            <a:off x="2342147" y="4347411"/>
            <a:ext cx="6203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through, make text compatible with Hydra option, etc.</a:t>
            </a:r>
          </a:p>
          <a:p>
            <a:endParaRPr lang="en-US" dirty="0"/>
          </a:p>
          <a:p>
            <a:r>
              <a:rPr lang="en-US" dirty="0"/>
              <a:t>Walk through of both a simple and a more complicated example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5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234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</cp:revision>
  <dcterms:created xsi:type="dcterms:W3CDTF">2020-06-08T14:47:41Z</dcterms:created>
  <dcterms:modified xsi:type="dcterms:W3CDTF">2020-06-08T16:42:16Z</dcterms:modified>
</cp:coreProperties>
</file>