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7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9E1D-2859-CE43-958D-F21F33C76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DD09E-B78A-E84C-BE1E-D4D20303E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32C15-03CE-714C-86CD-892ACE94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0C70F-0B27-F34D-BAC4-54A8A7B0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012A1-FDE9-194C-9B11-7DB15198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3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B8E1-1CE5-0E45-9CDC-A0FCA231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C5CE7-625F-D64C-BED4-8ADB058B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A509D-7F16-6B43-8A4F-52E5833E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E8FA-7D4E-4A40-A4E1-86DB85D7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9768-633F-1741-9FDA-A096C3AF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6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DC723-ECB8-1241-8041-F3EA4C9FD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6BE6C-B8BC-CC42-8703-7571BD0BA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10FB9-47D4-5547-B7D9-A6EC64C1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AC68B-8C45-9341-A2DD-7600F344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4A61-A4D5-A94A-A5A6-C6A5BC97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4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4C4F-4DCE-DC4C-A7D2-8679EB24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66550-4CE3-E049-94E2-0A4B15E10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CD186-3F99-E144-A233-7F096B4E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C4C4-3284-424B-AFDC-181A6F67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83FEC-3092-A84B-A6AB-736FA959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9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D05A-ADE6-7C41-81F4-03155520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19BD2-4EC4-1D44-A1BE-228C35E2A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9ED9-0EDA-E940-99C5-3C815FEF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F4A37-2D1F-7443-BF92-EE857DA3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6DD37-E376-474C-8609-60CCD8FA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1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309D-C87A-F343-9ED2-665724D6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BB67-4FF6-DF44-968D-2396E4B19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D44AF-A280-4344-B332-E5881BCB4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137A8-DACB-D140-B5AB-D6B120B6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3C3E-947B-394F-8E2D-1F3B3C49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6CA6E-E322-1B49-9259-205AF802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3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5F50-4B87-BF4D-A1FD-7EDA6E95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3E447-09B3-844A-9980-79B175679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C6BF-446A-2D44-B8DE-E8DFA453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6C5FF-1DA1-1947-87A0-24A8FE580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1CA85-893F-7A4A-922F-1217C1AB6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F8A549-5D58-3E40-9F52-6ABEC502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B4CE5-EFC9-BB4C-9296-43C7E65E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508FC-F477-C640-BBA2-CDCB185B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8C47-2E4F-4A4F-9BBA-B093B767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70B55-C9F7-2744-86F1-D07B02C3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B4346-5403-8240-A1F2-157864C6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349BB-EBCA-4340-9716-C237DF0F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4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851EC-76E0-3F45-BD18-F32CA427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A37CE-03F7-6440-ADF1-70D54EF4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34AA1-1C6C-BA45-A4CB-1C902923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4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E67B-C8FD-5245-816D-9B3237C8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F83C-2A4D-8940-B1F6-D08AA5DD0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62286-F4C4-994B-8BCF-92980F894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C1053-6F75-554E-86BA-424CFC3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19D5F-AABD-3E40-A142-DF53C170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E922D-7CEC-9B43-B2F0-A3D9D568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6B8A-DC5C-724B-8481-55FF023A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5F8AA-0D83-A242-88B7-E41BAEFA4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9F5C6-4BE3-9A4F-A77E-D105258AA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A4E7C-721F-CF41-9B43-4D065E9E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886-C252-5D44-96D7-B874DBCC40E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8D9E6-D3F5-7B40-A57D-9AE24A40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F40F9-2E23-0B48-BC96-453D99C4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B2E19-2ECB-224E-972E-4AE81006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C2EC7-87C5-ED48-8047-32DD5AFC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6609-75A4-1746-87E1-DC1BB9D05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58886-C252-5D44-96D7-B874DBCC40E0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8017-82EB-8845-89E7-3F446E10DA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8668F-F13C-2B45-AB6E-D0F8DE1C9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DEF69-DB1E-A44D-8A87-4F5D6C09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6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C98160-CA91-F942-9096-F2FC36F43B42}"/>
              </a:ext>
            </a:extLst>
          </p:cNvPr>
          <p:cNvSpPr txBox="1"/>
          <p:nvPr/>
        </p:nvSpPr>
        <p:spPr>
          <a:xfrm>
            <a:off x="565484" y="745958"/>
            <a:ext cx="151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45D78-C781-244F-B313-1A5305A3E46B}"/>
              </a:ext>
            </a:extLst>
          </p:cNvPr>
          <p:cNvSpPr txBox="1"/>
          <p:nvPr/>
        </p:nvSpPr>
        <p:spPr>
          <a:xfrm>
            <a:off x="545431" y="3059668"/>
            <a:ext cx="151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A1045-B793-F749-B015-C6890585A6A5}"/>
              </a:ext>
            </a:extLst>
          </p:cNvPr>
          <p:cNvSpPr txBox="1"/>
          <p:nvPr/>
        </p:nvSpPr>
        <p:spPr>
          <a:xfrm>
            <a:off x="565484" y="5742710"/>
            <a:ext cx="1515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E0459-4AEB-3E48-B53B-25CC4FA7C769}"/>
              </a:ext>
            </a:extLst>
          </p:cNvPr>
          <p:cNvSpPr txBox="1"/>
          <p:nvPr/>
        </p:nvSpPr>
        <p:spPr>
          <a:xfrm>
            <a:off x="4580021" y="868473"/>
            <a:ext cx="151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Counts of pups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F2F01-B352-1041-8BCA-11E024415FFD}"/>
              </a:ext>
            </a:extLst>
          </p:cNvPr>
          <p:cNvSpPr txBox="1"/>
          <p:nvPr/>
        </p:nvSpPr>
        <p:spPr>
          <a:xfrm>
            <a:off x="7197760" y="930624"/>
            <a:ext cx="151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Counts of </a:t>
            </a:r>
            <a:r>
              <a:rPr lang="en-US" dirty="0" err="1"/>
              <a:t>nonpups</a:t>
            </a:r>
            <a:endParaRPr lang="en-US" dirty="0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C740849E-6536-6A4D-8DD1-BCAB855507A9}"/>
              </a:ext>
            </a:extLst>
          </p:cNvPr>
          <p:cNvSpPr/>
          <p:nvPr/>
        </p:nvSpPr>
        <p:spPr>
          <a:xfrm>
            <a:off x="3320716" y="3244334"/>
            <a:ext cx="1415714" cy="403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D9533EC-CDB9-E64D-B5AD-2BC6D21A04E8}"/>
              </a:ext>
            </a:extLst>
          </p:cNvPr>
          <p:cNvSpPr/>
          <p:nvPr/>
        </p:nvSpPr>
        <p:spPr>
          <a:xfrm>
            <a:off x="7744324" y="3220887"/>
            <a:ext cx="1415714" cy="403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6F69F9-37A0-D34E-9817-64B7ADA67C65}"/>
              </a:ext>
            </a:extLst>
          </p:cNvPr>
          <p:cNvSpPr txBox="1"/>
          <p:nvPr/>
        </p:nvSpPr>
        <p:spPr>
          <a:xfrm>
            <a:off x="5670885" y="260663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B7BE14-928C-8A48-9C48-821D17E6BC8E}"/>
              </a:ext>
            </a:extLst>
          </p:cNvPr>
          <p:cNvSpPr txBox="1"/>
          <p:nvPr/>
        </p:nvSpPr>
        <p:spPr>
          <a:xfrm>
            <a:off x="2111136" y="2606635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1</a:t>
            </a:r>
          </a:p>
        </p:txBody>
      </p:sp>
    </p:spTree>
    <p:extLst>
      <p:ext uri="{BB962C8B-B14F-4D97-AF65-F5344CB8AC3E}">
        <p14:creationId xmlns:p14="http://schemas.microsoft.com/office/powerpoint/2010/main" val="23068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2019-09-19T14:33:55Z</dcterms:created>
  <dcterms:modified xsi:type="dcterms:W3CDTF">2023-09-19T16:19:31Z</dcterms:modified>
</cp:coreProperties>
</file>