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5bbca2db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5bbca2db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5bbca2db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5bbca2db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5bbca2db4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5bbca2db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5bbca2db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5bbca2db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5bbca2db4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5bbca2db4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5bbca2db4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5bbca2db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5bbca2db4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5bbca2db4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5bbca2db4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5bbca2db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5bbca2db4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a5bbca2db4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5bbca2db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a5bbca2db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5bbca2d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5bbca2d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5bbca2db4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5bbca2db4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5bbca2db4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5bbca2db4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5bbca2db4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a5bbca2db4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5bbca2db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5bbca2db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5bbca2db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5bbca2db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5bbca2db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5bbca2db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5bbca2db4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5bbca2db4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5bbca2db4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5bbca2db4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5bbca2db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5bbca2db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5bbca2db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5bbca2db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Observer Pattern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Brendan Kay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Gavin Forsberg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DisplayStatus</a:t>
            </a:r>
            <a:endParaRPr/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038725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 (¼)</a:t>
            </a:r>
            <a:endParaRPr/>
          </a:p>
        </p:txBody>
      </p:sp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909567" cy="39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 (2/4)</a:t>
            </a:r>
            <a:endParaRPr/>
          </a:p>
        </p:txBody>
      </p:sp>
      <p:pic>
        <p:nvPicPr>
          <p:cNvPr id="122" name="Google Shape;1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09700"/>
            <a:ext cx="6485841" cy="39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 (¾)</a:t>
            </a:r>
            <a:endParaRPr/>
          </a:p>
        </p:txBody>
      </p:sp>
      <p:pic>
        <p:nvPicPr>
          <p:cNvPr id="128" name="Google Shape;1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960075" cy="397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 (4/4)</a:t>
            </a:r>
            <a:endParaRPr/>
          </a:p>
        </p:txBody>
      </p:sp>
      <p:pic>
        <p:nvPicPr>
          <p:cNvPr id="134" name="Google Shape;1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9875"/>
            <a:ext cx="5200376" cy="407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pic>
        <p:nvPicPr>
          <p:cNvPr id="140" name="Google Shape;1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675324" cy="39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pic>
        <p:nvPicPr>
          <p:cNvPr id="146" name="Google Shape;14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902226" cy="397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(Main Class)</a:t>
            </a:r>
            <a:endParaRPr/>
          </a:p>
        </p:txBody>
      </p:sp>
      <p:pic>
        <p:nvPicPr>
          <p:cNvPr id="152" name="Google Shape;15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617883" cy="39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Compiled Solution</a:t>
            </a:r>
            <a:endParaRPr/>
          </a:p>
        </p:txBody>
      </p:sp>
      <p:pic>
        <p:nvPicPr>
          <p:cNvPr id="158" name="Google Shape;15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13"/>
            <a:ext cx="6000750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 (Challenges)</a:t>
            </a:r>
            <a:endParaRPr/>
          </a:p>
        </p:txBody>
      </p:sp>
      <p:sp>
        <p:nvSpPr>
          <p:cNvPr id="164" name="Google Shape;16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new approach to object oriented programming.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Loose coupling of data structures.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Group coding dynamics.</a:t>
            </a:r>
            <a:endParaRPr/>
          </a:p>
        </p:txBody>
      </p:sp>
      <p:pic>
        <p:nvPicPr>
          <p:cNvPr id="165" name="Google Shape;1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9407" y="2386700"/>
            <a:ext cx="3944600" cy="275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1"/>
          <p:cNvSpPr txBox="1"/>
          <p:nvPr/>
        </p:nvSpPr>
        <p:spPr>
          <a:xfrm>
            <a:off x="1045600" y="4703700"/>
            <a:ext cx="41538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Head First Design Patterns - Freeman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observer pattern? - Formal Definition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Formal definition: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The Observer Pattern defines a one-to-many dependency between objects so that when one object </a:t>
            </a:r>
            <a:r>
              <a:rPr lang="en"/>
              <a:t>changes</a:t>
            </a:r>
            <a:r>
              <a:rPr lang="en"/>
              <a:t> state, all of its dependents are notified and updated automatically.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The Observer Pattern provides an object design </a:t>
            </a:r>
            <a:r>
              <a:rPr lang="en"/>
              <a:t>where</a:t>
            </a:r>
            <a:r>
              <a:rPr lang="en"/>
              <a:t> subjects and observers are loosely coupled.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4990175" y="4703625"/>
            <a:ext cx="41538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Head First Design Patterns - Freeman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</a:t>
            </a:r>
            <a:endParaRPr/>
          </a:p>
        </p:txBody>
      </p:sp>
      <p:sp>
        <p:nvSpPr>
          <p:cNvPr id="172" name="Google Shape;17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written - roughly 50/50, with bug fixing being done as the code was written.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Powerpoint - Put together by Brendan, edited by Gavin.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Written Report - Put together by Gavin, edited by Brendan.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Github</a:t>
            </a:r>
            <a:r>
              <a:rPr lang="en"/>
              <a:t> Issues - Written by Brendan </a:t>
            </a:r>
            <a:r>
              <a:rPr lang="en"/>
              <a:t>after</a:t>
            </a:r>
            <a:r>
              <a:rPr lang="en"/>
              <a:t> discussion with Gavin.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78" name="Google Shape;17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Freeman, E., &amp; Freeman, E. (2004). Head first design patterns. Cambridge: O'Reilly.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type="title"/>
          </p:nvPr>
        </p:nvSpPr>
        <p:spPr>
          <a:xfrm>
            <a:off x="3565650" y="2285400"/>
            <a:ext cx="201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observer pattern? - Informal Description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 of it like a newspaper.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There are publishers that push out data and subscribers who want to receive updates on new data.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can subscribe and unsubscribe to the publisher whenever you want.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Publishers = Subject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Subscribers = Observers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concept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created a very basic social media platform in order to replicate the observer design pattern.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platform consists of 2 friends, Alice and Bob, who receive updates about the main character’s status.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Bob has been designated as a best friend, while Alice was left as a normal friend.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6650" y="557975"/>
            <a:ext cx="5337825" cy="446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Applicability / Faults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this is a good design pattern for spreading information to different sources </a:t>
            </a:r>
            <a:r>
              <a:rPr lang="en"/>
              <a:t>utilizing</a:t>
            </a:r>
            <a:r>
              <a:rPr lang="en"/>
              <a:t> </a:t>
            </a:r>
            <a:r>
              <a:rPr lang="en"/>
              <a:t>loosely</a:t>
            </a:r>
            <a:r>
              <a:rPr lang="en"/>
              <a:t> linked objects, we cannot justify using our implementation for an actual social media site.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is not the best pattern to use for this specific project for the following reasons: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classes for each person in the friend circle.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One-way communication (only main character can post status).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Friends cannot connect to each other.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Observers would have to be “Persons” as well.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Overall, an interesting perspective, but relatively useless without adding more functionality to it that was not required to showcase the concept.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on loose coupling / benefits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two objects are loosely coupled, they can interact, but have very little knowledge of each other.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only thing the subject knows about an observer is that it </a:t>
            </a:r>
            <a:r>
              <a:rPr lang="en"/>
              <a:t>implements</a:t>
            </a:r>
            <a:r>
              <a:rPr lang="en"/>
              <a:t> a certain interface.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can add observers (friends) any time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don’t need to modify the subject to add more friends.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Changes to the subject will not affect the observer and vise versa.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Subject</a:t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667500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Observer</a:t>
            </a: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" y="1557338"/>
            <a:ext cx="8915400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