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705"/>
  </p:normalViewPr>
  <p:slideViewPr>
    <p:cSldViewPr snapToGrid="0" snapToObjects="1">
      <p:cViewPr varScale="1">
        <p:scale>
          <a:sx n="86" d="100"/>
          <a:sy n="86" d="100"/>
        </p:scale>
        <p:origin x="24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8AEE-8A0A-C44C-AA78-375D9C8508C6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D073-9A3A-2C4F-9678-889AF378A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8AEE-8A0A-C44C-AA78-375D9C8508C6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D073-9A3A-2C4F-9678-889AF378A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4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8AEE-8A0A-C44C-AA78-375D9C8508C6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D073-9A3A-2C4F-9678-889AF378A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2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8AEE-8A0A-C44C-AA78-375D9C8508C6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D073-9A3A-2C4F-9678-889AF378A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2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8AEE-8A0A-C44C-AA78-375D9C8508C6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D073-9A3A-2C4F-9678-889AF378A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8AEE-8A0A-C44C-AA78-375D9C8508C6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D073-9A3A-2C4F-9678-889AF378A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0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8AEE-8A0A-C44C-AA78-375D9C8508C6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D073-9A3A-2C4F-9678-889AF378A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3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8AEE-8A0A-C44C-AA78-375D9C8508C6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D073-9A3A-2C4F-9678-889AF378A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8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8AEE-8A0A-C44C-AA78-375D9C8508C6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D073-9A3A-2C4F-9678-889AF378A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8AEE-8A0A-C44C-AA78-375D9C8508C6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D073-9A3A-2C4F-9678-889AF378A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2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8AEE-8A0A-C44C-AA78-375D9C8508C6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D073-9A3A-2C4F-9678-889AF378A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6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08AEE-8A0A-C44C-AA78-375D9C8508C6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BD073-9A3A-2C4F-9678-889AF378A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1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4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Baking Tutorial </a:t>
            </a:r>
            <a:r>
              <a:rPr lang="en-US" dirty="0" err="1" smtClean="0"/>
              <a:t>Parady</a:t>
            </a:r>
            <a:endParaRPr lang="en-US" dirty="0" smtClean="0"/>
          </a:p>
          <a:p>
            <a:r>
              <a:rPr lang="en-US" dirty="0" smtClean="0"/>
              <a:t>Using baking to demonstrate points</a:t>
            </a:r>
          </a:p>
          <a:p>
            <a:endParaRPr lang="en-US" dirty="0"/>
          </a:p>
          <a:p>
            <a:r>
              <a:rPr lang="en-US" dirty="0" smtClean="0"/>
              <a:t>There will be lots of </a:t>
            </a:r>
            <a:r>
              <a:rPr lang="en-US" smtClean="0"/>
              <a:t>onscreen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1 </a:t>
            </a:r>
            <a:r>
              <a:rPr lang="mr-IN" dirty="0" smtClean="0"/>
              <a:t>–</a:t>
            </a:r>
            <a:r>
              <a:rPr lang="en-US" dirty="0" smtClean="0"/>
              <a:t> Intro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Into to Person and ‘program’</a:t>
            </a:r>
          </a:p>
          <a:p>
            <a:r>
              <a:rPr lang="en-US" dirty="0" smtClean="0"/>
              <a:t>Today we are going to show you how to make a cake</a:t>
            </a:r>
          </a:p>
          <a:p>
            <a:r>
              <a:rPr lang="en-US" dirty="0" smtClean="0"/>
              <a:t>What you will need:</a:t>
            </a:r>
          </a:p>
          <a:p>
            <a:pPr lvl="1"/>
            <a:r>
              <a:rPr lang="en-US" dirty="0" smtClean="0"/>
              <a:t>Butter</a:t>
            </a:r>
          </a:p>
          <a:p>
            <a:pPr lvl="1"/>
            <a:r>
              <a:rPr lang="en-US" dirty="0" smtClean="0"/>
              <a:t>Sugar</a:t>
            </a:r>
          </a:p>
          <a:p>
            <a:pPr lvl="1"/>
            <a:r>
              <a:rPr lang="en-US" dirty="0" smtClean="0"/>
              <a:t>Eggs</a:t>
            </a:r>
          </a:p>
          <a:p>
            <a:pPr lvl="1"/>
            <a:r>
              <a:rPr lang="en-US" dirty="0" smtClean="0"/>
              <a:t>Flour</a:t>
            </a:r>
          </a:p>
          <a:p>
            <a:r>
              <a:rPr lang="en-US" dirty="0" smtClean="0"/>
              <a:t>Editors Notes: Display ingredients along side the screen</a:t>
            </a:r>
          </a:p>
        </p:txBody>
      </p:sp>
    </p:spTree>
    <p:extLst>
      <p:ext uri="{BB962C8B-B14F-4D97-AF65-F5344CB8AC3E}">
        <p14:creationId xmlns:p14="http://schemas.microsoft.com/office/powerpoint/2010/main" val="25757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2 </a:t>
            </a:r>
            <a:r>
              <a:rPr lang="mr-IN" dirty="0" smtClean="0"/>
              <a:t>–</a:t>
            </a:r>
            <a:r>
              <a:rPr lang="en-US" dirty="0" smtClean="0"/>
              <a:t> How to make a cake (badly)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through ingredients one at a time (only have one person)</a:t>
            </a:r>
          </a:p>
          <a:p>
            <a:r>
              <a:rPr lang="en-US" dirty="0" smtClean="0"/>
              <a:t>Put all the ingredients in straight from the packet</a:t>
            </a:r>
          </a:p>
          <a:p>
            <a:r>
              <a:rPr lang="en-US" dirty="0" smtClean="0"/>
              <a:t>Decide you want a different type of flour</a:t>
            </a:r>
          </a:p>
          <a:p>
            <a:pPr lvl="1"/>
            <a:r>
              <a:rPr lang="en-US" dirty="0" smtClean="0"/>
              <a:t>Actually try to take flour out</a:t>
            </a:r>
          </a:p>
          <a:p>
            <a:pPr lvl="1"/>
            <a:r>
              <a:rPr lang="en-US" dirty="0" smtClean="0"/>
              <a:t>Somewhat </a:t>
            </a:r>
            <a:r>
              <a:rPr lang="en-US" dirty="0" err="1" smtClean="0"/>
              <a:t>suceed</a:t>
            </a:r>
            <a:endParaRPr lang="en-US" dirty="0" smtClean="0"/>
          </a:p>
          <a:p>
            <a:r>
              <a:rPr lang="en-US" dirty="0" smtClean="0"/>
              <a:t>The end cake will actually look okay but the process </a:t>
            </a:r>
            <a:r>
              <a:rPr lang="en-US" dirty="0" err="1" smtClean="0"/>
              <a:t>wasn</a:t>
            </a:r>
            <a:r>
              <a:rPr lang="mr-IN" dirty="0" smtClean="0"/>
              <a:t>’</a:t>
            </a:r>
            <a:r>
              <a:rPr lang="en-US" dirty="0" smtClean="0"/>
              <a:t>t the best</a:t>
            </a:r>
          </a:p>
        </p:txBody>
      </p:sp>
    </p:spTree>
    <p:extLst>
      <p:ext uri="{BB962C8B-B14F-4D97-AF65-F5344CB8AC3E}">
        <p14:creationId xmlns:p14="http://schemas.microsoft.com/office/powerpoint/2010/main" val="89644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3 </a:t>
            </a:r>
            <a:r>
              <a:rPr lang="mr-IN" dirty="0" smtClean="0"/>
              <a:t>–</a:t>
            </a:r>
            <a:r>
              <a:rPr lang="en-US" dirty="0" smtClean="0"/>
              <a:t> Doing it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helpers</a:t>
            </a:r>
          </a:p>
          <a:p>
            <a:r>
              <a:rPr lang="en-US" dirty="0" smtClean="0"/>
              <a:t>Go through list of ingredients</a:t>
            </a:r>
          </a:p>
          <a:p>
            <a:pPr lvl="1"/>
            <a:r>
              <a:rPr lang="en-US" dirty="0" smtClean="0"/>
              <a:t>Give each person a bowl and ingredient</a:t>
            </a:r>
          </a:p>
          <a:p>
            <a:pPr lvl="1"/>
            <a:r>
              <a:rPr lang="en-US" dirty="0" smtClean="0"/>
              <a:t>Label bowls with specifically what they are meant to do</a:t>
            </a:r>
          </a:p>
          <a:p>
            <a:r>
              <a:rPr lang="en-US" dirty="0" smtClean="0"/>
              <a:t>Decide we want different flour</a:t>
            </a:r>
          </a:p>
          <a:p>
            <a:pPr lvl="1"/>
            <a:r>
              <a:rPr lang="en-US" dirty="0" smtClean="0"/>
              <a:t>Make the flour person change the flour</a:t>
            </a:r>
          </a:p>
          <a:p>
            <a:r>
              <a:rPr lang="en-US" dirty="0" smtClean="0"/>
              <a:t>When we are ready mix it together in one bowl</a:t>
            </a:r>
          </a:p>
          <a:p>
            <a:r>
              <a:rPr lang="en-US" dirty="0" smtClean="0"/>
              <a:t>Makes a good and a painless baking experience</a:t>
            </a:r>
          </a:p>
          <a:p>
            <a:r>
              <a:rPr lang="en-US" dirty="0" smtClean="0"/>
              <a:t>Could easily be done with more complicated cakes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8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4 </a:t>
            </a:r>
            <a:r>
              <a:rPr lang="mr-IN" dirty="0" smtClean="0"/>
              <a:t>–</a:t>
            </a:r>
            <a:r>
              <a:rPr lang="en-US" dirty="0" smtClean="0"/>
              <a:t> eating cake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Buy a cake and eat it</a:t>
            </a:r>
          </a:p>
          <a:p>
            <a:r>
              <a:rPr lang="en-US" dirty="0" smtClean="0"/>
              <a:t>”we can see that the second approach was a lot better”</a:t>
            </a:r>
          </a:p>
          <a:p>
            <a:r>
              <a:rPr lang="en-US" dirty="0" smtClean="0"/>
              <a:t>We will now take it to the drawing board and show you why its relevant to games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7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5 </a:t>
            </a:r>
            <a:r>
              <a:rPr lang="mr-IN" dirty="0" smtClean="0"/>
              <a:t>–</a:t>
            </a:r>
            <a:r>
              <a:rPr lang="en-US" dirty="0" smtClean="0"/>
              <a:t> UML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’</a:t>
            </a:r>
            <a:r>
              <a:rPr lang="en-US" dirty="0" err="1" smtClean="0"/>
              <a:t>monolthic</a:t>
            </a:r>
            <a:r>
              <a:rPr lang="en-US" dirty="0" smtClean="0"/>
              <a:t> class’</a:t>
            </a:r>
          </a:p>
          <a:p>
            <a:r>
              <a:rPr lang="en-US" dirty="0" smtClean="0"/>
              <a:t>Draw the game object and show it contains the abstract classes (labeled bowls)</a:t>
            </a:r>
          </a:p>
          <a:p>
            <a:pPr lvl="1"/>
            <a:r>
              <a:rPr lang="en-US" dirty="0" smtClean="0"/>
              <a:t>Draw comparison to cake</a:t>
            </a:r>
          </a:p>
          <a:p>
            <a:r>
              <a:rPr lang="en-US" dirty="0" smtClean="0"/>
              <a:t>Make sure it is clear </a:t>
            </a:r>
            <a:r>
              <a:rPr lang="en-US" dirty="0" err="1" smtClean="0"/>
              <a:t>gameobject</a:t>
            </a:r>
            <a:r>
              <a:rPr lang="en-US" dirty="0" smtClean="0"/>
              <a:t> is an </a:t>
            </a:r>
            <a:r>
              <a:rPr lang="en-US" dirty="0" err="1" smtClean="0"/>
              <a:t>instancable</a:t>
            </a:r>
            <a:r>
              <a:rPr lang="en-US" dirty="0" smtClean="0"/>
              <a:t> class and components are abstract</a:t>
            </a:r>
          </a:p>
          <a:p>
            <a:r>
              <a:rPr lang="en-US" dirty="0" smtClean="0"/>
              <a:t>Then show how you </a:t>
            </a:r>
            <a:r>
              <a:rPr lang="en-US" dirty="0" err="1" smtClean="0"/>
              <a:t>impleament</a:t>
            </a:r>
            <a:r>
              <a:rPr lang="en-US" dirty="0" smtClean="0"/>
              <a:t> components</a:t>
            </a:r>
          </a:p>
          <a:p>
            <a:r>
              <a:rPr lang="en-US" dirty="0" smtClean="0"/>
              <a:t>Describe that a character is now just an instance of game object with different </a:t>
            </a:r>
            <a:r>
              <a:rPr lang="en-US" dirty="0" err="1" smtClean="0"/>
              <a:t>ingrediants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469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294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PowerPoint Presentation</vt:lpstr>
      <vt:lpstr>Concept</vt:lpstr>
      <vt:lpstr>Scene 1 – Intro </vt:lpstr>
      <vt:lpstr>Scene 2 – How to make a cake (badly)</vt:lpstr>
      <vt:lpstr>Scene 3 – Doing it better</vt:lpstr>
      <vt:lpstr>Scene 4 – eating cake </vt:lpstr>
      <vt:lpstr>Scene 5 – UML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Henderson (Student)</dc:creator>
  <cp:lastModifiedBy>Gavin Henderson (Student)</cp:lastModifiedBy>
  <cp:revision>6</cp:revision>
  <dcterms:created xsi:type="dcterms:W3CDTF">2018-03-13T21:17:27Z</dcterms:created>
  <dcterms:modified xsi:type="dcterms:W3CDTF">2018-03-13T22:46:39Z</dcterms:modified>
</cp:coreProperties>
</file>