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0"/>
    <a:srgbClr val="F8B730"/>
    <a:srgbClr val="F8B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70839"/>
  </p:normalViewPr>
  <p:slideViewPr>
    <p:cSldViewPr snapToGrid="0" snapToObjects="1">
      <p:cViewPr>
        <p:scale>
          <a:sx n="82" d="100"/>
          <a:sy n="82" d="100"/>
        </p:scale>
        <p:origin x="7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5361C-08A0-E24C-A870-9607A19B9E3A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15E06-43AD-654D-80AD-583A2EAF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title</a:t>
            </a:r>
            <a:r>
              <a:rPr lang="en-US" baseline="0" dirty="0" smtClean="0"/>
              <a:t> and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5E06-43AD-654D-80AD-583A2EAF9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video I 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5E06-43AD-654D-80AD-583A2EAF9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5E06-43AD-654D-80AD-583A2EAF9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5E06-43AD-654D-80AD-583A2EAF9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5E06-43AD-654D-80AD-583A2EAF9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11" y="4932672"/>
            <a:ext cx="6831673" cy="108623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4" y="1439352"/>
            <a:ext cx="10995102" cy="3716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6753" y="1439352"/>
            <a:ext cx="6078331" cy="707886"/>
          </a:xfrm>
          <a:prstGeom prst="rect">
            <a:avLst/>
          </a:prstGeom>
          <a:solidFill>
            <a:srgbClr val="FFB7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sz="4000" b="1" dirty="0" smtClean="0"/>
              <a:t>GAVIN HENDERSON </a:t>
            </a:r>
            <a:r>
              <a:rPr lang="en-US" b="1" dirty="0" smtClean="0"/>
              <a:t>PRODUCTION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331417" y="2147238"/>
            <a:ext cx="6189104" cy="1742836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4817" y="1456201"/>
            <a:ext cx="6788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dirty="0" smtClean="0"/>
              <a:t>PUMA</a:t>
            </a:r>
            <a:endParaRPr lang="en-US" sz="18000" dirty="0"/>
          </a:p>
        </p:txBody>
      </p:sp>
      <p:sp>
        <p:nvSpPr>
          <p:cNvPr id="11" name="Rectangle 10"/>
          <p:cNvSpPr/>
          <p:nvPr/>
        </p:nvSpPr>
        <p:spPr>
          <a:xfrm>
            <a:off x="2633411" y="3890074"/>
            <a:ext cx="8773341" cy="1265623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0719" y="3515704"/>
            <a:ext cx="83387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PERTH ROAD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530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video will outline:</a:t>
            </a:r>
          </a:p>
          <a:p>
            <a:r>
              <a:rPr lang="en-US" dirty="0" smtClean="0"/>
              <a:t>Game concept/mechanics</a:t>
            </a:r>
          </a:p>
          <a:p>
            <a:r>
              <a:rPr lang="en-US" dirty="0" smtClean="0"/>
              <a:t>Genre</a:t>
            </a:r>
          </a:p>
          <a:p>
            <a:r>
              <a:rPr lang="en-US" dirty="0" smtClean="0"/>
              <a:t>Target audience</a:t>
            </a:r>
          </a:p>
          <a:p>
            <a:r>
              <a:rPr lang="en-US" dirty="0" smtClean="0"/>
              <a:t>Audio and graphics</a:t>
            </a:r>
          </a:p>
          <a:p>
            <a:r>
              <a:rPr lang="en-US" dirty="0"/>
              <a:t>Technical choices</a:t>
            </a:r>
          </a:p>
          <a:p>
            <a:r>
              <a:rPr lang="en-US" dirty="0" smtClean="0"/>
              <a:t>Ethical issues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17" y="154983"/>
            <a:ext cx="1616870" cy="1742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19" y="2702517"/>
            <a:ext cx="5076843" cy="27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&amp;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750231" cy="3581400"/>
          </a:xfrm>
        </p:spPr>
        <p:txBody>
          <a:bodyPr/>
          <a:lstStyle/>
          <a:p>
            <a:r>
              <a:rPr lang="en-US" dirty="0" smtClean="0"/>
              <a:t>Wolf of Wall Street parody</a:t>
            </a:r>
          </a:p>
          <a:p>
            <a:r>
              <a:rPr lang="en-US" dirty="0" smtClean="0"/>
              <a:t>Protagonist: Jordan Belfort</a:t>
            </a:r>
          </a:p>
          <a:p>
            <a:pPr lvl="1"/>
            <a:r>
              <a:rPr lang="en-US" dirty="0" smtClean="0"/>
              <a:t>Money hungry</a:t>
            </a:r>
          </a:p>
          <a:p>
            <a:pPr lvl="1"/>
            <a:r>
              <a:rPr lang="en-US" dirty="0" smtClean="0"/>
              <a:t>Dishonest, liar and cheat</a:t>
            </a:r>
          </a:p>
          <a:p>
            <a:r>
              <a:rPr lang="en-US" dirty="0" smtClean="0"/>
              <a:t>Aim: Make as much money as possible</a:t>
            </a:r>
          </a:p>
          <a:p>
            <a:r>
              <a:rPr lang="en-US" dirty="0" smtClean="0"/>
              <a:t>Process: Level up staff + cheating to make more money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17" y="154983"/>
            <a:ext cx="1616870" cy="17421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22569" y="2286000"/>
            <a:ext cx="475023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Game Mechanics: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Day by Day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Manual stock trading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be upgraded to get tips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Automation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Employing staff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Corruption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Insider trading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Age: 18 </a:t>
            </a:r>
            <a:r>
              <a:rPr lang="mr-IN" dirty="0" smtClean="0"/>
              <a:t>–</a:t>
            </a:r>
            <a:r>
              <a:rPr lang="en-US" dirty="0" smtClean="0"/>
              <a:t> 40</a:t>
            </a:r>
          </a:p>
          <a:p>
            <a:pPr lvl="1"/>
            <a:r>
              <a:rPr lang="en-US" dirty="0" smtClean="0"/>
              <a:t>Explicit content</a:t>
            </a:r>
          </a:p>
          <a:p>
            <a:pPr lvl="1"/>
            <a:r>
              <a:rPr lang="en-US" dirty="0" smtClean="0"/>
              <a:t>Lots to for the player to keep tabs on</a:t>
            </a:r>
          </a:p>
          <a:p>
            <a:r>
              <a:rPr lang="en-US" dirty="0" smtClean="0"/>
              <a:t>Casual Gamer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17" y="154983"/>
            <a:ext cx="1616870" cy="17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graphics</a:t>
            </a:r>
          </a:p>
          <a:p>
            <a:pPr lvl="1"/>
            <a:r>
              <a:rPr lang="en-US" dirty="0" smtClean="0"/>
              <a:t>Unity Asset Store</a:t>
            </a:r>
          </a:p>
          <a:p>
            <a:pPr lvl="1"/>
            <a:r>
              <a:rPr lang="en-US" dirty="0" smtClean="0"/>
              <a:t>Allowed as long as they are unmodified</a:t>
            </a:r>
          </a:p>
          <a:p>
            <a:r>
              <a:rPr lang="en-US" dirty="0" smtClean="0"/>
              <a:t>2D graphics</a:t>
            </a:r>
          </a:p>
          <a:p>
            <a:pPr lvl="1"/>
            <a:r>
              <a:rPr lang="en-US" dirty="0" smtClean="0"/>
              <a:t>Simple UI elements</a:t>
            </a:r>
          </a:p>
          <a:p>
            <a:pPr lvl="1"/>
            <a:r>
              <a:rPr lang="en-US" dirty="0" smtClean="0"/>
              <a:t>Color scheme of movie</a:t>
            </a:r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Office background noise/music</a:t>
            </a:r>
          </a:p>
          <a:p>
            <a:pPr lvl="1"/>
            <a:r>
              <a:rPr lang="en-US" dirty="0" smtClean="0"/>
              <a:t>Source currently unknown but will be royalty free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17" y="154983"/>
            <a:ext cx="1616870" cy="17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Software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C#</a:t>
            </a:r>
          </a:p>
          <a:p>
            <a:r>
              <a:rPr lang="en-US" dirty="0" smtClean="0"/>
              <a:t>Using the Unity</a:t>
            </a:r>
          </a:p>
          <a:p>
            <a:r>
              <a:rPr lang="en-US" dirty="0" smtClean="0"/>
              <a:t>Initially released on Desktop</a:t>
            </a:r>
          </a:p>
          <a:p>
            <a:pPr lvl="1"/>
            <a:r>
              <a:rPr lang="en-US" dirty="0" smtClean="0"/>
              <a:t>Room to make it mobile or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Considerations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17" y="154983"/>
            <a:ext cx="1616870" cy="174217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73" y="2427977"/>
            <a:ext cx="4984750" cy="325534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2286000"/>
            <a:ext cx="5277173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Stealing wolf of wall street IP</a:t>
            </a:r>
          </a:p>
          <a:p>
            <a:pPr lvl="1"/>
            <a:r>
              <a:rPr lang="en-US" dirty="0" smtClean="0"/>
              <a:t>Name changed to show parody</a:t>
            </a:r>
          </a:p>
          <a:p>
            <a:pPr lvl="1"/>
            <a:r>
              <a:rPr lang="en-US" dirty="0" smtClean="0"/>
              <a:t>Character names are okay as it</a:t>
            </a:r>
            <a:r>
              <a:rPr lang="mr-IN" dirty="0" smtClean="0"/>
              <a:t>’</a:t>
            </a:r>
            <a:r>
              <a:rPr lang="en-US" dirty="0" smtClean="0"/>
              <a:t>s a true story</a:t>
            </a:r>
          </a:p>
          <a:p>
            <a:pPr lvl="1"/>
            <a:r>
              <a:rPr lang="en-US" dirty="0" smtClean="0"/>
              <a:t>Not slander as the story is told accurately</a:t>
            </a:r>
          </a:p>
          <a:p>
            <a:r>
              <a:rPr lang="en-US" dirty="0" smtClean="0"/>
              <a:t>Explicit Content</a:t>
            </a:r>
          </a:p>
          <a:p>
            <a:pPr lvl="1"/>
            <a:r>
              <a:rPr lang="en-US" dirty="0" smtClean="0"/>
              <a:t>Age ratings</a:t>
            </a:r>
          </a:p>
          <a:p>
            <a:pPr lvl="1"/>
            <a:r>
              <a:rPr lang="en-US" dirty="0" smtClean="0"/>
              <a:t>Swearing and drug warnings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7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</TotalTime>
  <Words>217</Words>
  <Application>Microsoft Macintosh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Mangal</vt:lpstr>
      <vt:lpstr>Crop</vt:lpstr>
      <vt:lpstr>PowerPoint Presentation</vt:lpstr>
      <vt:lpstr>Introduction</vt:lpstr>
      <vt:lpstr>Game Concept &amp; Mechanics</vt:lpstr>
      <vt:lpstr>Target Audience</vt:lpstr>
      <vt:lpstr>Graphics and Audio</vt:lpstr>
      <vt:lpstr>Hardware &amp; Software Decisions</vt:lpstr>
      <vt:lpstr>Ethical Considerations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Henderson (Student)</dc:creator>
  <cp:lastModifiedBy>Gavin Henderson (Student)</cp:lastModifiedBy>
  <cp:revision>13</cp:revision>
  <dcterms:created xsi:type="dcterms:W3CDTF">2018-02-04T21:15:55Z</dcterms:created>
  <dcterms:modified xsi:type="dcterms:W3CDTF">2018-02-06T09:18:52Z</dcterms:modified>
</cp:coreProperties>
</file>