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90AF6-4B8A-4769-90F8-1A001CFA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A9CE9-DBE9-4C84-8278-B27535939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47956-1122-412F-AF6B-BEAE9C9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B4302-B79C-493D-8732-C61CD72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CE4C0-2164-49DD-BC3B-07926E8F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3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03D1-8976-4DED-B8DE-49732CDB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B1635-775A-4C89-BDC1-29B111F3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58BA3-3677-482C-A0E9-04E3DAD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1EF3E-2125-46BD-A6F2-32DAE1C0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475FA-66F8-4D3E-B0D1-D962394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D2818-5A03-49D1-A194-94238D8CF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8D049-C0AD-4874-84EF-B009B257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E64B6-1262-4272-A234-B3242D3C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EE842-3759-43FC-8555-C80B2986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E81D4-F839-4334-A528-F35887D6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7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6CAB-775C-4BEA-963A-C2030163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880ED-9303-4D58-A41B-06C9BD06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D2FF6-72B0-47D0-9FEF-3390371F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3FC1-6097-4706-B471-FB09985F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C647F-71D4-4FBD-9A28-B7381702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9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9300-FE51-4CB0-B902-20CE4082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8D1C8-B6F9-4A11-8239-B23BC5EC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10488-938E-46EB-9EAC-702A8FAE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1E4B6-EA0C-43E7-9B3C-0032601F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85D66-5E7B-416D-A7C2-5A442358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0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59CD-0C10-4EF3-9173-86C3EA13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86D63-B41F-45E0-840D-49F393F87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4969C-C18F-40F2-A88E-A7B019DF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4D542-CE80-4DF3-B026-6EE39589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989E1-80CE-4250-A00A-007A560E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4A755-B2EC-41B7-BCCD-6A25AF31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19E8-C235-4362-958C-D7AAE0CC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1D8DD-ECEE-48FA-98D5-5F251C87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4525A-616B-4C9D-B9A8-E725E174D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CAADFA-E205-4F4A-9D48-82DFCD63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902337-CE2B-4B31-A618-B439CEB0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DA6AC-1E64-4454-B6BA-3851AF03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E0FAA3-0C9A-4B24-BDBD-D16AF0B6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CF4FA-15A5-4646-AC84-40D0609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7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6CF8E-1E80-49CC-905B-D046D96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CF9D2-AE6A-4592-BF25-D5B308A5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6F16E-FC51-48B8-BFCC-27E45311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8C4F0-2AD9-4F53-B2A4-94B9F919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38961-7EC7-4E12-A259-142709C9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D4C412-7D83-49B2-ACBB-EEE7D43D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5C07E-17F7-4D90-9FA4-948E1694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EFB7-2C2E-4508-8ED6-A24BE1F4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41EF3-3038-42E9-847D-C0BA137A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5BDA9-A46D-4303-9053-7357EB895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E9F92-78E5-45B6-84FE-9FABD5E4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4DD97-4E01-4E69-88A7-317E9D1D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13F67-30EF-4D5D-8B39-B021E6C6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3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6C7CF-A9AD-42DA-8765-9E087BD1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05AE7-59CC-4F25-B9D1-714A8F8C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14749-3549-4400-ACD8-98D081AAB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51909-86DB-4D31-96B9-A202D23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397A-44B0-42EB-8A82-3D7393C5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FEE5D-613D-4754-948A-547F7DC2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8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10B83-BE0F-46DB-8B6C-A39DA50E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12A62-48E0-40F4-AC3F-605C6465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365EC-227F-4D13-8BE2-ADABC7570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7707-46F3-4F03-BEF1-79FE438AE11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A26DD-8DE9-446B-B94E-EF5C113E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99664-AF12-48A5-A73E-F1A48F87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95F5-521E-4AF2-A818-EE0CFB1CD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6DD94-75F6-4043-867B-773217EB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파일업로드테스트입니다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3D6F9-F693-4DBD-91F4-56982FF0E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잘보이나요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7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고속도로 장면">
            <a:extLst>
              <a:ext uri="{FF2B5EF4-FFF2-40B4-BE49-F238E27FC236}">
                <a16:creationId xmlns:a16="http://schemas.microsoft.com/office/drawing/2014/main" id="{850F99CB-5291-4B87-B256-307081B6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파일업로드테스트입니다!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파일업로드테스트입니다!</dc:title>
  <dc:creator>김희준</dc:creator>
  <cp:lastModifiedBy>김희준</cp:lastModifiedBy>
  <cp:revision>1</cp:revision>
  <dcterms:created xsi:type="dcterms:W3CDTF">2021-02-02T02:22:29Z</dcterms:created>
  <dcterms:modified xsi:type="dcterms:W3CDTF">2021-02-02T02:22:41Z</dcterms:modified>
</cp:coreProperties>
</file>