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73803"/>
  </p:normalViewPr>
  <p:slideViewPr>
    <p:cSldViewPr>
      <p:cViewPr varScale="1">
        <p:scale>
          <a:sx n="89" d="100"/>
          <a:sy n="89" d="100"/>
        </p:scale>
        <p:origin x="21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1:45.1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59 1 24575,'0'92'0,"1"-10"0,2 14 0,1-21 0,2 7 0,2 4 0,1 2-656,0-5 1,1 3-1,1 2 1,2 0 0,-1-1 341,2-1 1,0 0-1,1 0 1,0-2-1,1-1 314,2 11 0,1-1 0,0-4 0,-1-6 490,0-1 1,-1-6 0,-2-7-491,0 0 0,-3-9 0,2 11 787,-11-55-787,-38-103 0,15 29 0,-3-7 0,-1-5 0,-2-9 0,2 1-189,3 6 0,1-1 0,2 0 189,-2-5 0,2 0 0,1 0 0,2 1 0,2 0 0,0 1 0,1 5 0,2 0 0,0 2 1251,-2-24 1,2 4-1252,5 19 0,1 6 0,1-28 0,15 18 0,22 0 0,-8 32 0,5 2 325,3 0 0,2 4-325,27-24 0,-15 20 0,-25 23 0,-2 10 0,4 15 0,16 13 0,10 12 0,-1 4 0,-14-7 0,-13-12 0,-11-10 0,-4-6 0,-4-1 0,-2 6 0,0 7 0,4 26 0,1 36 0,-2-21 0,-2 5 0,0 13 0,-2 2 0,1 3 0,-3-1 0,-2-8 0,-5-2 0,-3-10 0,-6-4 0,-32 30 0,-22-16 0,28-33 0,-3-1 0,-2 0 0,-2 0 0,1-2 0,1-1 0,-34 18 0,25-13 0,30-19 0,14-4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2:28.9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2 231 24575,'25'6'0,"0"-2"0,-3-4 0,2 0 0,-14-3 0,5-11 0,-3-11 0,1-10 0,-2 0 0,-3 4 0,-6 3 0,0 2 0,-6 4 0,-6 8 0,-9 8 0,-9 5 0,-5 3 0,2 6 0,8 9 0,8 12 0,10 15 0,2 12 0,7 6 0,10-2 0,13-10 0,13-15 0,5-16 0,-3-10 0,-8-8 0,-10-1 0,-8-2 0,-7-14 0,-6-19 0,-5-18 0,-7-6 0,-10 11 0,-9 15 0,-5 15 0,12 10 0,2 6 0,16 4 0,1 3 0,1 7 0,1 7 0,3 0 0,4-4 0,12-9 0,-8-9 0,3-8 0,-14-8 0,-3-2 0,-9 2 0,-10 9 0,-4 5 0,2 4 0,8 1 0,10 4 0,3 12 0,8 11 0,4 5 0,-2-10 0,0-8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2:30.7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24575,'0'73'0,"0"20"0,0-29 0,0 15 0,0-45 0,0-6 0,0-4 0,0-17 0,0 5 0,0 1 0,0-1 0,0-2 0,0-3 0,0-2 0,0 1 0,0 6 0,0-5 0,0 4 0,0-6 0,0 0 0,0 1 0,0 4 0,0 4 0,0 6 0,0 3 0,0-1 0,1-1 0,2-3 0,0-2 0,0 1 0,-3 2 0,2 3 0,1-4 0,-1-7 0,1-5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2:36.0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59 153 24575,'0'23'0,"0"-1"0,1-10 0,6-3 0,13-6 0,13 0 0,6 0 0,-6 0 0,-13-6 0,-12-10 0,-6-16 0,-2-13 0,0-10 0,0 19 0,-3 4 0,-3 23 0,-4 1 0,-4 4 0,0 1 0,0 0 0,3 2 0,2 6 0,2 13 0,2 9 0,3 4 0,2-3 0,0-8 0,2-10 0,3-6 0,2-12 0,1-14 0,-2-14 0,-2-9 0,-4 3 0,0 11 0,-2 14 0,-3 8 0,-5 5 0,-3 1 0,2 0 0,4 2 0,3 4 0,4 16 0,2 15 0,9 8 0,9-1 0,8-16 0,-1-12 0,-10-14 0,-8-10 0,-8-10 0,-10-8 0,-7-3 0,-6-1 0,-3 7 0,2 8 0,-2 5 0,-1 6 0,0 3 0,2 1 0,10 0 0,5 2 0,6 3 0,3 13 0,0 17 0,1 12 0,4 3 0,7-5 0,-3-23 0,5-7 0,-7-15 0,5 0 0,2 0 0,0-3 0,-3-3 0,-4-5 0,-5-8 0,-2-4 0,0-5 0,0-1 0,0 4 0,-3 6 0,-6 9 0,-7 5 0,-4 5 0,2 1 0,5 6 0,7 6 0,4 5 0,2 1 0,0-2 0,0-1 0,6 6 0,13 6 0,14 4 0,8-5 0,-2-10 0,-8-8 0,-9-9 0,-6-4 0,-7-5 0,-5-7 0,-5-4 0,-6-2 0,-10 1 0,-9 3 0,-9 6 0,-5 6 0,5 3 0,7 3 0,12 0 0,9 0 0,4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2:38.8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109 176 24575,'27'0'0,"6"0"0,-9 0 0,0-2 0,-16-1 0,-5-1 0,6-6 0,-4 0 0,3-4 0,0 1 0,1 3 0,-5 2 0,7-6 0,1-4 0,3-6 0,8-4 0,-14 17 0,-1 4 0,-28 46 0,8-15 0,-24 32 0,7-23 0,-5 5 0,4-6 0,7-12 0,6-7 0,-4-5 0,9-5 0,-3-1 0,9-2 0,-1 0 0,3 0 0,-2 2 0,-1 4 0,-3 5 0,-3 6 0,-1 4 0,1 2 0,2 2 0,6-10 0,2 2 0,18-1 0,-2-5 0,32 15 0,7-2 0,13 10 0,-3 2 0,-16-6 0,-18-11 0,-13-6 0,-8-7 0,-3-3 0,-2-1 0,3-3 0,0-7 0,1-13 0,6-13 0,2-4 0,1 1 0,1 11 0,-9 14 0,7 5 0,1 7 0,10 0 0,4 0 0,5 0 0,-16 4 0,-2 11 0,-16 16 0,0-5 0,0 11 0,0-18 0,0 5 0,0-1 0,0 2 0,0 3 0,0 5 0,0 0 0,0-4 0,0-3 0,-4-3 0,-7 0 0,-8 0 0,-5-3 0,1-1 0,6-2 0,0 0 0,2 3 0,-5 4 0,-1 5 0,0 1 0,3 0 0,6-14 0,3-5 0,6-11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2:43.6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24575,'41'16'0,"32"21"0,-31-14 0,29 18 0,-45-26 0,5 3 0,-4 2 0,-11-11 0,6 4 0,4-3 0,14 4 0,8 4 0,2 0 0,0 1 0,7 0 0,5 1 0,12 6 0,4 4 0,-1 7 0,-2 3 0,-9 2 0,-4 0 0,-8-2 0,-9-5 0,-9-7 0,-5-9 0,-2-5 0,5-3 0,10 2 0,16 6 0,17 5 0,12 5 0,-37-10 0,0 1 0,3 3 0,1 3 0,3 5 0,1 4 0,4 3 0,-1 4 0,-2 1 0,0 1 0,0 1 0,-1 0 0,-4-5 0,-2-2 0,-5-7 0,-1-2 0,35 15 0,-16-15 0,-5-7 0,-4 1 0,1 5 0,2 9 0,2 9 0,3 10 0,-2 1 0,-6-4 0,-8-6 0,-11-11 0,-4-8 0,-4-7 0,2-5 0,4-1 0,9-1 0,5 4 0,2 2 0,-2 3 0,-11 1 0,-7-1 0,-8-1 0,-15-12 0,-7-5 0,-29-22 0,-11-7 0,-19-13 0,-10-11 0,7 0 0,6 2 0,17 10 0,20 18 0,6 5 0,10 7 0,0-5 0,0-7 0,-2-9 0,-4-3 0,-2 3 0,-3 4 0,1 5 0,-1 4 0,1 3 0,2 5 0,3 9 0,3 19 0,8 16 0,12 17 0,13 7 0,8-4 0,1-3 0,-4-9 0,-6-5 0,-3-7 0,-6-9 0,-6-11 0,-5-6 0,-1 0 0,2 7 0,4 5 0,0 6 0,-5-11 0,-2 2 0,-6-14 0,-1-1 0,-7-2 0,-18 0 0,4-3 0,-18 0 0,10-3 0,-6 0 0,6 3 0,5 1 0,2 2 0,0 0 0,-1 0 0,2 0 0,5 0 0,7 0 0,5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2:46.0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100 397 24575,'4'-8'0,"-7"0"0,-6-2 0,-7 2 0,-3 2 0,2 4 0,-5 1 0,14 9 0,-2 15 0,10 22 0,0 19 0,8 4 0,13-5 0,13-16 0,10-19 0,0-13 0,-7-13 0,-11-15 0,-10-17 0,-9-17 0,-7-11 0,0 0 0,0 7 0,-3 11 0,-5 7 0,-4 10 0,-2 7 0,1 6 0,5 4 0,6 0 0,14-29 0,-4 18 0,15-36 0,-12 14 0,-2-13 0,-13-3 0,-23 15 0,-12 16 0,-15 13 0,22 20 0,5 19 0,24 24 0,0 16 0,3 2 0,5-11 0,18-16 0,23-15 0,18-15 0,6-15 0,-17-19 0,-22-11 0,-17-14 0,-16 18 0,-9-1 0,-6 19 0,2 2 0,-3 4 0,7 5 0,-3 6 0,1 4 0,4 1 0,5-3 0,5-6 0,-3-3 0,3 10 0,-5-6 0,4 10 0,2-8 0,7 1 0,14-1 0,8-1 0,2-2 0,-9-8 0,-13 4 0,-6-3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2:48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182 296 24575,'29'-9'0,"-3"-6"0,-4-6 0,-10-7 0,-8-1 0,-8 5 0,-7 3 0,-8 9 0,-7 6 0,0 6 0,1 11 0,4 13 0,6 7 0,4 2 0,5-2 0,4-15 0,7 0 0,10-13 0,10-1 0,6-10 0,-3-18 0,-9-19 0,-9-15 0,-7 0 0,-8 11 0,-6 18 0,-10 16 0,-9 12 0,-4 24 0,-4 19 0,6 15 0,8 1 0,11-12 0,10-24 0,9-7 0,7-20 0,2-13 0,-4-11 0,-5-16 0,-9 22 0,-5 2 0,-7 23 0,-8 0 0,7 0 0,0 3 0,13 8 0,2 8 0,8 6 0,5 1 0,1-7 0,-1-7 0,-6-6 0,-4-6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2:49.3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24575,'16'-5'0,"6"-6"0,13-11 0,3-3 0,6 1 0,-20 11 0,-7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2:50.9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24575,'0'16'0,"0"2"0,0-6 0,0 3 0,3-7 0,-1 3 0,6 7 0,-3-10 0,2 4 0,-4-8 0,4 6 0,2 6 0,2 4 0,0 3-6784,-3-3 6784,-2-5 0,-2-5 0,1-4 0,-1 1 0,2 1 0,1-2 0,0-2 6784,1-3-6784,2-1 0,3 0 0,4-2 0,5-9 0,7-10 0,4-12 0,1-6 0,-4 2 0,-4 5 0,0 8 0,-10 12 0,2 4 0,-9 8 0,3 0 0,3 0 0,3 2 0,5 5 0,4 13 0,0 10 0,0 7 0,-5 5 0,-7 2 0,-7 3 0,-16 4 0,-12-1 0,-11-3 0,-12-7 0,-7-7 0,-9-11 0,-3-7 0,4-8 0,9-6 0,8-1 0,5 3 0,0 0 0,2 3 0,1 0 0,16-3 0,3-1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3:03.3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152 439 24575,'0'27'0,"2"10"0,2 13 0,2 2 0,5-3 0,0-10 0,-2-5 0,-4-10 0,-5-8 0,0-6 0,0-7 0,-18-28 0,-6-15 0,-17-28 0,2-2 0,8 4 0,8 10 0,9 6 0,7 3 0,4-3 0,3-8 0,0 0 0,0 6 0,0 12 0,1 12 0,5 8 0,3 5 0,5 4 0,2 1 0,3 3 0,1 1 0,3 4 0,-1 1 0,-3 1 0,-4 0 0,2 0 0,-10 0 0,5 0 0,-6 0 0,5 0 0,5 0 0,8 2 0,3 3 0,-1 3 0,-5 3 0,-9-2 0,-5-3 0,-4-4 0,-1-2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1:50.4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24575,'0'78'0,"0"-26"0,0 2 0,0-4 0,0 1 0,0 17 0,0-2 0,0 13 0,0 4 0,0-41 0,0-22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3:09.3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1 610 24575,'75'0'0,"-20"0"0,0 0 0,15 0 0,-16 0 0,-2 0 0,6 0 0,22 0 0,5 0 0,-1 0 0,-3 0 0,-4-2 0,-1-1 0,-8-5 0,-1-4 0,0-2 0,1 1 0,6 6 0,3 4 0,-2 2 0,2 1 0,-7 0 0,-5 0 0,-7 0 0,-7 0 0,-5-1 0,-5-4 0,-1-3 0,-4-3 0,1 0 0,3 1 0,0 0 0,4-2 0,5-6 0,2-1 0,0-2 0,-1 5 0,-4 4 0,-3 1 0,-1 5 0,-6 1 0,1 1 0,4 1 0,4-1 0,5 1 0,0 2 0,0 1 0,0 0 0,0-2 0,-1-4 0,-5-1 0,-5-2 0,-6 2 0,-1 1 0,9-4 0,4 0 0,3-1 0,0-1 0,-4 2 0,-4-2 0,0 4 0,-3-1 0,-3 4 0,-7 1 0,-8 2 0,-8 2 0,-11 0 0,-15 0 0,-17-3 0,-19-5 0,-11-8 0,-12-6 0,-15-9 0,41 15 0,-2 0 0,-2-1 0,-1 1 0,4 1 0,2 1 0,-31-7 0,17 4 0,29 10 0,13 0 0,31 7 0,20 0 0,10 3 0,11 5 0,1 6 0,-4-1 0,-2-1 0,-9-2 0,-6 1 0,-3 5 0,4 2 0,-2 0 0,-2-4 0,-4-4 0,-7-6 0,-3-2 0,1-2 0,8 2 0,5 2 0,0-1 0,3 0 0,-20-2 0,2 3 0,-14 5 0,1 5 0,4 2 0,0 2 0,-2-2 0,-1-2 0,-3-1 0,0 2 0,0 3 0,0 3 0,0-1 0,0-6 0,0-4 0,0-3 0,0 2 0,-11 6 0,-24 8 0,-25 12 0,-21 13 0,0 7 0,15 0 0,17-9 0,15-13 0,8-7 0,7-7 0,3-4 0,5-5 0,5-3 0,-1 0 0,0 3 0,-3 0 0,1 4 0,3-7 0,2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3:16.0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227 221 24575,'-32'5'0,"-12"17"0,17-9 0,-10 20 0,28-17 0,-2 2 0,3-4 0,4-7 0,2-1 0,8 0 0,16-1 0,22-3 0,20-5 0,3-15 0,-10-22 0,-21-18 0,-19-12 0,-18 4 0,-26 15 0,-21 16 0,-11 16 0,2 13 0,11 4 0,11 17 0,5 21 0,5 22 0,6 14 0,7-5 0,6-12 0,17-15 0,26-14 0,21-13 0,16-6 0,-8-7 0,-17-5 0,-19-22 0,-16-26 0,-21-24 0,-20-3 0,-17 21 0,-16 26 0,-3 24 0,10 18 0,12 10 0,17 14 0,13 17 0,15 16 0,31 20 0,-7-41 0,6-3 0,10-2 0,4-6 0,1-6 0,1-10 0,35-24 0,-26-51 0,-29-35 0,-22 40 0,-6 1 0,-10-28 0,-17 33 0,-9 27 0,-8 14 0,10 5 0,15 2 0,8 16 0,14 17 0,17 18 0,15 6 0,6-12 0,-7-17 0,-17-25 0,-22-23 0,-18-14 0,5 6 0,-3 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3:18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279 1 24575,'-17'0'0,"-12"0"0,-20 8 0,-9 8 0,3 13 0,19 8 0,17 7 0,10 8 0,4 6 0,4 6 0,18-4 0,19-7 0,20-13 0,12-16 0,-6-12 0,-12-23 0,-18-25 0,-17-27 0,-10-19 0,-13 4 0,-11 13 0,-11 20 0,-7 19 0,2 13 0,2 8 0,8 5 0,7 6 0,7 14 0,12 13 0,27 11 0,29-1 0,26-5 0,8-14 0,-19-10 0,-23-27 0,-22-26 0,-16-18 0,-14-7 0,-21 16 0,-17 19 0,-12 16 0,1 9 0,11 8 0,12 6 0,10 7 0,10 5 0,6-8 0,3-1 0,2-8 0,1 4 0,0 3 0,-1 8 0,-2 6 0,0 5 0,0 5 0,0-2 0,2-5 0,6-10 0,1-11 0,0-11 0,-4-15 0,-6-10 0,-11-6 0,-8 6 0,-9 12 0,-1 8 0,11 10 0,7 7 0,9 2 0,5 1 0,8-6 0,10-5 0,6-1 0,7 0 0,-17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3:21.7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183 208 24575,'0'16'0,"0"18"0,0-13 0,0 20 0,3-20 0,8 1 0,17-6 0,-7-10 0,12-16 0,-14-11 0,5-13 0,-3-13 0,-5-4 0,-8-4 0,-7 6 0,-10 9 0,-13 14 0,-17 12 0,-14 8 0,-2 7 0,9 7 0,14 7 0,15 3 0,11 2 0,4 3 0,10 0 0,19 0 0,16-6 0,7-10 0,-7-20 0,-18-17 0,-14-11 0,-11-2 0,-16 12 0,-16 12 0,-14 10 0,-9 18 0,3 23 0,9 23 0,12 17 0,16 0 0,11-10 0,23-16 0,19-17 0,14-15 0,2-17 0,-15-20 0,-17-14 0,-15-13 0,-17 3 0,-15 15 0,-13 14 0,-1 16 0,6 17 0,10 15 0,12 11 0,7 4 0,11-6 0,17-8 0,23-12 0,10-11 0,-18-5 0,-13-5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3:47.5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24575,'0'89'0,"0"-1"0,0-20 0,0 0 0,0 2 0,0 0 0,0 0 0,0 3-328,0 9 0,-1 3 0,2 2 82,1-14 0,2 2 0,-1 2 0,2 1 0,1 7 0,1 1 0,0 3 0,-1 3 49,0-2 0,0 3 1,0 3-1,0 1 0,0-1 0,-1 2 0,1 1 1,-1 0-1,0 0 0,-1 1 33,-1-13 0,-1 0 0,0 1 0,-1 0 0,0 0 0,0 0 59,0 2 1,-1 1-1,0 0 1,0 0-1,-1-1 1,1-1 104,0 10 0,0-2 0,0-1 0,0 0 0,0-2-197,0-5 0,0 0 1,0-2-1,1-1 0,0-3 128,1 7 1,1-3-1,1-3 1,0-4 190,2 2 0,2-5 1,1-5-123,6 6 0,0-9 983,6 8-502,-13-23 1,-3 9-482,0 25 0,-3 14 0,1-7 491,-1-2 1,2 4-247,1-6 1,2 11 0,2 3 0,3-7-453,2-23 1,3-5 0,1 1 0,2 6 206,3 8 0,1 5 0,2 4 0,2 1 0,1 2-164,-2-7 0,2 2 0,1 2 0,1 0 0,0 0 0,1 0 0,0-1 0,1 1 0,1-1 0,0 0 0,-1-1 0,0-3 31,2 8 1,0-1 0,0-3 0,-2-1 0,0-3-100,1 5 1,-1-2-1,-2-4 1,-2-2 231,2 8 0,-4-3 0,-3-3 166,-6-14 0,-3-2 0,-2-2-166,2 23 0,-3-4 491,-6-12 1,-3-3-1,-1-9 1,-2-2-1,1-6 1,-2-2-1,1-1 1,0-1-1,2-1 1,0 1-1,0-1 1,0-1 491,2 42-472,-1-11-511,-3-16 0,0-9 0,0-3 0,-3-7 0,-2-5 0,-3-8 0,-1-6 0,4-4 0,2-3 0,3-6 0,0-4 0,0-5 0,-8 1 0,-8-3 0,-9 0 0,-1-4 0,-1 0 0,6 0 0,2 0 0,0 0 0,-6-17 0,-11-22 0,-16-27 0,22 25 0,-1-1 0,-30-36 0,7 13 0,14 22 0,16 17 0,11 11 0,8 9 0,24 29 0,23 22 0,-2-2 0,6 5 0,8 5 0,3 1 0,4 2 0,-2-2 0,-5-8 0,-4-2 0,23 18 0,-24-25 0,-26-21 0,-3-9 0,-7-9 0,11-10 0,14-18 0,8-13 0,-1-8 0,-6 0 0,-14-3 0,-6-9 0,0-6 0,-2 4 0,-2 14 0,1 16 0,-10 20 0,0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3:50.5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0 234 24575,'28'0'0,"-14"-2"0,0-9 0,-14-22 0,0-17 0,0-4 0,0 5 0,-2 26 0,0 12 0,-1 19 0,1 18 0,2 20 0,14 13 0,22 0 0,21-14 0,13-21 0,-9-21 0,-19-21 0,-21-9 0,-20-2 0,-19 7 0,-9 9 0,-6 6 0,4 4 0,6 2 0,8 2 0,3 4 0,9 7 0,1 9 0,5-8 0,5 0 0,1-30 0,-1-15 0,-10-10 0,-12 0 0,-8 17 0,-7 15 0,1 6 0,13 4 0,4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3:53.0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0 24575,'0'57'0,"0"-1"0,2-4 0,2-1 0,11 47 0,13-25 0,19-22 0,9-13 0,7-9 0,-10-17 0,-13-14 0,-16-8 0,-13-1 0,-12 2 0,-14 5 0,-10 3 0,-1 1 0,7 2 0,10 0 0,9 1 0,14-17 0,-4-30 0,5-23 0,-13-9 0,-17 17 0,-13 29 0,-9 23 0,-2 19 0,11 8 0,12 6 0,7 1 0,4-14 0,2-7 0,0-19 0,1-13 0,0-8 0,-2 3 0,-10 10 0,-11 21 0,-15 36 0,-6 27 0,3 15 0,13-4 0,17-28 0,20-23 0,26-19 0,12-23 0,0-23 0,-14-21 0,-19-4 0,-13 11 0,-9 22 0,-2 23 0,1 19 0,5 27 0,5 22 0,6 7 0,15-8 0,19-22 0,13-47 0,-6-41 0,-19-30 0,-24-9 0,-20 23 0,-8 27 0,-6 24 0,4 19 0,9 25 0,8 22 0,7 13 0,10 1 0,12-12 0,9-16 0,4-14 0,-13-11 0,-8-11 0,-11 0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3:58.2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2477 1 24575,'-6'30'0,"-6"4"0,2-9 0,-5 2 0,5-9 0,-6 15 0,-4 13 0,-4 9 0,0 3 0,5-10 0,3-10 0,5-13 0,3-8 0,-2 0 0,-1 0 0,-1 4 0,1 0 0,0-4 0,6-4 0,-6 5 0,1 8 0,-3 12 0,-2 5 0,3-5 0,2-11 0,3-8 0,2-5 0,-3 0 0,2 9 0,-2 9 0,-1 4 0,0 6 0,-3-2 0,1-3 0,-2 2 0,-6 7 0,-7 13 0,-12 24 0,16-33 0,-1 2 0,-2 3 0,-1 1 0,0-2 0,1 0 0,2-6 0,1-2 0,-19 36 0,5-1 0,15-36 0,-1 2 0,-3 5 0,-1 2 0,-2 3 0,0 1 0,0 1 0,0-2 0,4-6 0,0-2 0,-17 38 0,6-13 0,1-1 0,-6 10 0,16-36 0,0 0 0,-3 6 0,-1 2 0,-3 2 0,0 1 0,-3 1 0,0 1 0,-1 3 0,0 0 0,2 0 0,1-1 0,1 0 0,2-2 0,2-3 0,1-2 0,4-8 0,1-1 0,-16 31 0,8-13 0,3-7 0,1 0 0,-2-1 0,2 0 0,0 1 0,-1 0 0,1 8 0,-2 7 0,0 13 0,-4 10 0,0-6 0,0-10 0,5-23 0,8-19 0,3-4 0,1-1 0,-2 6 0,0 1 0,0-4 0,5-3 0,3-16 0,-1 3 0,2-6 0,-4 7 0,0 2 0,2-2 0,-1-6 0,2-1 0,-7 5 0,7-7 0,-10 16 0,12-19 0,-7 6 0,7-11 0,1-4 0,2-14 0,3-35 0,0 15 0,-3-31 0,-3 29 0,-1-2 0,0 8 0,0 7 0,-1 5 0,-4-6 0,2-1 0,1 1 0,1 0 0,-1-1 0,0-3 0,-2 0 0,7 18 0,-1 28 0,9 34 0,5 10 0,-2 6 0,4 10 0,0 5 0,2 11 0,-7-36 0,0 0 0,5 41 0,-5-40 0,-2-27 0,0-18 0,1-6 0,0-5 0,1-2 0,1 0 0,11 0 0,19-1 0,20-5 0,13-4 0,1-2 0,-5 0 0,-14 6 0,-12 2 0,-14 3 0,-10 1 0,-9 0 0,-4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4:00.2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193 468 24575,'0'44'0,"0"43"0,0-13 0,-2-12 0,1 0 0,-2 10 0,2 4 0,1-27 0,1-27 0,-2-20 0,-5-20 0,-10-27 0,-7-35 0,8 28 0,0-2 0,-1-5 0,0-1 0,3 2 0,1 1 0,1 6 0,0 3 0,-5-28 0,6 26 0,5 24 0,4 14 0,7 0 0,19-7 0,21-14 0,16-8 0,4-2 0,-8 5 0,-6 8 0,-1 7 0,-6 7 0,-7 6 0,-13 6 0,-12 1 0,-8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4:04.8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24575,'24'0'0,"7"0"0,-11 0 0,4 0 0,-16 0 0,3 0 0,-1 0 0,4 0 0,7 0 0,8 0 0,7 0 0,4 0 0,0 0 0,-3 0 0,-4 0 0,-5 0 0,-9 0 0,-6 0 0,-3 0 0,3 0 0,-5 0 0,1 0 0,-7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1:51.3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24575,'13'55'0,"1"0"0,10 17 0,4 3 0,5 13 0,3 3-473,-6-22 0,1 2 0,0 0 473,0 0 0,0 0 0,0 0 0,-1-5 0,0-1 0,0 0 154,-1-1 0,-1-1 0,-1-3-154,2 11 0,-3-5 0,-6-15 0,-4-5 0,-2 9 0,-8-33 0,-4-15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4:05.6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24575,'23'0'0,"3"0"0,1 0 0,3 0 0,1 0 0,3 0 0,3 0 0,-1 0 0,-4 0 0,-1 0 0,-16 0 0,2 0 0,-14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4:06.5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44 24575,'29'0'0,"17"0"0,-18 0 0,25 0 0,-37 0 0,13 0 0,-17 0 0,3 0 0,-1 0 0,3-1 0,3-2 0,4 0 0,-10 0 0,2 2 0,-5-1 0,8-1 0,5-2 0,7-6 0,-15 7 0,-1-3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4:07.1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33 24575,'12'0'0,"6"0"0,-2 0 0,2 0 0,4 0 0,9 0 0,-11 0 0,9 0 0,-21 0 0,2 0 0,-1 0 0,1-2 0,2-4 0,10-4 0,-10 3 0,3-1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4:08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1 164 24575,'9'0'0,"-3"0"0,-6 0 0,8 0 0,3 0 0,20 0 0,-8 0 0,15 0 0,-9 0 0,6-2 0,0 0 0,-5-4 0,-4 0 0,0 0 0,-5-2 0,-1 0 0,2-3 0,2 2 0,2 1 0,-1 1 0,-2-2 0,0-5 0,-1-3 0,1-2 0,-3 5 0,-4 4 0,-8 5 0,-4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4:14.2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281 0 24575,'0'12'0,"0"2"0,0 1 0,0 6 0,0 13 0,0 8 0,0 10 0,0 1 0,0 0 0,0 5 0,0 4 0,0 4 0,-6-4 0,0-13 0,-1-12 0,2-13 0,5-7 0,0 5 0,0 11 0,0 16 0,0 9 0,0-3 0,0-11 0,0-8 0,0-3 0,0 9 0,0 14 0,0 9 0,0 2 0,0-12 0,0-14 0,0-8 0,0-6 0,0-2 0,0-5 0,0-6 0,0-1 0,0 3 0,0 3 0,0-3 0,0-4 0,0-6 0,-2-2 0,-3-2 0,-9-2 0,-13 0 0,-11-3 0,-5-6 0,1-5 0,9-4 0,10 1 0,7 7 0,9 2 0,2 3 0,4 0 0,1 0 0,0 0 0,0-5 0,0-4 0,0-8 0,0-7 0,0 0 0,0 6 0,5 10 0,13 14 0,20 20 0,16 14 0,3 10 0,-10-2 0,-16-12 0,-12-10 0,-9-9 0,-4-7 0,-1-5 0,3-6 0,1-4 0,1-6 0,0-4 0,0-1 0,3-2 0,-6 8 0,3 0 0,-6 7 0,3-5 0,0 3 0,4-8 0,-1 2 0,2-6 0,-1-2 0,-4 12 0,-3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4:15.5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4:19.2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24575,'0'44'0,"0"36"0,0-18 0,0 28 0,0-58 0,0 1 0,0-13 0,0-10 0,0 0 0,0 5 0,0 5 0,0 1 0,0-3 0,0-6 0,0-4 0,0-1 0,0 4 0,5 7 0,-1-4 0,4 5 0,-2-13 0,2 0 0,2-2 0,2 1 0,3 3 0,0-1 0,0-2 0,1-2 0,1-3 0,7 0 0,-9 0 0,1 0 0,-10 0 0,6 0 0,4-4 0,5-3 0,-1-4 0,-5-3 0,-6 5 0,-5 0 0,-4 3 0,0 0 0,0-1 0,0 0 0,0 0 0,0 1 0,0 1 0,0-1 0,0-1 0,0-1 0,0 0 0,0 3 0,0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4:20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 24575,'29'0'0,"20"0"0,-11 0 0,16 0 0,-33 0 0,3 0 0,-6 0 0,-4 0 0,1-2 0,9-7 0,-8 4 0,9-6 0,-7 8 0,-6 0 0,1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4:23.8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303 32 24575,'-4'35'0,"-8"12"0,-7 8 0,-10 22 0,-5 11 0,-2-2 0,3-5 0,10-28 0,9-16 0,6-8 0,-4 5 0,-2 11 0,-3 6 0,3-5 0,6-9 0,2-10 0,1-4 0,2 0 0,-2 0 0,2-5 0,0-9 0,4-6 0,18-8 0,11-1 0,20 0 0,18-3 0,5 1 0,-1 1 0,-13 2 0,-18 1 0,-11-3 0,2-4 0,4-4 0,4-4 0,-1 4 0,-4 3 0,-18 7 0,-1 2 0,-12 3 0,3-2 0,1-3 0,6-3 0,7-6 0,-7 5 0,2-2 0,-13 7 0,-1-1 0,0 0 0,-2 0 0,0-1 0,0 0 0,0 0 0,-3-1 0,-3 1 0,-8-9 0,-10-10 0,-4-7 0,-9-11 0,-2 1 0,0 1 0,-5-3 0,-1-4 0,0-4 0,-6-15 0,-1-7 0,4 1 0,6 9 0,14 22 0,14 18 0,8 10 0,4 7 0,2 2 0,0 0 0,2 2 0,-2 0 0,3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1:52.1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 24575,'45'-6'0,"0"1"0,6 5 0,-2 0 0,-1 4 0,-2 18 0,0 22 0,-6 19 0,-5 15 0,-11 0 0,-13 6 0,-5 8 0,-5-39 0,-2 1 0,2 8 0,-2 2 0,-1 3 0,-4 1 0,-2-3 0,-3-2 0,-1-9 0,-2-5 0,-14 19 0,6-26 0,13-24 0,4-6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1:53.0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1 246 24575,'9'-48'0,"18"-21"0,-2 30 0,23-16 0,-8 41 0,20 1 0,10 5 0,2 13 0,-9 17 0,-19 30 0,-19 34 0,-19-30 0,-6 3 0,-7 4 0,-6-1 0,-3-1 0,-4-1 0,-2-4 0,-1-2 0,-20 34 0,14-22 0,7-16 0,16-29 0,15-7 0,29-29 0,21-15 0,7-9 0,-10-4 0,-26 21 0,-15 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1:55.9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284 1 24575,'0'61'0,"0"1"0,0 14 0,0 4 0,0 18 0,0 3 0,0-32 0,0 1 0,0 1-406,0 3 0,0 2 0,0 0 406,0-2 0,0 1 0,0 0 0,0 4 0,0 0 0,0 1 0,0 7 0,0 1 0,0 0-367,0 0 1,0 1 0,0 1 366,-1 5 0,1 1 0,1 1 0,0-22 0,0 1 0,2 0 0,0 1-272,0 2 0,2 0 0,0 1 1,0 1 271,1 6 0,0 1 0,1 1 0,0 1 0,1 4 0,1 0 0,0 2 0,0 0-414,-1-16 1,0 1 0,0 0 0,0 0 0,2 0 413,0 2 0,0 0 0,2 0 0,-1-1 0,2 0 0,3 16 0,2-1 0,0 0 0,1-2 0,-1-6 0,1 0 0,-1-2 0,0-4 0,3 10 0,-1-4 0,-2-7 233,1 3 1,-3-8-234,-7-14 0,-3-1 0,-4-4 0,-2 1 0,0 7 0,0 5 0,0 17 0,0 6 0,0-25 0,0 2 0,0 4-162,0 15 0,0 4 0,0 4 162,1-12 0,0 2 0,0 3 0,0 0 0,1 7 0,-1 2 0,0 0 0,1-1 0,1-4 0,-1 0 0,1-1 0,0-2 0,-1-9 0,1-1 0,0-1 0,-1-2 337,1 14 1,-2-2 0,1-4-338,0-15 0,-1-3 0,0-2 1101,0 19 1,-2-3-1102,1-15 0,0-3 0,1 1 0,-2 0 0,0-1 0,-1 0 870,0-1 0,-1-1-870,-1-6 0,0-3 533,-3 20-533,4-20 0,2-7 0,1 10 0,0 17 0,0 9 0,0-11 0,0-15 0,0-10 0,0 5 0,0 12 0,-4 7 0,-6-4 0,-4-15 0,-3-16 0,4-12 0,3 4 0,0 9 0,0 7 0,0-1 0,4-10 0,3-1 0,3 13 0,1 21 0,3 15 0,5-2 0,4-18 0,-1-23 0,-7-22 0,-29-29 0,-16-22 0,-6-7 0,-19-14 0,1-4 0,-3-1 0,22 19 0,1 3 0,-8-8 0,-1 0 0,7 7 0,3 3 0,-21-19 0,43 33 0,23 13 0,65 38 0,-10 0 0,6 4 0,18 9 0,2 4 0,4 4 0,-3 0 0,-16-8 0,-5-2 0,-17-9 0,-7-4 0,4 5 0,-22-18 0,-10-9 0,-2-4 0,2 0 0,7-2 0,12-21 0,16-28 0,-16 12 0,1-5 0,4-7 0,1 0 0,-3 2 0,0 2 0,20-27 0,-10 25 0,-25 27 0,0 10 0,-9 5 0,4-4 0,1-1 0,3 0 0,-2-2 0,-1-2 0,-3 0 0,-5 5 0,-3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1:58.6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63 598 24575,'0'63'0,"1"2"0,1 8 0,3 19 0,2 6-639,0-19 0,2 4 0,2 0 639,3 5 0,2 0 0,2-2 0,0-9 0,1-2 0,0-2 0,7 26 0,-1-8 0,-7-26 0,-2-10 618,-4-13-618,-19-55 317,-26-80-317,6 7 0,-2-13 0,6 11 0,-1-8 0,2-4-474,3 14 1,2-3 0,0-2 0,3 1 473,0 0 0,2-1 0,2 1 0,1 1 0,1 9 0,2 1 0,1 1 0,1 5 295,0-8 1,2 4 0,3 7-296,5-6 0,7 11 0,24-11 0,24 49 0,18 67 0,-38 12 0,-7 13 0,0 18 0,-7 8 0,-13-20 0,-3 3 0,-2 0 662,-3-5 1,-2 0 0,-1-3-663,0 17 0,-3-5 0,-1-17 0,-3-6 0,-7 15 0,0-38 0,-9-7 0,-1-6 0,-7 9 0,-4 5 0,4-1 0,7-8 0,10-12 0,6-6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1:59.6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1 127 24575,'68'-38'0,"2"1"0,-21 8 0,-5 7 0,-34 27 0,-2 27 0,-7 41 0,-4-21 0,-1 3 0,-2 3 0,0-2 0,-6 35 0,3-33 0,7-36 0,13-12 0,17-13 0,21-1 0,16 2 0,2 13 0,-11 36 0,-20 41 0,-25-27 0,-8 5 0,-11 6 0,-11-1 0,-9-4 0,-9-7 0,-8-9 0,-5-9 0,-2-12 0,1-8 0,-10-2 0,25-16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3:32:02.8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0 24575,'0'80'0,"0"10"0,0 8 0,0-24 0,0 7-820,0-1 1,-1 11 0,1 6 0,2-3 491,2-4 1,2 0 0,2 1 0,2 6-220,-1-13 1,3 3 0,0 3 0,2 2 0,0 1 0,1 1 539,-1-5 0,2 1 0,0 2 0,1 1 0,0 0 0,0 0 0,0-2 7,1 0 0,1 1 0,-1-1 0,1 0 0,0-1 0,-1 0 0,-2-1 0,2 8 0,-1 0 0,-1-1 0,-1-1 0,-1-2 0,-2-2 94,0 4 0,-1-2 1,-2-1-1,-2-4 1,-2-4-95,-1-1 0,-3-4 0,-1-4 0,-2-6 0,-4 27 0,-2-13 0,0-28 0,1-5 1762,-5 47-1762,10-19 0,2 9 0,0-14 0,0 6 0,0 5 285,0 3 0,-1 7 0,1 4 0,1 2-285,1-6 0,0 4 0,1 3 0,1 0 0,0 1-273,1-14 0,0 1 0,1 1 0,0 1 0,0 0 0,1 0 273,0 3 0,1 2 0,0 0 0,1 0 0,-1-2 0,1-4 0,1 5 0,1-2 0,0-3 0,-1-2 0,0-4-105,-1 0 0,0-3 1,-1-4-1,-1-3 105,0 3 0,-2-4 0,-2-7 0,-1-3 0,-3-10 0,-5 7 0,0-21 0,-1 45 0,3 12 0,0 6 0,2-27 0,1 1 0,-1 4 0,0 7 0,-1-6 0,1-4 0,0-1 0,-1-8 0,-1 5 0,-1 0 687,-1 4 1,-1 2 0,-1-2-688,0-1 0,-2 0 0,0-3 0,-6 26 0,0-5 1638,0-11 0,0-5-1573,2-12 0,0-4 227,4-10 0,1-3-292,-5 22 0,5-24 0,0-15 542,-1-10-542,2-7 0,1-3 0,-1-3 0,2 1 0,-5-1 0,3-7 0,-11-11 0,-36-34 0,17 10 0,-6-2 0,-4-2 0,-17-14 0,-13-5 0,10 8 0,35 27 0,11 5 0,23 15 0,18 15 0,21 14 0,5 6 0,20 14 0,2 1 0,6 0 0,-10-14 0,1-2 0,18 9 0,4 0 0,-2-4 0,-1-3 0,-10-4 0,-6-2 0,22 12 0,-35-14 0,-26-10 0,-13-9 0,-4-4 0,1-5 0,6-13 0,8-19 0,9-16 0,4-8 0,-2 9 0,-7 18 0,-9 12 0,-11 12 0,-4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4943A-CDF9-474B-875C-CCF9EA2C197C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E826A-1BD2-E74A-9CF2-5B87D797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1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Lecture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How do you find the maximization in the 80s?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would take the derivative of the cost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If you maximize entropy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you’re using a model that is going to generalize so much more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EM theorem is convex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E826A-1BD2-E74A-9CF2-5B87D797F5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9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longer the slant of the line, the more of a time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E826A-1BD2-E74A-9CF2-5B87D797F5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6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A B and C are bank accounts</a:t>
            </a:r>
          </a:p>
          <a:p>
            <a:endParaRPr lang="en-US" dirty="0"/>
          </a:p>
          <a:p>
            <a:r>
              <a:rPr lang="en-US" dirty="0"/>
              <a:t>The money is the cost to transfer from one line to another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E826A-1BD2-E74A-9CF2-5B87D797F5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7999"/>
                </a:lnTo>
                <a:lnTo>
                  <a:pt x="76200" y="6857999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04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3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57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8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09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3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62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9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14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4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66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19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44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71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600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524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52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76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90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828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057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81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209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133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36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86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514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438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667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590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81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43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971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95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124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048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27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3200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429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3352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3581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3505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373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657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388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3810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403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3962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419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114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434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267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49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419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64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572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80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724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95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876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510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029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25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181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410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334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562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486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71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5638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867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791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6019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943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617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6096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6324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6248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6477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6400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662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6553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6781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6705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6934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6858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708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7010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239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162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391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7315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754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7467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769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620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784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7772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800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7924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815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8077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830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229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845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8382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861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8534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876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8686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891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8839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906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8991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684212" y="0"/>
            <a:ext cx="8460105" cy="6858000"/>
          </a:xfrm>
          <a:custGeom>
            <a:avLst/>
            <a:gdLst/>
            <a:ahLst/>
            <a:cxnLst/>
            <a:rect l="l" t="t" r="r" b="b"/>
            <a:pathLst>
              <a:path w="8460105" h="6858000">
                <a:moveTo>
                  <a:pt x="0" y="0"/>
                </a:moveTo>
                <a:lnTo>
                  <a:pt x="8459786" y="0"/>
                </a:lnTo>
                <a:lnTo>
                  <a:pt x="8459786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0" y="1716087"/>
            <a:ext cx="6950075" cy="74930"/>
          </a:xfrm>
          <a:custGeom>
            <a:avLst/>
            <a:gdLst/>
            <a:ahLst/>
            <a:cxnLst/>
            <a:rect l="l" t="t" r="r" b="b"/>
            <a:pathLst>
              <a:path w="6950075" h="74930">
                <a:moveTo>
                  <a:pt x="6950075" y="0"/>
                </a:moveTo>
                <a:lnTo>
                  <a:pt x="0" y="0"/>
                </a:lnTo>
                <a:lnTo>
                  <a:pt x="0" y="74613"/>
                </a:lnTo>
                <a:lnTo>
                  <a:pt x="6950075" y="74613"/>
                </a:lnTo>
                <a:lnTo>
                  <a:pt x="6950075" y="0"/>
                </a:lnTo>
                <a:close/>
              </a:path>
            </a:pathLst>
          </a:custGeom>
          <a:solidFill>
            <a:srgbClr val="33669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452" y="971803"/>
            <a:ext cx="8190230" cy="6075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253" y="1860803"/>
            <a:ext cx="8121650" cy="436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3.png"/><Relationship Id="rId1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8.png"/><Relationship Id="rId66" Type="http://schemas.openxmlformats.org/officeDocument/2006/relationships/image" Target="../media/image32.png"/><Relationship Id="rId74" Type="http://schemas.openxmlformats.org/officeDocument/2006/relationships/image" Target="../media/image36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64" Type="http://schemas.openxmlformats.org/officeDocument/2006/relationships/image" Target="../media/image31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54" Type="http://schemas.openxmlformats.org/officeDocument/2006/relationships/image" Target="../media/image26.png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8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Table</a:t>
            </a:r>
            <a:r>
              <a:rPr spc="-5" dirty="0"/>
              <a:t> </a:t>
            </a:r>
            <a:r>
              <a:rPr dirty="0"/>
              <a:t>of </a:t>
            </a: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43531"/>
            <a:ext cx="4884420" cy="40551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Motivation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6699"/>
                </a:solidFill>
                <a:latin typeface="Times New Roman"/>
                <a:cs typeface="Times New Roman"/>
              </a:rPr>
              <a:t>Theoretical</a:t>
            </a:r>
            <a:r>
              <a:rPr sz="2400" spc="-40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6699"/>
                </a:solidFill>
                <a:latin typeface="Times New Roman"/>
                <a:cs typeface="Times New Roman"/>
              </a:rPr>
              <a:t>Foundations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1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Programming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Languages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1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19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Reliability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1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Conclusions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Appendix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5" dirty="0"/>
              <a:t> </a:t>
            </a:r>
            <a:r>
              <a:rPr dirty="0"/>
              <a:t>3</a:t>
            </a:r>
            <a:r>
              <a:rPr spc="195" dirty="0"/>
              <a:t> </a:t>
            </a:r>
            <a:r>
              <a:rPr sz="2800" spc="-10" dirty="0"/>
              <a:t>(Cont’d.)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36139" y="6344411"/>
            <a:ext cx="2849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global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cstate="print"/>
          <a:stretch>
            <a:fillRect/>
          </a:stretch>
        </p:blipFill>
        <p:spPr>
          <a:xfrm>
            <a:off x="2162175" y="2908301"/>
            <a:ext cx="2898775" cy="8032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cstate="print"/>
          <a:stretch>
            <a:fillRect/>
          </a:stretch>
        </p:blipFill>
        <p:spPr>
          <a:xfrm>
            <a:off x="2162175" y="4725987"/>
            <a:ext cx="2898775" cy="75247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376862" y="2640013"/>
            <a:ext cx="774700" cy="671830"/>
            <a:chOff x="5376862" y="2640013"/>
            <a:chExt cx="774700" cy="671830"/>
          </a:xfrm>
        </p:grpSpPr>
        <p:sp>
          <p:nvSpPr>
            <p:cNvPr id="7" name="object 7"/>
            <p:cNvSpPr/>
            <p:nvPr/>
          </p:nvSpPr>
          <p:spPr>
            <a:xfrm>
              <a:off x="5418137" y="2676526"/>
              <a:ext cx="1905" cy="631825"/>
            </a:xfrm>
            <a:custGeom>
              <a:avLst/>
              <a:gdLst/>
              <a:ahLst/>
              <a:cxnLst/>
              <a:rect l="l" t="t" r="r" b="b"/>
              <a:pathLst>
                <a:path w="1904" h="631825">
                  <a:moveTo>
                    <a:pt x="0" y="0"/>
                  </a:moveTo>
                  <a:lnTo>
                    <a:pt x="1588" y="63182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80037" y="3160712"/>
              <a:ext cx="74930" cy="123825"/>
            </a:xfrm>
            <a:custGeom>
              <a:avLst/>
              <a:gdLst/>
              <a:ahLst/>
              <a:cxnLst/>
              <a:rect l="l" t="t" r="r" b="b"/>
              <a:pathLst>
                <a:path w="74929" h="123825">
                  <a:moveTo>
                    <a:pt x="74613" y="0"/>
                  </a:moveTo>
                  <a:lnTo>
                    <a:pt x="37306" y="123825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18137" y="2676526"/>
              <a:ext cx="730250" cy="1905"/>
            </a:xfrm>
            <a:custGeom>
              <a:avLst/>
              <a:gdLst/>
              <a:ahLst/>
              <a:cxnLst/>
              <a:rect l="l" t="t" r="r" b="b"/>
              <a:pathLst>
                <a:path w="730250" h="1905">
                  <a:moveTo>
                    <a:pt x="0" y="0"/>
                  </a:moveTo>
                  <a:lnTo>
                    <a:pt x="73025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89637" y="2643188"/>
              <a:ext cx="133350" cy="68580"/>
            </a:xfrm>
            <a:custGeom>
              <a:avLst/>
              <a:gdLst/>
              <a:ahLst/>
              <a:cxnLst/>
              <a:rect l="l" t="t" r="r" b="b"/>
              <a:pathLst>
                <a:path w="133350" h="68580">
                  <a:moveTo>
                    <a:pt x="0" y="0"/>
                  </a:moveTo>
                  <a:lnTo>
                    <a:pt x="133350" y="34131"/>
                  </a:lnTo>
                  <a:lnTo>
                    <a:pt x="0" y="682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94337" y="2781312"/>
              <a:ext cx="601980" cy="455930"/>
            </a:xfrm>
            <a:custGeom>
              <a:avLst/>
              <a:gdLst/>
              <a:ahLst/>
              <a:cxnLst/>
              <a:rect l="l" t="t" r="r" b="b"/>
              <a:pathLst>
                <a:path w="601979" h="455930">
                  <a:moveTo>
                    <a:pt x="25400" y="449186"/>
                  </a:moveTo>
                  <a:lnTo>
                    <a:pt x="20777" y="449186"/>
                  </a:lnTo>
                  <a:lnTo>
                    <a:pt x="20777" y="451332"/>
                  </a:lnTo>
                  <a:lnTo>
                    <a:pt x="16154" y="451332"/>
                  </a:lnTo>
                  <a:lnTo>
                    <a:pt x="16154" y="449186"/>
                  </a:lnTo>
                  <a:lnTo>
                    <a:pt x="13843" y="449186"/>
                  </a:lnTo>
                  <a:lnTo>
                    <a:pt x="13843" y="421373"/>
                  </a:lnTo>
                  <a:lnTo>
                    <a:pt x="23088" y="421373"/>
                  </a:lnTo>
                  <a:lnTo>
                    <a:pt x="23088" y="417093"/>
                  </a:lnTo>
                  <a:lnTo>
                    <a:pt x="13843" y="417093"/>
                  </a:lnTo>
                  <a:lnTo>
                    <a:pt x="13843" y="406400"/>
                  </a:lnTo>
                  <a:lnTo>
                    <a:pt x="11544" y="408533"/>
                  </a:lnTo>
                  <a:lnTo>
                    <a:pt x="11544" y="410667"/>
                  </a:lnTo>
                  <a:lnTo>
                    <a:pt x="2298" y="419227"/>
                  </a:lnTo>
                  <a:lnTo>
                    <a:pt x="0" y="419227"/>
                  </a:lnTo>
                  <a:lnTo>
                    <a:pt x="0" y="421373"/>
                  </a:lnTo>
                  <a:lnTo>
                    <a:pt x="6921" y="421373"/>
                  </a:lnTo>
                  <a:lnTo>
                    <a:pt x="6921" y="451332"/>
                  </a:lnTo>
                  <a:lnTo>
                    <a:pt x="11544" y="455612"/>
                  </a:lnTo>
                  <a:lnTo>
                    <a:pt x="18465" y="455612"/>
                  </a:lnTo>
                  <a:lnTo>
                    <a:pt x="20777" y="453466"/>
                  </a:lnTo>
                  <a:lnTo>
                    <a:pt x="23088" y="453466"/>
                  </a:lnTo>
                  <a:lnTo>
                    <a:pt x="25400" y="451332"/>
                  </a:lnTo>
                  <a:lnTo>
                    <a:pt x="25400" y="449186"/>
                  </a:lnTo>
                  <a:close/>
                </a:path>
                <a:path w="601979" h="455930">
                  <a:moveTo>
                    <a:pt x="44450" y="400570"/>
                  </a:moveTo>
                  <a:lnTo>
                    <a:pt x="42062" y="398449"/>
                  </a:lnTo>
                  <a:lnTo>
                    <a:pt x="34925" y="398449"/>
                  </a:lnTo>
                  <a:lnTo>
                    <a:pt x="34925" y="400570"/>
                  </a:lnTo>
                  <a:lnTo>
                    <a:pt x="32537" y="400570"/>
                  </a:lnTo>
                  <a:lnTo>
                    <a:pt x="32537" y="402691"/>
                  </a:lnTo>
                  <a:lnTo>
                    <a:pt x="34925" y="404799"/>
                  </a:lnTo>
                  <a:lnTo>
                    <a:pt x="34925" y="406920"/>
                  </a:lnTo>
                  <a:lnTo>
                    <a:pt x="42062" y="406920"/>
                  </a:lnTo>
                  <a:lnTo>
                    <a:pt x="42062" y="404799"/>
                  </a:lnTo>
                  <a:lnTo>
                    <a:pt x="44450" y="404799"/>
                  </a:lnTo>
                  <a:lnTo>
                    <a:pt x="44450" y="400570"/>
                  </a:lnTo>
                  <a:close/>
                </a:path>
                <a:path w="601979" h="455930">
                  <a:moveTo>
                    <a:pt x="49212" y="453491"/>
                  </a:moveTo>
                  <a:lnTo>
                    <a:pt x="44450" y="453491"/>
                  </a:lnTo>
                  <a:lnTo>
                    <a:pt x="44450" y="451370"/>
                  </a:lnTo>
                  <a:lnTo>
                    <a:pt x="42062" y="449249"/>
                  </a:lnTo>
                  <a:lnTo>
                    <a:pt x="42062" y="417499"/>
                  </a:lnTo>
                  <a:lnTo>
                    <a:pt x="30162" y="421741"/>
                  </a:lnTo>
                  <a:lnTo>
                    <a:pt x="34925" y="421741"/>
                  </a:lnTo>
                  <a:lnTo>
                    <a:pt x="34925" y="453491"/>
                  </a:lnTo>
                  <a:lnTo>
                    <a:pt x="30162" y="453491"/>
                  </a:lnTo>
                  <a:lnTo>
                    <a:pt x="30162" y="455599"/>
                  </a:lnTo>
                  <a:lnTo>
                    <a:pt x="49212" y="455599"/>
                  </a:lnTo>
                  <a:lnTo>
                    <a:pt x="49212" y="453491"/>
                  </a:lnTo>
                  <a:close/>
                </a:path>
                <a:path w="601979" h="455930">
                  <a:moveTo>
                    <a:pt x="120650" y="453491"/>
                  </a:moveTo>
                  <a:lnTo>
                    <a:pt x="115989" y="453491"/>
                  </a:lnTo>
                  <a:lnTo>
                    <a:pt x="113665" y="451370"/>
                  </a:lnTo>
                  <a:lnTo>
                    <a:pt x="113665" y="423849"/>
                  </a:lnTo>
                  <a:lnTo>
                    <a:pt x="111328" y="421741"/>
                  </a:lnTo>
                  <a:lnTo>
                    <a:pt x="111328" y="419620"/>
                  </a:lnTo>
                  <a:lnTo>
                    <a:pt x="109004" y="419620"/>
                  </a:lnTo>
                  <a:lnTo>
                    <a:pt x="106680" y="417499"/>
                  </a:lnTo>
                  <a:lnTo>
                    <a:pt x="99695" y="417499"/>
                  </a:lnTo>
                  <a:lnTo>
                    <a:pt x="97358" y="419620"/>
                  </a:lnTo>
                  <a:lnTo>
                    <a:pt x="95034" y="419620"/>
                  </a:lnTo>
                  <a:lnTo>
                    <a:pt x="92710" y="421741"/>
                  </a:lnTo>
                  <a:lnTo>
                    <a:pt x="90373" y="425970"/>
                  </a:lnTo>
                  <a:lnTo>
                    <a:pt x="88049" y="423849"/>
                  </a:lnTo>
                  <a:lnTo>
                    <a:pt x="88049" y="421741"/>
                  </a:lnTo>
                  <a:lnTo>
                    <a:pt x="83388" y="417499"/>
                  </a:lnTo>
                  <a:lnTo>
                    <a:pt x="74079" y="417499"/>
                  </a:lnTo>
                  <a:lnTo>
                    <a:pt x="74079" y="419620"/>
                  </a:lnTo>
                  <a:lnTo>
                    <a:pt x="71755" y="419620"/>
                  </a:lnTo>
                  <a:lnTo>
                    <a:pt x="69418" y="421741"/>
                  </a:lnTo>
                  <a:lnTo>
                    <a:pt x="67094" y="421741"/>
                  </a:lnTo>
                  <a:lnTo>
                    <a:pt x="64770" y="425970"/>
                  </a:lnTo>
                  <a:lnTo>
                    <a:pt x="64770" y="417499"/>
                  </a:lnTo>
                  <a:lnTo>
                    <a:pt x="62433" y="417499"/>
                  </a:lnTo>
                  <a:lnTo>
                    <a:pt x="50800" y="421741"/>
                  </a:lnTo>
                  <a:lnTo>
                    <a:pt x="55448" y="421741"/>
                  </a:lnTo>
                  <a:lnTo>
                    <a:pt x="57785" y="423849"/>
                  </a:lnTo>
                  <a:lnTo>
                    <a:pt x="57785" y="453491"/>
                  </a:lnTo>
                  <a:lnTo>
                    <a:pt x="50800" y="453491"/>
                  </a:lnTo>
                  <a:lnTo>
                    <a:pt x="50800" y="455599"/>
                  </a:lnTo>
                  <a:lnTo>
                    <a:pt x="71755" y="455599"/>
                  </a:lnTo>
                  <a:lnTo>
                    <a:pt x="71755" y="453491"/>
                  </a:lnTo>
                  <a:lnTo>
                    <a:pt x="64770" y="453491"/>
                  </a:lnTo>
                  <a:lnTo>
                    <a:pt x="64770" y="428091"/>
                  </a:lnTo>
                  <a:lnTo>
                    <a:pt x="67094" y="425970"/>
                  </a:lnTo>
                  <a:lnTo>
                    <a:pt x="69418" y="423849"/>
                  </a:lnTo>
                  <a:lnTo>
                    <a:pt x="71755" y="423849"/>
                  </a:lnTo>
                  <a:lnTo>
                    <a:pt x="74079" y="421741"/>
                  </a:lnTo>
                  <a:lnTo>
                    <a:pt x="78740" y="421741"/>
                  </a:lnTo>
                  <a:lnTo>
                    <a:pt x="78740" y="423849"/>
                  </a:lnTo>
                  <a:lnTo>
                    <a:pt x="81064" y="425970"/>
                  </a:lnTo>
                  <a:lnTo>
                    <a:pt x="81064" y="453491"/>
                  </a:lnTo>
                  <a:lnTo>
                    <a:pt x="76403" y="453491"/>
                  </a:lnTo>
                  <a:lnTo>
                    <a:pt x="76403" y="455599"/>
                  </a:lnTo>
                  <a:lnTo>
                    <a:pt x="95034" y="455599"/>
                  </a:lnTo>
                  <a:lnTo>
                    <a:pt x="95034" y="453491"/>
                  </a:lnTo>
                  <a:lnTo>
                    <a:pt x="90373" y="453491"/>
                  </a:lnTo>
                  <a:lnTo>
                    <a:pt x="90373" y="428091"/>
                  </a:lnTo>
                  <a:lnTo>
                    <a:pt x="92710" y="425970"/>
                  </a:lnTo>
                  <a:lnTo>
                    <a:pt x="92710" y="423849"/>
                  </a:lnTo>
                  <a:lnTo>
                    <a:pt x="97358" y="423849"/>
                  </a:lnTo>
                  <a:lnTo>
                    <a:pt x="97358" y="421741"/>
                  </a:lnTo>
                  <a:lnTo>
                    <a:pt x="102019" y="421741"/>
                  </a:lnTo>
                  <a:lnTo>
                    <a:pt x="104343" y="423849"/>
                  </a:lnTo>
                  <a:lnTo>
                    <a:pt x="104343" y="425970"/>
                  </a:lnTo>
                  <a:lnTo>
                    <a:pt x="106680" y="425970"/>
                  </a:lnTo>
                  <a:lnTo>
                    <a:pt x="106680" y="453491"/>
                  </a:lnTo>
                  <a:lnTo>
                    <a:pt x="102019" y="453491"/>
                  </a:lnTo>
                  <a:lnTo>
                    <a:pt x="102019" y="455599"/>
                  </a:lnTo>
                  <a:lnTo>
                    <a:pt x="120650" y="455599"/>
                  </a:lnTo>
                  <a:lnTo>
                    <a:pt x="120650" y="453491"/>
                  </a:lnTo>
                  <a:close/>
                </a:path>
                <a:path w="601979" h="455930">
                  <a:moveTo>
                    <a:pt x="158750" y="423849"/>
                  </a:moveTo>
                  <a:lnTo>
                    <a:pt x="153987" y="421741"/>
                  </a:lnTo>
                  <a:lnTo>
                    <a:pt x="151599" y="419620"/>
                  </a:lnTo>
                  <a:lnTo>
                    <a:pt x="149225" y="417499"/>
                  </a:lnTo>
                  <a:lnTo>
                    <a:pt x="149225" y="423849"/>
                  </a:lnTo>
                  <a:lnTo>
                    <a:pt x="149225" y="430199"/>
                  </a:lnTo>
                  <a:lnTo>
                    <a:pt x="132549" y="430199"/>
                  </a:lnTo>
                  <a:lnTo>
                    <a:pt x="132549" y="423849"/>
                  </a:lnTo>
                  <a:lnTo>
                    <a:pt x="134937" y="421741"/>
                  </a:lnTo>
                  <a:lnTo>
                    <a:pt x="137312" y="421741"/>
                  </a:lnTo>
                  <a:lnTo>
                    <a:pt x="139700" y="419620"/>
                  </a:lnTo>
                  <a:lnTo>
                    <a:pt x="144462" y="419620"/>
                  </a:lnTo>
                  <a:lnTo>
                    <a:pt x="144462" y="421741"/>
                  </a:lnTo>
                  <a:lnTo>
                    <a:pt x="146837" y="421741"/>
                  </a:lnTo>
                  <a:lnTo>
                    <a:pt x="149225" y="423849"/>
                  </a:lnTo>
                  <a:lnTo>
                    <a:pt x="149225" y="417499"/>
                  </a:lnTo>
                  <a:lnTo>
                    <a:pt x="137312" y="417499"/>
                  </a:lnTo>
                  <a:lnTo>
                    <a:pt x="132549" y="419620"/>
                  </a:lnTo>
                  <a:lnTo>
                    <a:pt x="125412" y="425970"/>
                  </a:lnTo>
                  <a:lnTo>
                    <a:pt x="125412" y="447141"/>
                  </a:lnTo>
                  <a:lnTo>
                    <a:pt x="132549" y="453491"/>
                  </a:lnTo>
                  <a:lnTo>
                    <a:pt x="137312" y="455599"/>
                  </a:lnTo>
                  <a:lnTo>
                    <a:pt x="151599" y="455599"/>
                  </a:lnTo>
                  <a:lnTo>
                    <a:pt x="153987" y="451370"/>
                  </a:lnTo>
                  <a:lnTo>
                    <a:pt x="156362" y="449249"/>
                  </a:lnTo>
                  <a:lnTo>
                    <a:pt x="158750" y="445020"/>
                  </a:lnTo>
                  <a:lnTo>
                    <a:pt x="158750" y="440791"/>
                  </a:lnTo>
                  <a:lnTo>
                    <a:pt x="156362" y="445020"/>
                  </a:lnTo>
                  <a:lnTo>
                    <a:pt x="156362" y="447141"/>
                  </a:lnTo>
                  <a:lnTo>
                    <a:pt x="153987" y="447141"/>
                  </a:lnTo>
                  <a:lnTo>
                    <a:pt x="151599" y="449249"/>
                  </a:lnTo>
                  <a:lnTo>
                    <a:pt x="142074" y="449249"/>
                  </a:lnTo>
                  <a:lnTo>
                    <a:pt x="139700" y="447141"/>
                  </a:lnTo>
                  <a:lnTo>
                    <a:pt x="134937" y="445020"/>
                  </a:lnTo>
                  <a:lnTo>
                    <a:pt x="130175" y="436549"/>
                  </a:lnTo>
                  <a:lnTo>
                    <a:pt x="132549" y="432320"/>
                  </a:lnTo>
                  <a:lnTo>
                    <a:pt x="158750" y="432320"/>
                  </a:lnTo>
                  <a:lnTo>
                    <a:pt x="158750" y="430199"/>
                  </a:lnTo>
                  <a:lnTo>
                    <a:pt x="158750" y="423849"/>
                  </a:lnTo>
                  <a:close/>
                </a:path>
                <a:path w="601979" h="455930">
                  <a:moveTo>
                    <a:pt x="436562" y="24244"/>
                  </a:moveTo>
                  <a:lnTo>
                    <a:pt x="434174" y="19837"/>
                  </a:lnTo>
                  <a:lnTo>
                    <a:pt x="427037" y="17627"/>
                  </a:lnTo>
                  <a:lnTo>
                    <a:pt x="417512" y="13220"/>
                  </a:lnTo>
                  <a:lnTo>
                    <a:pt x="415124" y="11023"/>
                  </a:lnTo>
                  <a:lnTo>
                    <a:pt x="415124" y="4406"/>
                  </a:lnTo>
                  <a:lnTo>
                    <a:pt x="417512" y="4406"/>
                  </a:lnTo>
                  <a:lnTo>
                    <a:pt x="419887" y="2197"/>
                  </a:lnTo>
                  <a:lnTo>
                    <a:pt x="424649" y="2197"/>
                  </a:lnTo>
                  <a:lnTo>
                    <a:pt x="427037" y="4406"/>
                  </a:lnTo>
                  <a:lnTo>
                    <a:pt x="429412" y="4406"/>
                  </a:lnTo>
                  <a:lnTo>
                    <a:pt x="429412" y="6604"/>
                  </a:lnTo>
                  <a:lnTo>
                    <a:pt x="431800" y="8813"/>
                  </a:lnTo>
                  <a:lnTo>
                    <a:pt x="431800" y="13220"/>
                  </a:lnTo>
                  <a:lnTo>
                    <a:pt x="434174" y="13220"/>
                  </a:lnTo>
                  <a:lnTo>
                    <a:pt x="434174" y="0"/>
                  </a:lnTo>
                  <a:lnTo>
                    <a:pt x="431800" y="0"/>
                  </a:lnTo>
                  <a:lnTo>
                    <a:pt x="431800" y="2197"/>
                  </a:lnTo>
                  <a:lnTo>
                    <a:pt x="427037" y="2197"/>
                  </a:lnTo>
                  <a:lnTo>
                    <a:pt x="424649" y="0"/>
                  </a:lnTo>
                  <a:lnTo>
                    <a:pt x="417512" y="0"/>
                  </a:lnTo>
                  <a:lnTo>
                    <a:pt x="412750" y="4406"/>
                  </a:lnTo>
                  <a:lnTo>
                    <a:pt x="410362" y="4406"/>
                  </a:lnTo>
                  <a:lnTo>
                    <a:pt x="407987" y="8813"/>
                  </a:lnTo>
                  <a:lnTo>
                    <a:pt x="407987" y="13220"/>
                  </a:lnTo>
                  <a:lnTo>
                    <a:pt x="410362" y="15430"/>
                  </a:lnTo>
                  <a:lnTo>
                    <a:pt x="410362" y="17627"/>
                  </a:lnTo>
                  <a:lnTo>
                    <a:pt x="412750" y="17627"/>
                  </a:lnTo>
                  <a:lnTo>
                    <a:pt x="415124" y="19837"/>
                  </a:lnTo>
                  <a:lnTo>
                    <a:pt x="424649" y="24244"/>
                  </a:lnTo>
                  <a:lnTo>
                    <a:pt x="429412" y="28651"/>
                  </a:lnTo>
                  <a:lnTo>
                    <a:pt x="429412" y="35267"/>
                  </a:lnTo>
                  <a:lnTo>
                    <a:pt x="427037" y="35267"/>
                  </a:lnTo>
                  <a:lnTo>
                    <a:pt x="427037" y="37477"/>
                  </a:lnTo>
                  <a:lnTo>
                    <a:pt x="417512" y="37477"/>
                  </a:lnTo>
                  <a:lnTo>
                    <a:pt x="410362" y="30861"/>
                  </a:lnTo>
                  <a:lnTo>
                    <a:pt x="410362" y="26454"/>
                  </a:lnTo>
                  <a:lnTo>
                    <a:pt x="407987" y="26454"/>
                  </a:lnTo>
                  <a:lnTo>
                    <a:pt x="407987" y="39687"/>
                  </a:lnTo>
                  <a:lnTo>
                    <a:pt x="429412" y="39687"/>
                  </a:lnTo>
                  <a:lnTo>
                    <a:pt x="431800" y="37477"/>
                  </a:lnTo>
                  <a:lnTo>
                    <a:pt x="436562" y="33070"/>
                  </a:lnTo>
                  <a:lnTo>
                    <a:pt x="436562" y="24244"/>
                  </a:lnTo>
                  <a:close/>
                </a:path>
                <a:path w="601979" h="455930">
                  <a:moveTo>
                    <a:pt x="482600" y="12814"/>
                  </a:moveTo>
                  <a:lnTo>
                    <a:pt x="480250" y="8547"/>
                  </a:lnTo>
                  <a:lnTo>
                    <a:pt x="477913" y="6400"/>
                  </a:lnTo>
                  <a:lnTo>
                    <a:pt x="473240" y="2133"/>
                  </a:lnTo>
                  <a:lnTo>
                    <a:pt x="473240" y="12814"/>
                  </a:lnTo>
                  <a:lnTo>
                    <a:pt x="473240" y="29908"/>
                  </a:lnTo>
                  <a:lnTo>
                    <a:pt x="470903" y="34188"/>
                  </a:lnTo>
                  <a:lnTo>
                    <a:pt x="468553" y="36322"/>
                  </a:lnTo>
                  <a:lnTo>
                    <a:pt x="459193" y="36322"/>
                  </a:lnTo>
                  <a:lnTo>
                    <a:pt x="456857" y="34188"/>
                  </a:lnTo>
                  <a:lnTo>
                    <a:pt x="454520" y="34188"/>
                  </a:lnTo>
                  <a:lnTo>
                    <a:pt x="454520" y="29908"/>
                  </a:lnTo>
                  <a:lnTo>
                    <a:pt x="452183" y="29908"/>
                  </a:lnTo>
                  <a:lnTo>
                    <a:pt x="452183" y="10680"/>
                  </a:lnTo>
                  <a:lnTo>
                    <a:pt x="454520" y="8547"/>
                  </a:lnTo>
                  <a:lnTo>
                    <a:pt x="456857" y="8547"/>
                  </a:lnTo>
                  <a:lnTo>
                    <a:pt x="459193" y="6400"/>
                  </a:lnTo>
                  <a:lnTo>
                    <a:pt x="468553" y="6400"/>
                  </a:lnTo>
                  <a:lnTo>
                    <a:pt x="468553" y="8547"/>
                  </a:lnTo>
                  <a:lnTo>
                    <a:pt x="473240" y="12814"/>
                  </a:lnTo>
                  <a:lnTo>
                    <a:pt x="473240" y="2133"/>
                  </a:lnTo>
                  <a:lnTo>
                    <a:pt x="470903" y="0"/>
                  </a:lnTo>
                  <a:lnTo>
                    <a:pt x="461543" y="0"/>
                  </a:lnTo>
                  <a:lnTo>
                    <a:pt x="452183" y="8547"/>
                  </a:lnTo>
                  <a:lnTo>
                    <a:pt x="452183" y="0"/>
                  </a:lnTo>
                  <a:lnTo>
                    <a:pt x="440486" y="4267"/>
                  </a:lnTo>
                  <a:lnTo>
                    <a:pt x="442823" y="4267"/>
                  </a:lnTo>
                  <a:lnTo>
                    <a:pt x="445160" y="6400"/>
                  </a:lnTo>
                  <a:lnTo>
                    <a:pt x="445160" y="53416"/>
                  </a:lnTo>
                  <a:lnTo>
                    <a:pt x="442823" y="55562"/>
                  </a:lnTo>
                  <a:lnTo>
                    <a:pt x="454520" y="55562"/>
                  </a:lnTo>
                  <a:lnTo>
                    <a:pt x="454520" y="53416"/>
                  </a:lnTo>
                  <a:lnTo>
                    <a:pt x="452183" y="53416"/>
                  </a:lnTo>
                  <a:lnTo>
                    <a:pt x="452183" y="36322"/>
                  </a:lnTo>
                  <a:lnTo>
                    <a:pt x="454520" y="36322"/>
                  </a:lnTo>
                  <a:lnTo>
                    <a:pt x="456857" y="38455"/>
                  </a:lnTo>
                  <a:lnTo>
                    <a:pt x="470903" y="38455"/>
                  </a:lnTo>
                  <a:lnTo>
                    <a:pt x="480250" y="29908"/>
                  </a:lnTo>
                  <a:lnTo>
                    <a:pt x="482600" y="25641"/>
                  </a:lnTo>
                  <a:lnTo>
                    <a:pt x="482600" y="12814"/>
                  </a:lnTo>
                  <a:close/>
                </a:path>
                <a:path w="601979" h="455930">
                  <a:moveTo>
                    <a:pt x="525462" y="33070"/>
                  </a:moveTo>
                  <a:lnTo>
                    <a:pt x="523074" y="33070"/>
                  </a:lnTo>
                  <a:lnTo>
                    <a:pt x="523074" y="35267"/>
                  </a:lnTo>
                  <a:lnTo>
                    <a:pt x="518312" y="35267"/>
                  </a:lnTo>
                  <a:lnTo>
                    <a:pt x="518312" y="33070"/>
                  </a:lnTo>
                  <a:lnTo>
                    <a:pt x="518312" y="17627"/>
                  </a:lnTo>
                  <a:lnTo>
                    <a:pt x="518312" y="6604"/>
                  </a:lnTo>
                  <a:lnTo>
                    <a:pt x="515937" y="4406"/>
                  </a:lnTo>
                  <a:lnTo>
                    <a:pt x="515937" y="2197"/>
                  </a:lnTo>
                  <a:lnTo>
                    <a:pt x="513549" y="2197"/>
                  </a:lnTo>
                  <a:lnTo>
                    <a:pt x="511175" y="0"/>
                  </a:lnTo>
                  <a:lnTo>
                    <a:pt x="499262" y="0"/>
                  </a:lnTo>
                  <a:lnTo>
                    <a:pt x="496887" y="2197"/>
                  </a:lnTo>
                  <a:lnTo>
                    <a:pt x="492125" y="4406"/>
                  </a:lnTo>
                  <a:lnTo>
                    <a:pt x="489737" y="6604"/>
                  </a:lnTo>
                  <a:lnTo>
                    <a:pt x="489737" y="13220"/>
                  </a:lnTo>
                  <a:lnTo>
                    <a:pt x="492125" y="13220"/>
                  </a:lnTo>
                  <a:lnTo>
                    <a:pt x="492125" y="15430"/>
                  </a:lnTo>
                  <a:lnTo>
                    <a:pt x="494499" y="15430"/>
                  </a:lnTo>
                  <a:lnTo>
                    <a:pt x="494499" y="13220"/>
                  </a:lnTo>
                  <a:lnTo>
                    <a:pt x="496887" y="13220"/>
                  </a:lnTo>
                  <a:lnTo>
                    <a:pt x="496887" y="4406"/>
                  </a:lnTo>
                  <a:lnTo>
                    <a:pt x="499262" y="4406"/>
                  </a:lnTo>
                  <a:lnTo>
                    <a:pt x="501650" y="2197"/>
                  </a:lnTo>
                  <a:lnTo>
                    <a:pt x="506412" y="2197"/>
                  </a:lnTo>
                  <a:lnTo>
                    <a:pt x="506412" y="4406"/>
                  </a:lnTo>
                  <a:lnTo>
                    <a:pt x="508787" y="4406"/>
                  </a:lnTo>
                  <a:lnTo>
                    <a:pt x="508787" y="6604"/>
                  </a:lnTo>
                  <a:lnTo>
                    <a:pt x="511175" y="8813"/>
                  </a:lnTo>
                  <a:lnTo>
                    <a:pt x="511175" y="15430"/>
                  </a:lnTo>
                  <a:lnTo>
                    <a:pt x="511175" y="17627"/>
                  </a:lnTo>
                  <a:lnTo>
                    <a:pt x="511175" y="30861"/>
                  </a:lnTo>
                  <a:lnTo>
                    <a:pt x="506412" y="33070"/>
                  </a:lnTo>
                  <a:lnTo>
                    <a:pt x="504024" y="35267"/>
                  </a:lnTo>
                  <a:lnTo>
                    <a:pt x="499262" y="35267"/>
                  </a:lnTo>
                  <a:lnTo>
                    <a:pt x="496887" y="33070"/>
                  </a:lnTo>
                  <a:lnTo>
                    <a:pt x="494499" y="33070"/>
                  </a:lnTo>
                  <a:lnTo>
                    <a:pt x="494499" y="26454"/>
                  </a:lnTo>
                  <a:lnTo>
                    <a:pt x="496887" y="24244"/>
                  </a:lnTo>
                  <a:lnTo>
                    <a:pt x="496887" y="22047"/>
                  </a:lnTo>
                  <a:lnTo>
                    <a:pt x="499262" y="22047"/>
                  </a:lnTo>
                  <a:lnTo>
                    <a:pt x="501650" y="19837"/>
                  </a:lnTo>
                  <a:lnTo>
                    <a:pt x="506412" y="19837"/>
                  </a:lnTo>
                  <a:lnTo>
                    <a:pt x="511175" y="17627"/>
                  </a:lnTo>
                  <a:lnTo>
                    <a:pt x="511175" y="15430"/>
                  </a:lnTo>
                  <a:lnTo>
                    <a:pt x="504024" y="17627"/>
                  </a:lnTo>
                  <a:lnTo>
                    <a:pt x="499262" y="19837"/>
                  </a:lnTo>
                  <a:lnTo>
                    <a:pt x="494499" y="19837"/>
                  </a:lnTo>
                  <a:lnTo>
                    <a:pt x="489737" y="24244"/>
                  </a:lnTo>
                  <a:lnTo>
                    <a:pt x="489737" y="26454"/>
                  </a:lnTo>
                  <a:lnTo>
                    <a:pt x="487362" y="26454"/>
                  </a:lnTo>
                  <a:lnTo>
                    <a:pt x="487362" y="35267"/>
                  </a:lnTo>
                  <a:lnTo>
                    <a:pt x="492125" y="39687"/>
                  </a:lnTo>
                  <a:lnTo>
                    <a:pt x="504024" y="39687"/>
                  </a:lnTo>
                  <a:lnTo>
                    <a:pt x="508787" y="35267"/>
                  </a:lnTo>
                  <a:lnTo>
                    <a:pt x="511175" y="33070"/>
                  </a:lnTo>
                  <a:lnTo>
                    <a:pt x="511175" y="39687"/>
                  </a:lnTo>
                  <a:lnTo>
                    <a:pt x="518312" y="39687"/>
                  </a:lnTo>
                  <a:lnTo>
                    <a:pt x="520700" y="37477"/>
                  </a:lnTo>
                  <a:lnTo>
                    <a:pt x="525462" y="35267"/>
                  </a:lnTo>
                  <a:lnTo>
                    <a:pt x="525462" y="33070"/>
                  </a:lnTo>
                  <a:close/>
                </a:path>
                <a:path w="601979" h="455930">
                  <a:moveTo>
                    <a:pt x="561975" y="24244"/>
                  </a:moveTo>
                  <a:lnTo>
                    <a:pt x="557314" y="28651"/>
                  </a:lnTo>
                  <a:lnTo>
                    <a:pt x="557314" y="30861"/>
                  </a:lnTo>
                  <a:lnTo>
                    <a:pt x="554990" y="33070"/>
                  </a:lnTo>
                  <a:lnTo>
                    <a:pt x="543344" y="33070"/>
                  </a:lnTo>
                  <a:lnTo>
                    <a:pt x="538683" y="28651"/>
                  </a:lnTo>
                  <a:lnTo>
                    <a:pt x="536359" y="24244"/>
                  </a:lnTo>
                  <a:lnTo>
                    <a:pt x="536359" y="8813"/>
                  </a:lnTo>
                  <a:lnTo>
                    <a:pt x="543344" y="2197"/>
                  </a:lnTo>
                  <a:lnTo>
                    <a:pt x="548005" y="2197"/>
                  </a:lnTo>
                  <a:lnTo>
                    <a:pt x="548005" y="4406"/>
                  </a:lnTo>
                  <a:lnTo>
                    <a:pt x="550329" y="4406"/>
                  </a:lnTo>
                  <a:lnTo>
                    <a:pt x="550329" y="8813"/>
                  </a:lnTo>
                  <a:lnTo>
                    <a:pt x="552653" y="8813"/>
                  </a:lnTo>
                  <a:lnTo>
                    <a:pt x="552653" y="13220"/>
                  </a:lnTo>
                  <a:lnTo>
                    <a:pt x="557314" y="13220"/>
                  </a:lnTo>
                  <a:lnTo>
                    <a:pt x="559638" y="11023"/>
                  </a:lnTo>
                  <a:lnTo>
                    <a:pt x="559638" y="4406"/>
                  </a:lnTo>
                  <a:lnTo>
                    <a:pt x="557314" y="2197"/>
                  </a:lnTo>
                  <a:lnTo>
                    <a:pt x="552653" y="2197"/>
                  </a:lnTo>
                  <a:lnTo>
                    <a:pt x="550329" y="0"/>
                  </a:lnTo>
                  <a:lnTo>
                    <a:pt x="541020" y="0"/>
                  </a:lnTo>
                  <a:lnTo>
                    <a:pt x="536359" y="2197"/>
                  </a:lnTo>
                  <a:lnTo>
                    <a:pt x="534035" y="6604"/>
                  </a:lnTo>
                  <a:lnTo>
                    <a:pt x="529374" y="8813"/>
                  </a:lnTo>
                  <a:lnTo>
                    <a:pt x="527050" y="15430"/>
                  </a:lnTo>
                  <a:lnTo>
                    <a:pt x="527050" y="26454"/>
                  </a:lnTo>
                  <a:lnTo>
                    <a:pt x="529374" y="30861"/>
                  </a:lnTo>
                  <a:lnTo>
                    <a:pt x="534035" y="35267"/>
                  </a:lnTo>
                  <a:lnTo>
                    <a:pt x="536359" y="39687"/>
                  </a:lnTo>
                  <a:lnTo>
                    <a:pt x="552653" y="39687"/>
                  </a:lnTo>
                  <a:lnTo>
                    <a:pt x="559638" y="33070"/>
                  </a:lnTo>
                  <a:lnTo>
                    <a:pt x="559638" y="28651"/>
                  </a:lnTo>
                  <a:lnTo>
                    <a:pt x="561975" y="24244"/>
                  </a:lnTo>
                  <a:close/>
                </a:path>
                <a:path w="601979" h="455930">
                  <a:moveTo>
                    <a:pt x="601662" y="6604"/>
                  </a:moveTo>
                  <a:lnTo>
                    <a:pt x="596900" y="4406"/>
                  </a:lnTo>
                  <a:lnTo>
                    <a:pt x="594512" y="2197"/>
                  </a:lnTo>
                  <a:lnTo>
                    <a:pt x="592137" y="0"/>
                  </a:lnTo>
                  <a:lnTo>
                    <a:pt x="592137" y="6604"/>
                  </a:lnTo>
                  <a:lnTo>
                    <a:pt x="592137" y="13220"/>
                  </a:lnTo>
                  <a:lnTo>
                    <a:pt x="575462" y="13220"/>
                  </a:lnTo>
                  <a:lnTo>
                    <a:pt x="575462" y="6604"/>
                  </a:lnTo>
                  <a:lnTo>
                    <a:pt x="577850" y="6604"/>
                  </a:lnTo>
                  <a:lnTo>
                    <a:pt x="582612" y="2197"/>
                  </a:lnTo>
                  <a:lnTo>
                    <a:pt x="584987" y="2197"/>
                  </a:lnTo>
                  <a:lnTo>
                    <a:pt x="587375" y="4406"/>
                  </a:lnTo>
                  <a:lnTo>
                    <a:pt x="589749" y="4406"/>
                  </a:lnTo>
                  <a:lnTo>
                    <a:pt x="592137" y="6604"/>
                  </a:lnTo>
                  <a:lnTo>
                    <a:pt x="592137" y="0"/>
                  </a:lnTo>
                  <a:lnTo>
                    <a:pt x="580224" y="0"/>
                  </a:lnTo>
                  <a:lnTo>
                    <a:pt x="570699" y="8813"/>
                  </a:lnTo>
                  <a:lnTo>
                    <a:pt x="568325" y="15430"/>
                  </a:lnTo>
                  <a:lnTo>
                    <a:pt x="568325" y="26454"/>
                  </a:lnTo>
                  <a:lnTo>
                    <a:pt x="575462" y="39687"/>
                  </a:lnTo>
                  <a:lnTo>
                    <a:pt x="594512" y="39687"/>
                  </a:lnTo>
                  <a:lnTo>
                    <a:pt x="596900" y="35267"/>
                  </a:lnTo>
                  <a:lnTo>
                    <a:pt x="599274" y="33070"/>
                  </a:lnTo>
                  <a:lnTo>
                    <a:pt x="601662" y="28651"/>
                  </a:lnTo>
                  <a:lnTo>
                    <a:pt x="601662" y="24244"/>
                  </a:lnTo>
                  <a:lnTo>
                    <a:pt x="599274" y="28651"/>
                  </a:lnTo>
                  <a:lnTo>
                    <a:pt x="599274" y="30861"/>
                  </a:lnTo>
                  <a:lnTo>
                    <a:pt x="596900" y="30861"/>
                  </a:lnTo>
                  <a:lnTo>
                    <a:pt x="594512" y="33070"/>
                  </a:lnTo>
                  <a:lnTo>
                    <a:pt x="584987" y="33070"/>
                  </a:lnTo>
                  <a:lnTo>
                    <a:pt x="582612" y="30861"/>
                  </a:lnTo>
                  <a:lnTo>
                    <a:pt x="577850" y="28651"/>
                  </a:lnTo>
                  <a:lnTo>
                    <a:pt x="575462" y="26454"/>
                  </a:lnTo>
                  <a:lnTo>
                    <a:pt x="575462" y="15430"/>
                  </a:lnTo>
                  <a:lnTo>
                    <a:pt x="601662" y="15430"/>
                  </a:lnTo>
                  <a:lnTo>
                    <a:pt x="601662" y="13220"/>
                  </a:lnTo>
                  <a:lnTo>
                    <a:pt x="601662" y="6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274887" y="1846262"/>
            <a:ext cx="61594" cy="55880"/>
          </a:xfrm>
          <a:custGeom>
            <a:avLst/>
            <a:gdLst/>
            <a:ahLst/>
            <a:cxnLst/>
            <a:rect l="l" t="t" r="r" b="b"/>
            <a:pathLst>
              <a:path w="61594" h="55880">
                <a:moveTo>
                  <a:pt x="14110" y="53426"/>
                </a:moveTo>
                <a:lnTo>
                  <a:pt x="2352" y="53426"/>
                </a:lnTo>
                <a:lnTo>
                  <a:pt x="0" y="55563"/>
                </a:lnTo>
                <a:lnTo>
                  <a:pt x="18815" y="55563"/>
                </a:lnTo>
                <a:lnTo>
                  <a:pt x="14110" y="53426"/>
                </a:lnTo>
                <a:close/>
              </a:path>
              <a:path w="61594" h="55880">
                <a:moveTo>
                  <a:pt x="50061" y="36329"/>
                </a:moveTo>
                <a:lnTo>
                  <a:pt x="39982" y="36329"/>
                </a:lnTo>
                <a:lnTo>
                  <a:pt x="44684" y="44877"/>
                </a:lnTo>
                <a:lnTo>
                  <a:pt x="44684" y="53426"/>
                </a:lnTo>
                <a:lnTo>
                  <a:pt x="42334" y="55563"/>
                </a:lnTo>
                <a:lnTo>
                  <a:pt x="61147" y="55563"/>
                </a:lnTo>
                <a:lnTo>
                  <a:pt x="54093" y="49152"/>
                </a:lnTo>
                <a:lnTo>
                  <a:pt x="54093" y="44877"/>
                </a:lnTo>
                <a:lnTo>
                  <a:pt x="50061" y="36329"/>
                </a:lnTo>
                <a:close/>
              </a:path>
              <a:path w="61594" h="55880">
                <a:moveTo>
                  <a:pt x="32926" y="0"/>
                </a:moveTo>
                <a:lnTo>
                  <a:pt x="30573" y="0"/>
                </a:lnTo>
                <a:lnTo>
                  <a:pt x="9408" y="44877"/>
                </a:lnTo>
                <a:lnTo>
                  <a:pt x="7056" y="49152"/>
                </a:lnTo>
                <a:lnTo>
                  <a:pt x="4704" y="51288"/>
                </a:lnTo>
                <a:lnTo>
                  <a:pt x="4704" y="53426"/>
                </a:lnTo>
                <a:lnTo>
                  <a:pt x="11760" y="53426"/>
                </a:lnTo>
                <a:lnTo>
                  <a:pt x="11760" y="44877"/>
                </a:lnTo>
                <a:lnTo>
                  <a:pt x="16463" y="36329"/>
                </a:lnTo>
                <a:lnTo>
                  <a:pt x="50061" y="36329"/>
                </a:lnTo>
                <a:lnTo>
                  <a:pt x="49053" y="34193"/>
                </a:lnTo>
                <a:lnTo>
                  <a:pt x="18815" y="34193"/>
                </a:lnTo>
                <a:lnTo>
                  <a:pt x="28223" y="12823"/>
                </a:lnTo>
                <a:lnTo>
                  <a:pt x="38974" y="12823"/>
                </a:lnTo>
                <a:lnTo>
                  <a:pt x="32926" y="0"/>
                </a:lnTo>
                <a:close/>
              </a:path>
              <a:path w="61594" h="55880">
                <a:moveTo>
                  <a:pt x="38974" y="12823"/>
                </a:moveTo>
                <a:lnTo>
                  <a:pt x="28223" y="12823"/>
                </a:lnTo>
                <a:lnTo>
                  <a:pt x="39982" y="34193"/>
                </a:lnTo>
                <a:lnTo>
                  <a:pt x="49053" y="34193"/>
                </a:lnTo>
                <a:lnTo>
                  <a:pt x="38974" y="12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1400" y="1889126"/>
            <a:ext cx="53975" cy="55880"/>
          </a:xfrm>
          <a:custGeom>
            <a:avLst/>
            <a:gdLst/>
            <a:ahLst/>
            <a:cxnLst/>
            <a:rect l="l" t="t" r="r" b="b"/>
            <a:pathLst>
              <a:path w="53975" h="55880">
                <a:moveTo>
                  <a:pt x="42241" y="2136"/>
                </a:moveTo>
                <a:lnTo>
                  <a:pt x="7039" y="2136"/>
                </a:lnTo>
                <a:lnTo>
                  <a:pt x="7039" y="4273"/>
                </a:lnTo>
                <a:lnTo>
                  <a:pt x="9386" y="6410"/>
                </a:lnTo>
                <a:lnTo>
                  <a:pt x="9386" y="49151"/>
                </a:lnTo>
                <a:lnTo>
                  <a:pt x="7039" y="51288"/>
                </a:lnTo>
                <a:lnTo>
                  <a:pt x="7039" y="55562"/>
                </a:lnTo>
                <a:lnTo>
                  <a:pt x="39894" y="55562"/>
                </a:lnTo>
                <a:lnTo>
                  <a:pt x="42241" y="53425"/>
                </a:lnTo>
                <a:lnTo>
                  <a:pt x="16427" y="53425"/>
                </a:lnTo>
                <a:lnTo>
                  <a:pt x="16427" y="29918"/>
                </a:lnTo>
                <a:lnTo>
                  <a:pt x="44588" y="29918"/>
                </a:lnTo>
                <a:lnTo>
                  <a:pt x="39894" y="27781"/>
                </a:lnTo>
                <a:lnTo>
                  <a:pt x="23467" y="27781"/>
                </a:lnTo>
                <a:lnTo>
                  <a:pt x="21120" y="25643"/>
                </a:lnTo>
                <a:lnTo>
                  <a:pt x="16427" y="25643"/>
                </a:lnTo>
                <a:lnTo>
                  <a:pt x="16427" y="4273"/>
                </a:lnTo>
                <a:lnTo>
                  <a:pt x="44588" y="4273"/>
                </a:lnTo>
                <a:lnTo>
                  <a:pt x="42241" y="2136"/>
                </a:lnTo>
                <a:close/>
              </a:path>
              <a:path w="53975" h="55880">
                <a:moveTo>
                  <a:pt x="46934" y="29918"/>
                </a:moveTo>
                <a:lnTo>
                  <a:pt x="32854" y="29918"/>
                </a:lnTo>
                <a:lnTo>
                  <a:pt x="35200" y="32054"/>
                </a:lnTo>
                <a:lnTo>
                  <a:pt x="37547" y="32054"/>
                </a:lnTo>
                <a:lnTo>
                  <a:pt x="42241" y="36329"/>
                </a:lnTo>
                <a:lnTo>
                  <a:pt x="42241" y="38465"/>
                </a:lnTo>
                <a:lnTo>
                  <a:pt x="44588" y="40603"/>
                </a:lnTo>
                <a:lnTo>
                  <a:pt x="44588" y="44877"/>
                </a:lnTo>
                <a:lnTo>
                  <a:pt x="42241" y="47014"/>
                </a:lnTo>
                <a:lnTo>
                  <a:pt x="39894" y="51288"/>
                </a:lnTo>
                <a:lnTo>
                  <a:pt x="37547" y="53425"/>
                </a:lnTo>
                <a:lnTo>
                  <a:pt x="46934" y="53425"/>
                </a:lnTo>
                <a:lnTo>
                  <a:pt x="53975" y="47014"/>
                </a:lnTo>
                <a:lnTo>
                  <a:pt x="53975" y="38465"/>
                </a:lnTo>
                <a:lnTo>
                  <a:pt x="51628" y="34192"/>
                </a:lnTo>
                <a:lnTo>
                  <a:pt x="46934" y="29918"/>
                </a:lnTo>
                <a:close/>
              </a:path>
              <a:path w="53975" h="55880">
                <a:moveTo>
                  <a:pt x="44588" y="4273"/>
                </a:moveTo>
                <a:lnTo>
                  <a:pt x="32854" y="4273"/>
                </a:lnTo>
                <a:lnTo>
                  <a:pt x="37547" y="6410"/>
                </a:lnTo>
                <a:lnTo>
                  <a:pt x="39894" y="8548"/>
                </a:lnTo>
                <a:lnTo>
                  <a:pt x="39894" y="23506"/>
                </a:lnTo>
                <a:lnTo>
                  <a:pt x="37547" y="23506"/>
                </a:lnTo>
                <a:lnTo>
                  <a:pt x="35200" y="25643"/>
                </a:lnTo>
                <a:lnTo>
                  <a:pt x="32854" y="25643"/>
                </a:lnTo>
                <a:lnTo>
                  <a:pt x="30507" y="27781"/>
                </a:lnTo>
                <a:lnTo>
                  <a:pt x="44588" y="27781"/>
                </a:lnTo>
                <a:lnTo>
                  <a:pt x="49281" y="23506"/>
                </a:lnTo>
                <a:lnTo>
                  <a:pt x="49281" y="21370"/>
                </a:lnTo>
                <a:lnTo>
                  <a:pt x="51628" y="19232"/>
                </a:lnTo>
                <a:lnTo>
                  <a:pt x="51628" y="12821"/>
                </a:lnTo>
                <a:lnTo>
                  <a:pt x="49281" y="8548"/>
                </a:lnTo>
                <a:lnTo>
                  <a:pt x="44588" y="4273"/>
                </a:lnTo>
                <a:close/>
              </a:path>
              <a:path w="53975" h="55880">
                <a:moveTo>
                  <a:pt x="30507" y="0"/>
                </a:moveTo>
                <a:lnTo>
                  <a:pt x="0" y="0"/>
                </a:lnTo>
                <a:lnTo>
                  <a:pt x="0" y="2136"/>
                </a:lnTo>
                <a:lnTo>
                  <a:pt x="35200" y="2136"/>
                </a:lnTo>
                <a:lnTo>
                  <a:pt x="30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0925" y="1846262"/>
            <a:ext cx="53975" cy="55880"/>
          </a:xfrm>
          <a:custGeom>
            <a:avLst/>
            <a:gdLst/>
            <a:ahLst/>
            <a:cxnLst/>
            <a:rect l="l" t="t" r="r" b="b"/>
            <a:pathLst>
              <a:path w="53975" h="55880">
                <a:moveTo>
                  <a:pt x="39894" y="0"/>
                </a:moveTo>
                <a:lnTo>
                  <a:pt x="18773" y="0"/>
                </a:lnTo>
                <a:lnTo>
                  <a:pt x="14080" y="2137"/>
                </a:lnTo>
                <a:lnTo>
                  <a:pt x="7039" y="8548"/>
                </a:lnTo>
                <a:lnTo>
                  <a:pt x="4692" y="12823"/>
                </a:lnTo>
                <a:lnTo>
                  <a:pt x="2346" y="19234"/>
                </a:lnTo>
                <a:lnTo>
                  <a:pt x="0" y="23507"/>
                </a:lnTo>
                <a:lnTo>
                  <a:pt x="0" y="36329"/>
                </a:lnTo>
                <a:lnTo>
                  <a:pt x="2346" y="40604"/>
                </a:lnTo>
                <a:lnTo>
                  <a:pt x="11733" y="53426"/>
                </a:lnTo>
                <a:lnTo>
                  <a:pt x="18773" y="55563"/>
                </a:lnTo>
                <a:lnTo>
                  <a:pt x="39894" y="55563"/>
                </a:lnTo>
                <a:lnTo>
                  <a:pt x="42241" y="53426"/>
                </a:lnTo>
                <a:lnTo>
                  <a:pt x="28160" y="53426"/>
                </a:lnTo>
                <a:lnTo>
                  <a:pt x="23467" y="51288"/>
                </a:lnTo>
                <a:lnTo>
                  <a:pt x="21120" y="49152"/>
                </a:lnTo>
                <a:lnTo>
                  <a:pt x="16427" y="47015"/>
                </a:lnTo>
                <a:lnTo>
                  <a:pt x="14080" y="44877"/>
                </a:lnTo>
                <a:lnTo>
                  <a:pt x="14080" y="40604"/>
                </a:lnTo>
                <a:lnTo>
                  <a:pt x="11733" y="38467"/>
                </a:lnTo>
                <a:lnTo>
                  <a:pt x="11733" y="17096"/>
                </a:lnTo>
                <a:lnTo>
                  <a:pt x="14080" y="12823"/>
                </a:lnTo>
                <a:lnTo>
                  <a:pt x="14080" y="8548"/>
                </a:lnTo>
                <a:lnTo>
                  <a:pt x="16427" y="6412"/>
                </a:lnTo>
                <a:lnTo>
                  <a:pt x="21120" y="4274"/>
                </a:lnTo>
                <a:lnTo>
                  <a:pt x="23467" y="2137"/>
                </a:lnTo>
                <a:lnTo>
                  <a:pt x="42241" y="2137"/>
                </a:lnTo>
                <a:lnTo>
                  <a:pt x="39894" y="0"/>
                </a:lnTo>
                <a:close/>
              </a:path>
              <a:path w="53975" h="55880">
                <a:moveTo>
                  <a:pt x="49281" y="47015"/>
                </a:moveTo>
                <a:lnTo>
                  <a:pt x="44588" y="49152"/>
                </a:lnTo>
                <a:lnTo>
                  <a:pt x="42241" y="51288"/>
                </a:lnTo>
                <a:lnTo>
                  <a:pt x="39894" y="51288"/>
                </a:lnTo>
                <a:lnTo>
                  <a:pt x="35200" y="53426"/>
                </a:lnTo>
                <a:lnTo>
                  <a:pt x="42241" y="53426"/>
                </a:lnTo>
                <a:lnTo>
                  <a:pt x="46934" y="51288"/>
                </a:lnTo>
                <a:lnTo>
                  <a:pt x="49281" y="47015"/>
                </a:lnTo>
                <a:close/>
              </a:path>
              <a:path w="53975" h="55880">
                <a:moveTo>
                  <a:pt x="53975" y="42741"/>
                </a:moveTo>
                <a:lnTo>
                  <a:pt x="51628" y="42741"/>
                </a:lnTo>
                <a:lnTo>
                  <a:pt x="49281" y="47015"/>
                </a:lnTo>
                <a:lnTo>
                  <a:pt x="53975" y="42741"/>
                </a:lnTo>
                <a:close/>
              </a:path>
              <a:path w="53975" h="55880">
                <a:moveTo>
                  <a:pt x="51628" y="0"/>
                </a:moveTo>
                <a:lnTo>
                  <a:pt x="49281" y="0"/>
                </a:lnTo>
                <a:lnTo>
                  <a:pt x="49281" y="2137"/>
                </a:lnTo>
                <a:lnTo>
                  <a:pt x="39894" y="2137"/>
                </a:lnTo>
                <a:lnTo>
                  <a:pt x="42241" y="6412"/>
                </a:lnTo>
                <a:lnTo>
                  <a:pt x="46934" y="8548"/>
                </a:lnTo>
                <a:lnTo>
                  <a:pt x="49281" y="12823"/>
                </a:lnTo>
                <a:lnTo>
                  <a:pt x="51628" y="19234"/>
                </a:lnTo>
                <a:lnTo>
                  <a:pt x="51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162175" y="2014537"/>
            <a:ext cx="2898775" cy="290830"/>
            <a:chOff x="2162175" y="2014537"/>
            <a:chExt cx="2898775" cy="290830"/>
          </a:xfrm>
        </p:grpSpPr>
        <p:sp>
          <p:nvSpPr>
            <p:cNvPr id="16" name="object 16"/>
            <p:cNvSpPr/>
            <p:nvPr/>
          </p:nvSpPr>
          <p:spPr>
            <a:xfrm>
              <a:off x="2165350" y="2017712"/>
              <a:ext cx="311150" cy="284480"/>
            </a:xfrm>
            <a:custGeom>
              <a:avLst/>
              <a:gdLst/>
              <a:ahLst/>
              <a:cxnLst/>
              <a:rect l="l" t="t" r="r" b="b"/>
              <a:pathLst>
                <a:path w="311150" h="284480">
                  <a:moveTo>
                    <a:pt x="0" y="142081"/>
                  </a:moveTo>
                  <a:lnTo>
                    <a:pt x="7931" y="97172"/>
                  </a:lnTo>
                  <a:lnTo>
                    <a:pt x="30016" y="58170"/>
                  </a:lnTo>
                  <a:lnTo>
                    <a:pt x="63694" y="27413"/>
                  </a:lnTo>
                  <a:lnTo>
                    <a:pt x="106401" y="7243"/>
                  </a:lnTo>
                  <a:lnTo>
                    <a:pt x="155575" y="0"/>
                  </a:lnTo>
                  <a:lnTo>
                    <a:pt x="204748" y="7243"/>
                  </a:lnTo>
                  <a:lnTo>
                    <a:pt x="247455" y="27413"/>
                  </a:lnTo>
                  <a:lnTo>
                    <a:pt x="281133" y="58170"/>
                  </a:lnTo>
                  <a:lnTo>
                    <a:pt x="303218" y="97172"/>
                  </a:lnTo>
                  <a:lnTo>
                    <a:pt x="311150" y="142081"/>
                  </a:lnTo>
                  <a:lnTo>
                    <a:pt x="303218" y="186990"/>
                  </a:lnTo>
                  <a:lnTo>
                    <a:pt x="281133" y="225992"/>
                  </a:lnTo>
                  <a:lnTo>
                    <a:pt x="247455" y="256749"/>
                  </a:lnTo>
                  <a:lnTo>
                    <a:pt x="204748" y="276919"/>
                  </a:lnTo>
                  <a:lnTo>
                    <a:pt x="155575" y="284163"/>
                  </a:lnTo>
                  <a:lnTo>
                    <a:pt x="106401" y="276919"/>
                  </a:lnTo>
                  <a:lnTo>
                    <a:pt x="63694" y="256749"/>
                  </a:lnTo>
                  <a:lnTo>
                    <a:pt x="30016" y="225992"/>
                  </a:lnTo>
                  <a:lnTo>
                    <a:pt x="7931" y="186990"/>
                  </a:lnTo>
                  <a:lnTo>
                    <a:pt x="0" y="1420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55987" y="2017712"/>
              <a:ext cx="311150" cy="284480"/>
            </a:xfrm>
            <a:custGeom>
              <a:avLst/>
              <a:gdLst/>
              <a:ahLst/>
              <a:cxnLst/>
              <a:rect l="l" t="t" r="r" b="b"/>
              <a:pathLst>
                <a:path w="311150" h="284480">
                  <a:moveTo>
                    <a:pt x="0" y="142081"/>
                  </a:moveTo>
                  <a:lnTo>
                    <a:pt x="7931" y="97172"/>
                  </a:lnTo>
                  <a:lnTo>
                    <a:pt x="30016" y="58170"/>
                  </a:lnTo>
                  <a:lnTo>
                    <a:pt x="63694" y="27413"/>
                  </a:lnTo>
                  <a:lnTo>
                    <a:pt x="106401" y="7243"/>
                  </a:lnTo>
                  <a:lnTo>
                    <a:pt x="155575" y="0"/>
                  </a:lnTo>
                  <a:lnTo>
                    <a:pt x="204748" y="7243"/>
                  </a:lnTo>
                  <a:lnTo>
                    <a:pt x="247455" y="27413"/>
                  </a:lnTo>
                  <a:lnTo>
                    <a:pt x="281133" y="58170"/>
                  </a:lnTo>
                  <a:lnTo>
                    <a:pt x="303218" y="97172"/>
                  </a:lnTo>
                  <a:lnTo>
                    <a:pt x="311150" y="142081"/>
                  </a:lnTo>
                  <a:lnTo>
                    <a:pt x="303218" y="186990"/>
                  </a:lnTo>
                  <a:lnTo>
                    <a:pt x="281133" y="225992"/>
                  </a:lnTo>
                  <a:lnTo>
                    <a:pt x="247455" y="256749"/>
                  </a:lnTo>
                  <a:lnTo>
                    <a:pt x="204748" y="276919"/>
                  </a:lnTo>
                  <a:lnTo>
                    <a:pt x="155575" y="284163"/>
                  </a:lnTo>
                  <a:lnTo>
                    <a:pt x="106401" y="276919"/>
                  </a:lnTo>
                  <a:lnTo>
                    <a:pt x="63694" y="256749"/>
                  </a:lnTo>
                  <a:lnTo>
                    <a:pt x="30016" y="225992"/>
                  </a:lnTo>
                  <a:lnTo>
                    <a:pt x="7931" y="186990"/>
                  </a:lnTo>
                  <a:lnTo>
                    <a:pt x="0" y="1420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6500" y="2090737"/>
              <a:ext cx="963930" cy="1905"/>
            </a:xfrm>
            <a:custGeom>
              <a:avLst/>
              <a:gdLst/>
              <a:ahLst/>
              <a:cxnLst/>
              <a:rect l="l" t="t" r="r" b="b"/>
              <a:pathLst>
                <a:path w="963929" h="1905">
                  <a:moveTo>
                    <a:pt x="0" y="0"/>
                  </a:moveTo>
                  <a:lnTo>
                    <a:pt x="963613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82950" y="2055813"/>
              <a:ext cx="135255" cy="68580"/>
            </a:xfrm>
            <a:custGeom>
              <a:avLst/>
              <a:gdLst/>
              <a:ahLst/>
              <a:cxnLst/>
              <a:rect l="l" t="t" r="r" b="b"/>
              <a:pathLst>
                <a:path w="135254" h="68580">
                  <a:moveTo>
                    <a:pt x="0" y="0"/>
                  </a:moveTo>
                  <a:lnTo>
                    <a:pt x="134938" y="34131"/>
                  </a:lnTo>
                  <a:lnTo>
                    <a:pt x="0" y="682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46625" y="2017712"/>
              <a:ext cx="311150" cy="284480"/>
            </a:xfrm>
            <a:custGeom>
              <a:avLst/>
              <a:gdLst/>
              <a:ahLst/>
              <a:cxnLst/>
              <a:rect l="l" t="t" r="r" b="b"/>
              <a:pathLst>
                <a:path w="311150" h="284480">
                  <a:moveTo>
                    <a:pt x="0" y="142081"/>
                  </a:moveTo>
                  <a:lnTo>
                    <a:pt x="7931" y="97172"/>
                  </a:lnTo>
                  <a:lnTo>
                    <a:pt x="30016" y="58170"/>
                  </a:lnTo>
                  <a:lnTo>
                    <a:pt x="63694" y="27413"/>
                  </a:lnTo>
                  <a:lnTo>
                    <a:pt x="106401" y="7243"/>
                  </a:lnTo>
                  <a:lnTo>
                    <a:pt x="155575" y="0"/>
                  </a:lnTo>
                  <a:lnTo>
                    <a:pt x="204748" y="7243"/>
                  </a:lnTo>
                  <a:lnTo>
                    <a:pt x="247455" y="27413"/>
                  </a:lnTo>
                  <a:lnTo>
                    <a:pt x="281133" y="58170"/>
                  </a:lnTo>
                  <a:lnTo>
                    <a:pt x="303218" y="97172"/>
                  </a:lnTo>
                  <a:lnTo>
                    <a:pt x="311150" y="142081"/>
                  </a:lnTo>
                  <a:lnTo>
                    <a:pt x="303218" y="186990"/>
                  </a:lnTo>
                  <a:lnTo>
                    <a:pt x="281133" y="225992"/>
                  </a:lnTo>
                  <a:lnTo>
                    <a:pt x="247455" y="256749"/>
                  </a:lnTo>
                  <a:lnTo>
                    <a:pt x="204748" y="276919"/>
                  </a:lnTo>
                  <a:lnTo>
                    <a:pt x="155575" y="284163"/>
                  </a:lnTo>
                  <a:lnTo>
                    <a:pt x="106401" y="276919"/>
                  </a:lnTo>
                  <a:lnTo>
                    <a:pt x="63694" y="256749"/>
                  </a:lnTo>
                  <a:lnTo>
                    <a:pt x="30016" y="225992"/>
                  </a:lnTo>
                  <a:lnTo>
                    <a:pt x="7931" y="186990"/>
                  </a:lnTo>
                  <a:lnTo>
                    <a:pt x="0" y="1420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6975" y="2090737"/>
              <a:ext cx="996950" cy="1905"/>
            </a:xfrm>
            <a:custGeom>
              <a:avLst/>
              <a:gdLst/>
              <a:ahLst/>
              <a:cxnLst/>
              <a:rect l="l" t="t" r="r" b="b"/>
              <a:pathLst>
                <a:path w="996950" h="1905">
                  <a:moveTo>
                    <a:pt x="0" y="0"/>
                  </a:moveTo>
                  <a:lnTo>
                    <a:pt x="99695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3587" y="2055813"/>
              <a:ext cx="133350" cy="68580"/>
            </a:xfrm>
            <a:custGeom>
              <a:avLst/>
              <a:gdLst/>
              <a:ahLst/>
              <a:cxnLst/>
              <a:rect l="l" t="t" r="r" b="b"/>
              <a:pathLst>
                <a:path w="133350" h="68580">
                  <a:moveTo>
                    <a:pt x="0" y="0"/>
                  </a:moveTo>
                  <a:lnTo>
                    <a:pt x="133350" y="34131"/>
                  </a:lnTo>
                  <a:lnTo>
                    <a:pt x="0" y="682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44749" y="2232026"/>
              <a:ext cx="995680" cy="1905"/>
            </a:xfrm>
            <a:custGeom>
              <a:avLst/>
              <a:gdLst/>
              <a:ahLst/>
              <a:cxnLst/>
              <a:rect l="l" t="t" r="r" b="b"/>
              <a:pathLst>
                <a:path w="995679" h="1905">
                  <a:moveTo>
                    <a:pt x="995363" y="0"/>
                  </a:moveTo>
                  <a:lnTo>
                    <a:pt x="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70150" y="2197100"/>
              <a:ext cx="135255" cy="71755"/>
            </a:xfrm>
            <a:custGeom>
              <a:avLst/>
              <a:gdLst/>
              <a:ahLst/>
              <a:cxnLst/>
              <a:rect l="l" t="t" r="r" b="b"/>
              <a:pathLst>
                <a:path w="135255" h="71755">
                  <a:moveTo>
                    <a:pt x="134938" y="71438"/>
                  </a:moveTo>
                  <a:lnTo>
                    <a:pt x="0" y="34636"/>
                  </a:lnTo>
                  <a:lnTo>
                    <a:pt x="1349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36974" y="2232026"/>
              <a:ext cx="1027430" cy="1905"/>
            </a:xfrm>
            <a:custGeom>
              <a:avLst/>
              <a:gdLst/>
              <a:ahLst/>
              <a:cxnLst/>
              <a:rect l="l" t="t" r="r" b="b"/>
              <a:pathLst>
                <a:path w="1027429" h="1905">
                  <a:moveTo>
                    <a:pt x="1027113" y="0"/>
                  </a:moveTo>
                  <a:lnTo>
                    <a:pt x="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60787" y="2197100"/>
              <a:ext cx="136525" cy="71755"/>
            </a:xfrm>
            <a:custGeom>
              <a:avLst/>
              <a:gdLst/>
              <a:ahLst/>
              <a:cxnLst/>
              <a:rect l="l" t="t" r="r" b="b"/>
              <a:pathLst>
                <a:path w="136525" h="71755">
                  <a:moveTo>
                    <a:pt x="136525" y="71438"/>
                  </a:moveTo>
                  <a:lnTo>
                    <a:pt x="0" y="34636"/>
                  </a:lnTo>
                  <a:lnTo>
                    <a:pt x="13652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38375" y="2133612"/>
              <a:ext cx="2749550" cy="100330"/>
            </a:xfrm>
            <a:custGeom>
              <a:avLst/>
              <a:gdLst/>
              <a:ahLst/>
              <a:cxnLst/>
              <a:rect l="l" t="t" r="r" b="b"/>
              <a:pathLst>
                <a:path w="2749550" h="100330">
                  <a:moveTo>
                    <a:pt x="17780" y="96278"/>
                  </a:moveTo>
                  <a:lnTo>
                    <a:pt x="15557" y="96278"/>
                  </a:lnTo>
                  <a:lnTo>
                    <a:pt x="15557" y="42849"/>
                  </a:lnTo>
                  <a:lnTo>
                    <a:pt x="13335" y="42849"/>
                  </a:lnTo>
                  <a:lnTo>
                    <a:pt x="0" y="49263"/>
                  </a:lnTo>
                  <a:lnTo>
                    <a:pt x="8890" y="49263"/>
                  </a:lnTo>
                  <a:lnTo>
                    <a:pt x="8890" y="96278"/>
                  </a:lnTo>
                  <a:lnTo>
                    <a:pt x="6667" y="96278"/>
                  </a:lnTo>
                  <a:lnTo>
                    <a:pt x="6667" y="98425"/>
                  </a:lnTo>
                  <a:lnTo>
                    <a:pt x="17780" y="98425"/>
                  </a:lnTo>
                  <a:lnTo>
                    <a:pt x="17780" y="96278"/>
                  </a:lnTo>
                  <a:close/>
                </a:path>
                <a:path w="2749550" h="100330">
                  <a:moveTo>
                    <a:pt x="76200" y="87731"/>
                  </a:moveTo>
                  <a:lnTo>
                    <a:pt x="73863" y="87731"/>
                  </a:lnTo>
                  <a:lnTo>
                    <a:pt x="73863" y="89865"/>
                  </a:lnTo>
                  <a:lnTo>
                    <a:pt x="71526" y="89865"/>
                  </a:lnTo>
                  <a:lnTo>
                    <a:pt x="71526" y="92011"/>
                  </a:lnTo>
                  <a:lnTo>
                    <a:pt x="48183" y="92011"/>
                  </a:lnTo>
                  <a:lnTo>
                    <a:pt x="52844" y="85598"/>
                  </a:lnTo>
                  <a:lnTo>
                    <a:pt x="69189" y="70637"/>
                  </a:lnTo>
                  <a:lnTo>
                    <a:pt x="69189" y="66357"/>
                  </a:lnTo>
                  <a:lnTo>
                    <a:pt x="71526" y="62090"/>
                  </a:lnTo>
                  <a:lnTo>
                    <a:pt x="71526" y="49263"/>
                  </a:lnTo>
                  <a:lnTo>
                    <a:pt x="66852" y="47129"/>
                  </a:lnTo>
                  <a:lnTo>
                    <a:pt x="64516" y="44996"/>
                  </a:lnTo>
                  <a:lnTo>
                    <a:pt x="59855" y="42849"/>
                  </a:lnTo>
                  <a:lnTo>
                    <a:pt x="50520" y="42849"/>
                  </a:lnTo>
                  <a:lnTo>
                    <a:pt x="45847" y="44996"/>
                  </a:lnTo>
                  <a:lnTo>
                    <a:pt x="41173" y="49263"/>
                  </a:lnTo>
                  <a:lnTo>
                    <a:pt x="36512" y="57810"/>
                  </a:lnTo>
                  <a:lnTo>
                    <a:pt x="38836" y="57810"/>
                  </a:lnTo>
                  <a:lnTo>
                    <a:pt x="41173" y="55676"/>
                  </a:lnTo>
                  <a:lnTo>
                    <a:pt x="41173" y="53543"/>
                  </a:lnTo>
                  <a:lnTo>
                    <a:pt x="45847" y="49263"/>
                  </a:lnTo>
                  <a:lnTo>
                    <a:pt x="59855" y="49263"/>
                  </a:lnTo>
                  <a:lnTo>
                    <a:pt x="64516" y="53543"/>
                  </a:lnTo>
                  <a:lnTo>
                    <a:pt x="64516" y="66357"/>
                  </a:lnTo>
                  <a:lnTo>
                    <a:pt x="62191" y="70637"/>
                  </a:lnTo>
                  <a:lnTo>
                    <a:pt x="57518" y="77050"/>
                  </a:lnTo>
                  <a:lnTo>
                    <a:pt x="54559" y="80683"/>
                  </a:lnTo>
                  <a:lnTo>
                    <a:pt x="43395" y="91173"/>
                  </a:lnTo>
                  <a:lnTo>
                    <a:pt x="36512" y="98425"/>
                  </a:lnTo>
                  <a:lnTo>
                    <a:pt x="71526" y="98425"/>
                  </a:lnTo>
                  <a:lnTo>
                    <a:pt x="74333" y="92011"/>
                  </a:lnTo>
                  <a:lnTo>
                    <a:pt x="76200" y="87731"/>
                  </a:lnTo>
                  <a:close/>
                </a:path>
                <a:path w="2749550" h="100330">
                  <a:moveTo>
                    <a:pt x="120650" y="61899"/>
                  </a:moveTo>
                  <a:lnTo>
                    <a:pt x="118262" y="53441"/>
                  </a:lnTo>
                  <a:lnTo>
                    <a:pt x="115887" y="49199"/>
                  </a:lnTo>
                  <a:lnTo>
                    <a:pt x="113499" y="47091"/>
                  </a:lnTo>
                  <a:lnTo>
                    <a:pt x="113499" y="57670"/>
                  </a:lnTo>
                  <a:lnTo>
                    <a:pt x="113499" y="83070"/>
                  </a:lnTo>
                  <a:lnTo>
                    <a:pt x="111125" y="87299"/>
                  </a:lnTo>
                  <a:lnTo>
                    <a:pt x="111125" y="91541"/>
                  </a:lnTo>
                  <a:lnTo>
                    <a:pt x="108737" y="93649"/>
                  </a:lnTo>
                  <a:lnTo>
                    <a:pt x="106362" y="93649"/>
                  </a:lnTo>
                  <a:lnTo>
                    <a:pt x="106362" y="95770"/>
                  </a:lnTo>
                  <a:lnTo>
                    <a:pt x="99212" y="95770"/>
                  </a:lnTo>
                  <a:lnTo>
                    <a:pt x="94449" y="91541"/>
                  </a:lnTo>
                  <a:lnTo>
                    <a:pt x="92075" y="85191"/>
                  </a:lnTo>
                  <a:lnTo>
                    <a:pt x="92075" y="57670"/>
                  </a:lnTo>
                  <a:lnTo>
                    <a:pt x="94449" y="53441"/>
                  </a:lnTo>
                  <a:lnTo>
                    <a:pt x="94449" y="49199"/>
                  </a:lnTo>
                  <a:lnTo>
                    <a:pt x="99212" y="44970"/>
                  </a:lnTo>
                  <a:lnTo>
                    <a:pt x="106362" y="44970"/>
                  </a:lnTo>
                  <a:lnTo>
                    <a:pt x="106362" y="47091"/>
                  </a:lnTo>
                  <a:lnTo>
                    <a:pt x="108737" y="47091"/>
                  </a:lnTo>
                  <a:lnTo>
                    <a:pt x="108737" y="49199"/>
                  </a:lnTo>
                  <a:lnTo>
                    <a:pt x="113499" y="57670"/>
                  </a:lnTo>
                  <a:lnTo>
                    <a:pt x="113499" y="47091"/>
                  </a:lnTo>
                  <a:lnTo>
                    <a:pt x="111125" y="44970"/>
                  </a:lnTo>
                  <a:lnTo>
                    <a:pt x="106362" y="42849"/>
                  </a:lnTo>
                  <a:lnTo>
                    <a:pt x="96837" y="42849"/>
                  </a:lnTo>
                  <a:lnTo>
                    <a:pt x="87312" y="51320"/>
                  </a:lnTo>
                  <a:lnTo>
                    <a:pt x="87312" y="55549"/>
                  </a:lnTo>
                  <a:lnTo>
                    <a:pt x="84924" y="59791"/>
                  </a:lnTo>
                  <a:lnTo>
                    <a:pt x="82550" y="66141"/>
                  </a:lnTo>
                  <a:lnTo>
                    <a:pt x="82550" y="78841"/>
                  </a:lnTo>
                  <a:lnTo>
                    <a:pt x="84924" y="85191"/>
                  </a:lnTo>
                  <a:lnTo>
                    <a:pt x="87312" y="89420"/>
                  </a:lnTo>
                  <a:lnTo>
                    <a:pt x="92075" y="95770"/>
                  </a:lnTo>
                  <a:lnTo>
                    <a:pt x="96837" y="99999"/>
                  </a:lnTo>
                  <a:lnTo>
                    <a:pt x="103974" y="99999"/>
                  </a:lnTo>
                  <a:lnTo>
                    <a:pt x="108737" y="97891"/>
                  </a:lnTo>
                  <a:lnTo>
                    <a:pt x="111125" y="95770"/>
                  </a:lnTo>
                  <a:lnTo>
                    <a:pt x="115887" y="91541"/>
                  </a:lnTo>
                  <a:lnTo>
                    <a:pt x="120650" y="83070"/>
                  </a:lnTo>
                  <a:lnTo>
                    <a:pt x="120650" y="61899"/>
                  </a:lnTo>
                  <a:close/>
                </a:path>
                <a:path w="2749550" h="100330">
                  <a:moveTo>
                    <a:pt x="1381125" y="0"/>
                  </a:moveTo>
                  <a:lnTo>
                    <a:pt x="1359687" y="0"/>
                  </a:lnTo>
                  <a:lnTo>
                    <a:pt x="1347787" y="23279"/>
                  </a:lnTo>
                  <a:lnTo>
                    <a:pt x="1357312" y="23279"/>
                  </a:lnTo>
                  <a:lnTo>
                    <a:pt x="1362075" y="25400"/>
                  </a:lnTo>
                  <a:lnTo>
                    <a:pt x="1366837" y="25400"/>
                  </a:lnTo>
                  <a:lnTo>
                    <a:pt x="1369212" y="27508"/>
                  </a:lnTo>
                  <a:lnTo>
                    <a:pt x="1371600" y="31750"/>
                  </a:lnTo>
                  <a:lnTo>
                    <a:pt x="1373974" y="33858"/>
                  </a:lnTo>
                  <a:lnTo>
                    <a:pt x="1373974" y="46558"/>
                  </a:lnTo>
                  <a:lnTo>
                    <a:pt x="1369212" y="50800"/>
                  </a:lnTo>
                  <a:lnTo>
                    <a:pt x="1364449" y="52908"/>
                  </a:lnTo>
                  <a:lnTo>
                    <a:pt x="1359687" y="52908"/>
                  </a:lnTo>
                  <a:lnTo>
                    <a:pt x="1357312" y="50800"/>
                  </a:lnTo>
                  <a:lnTo>
                    <a:pt x="1354924" y="50800"/>
                  </a:lnTo>
                  <a:lnTo>
                    <a:pt x="1354924" y="48679"/>
                  </a:lnTo>
                  <a:lnTo>
                    <a:pt x="1347787" y="48679"/>
                  </a:lnTo>
                  <a:lnTo>
                    <a:pt x="1347787" y="52908"/>
                  </a:lnTo>
                  <a:lnTo>
                    <a:pt x="1352550" y="57150"/>
                  </a:lnTo>
                  <a:lnTo>
                    <a:pt x="1359687" y="57150"/>
                  </a:lnTo>
                  <a:lnTo>
                    <a:pt x="1364449" y="55029"/>
                  </a:lnTo>
                  <a:lnTo>
                    <a:pt x="1366837" y="55029"/>
                  </a:lnTo>
                  <a:lnTo>
                    <a:pt x="1369212" y="52908"/>
                  </a:lnTo>
                  <a:lnTo>
                    <a:pt x="1371600" y="52908"/>
                  </a:lnTo>
                  <a:lnTo>
                    <a:pt x="1376362" y="48679"/>
                  </a:lnTo>
                  <a:lnTo>
                    <a:pt x="1376362" y="46558"/>
                  </a:lnTo>
                  <a:lnTo>
                    <a:pt x="1378737" y="44450"/>
                  </a:lnTo>
                  <a:lnTo>
                    <a:pt x="1378737" y="42329"/>
                  </a:lnTo>
                  <a:lnTo>
                    <a:pt x="1381125" y="38100"/>
                  </a:lnTo>
                  <a:lnTo>
                    <a:pt x="1381125" y="31750"/>
                  </a:lnTo>
                  <a:lnTo>
                    <a:pt x="1378737" y="27508"/>
                  </a:lnTo>
                  <a:lnTo>
                    <a:pt x="1369212" y="19050"/>
                  </a:lnTo>
                  <a:lnTo>
                    <a:pt x="1364449" y="16929"/>
                  </a:lnTo>
                  <a:lnTo>
                    <a:pt x="1354924" y="14808"/>
                  </a:lnTo>
                  <a:lnTo>
                    <a:pt x="1359687" y="8458"/>
                  </a:lnTo>
                  <a:lnTo>
                    <a:pt x="1378737" y="8458"/>
                  </a:lnTo>
                  <a:lnTo>
                    <a:pt x="1381125" y="0"/>
                  </a:lnTo>
                  <a:close/>
                </a:path>
                <a:path w="2749550" h="100330">
                  <a:moveTo>
                    <a:pt x="1428750" y="19050"/>
                  </a:moveTo>
                  <a:lnTo>
                    <a:pt x="1426464" y="12700"/>
                  </a:lnTo>
                  <a:lnTo>
                    <a:pt x="1421904" y="6350"/>
                  </a:lnTo>
                  <a:lnTo>
                    <a:pt x="1419618" y="4229"/>
                  </a:lnTo>
                  <a:lnTo>
                    <a:pt x="1419618" y="14808"/>
                  </a:lnTo>
                  <a:lnTo>
                    <a:pt x="1419618" y="40208"/>
                  </a:lnTo>
                  <a:lnTo>
                    <a:pt x="1417332" y="46558"/>
                  </a:lnTo>
                  <a:lnTo>
                    <a:pt x="1417332" y="48679"/>
                  </a:lnTo>
                  <a:lnTo>
                    <a:pt x="1415046" y="50800"/>
                  </a:lnTo>
                  <a:lnTo>
                    <a:pt x="1415046" y="52908"/>
                  </a:lnTo>
                  <a:lnTo>
                    <a:pt x="1412773" y="52908"/>
                  </a:lnTo>
                  <a:lnTo>
                    <a:pt x="1410487" y="55029"/>
                  </a:lnTo>
                  <a:lnTo>
                    <a:pt x="1405928" y="55029"/>
                  </a:lnTo>
                  <a:lnTo>
                    <a:pt x="1403642" y="52908"/>
                  </a:lnTo>
                  <a:lnTo>
                    <a:pt x="1401356" y="48679"/>
                  </a:lnTo>
                  <a:lnTo>
                    <a:pt x="1401356" y="42329"/>
                  </a:lnTo>
                  <a:lnTo>
                    <a:pt x="1399082" y="38100"/>
                  </a:lnTo>
                  <a:lnTo>
                    <a:pt x="1399082" y="21158"/>
                  </a:lnTo>
                  <a:lnTo>
                    <a:pt x="1401356" y="14808"/>
                  </a:lnTo>
                  <a:lnTo>
                    <a:pt x="1401356" y="10579"/>
                  </a:lnTo>
                  <a:lnTo>
                    <a:pt x="1403642" y="6350"/>
                  </a:lnTo>
                  <a:lnTo>
                    <a:pt x="1408201" y="2108"/>
                  </a:lnTo>
                  <a:lnTo>
                    <a:pt x="1412773" y="2108"/>
                  </a:lnTo>
                  <a:lnTo>
                    <a:pt x="1417332" y="6350"/>
                  </a:lnTo>
                  <a:lnTo>
                    <a:pt x="1417332" y="10579"/>
                  </a:lnTo>
                  <a:lnTo>
                    <a:pt x="1419618" y="14808"/>
                  </a:lnTo>
                  <a:lnTo>
                    <a:pt x="1419618" y="4229"/>
                  </a:lnTo>
                  <a:lnTo>
                    <a:pt x="1417332" y="2108"/>
                  </a:lnTo>
                  <a:lnTo>
                    <a:pt x="1415046" y="0"/>
                  </a:lnTo>
                  <a:lnTo>
                    <a:pt x="1403642" y="0"/>
                  </a:lnTo>
                  <a:lnTo>
                    <a:pt x="1399082" y="4229"/>
                  </a:lnTo>
                  <a:lnTo>
                    <a:pt x="1392237" y="16929"/>
                  </a:lnTo>
                  <a:lnTo>
                    <a:pt x="1392237" y="42329"/>
                  </a:lnTo>
                  <a:lnTo>
                    <a:pt x="1396796" y="46558"/>
                  </a:lnTo>
                  <a:lnTo>
                    <a:pt x="1399082" y="52908"/>
                  </a:lnTo>
                  <a:lnTo>
                    <a:pt x="1403642" y="57150"/>
                  </a:lnTo>
                  <a:lnTo>
                    <a:pt x="1412773" y="57150"/>
                  </a:lnTo>
                  <a:lnTo>
                    <a:pt x="1415046" y="55029"/>
                  </a:lnTo>
                  <a:lnTo>
                    <a:pt x="1417332" y="52908"/>
                  </a:lnTo>
                  <a:lnTo>
                    <a:pt x="1421904" y="50800"/>
                  </a:lnTo>
                  <a:lnTo>
                    <a:pt x="1424178" y="48679"/>
                  </a:lnTo>
                  <a:lnTo>
                    <a:pt x="1426464" y="44450"/>
                  </a:lnTo>
                  <a:lnTo>
                    <a:pt x="1426464" y="40208"/>
                  </a:lnTo>
                  <a:lnTo>
                    <a:pt x="1428750" y="33858"/>
                  </a:lnTo>
                  <a:lnTo>
                    <a:pt x="1428750" y="19050"/>
                  </a:lnTo>
                  <a:close/>
                </a:path>
                <a:path w="2749550" h="100330">
                  <a:moveTo>
                    <a:pt x="2659062" y="44869"/>
                  </a:moveTo>
                  <a:lnTo>
                    <a:pt x="2656814" y="44869"/>
                  </a:lnTo>
                  <a:lnTo>
                    <a:pt x="2656814" y="47002"/>
                  </a:lnTo>
                  <a:lnTo>
                    <a:pt x="2654579" y="49149"/>
                  </a:lnTo>
                  <a:lnTo>
                    <a:pt x="2650096" y="49149"/>
                  </a:lnTo>
                  <a:lnTo>
                    <a:pt x="2647848" y="51282"/>
                  </a:lnTo>
                  <a:lnTo>
                    <a:pt x="2629916" y="51282"/>
                  </a:lnTo>
                  <a:lnTo>
                    <a:pt x="2636647" y="44869"/>
                  </a:lnTo>
                  <a:lnTo>
                    <a:pt x="2643365" y="36322"/>
                  </a:lnTo>
                  <a:lnTo>
                    <a:pt x="2652331" y="27774"/>
                  </a:lnTo>
                  <a:lnTo>
                    <a:pt x="2654579" y="23507"/>
                  </a:lnTo>
                  <a:lnTo>
                    <a:pt x="2654579" y="19227"/>
                  </a:lnTo>
                  <a:lnTo>
                    <a:pt x="2656814" y="17094"/>
                  </a:lnTo>
                  <a:lnTo>
                    <a:pt x="2656814" y="10680"/>
                  </a:lnTo>
                  <a:lnTo>
                    <a:pt x="2654579" y="6400"/>
                  </a:lnTo>
                  <a:lnTo>
                    <a:pt x="2652331" y="4267"/>
                  </a:lnTo>
                  <a:lnTo>
                    <a:pt x="2643365" y="0"/>
                  </a:lnTo>
                  <a:lnTo>
                    <a:pt x="2634399" y="0"/>
                  </a:lnTo>
                  <a:lnTo>
                    <a:pt x="2632164" y="2133"/>
                  </a:lnTo>
                  <a:lnTo>
                    <a:pt x="2627680" y="4267"/>
                  </a:lnTo>
                  <a:lnTo>
                    <a:pt x="2625445" y="6400"/>
                  </a:lnTo>
                  <a:lnTo>
                    <a:pt x="2623197" y="10680"/>
                  </a:lnTo>
                  <a:lnTo>
                    <a:pt x="2623197" y="14947"/>
                  </a:lnTo>
                  <a:lnTo>
                    <a:pt x="2632164" y="6400"/>
                  </a:lnTo>
                  <a:lnTo>
                    <a:pt x="2643365" y="6400"/>
                  </a:lnTo>
                  <a:lnTo>
                    <a:pt x="2645613" y="8547"/>
                  </a:lnTo>
                  <a:lnTo>
                    <a:pt x="2647848" y="12814"/>
                  </a:lnTo>
                  <a:lnTo>
                    <a:pt x="2647848" y="27774"/>
                  </a:lnTo>
                  <a:lnTo>
                    <a:pt x="2643365" y="34188"/>
                  </a:lnTo>
                  <a:lnTo>
                    <a:pt x="2639555" y="38125"/>
                  </a:lnTo>
                  <a:lnTo>
                    <a:pt x="2634678" y="43268"/>
                  </a:lnTo>
                  <a:lnTo>
                    <a:pt x="2628557" y="49212"/>
                  </a:lnTo>
                  <a:lnTo>
                    <a:pt x="2620962" y="55562"/>
                  </a:lnTo>
                  <a:lnTo>
                    <a:pt x="2654579" y="55562"/>
                  </a:lnTo>
                  <a:lnTo>
                    <a:pt x="2656370" y="51282"/>
                  </a:lnTo>
                  <a:lnTo>
                    <a:pt x="2659062" y="44869"/>
                  </a:lnTo>
                  <a:close/>
                </a:path>
                <a:path w="2749550" h="100330">
                  <a:moveTo>
                    <a:pt x="2706687" y="19050"/>
                  </a:moveTo>
                  <a:lnTo>
                    <a:pt x="2704300" y="12700"/>
                  </a:lnTo>
                  <a:lnTo>
                    <a:pt x="2699537" y="6350"/>
                  </a:lnTo>
                  <a:lnTo>
                    <a:pt x="2697162" y="4241"/>
                  </a:lnTo>
                  <a:lnTo>
                    <a:pt x="2697162" y="14808"/>
                  </a:lnTo>
                  <a:lnTo>
                    <a:pt x="2697162" y="40208"/>
                  </a:lnTo>
                  <a:lnTo>
                    <a:pt x="2694775" y="46558"/>
                  </a:lnTo>
                  <a:lnTo>
                    <a:pt x="2694775" y="48679"/>
                  </a:lnTo>
                  <a:lnTo>
                    <a:pt x="2692400" y="50800"/>
                  </a:lnTo>
                  <a:lnTo>
                    <a:pt x="2692400" y="52908"/>
                  </a:lnTo>
                  <a:lnTo>
                    <a:pt x="2690012" y="52908"/>
                  </a:lnTo>
                  <a:lnTo>
                    <a:pt x="2687637" y="55029"/>
                  </a:lnTo>
                  <a:lnTo>
                    <a:pt x="2682875" y="55029"/>
                  </a:lnTo>
                  <a:lnTo>
                    <a:pt x="2680487" y="52908"/>
                  </a:lnTo>
                  <a:lnTo>
                    <a:pt x="2678112" y="48679"/>
                  </a:lnTo>
                  <a:lnTo>
                    <a:pt x="2678112" y="42329"/>
                  </a:lnTo>
                  <a:lnTo>
                    <a:pt x="2675725" y="38100"/>
                  </a:lnTo>
                  <a:lnTo>
                    <a:pt x="2675725" y="21158"/>
                  </a:lnTo>
                  <a:lnTo>
                    <a:pt x="2678112" y="14808"/>
                  </a:lnTo>
                  <a:lnTo>
                    <a:pt x="2678112" y="10579"/>
                  </a:lnTo>
                  <a:lnTo>
                    <a:pt x="2680487" y="6350"/>
                  </a:lnTo>
                  <a:lnTo>
                    <a:pt x="2680487" y="4229"/>
                  </a:lnTo>
                  <a:lnTo>
                    <a:pt x="2682875" y="4229"/>
                  </a:lnTo>
                  <a:lnTo>
                    <a:pt x="2685250" y="2108"/>
                  </a:lnTo>
                  <a:lnTo>
                    <a:pt x="2690012" y="2108"/>
                  </a:lnTo>
                  <a:lnTo>
                    <a:pt x="2690012" y="4229"/>
                  </a:lnTo>
                  <a:lnTo>
                    <a:pt x="2692400" y="4229"/>
                  </a:lnTo>
                  <a:lnTo>
                    <a:pt x="2694775" y="6350"/>
                  </a:lnTo>
                  <a:lnTo>
                    <a:pt x="2694775" y="10579"/>
                  </a:lnTo>
                  <a:lnTo>
                    <a:pt x="2697162" y="14808"/>
                  </a:lnTo>
                  <a:lnTo>
                    <a:pt x="2697162" y="4241"/>
                  </a:lnTo>
                  <a:lnTo>
                    <a:pt x="2694775" y="2108"/>
                  </a:lnTo>
                  <a:lnTo>
                    <a:pt x="2692400" y="0"/>
                  </a:lnTo>
                  <a:lnTo>
                    <a:pt x="2680487" y="0"/>
                  </a:lnTo>
                  <a:lnTo>
                    <a:pt x="2675725" y="4229"/>
                  </a:lnTo>
                  <a:lnTo>
                    <a:pt x="2668587" y="16929"/>
                  </a:lnTo>
                  <a:lnTo>
                    <a:pt x="2668587" y="42329"/>
                  </a:lnTo>
                  <a:lnTo>
                    <a:pt x="2673350" y="46558"/>
                  </a:lnTo>
                  <a:lnTo>
                    <a:pt x="2675725" y="52908"/>
                  </a:lnTo>
                  <a:lnTo>
                    <a:pt x="2680487" y="57150"/>
                  </a:lnTo>
                  <a:lnTo>
                    <a:pt x="2690012" y="57150"/>
                  </a:lnTo>
                  <a:lnTo>
                    <a:pt x="2692400" y="55029"/>
                  </a:lnTo>
                  <a:lnTo>
                    <a:pt x="2694775" y="52908"/>
                  </a:lnTo>
                  <a:lnTo>
                    <a:pt x="2699537" y="50800"/>
                  </a:lnTo>
                  <a:lnTo>
                    <a:pt x="2701925" y="48679"/>
                  </a:lnTo>
                  <a:lnTo>
                    <a:pt x="2701925" y="44450"/>
                  </a:lnTo>
                  <a:lnTo>
                    <a:pt x="2704300" y="40208"/>
                  </a:lnTo>
                  <a:lnTo>
                    <a:pt x="2706687" y="33858"/>
                  </a:lnTo>
                  <a:lnTo>
                    <a:pt x="2706687" y="19050"/>
                  </a:lnTo>
                  <a:close/>
                </a:path>
                <a:path w="2749550" h="100330">
                  <a:moveTo>
                    <a:pt x="2749550" y="19050"/>
                  </a:moveTo>
                  <a:lnTo>
                    <a:pt x="2747264" y="12700"/>
                  </a:lnTo>
                  <a:lnTo>
                    <a:pt x="2742704" y="6350"/>
                  </a:lnTo>
                  <a:lnTo>
                    <a:pt x="2742704" y="19050"/>
                  </a:lnTo>
                  <a:lnTo>
                    <a:pt x="2742704" y="33858"/>
                  </a:lnTo>
                  <a:lnTo>
                    <a:pt x="2740418" y="40208"/>
                  </a:lnTo>
                  <a:lnTo>
                    <a:pt x="2740418" y="46558"/>
                  </a:lnTo>
                  <a:lnTo>
                    <a:pt x="2738132" y="48679"/>
                  </a:lnTo>
                  <a:lnTo>
                    <a:pt x="2738132" y="50800"/>
                  </a:lnTo>
                  <a:lnTo>
                    <a:pt x="2735846" y="52908"/>
                  </a:lnTo>
                  <a:lnTo>
                    <a:pt x="2733573" y="52908"/>
                  </a:lnTo>
                  <a:lnTo>
                    <a:pt x="2733573" y="55029"/>
                  </a:lnTo>
                  <a:lnTo>
                    <a:pt x="2729001" y="55029"/>
                  </a:lnTo>
                  <a:lnTo>
                    <a:pt x="2726728" y="52908"/>
                  </a:lnTo>
                  <a:lnTo>
                    <a:pt x="2724442" y="48679"/>
                  </a:lnTo>
                  <a:lnTo>
                    <a:pt x="2722156" y="42329"/>
                  </a:lnTo>
                  <a:lnTo>
                    <a:pt x="2722156" y="10579"/>
                  </a:lnTo>
                  <a:lnTo>
                    <a:pt x="2724442" y="6350"/>
                  </a:lnTo>
                  <a:lnTo>
                    <a:pt x="2726728" y="4229"/>
                  </a:lnTo>
                  <a:lnTo>
                    <a:pt x="2729001" y="4229"/>
                  </a:lnTo>
                  <a:lnTo>
                    <a:pt x="2729001" y="2108"/>
                  </a:lnTo>
                  <a:lnTo>
                    <a:pt x="2733573" y="2108"/>
                  </a:lnTo>
                  <a:lnTo>
                    <a:pt x="2735846" y="4229"/>
                  </a:lnTo>
                  <a:lnTo>
                    <a:pt x="2738132" y="4229"/>
                  </a:lnTo>
                  <a:lnTo>
                    <a:pt x="2738132" y="6350"/>
                  </a:lnTo>
                  <a:lnTo>
                    <a:pt x="2740418" y="10579"/>
                  </a:lnTo>
                  <a:lnTo>
                    <a:pt x="2740418" y="14808"/>
                  </a:lnTo>
                  <a:lnTo>
                    <a:pt x="2742704" y="19050"/>
                  </a:lnTo>
                  <a:lnTo>
                    <a:pt x="2742704" y="6350"/>
                  </a:lnTo>
                  <a:lnTo>
                    <a:pt x="2740418" y="2108"/>
                  </a:lnTo>
                  <a:lnTo>
                    <a:pt x="2735846" y="0"/>
                  </a:lnTo>
                  <a:lnTo>
                    <a:pt x="2726728" y="0"/>
                  </a:lnTo>
                  <a:lnTo>
                    <a:pt x="2724442" y="2108"/>
                  </a:lnTo>
                  <a:lnTo>
                    <a:pt x="2719882" y="4229"/>
                  </a:lnTo>
                  <a:lnTo>
                    <a:pt x="2713037" y="16929"/>
                  </a:lnTo>
                  <a:lnTo>
                    <a:pt x="2713037" y="35979"/>
                  </a:lnTo>
                  <a:lnTo>
                    <a:pt x="2715310" y="42329"/>
                  </a:lnTo>
                  <a:lnTo>
                    <a:pt x="2717596" y="46558"/>
                  </a:lnTo>
                  <a:lnTo>
                    <a:pt x="2722156" y="52908"/>
                  </a:lnTo>
                  <a:lnTo>
                    <a:pt x="2726728" y="57150"/>
                  </a:lnTo>
                  <a:lnTo>
                    <a:pt x="2733573" y="57150"/>
                  </a:lnTo>
                  <a:lnTo>
                    <a:pt x="2735846" y="55029"/>
                  </a:lnTo>
                  <a:lnTo>
                    <a:pt x="2740418" y="52908"/>
                  </a:lnTo>
                  <a:lnTo>
                    <a:pt x="2744978" y="48679"/>
                  </a:lnTo>
                  <a:lnTo>
                    <a:pt x="2749550" y="40208"/>
                  </a:lnTo>
                  <a:lnTo>
                    <a:pt x="274955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162175" y="2432051"/>
            <a:ext cx="2898775" cy="319405"/>
            <a:chOff x="2162175" y="2432051"/>
            <a:chExt cx="2898775" cy="319405"/>
          </a:xfrm>
        </p:grpSpPr>
        <p:sp>
          <p:nvSpPr>
            <p:cNvPr id="29" name="object 29"/>
            <p:cNvSpPr/>
            <p:nvPr/>
          </p:nvSpPr>
          <p:spPr>
            <a:xfrm>
              <a:off x="2165350" y="2460626"/>
              <a:ext cx="311150" cy="287655"/>
            </a:xfrm>
            <a:custGeom>
              <a:avLst/>
              <a:gdLst/>
              <a:ahLst/>
              <a:cxnLst/>
              <a:rect l="l" t="t" r="r" b="b"/>
              <a:pathLst>
                <a:path w="311150" h="287655">
                  <a:moveTo>
                    <a:pt x="0" y="143669"/>
                  </a:moveTo>
                  <a:lnTo>
                    <a:pt x="7931" y="98258"/>
                  </a:lnTo>
                  <a:lnTo>
                    <a:pt x="30016" y="58819"/>
                  </a:lnTo>
                  <a:lnTo>
                    <a:pt x="63694" y="27719"/>
                  </a:lnTo>
                  <a:lnTo>
                    <a:pt x="106401" y="7324"/>
                  </a:lnTo>
                  <a:lnTo>
                    <a:pt x="155575" y="0"/>
                  </a:lnTo>
                  <a:lnTo>
                    <a:pt x="204748" y="7324"/>
                  </a:lnTo>
                  <a:lnTo>
                    <a:pt x="247455" y="27719"/>
                  </a:lnTo>
                  <a:lnTo>
                    <a:pt x="281133" y="58819"/>
                  </a:lnTo>
                  <a:lnTo>
                    <a:pt x="303218" y="98258"/>
                  </a:lnTo>
                  <a:lnTo>
                    <a:pt x="311150" y="143669"/>
                  </a:lnTo>
                  <a:lnTo>
                    <a:pt x="303218" y="189079"/>
                  </a:lnTo>
                  <a:lnTo>
                    <a:pt x="281133" y="228518"/>
                  </a:lnTo>
                  <a:lnTo>
                    <a:pt x="247455" y="259618"/>
                  </a:lnTo>
                  <a:lnTo>
                    <a:pt x="204748" y="280013"/>
                  </a:lnTo>
                  <a:lnTo>
                    <a:pt x="155575" y="287338"/>
                  </a:lnTo>
                  <a:lnTo>
                    <a:pt x="106401" y="280013"/>
                  </a:lnTo>
                  <a:lnTo>
                    <a:pt x="63694" y="259618"/>
                  </a:lnTo>
                  <a:lnTo>
                    <a:pt x="30016" y="228518"/>
                  </a:lnTo>
                  <a:lnTo>
                    <a:pt x="7931" y="189079"/>
                  </a:lnTo>
                  <a:lnTo>
                    <a:pt x="0" y="1436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55987" y="2460626"/>
              <a:ext cx="311150" cy="287655"/>
            </a:xfrm>
            <a:custGeom>
              <a:avLst/>
              <a:gdLst/>
              <a:ahLst/>
              <a:cxnLst/>
              <a:rect l="l" t="t" r="r" b="b"/>
              <a:pathLst>
                <a:path w="311150" h="287655">
                  <a:moveTo>
                    <a:pt x="0" y="143669"/>
                  </a:moveTo>
                  <a:lnTo>
                    <a:pt x="7931" y="98258"/>
                  </a:lnTo>
                  <a:lnTo>
                    <a:pt x="30016" y="58819"/>
                  </a:lnTo>
                  <a:lnTo>
                    <a:pt x="63694" y="27719"/>
                  </a:lnTo>
                  <a:lnTo>
                    <a:pt x="106401" y="7324"/>
                  </a:lnTo>
                  <a:lnTo>
                    <a:pt x="155575" y="0"/>
                  </a:lnTo>
                  <a:lnTo>
                    <a:pt x="204748" y="7324"/>
                  </a:lnTo>
                  <a:lnTo>
                    <a:pt x="247455" y="27719"/>
                  </a:lnTo>
                  <a:lnTo>
                    <a:pt x="281133" y="58819"/>
                  </a:lnTo>
                  <a:lnTo>
                    <a:pt x="303218" y="98258"/>
                  </a:lnTo>
                  <a:lnTo>
                    <a:pt x="311150" y="143669"/>
                  </a:lnTo>
                  <a:lnTo>
                    <a:pt x="303218" y="189079"/>
                  </a:lnTo>
                  <a:lnTo>
                    <a:pt x="281133" y="228518"/>
                  </a:lnTo>
                  <a:lnTo>
                    <a:pt x="247455" y="259618"/>
                  </a:lnTo>
                  <a:lnTo>
                    <a:pt x="204748" y="280013"/>
                  </a:lnTo>
                  <a:lnTo>
                    <a:pt x="155575" y="287338"/>
                  </a:lnTo>
                  <a:lnTo>
                    <a:pt x="106401" y="280013"/>
                  </a:lnTo>
                  <a:lnTo>
                    <a:pt x="63694" y="259618"/>
                  </a:lnTo>
                  <a:lnTo>
                    <a:pt x="30016" y="228518"/>
                  </a:lnTo>
                  <a:lnTo>
                    <a:pt x="7931" y="189079"/>
                  </a:lnTo>
                  <a:lnTo>
                    <a:pt x="0" y="1436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76500" y="2533651"/>
              <a:ext cx="963930" cy="1905"/>
            </a:xfrm>
            <a:custGeom>
              <a:avLst/>
              <a:gdLst/>
              <a:ahLst/>
              <a:cxnLst/>
              <a:rect l="l" t="t" r="r" b="b"/>
              <a:pathLst>
                <a:path w="963929" h="1905">
                  <a:moveTo>
                    <a:pt x="0" y="0"/>
                  </a:moveTo>
                  <a:lnTo>
                    <a:pt x="963613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82950" y="2498725"/>
              <a:ext cx="135255" cy="68580"/>
            </a:xfrm>
            <a:custGeom>
              <a:avLst/>
              <a:gdLst/>
              <a:ahLst/>
              <a:cxnLst/>
              <a:rect l="l" t="t" r="r" b="b"/>
              <a:pathLst>
                <a:path w="135254" h="68580">
                  <a:moveTo>
                    <a:pt x="0" y="0"/>
                  </a:moveTo>
                  <a:lnTo>
                    <a:pt x="134938" y="34131"/>
                  </a:lnTo>
                  <a:lnTo>
                    <a:pt x="0" y="682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46625" y="2460626"/>
              <a:ext cx="311150" cy="287655"/>
            </a:xfrm>
            <a:custGeom>
              <a:avLst/>
              <a:gdLst/>
              <a:ahLst/>
              <a:cxnLst/>
              <a:rect l="l" t="t" r="r" b="b"/>
              <a:pathLst>
                <a:path w="311150" h="287655">
                  <a:moveTo>
                    <a:pt x="0" y="143669"/>
                  </a:moveTo>
                  <a:lnTo>
                    <a:pt x="7931" y="98258"/>
                  </a:lnTo>
                  <a:lnTo>
                    <a:pt x="30016" y="58819"/>
                  </a:lnTo>
                  <a:lnTo>
                    <a:pt x="63694" y="27719"/>
                  </a:lnTo>
                  <a:lnTo>
                    <a:pt x="106401" y="7324"/>
                  </a:lnTo>
                  <a:lnTo>
                    <a:pt x="155575" y="0"/>
                  </a:lnTo>
                  <a:lnTo>
                    <a:pt x="204748" y="7324"/>
                  </a:lnTo>
                  <a:lnTo>
                    <a:pt x="247455" y="27719"/>
                  </a:lnTo>
                  <a:lnTo>
                    <a:pt x="281133" y="58819"/>
                  </a:lnTo>
                  <a:lnTo>
                    <a:pt x="303218" y="98258"/>
                  </a:lnTo>
                  <a:lnTo>
                    <a:pt x="311150" y="143669"/>
                  </a:lnTo>
                  <a:lnTo>
                    <a:pt x="303218" y="189079"/>
                  </a:lnTo>
                  <a:lnTo>
                    <a:pt x="281133" y="228518"/>
                  </a:lnTo>
                  <a:lnTo>
                    <a:pt x="247455" y="259618"/>
                  </a:lnTo>
                  <a:lnTo>
                    <a:pt x="204748" y="280013"/>
                  </a:lnTo>
                  <a:lnTo>
                    <a:pt x="155575" y="287338"/>
                  </a:lnTo>
                  <a:lnTo>
                    <a:pt x="106401" y="280013"/>
                  </a:lnTo>
                  <a:lnTo>
                    <a:pt x="63694" y="259618"/>
                  </a:lnTo>
                  <a:lnTo>
                    <a:pt x="30016" y="228518"/>
                  </a:lnTo>
                  <a:lnTo>
                    <a:pt x="7931" y="189079"/>
                  </a:lnTo>
                  <a:lnTo>
                    <a:pt x="0" y="1436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36975" y="2533651"/>
              <a:ext cx="996950" cy="1905"/>
            </a:xfrm>
            <a:custGeom>
              <a:avLst/>
              <a:gdLst/>
              <a:ahLst/>
              <a:cxnLst/>
              <a:rect l="l" t="t" r="r" b="b"/>
              <a:pathLst>
                <a:path w="996950" h="1905">
                  <a:moveTo>
                    <a:pt x="0" y="0"/>
                  </a:moveTo>
                  <a:lnTo>
                    <a:pt x="99695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73587" y="2498725"/>
              <a:ext cx="133350" cy="68580"/>
            </a:xfrm>
            <a:custGeom>
              <a:avLst/>
              <a:gdLst/>
              <a:ahLst/>
              <a:cxnLst/>
              <a:rect l="l" t="t" r="r" b="b"/>
              <a:pathLst>
                <a:path w="133350" h="68580">
                  <a:moveTo>
                    <a:pt x="0" y="0"/>
                  </a:moveTo>
                  <a:lnTo>
                    <a:pt x="133350" y="34131"/>
                  </a:lnTo>
                  <a:lnTo>
                    <a:pt x="0" y="682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44749" y="2676526"/>
              <a:ext cx="995680" cy="1905"/>
            </a:xfrm>
            <a:custGeom>
              <a:avLst/>
              <a:gdLst/>
              <a:ahLst/>
              <a:cxnLst/>
              <a:rect l="l" t="t" r="r" b="b"/>
              <a:pathLst>
                <a:path w="995679" h="1905">
                  <a:moveTo>
                    <a:pt x="995363" y="0"/>
                  </a:moveTo>
                  <a:lnTo>
                    <a:pt x="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70150" y="2643188"/>
              <a:ext cx="135255" cy="68580"/>
            </a:xfrm>
            <a:custGeom>
              <a:avLst/>
              <a:gdLst/>
              <a:ahLst/>
              <a:cxnLst/>
              <a:rect l="l" t="t" r="r" b="b"/>
              <a:pathLst>
                <a:path w="135255" h="68580">
                  <a:moveTo>
                    <a:pt x="134938" y="68263"/>
                  </a:moveTo>
                  <a:lnTo>
                    <a:pt x="0" y="34131"/>
                  </a:lnTo>
                  <a:lnTo>
                    <a:pt x="1349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36974" y="2676526"/>
              <a:ext cx="1027430" cy="1905"/>
            </a:xfrm>
            <a:custGeom>
              <a:avLst/>
              <a:gdLst/>
              <a:ahLst/>
              <a:cxnLst/>
              <a:rect l="l" t="t" r="r" b="b"/>
              <a:pathLst>
                <a:path w="1027429" h="1905">
                  <a:moveTo>
                    <a:pt x="1027113" y="0"/>
                  </a:moveTo>
                  <a:lnTo>
                    <a:pt x="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60787" y="2643188"/>
              <a:ext cx="136525" cy="68580"/>
            </a:xfrm>
            <a:custGeom>
              <a:avLst/>
              <a:gdLst/>
              <a:ahLst/>
              <a:cxnLst/>
              <a:rect l="l" t="t" r="r" b="b"/>
              <a:pathLst>
                <a:path w="136525" h="68580">
                  <a:moveTo>
                    <a:pt x="136525" y="68263"/>
                  </a:moveTo>
                  <a:lnTo>
                    <a:pt x="0" y="34131"/>
                  </a:lnTo>
                  <a:lnTo>
                    <a:pt x="13652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38375" y="2432062"/>
              <a:ext cx="2749550" cy="244475"/>
            </a:xfrm>
            <a:custGeom>
              <a:avLst/>
              <a:gdLst/>
              <a:ahLst/>
              <a:cxnLst/>
              <a:rect l="l" t="t" r="r" b="b"/>
              <a:pathLst>
                <a:path w="2749550" h="244475">
                  <a:moveTo>
                    <a:pt x="4445" y="193179"/>
                  </a:moveTo>
                  <a:lnTo>
                    <a:pt x="0" y="195313"/>
                  </a:lnTo>
                  <a:lnTo>
                    <a:pt x="2222" y="195313"/>
                  </a:lnTo>
                  <a:lnTo>
                    <a:pt x="4445" y="193179"/>
                  </a:lnTo>
                  <a:close/>
                </a:path>
                <a:path w="2749550" h="244475">
                  <a:moveTo>
                    <a:pt x="20002" y="244475"/>
                  </a:moveTo>
                  <a:lnTo>
                    <a:pt x="17780" y="242328"/>
                  </a:lnTo>
                  <a:lnTo>
                    <a:pt x="15557" y="242328"/>
                  </a:lnTo>
                  <a:lnTo>
                    <a:pt x="15557" y="193179"/>
                  </a:lnTo>
                  <a:lnTo>
                    <a:pt x="15557" y="188899"/>
                  </a:lnTo>
                  <a:lnTo>
                    <a:pt x="13335" y="188899"/>
                  </a:lnTo>
                  <a:lnTo>
                    <a:pt x="4445" y="193179"/>
                  </a:lnTo>
                  <a:lnTo>
                    <a:pt x="6667" y="193179"/>
                  </a:lnTo>
                  <a:lnTo>
                    <a:pt x="6667" y="195313"/>
                  </a:lnTo>
                  <a:lnTo>
                    <a:pt x="8890" y="195313"/>
                  </a:lnTo>
                  <a:lnTo>
                    <a:pt x="8890" y="242328"/>
                  </a:lnTo>
                  <a:lnTo>
                    <a:pt x="6667" y="242328"/>
                  </a:lnTo>
                  <a:lnTo>
                    <a:pt x="4445" y="244475"/>
                  </a:lnTo>
                  <a:lnTo>
                    <a:pt x="20002" y="244475"/>
                  </a:lnTo>
                  <a:close/>
                </a:path>
                <a:path w="2749550" h="244475">
                  <a:moveTo>
                    <a:pt x="76200" y="208140"/>
                  </a:moveTo>
                  <a:lnTo>
                    <a:pt x="73914" y="199593"/>
                  </a:lnTo>
                  <a:lnTo>
                    <a:pt x="69354" y="195313"/>
                  </a:lnTo>
                  <a:lnTo>
                    <a:pt x="67068" y="191046"/>
                  </a:lnTo>
                  <a:lnTo>
                    <a:pt x="67068" y="203860"/>
                  </a:lnTo>
                  <a:lnTo>
                    <a:pt x="67068" y="233781"/>
                  </a:lnTo>
                  <a:lnTo>
                    <a:pt x="64782" y="238061"/>
                  </a:lnTo>
                  <a:lnTo>
                    <a:pt x="64782" y="240195"/>
                  </a:lnTo>
                  <a:lnTo>
                    <a:pt x="62496" y="240195"/>
                  </a:lnTo>
                  <a:lnTo>
                    <a:pt x="60223" y="242328"/>
                  </a:lnTo>
                  <a:lnTo>
                    <a:pt x="53378" y="242328"/>
                  </a:lnTo>
                  <a:lnTo>
                    <a:pt x="51092" y="240195"/>
                  </a:lnTo>
                  <a:lnTo>
                    <a:pt x="51092" y="235915"/>
                  </a:lnTo>
                  <a:lnTo>
                    <a:pt x="48806" y="231648"/>
                  </a:lnTo>
                  <a:lnTo>
                    <a:pt x="46532" y="225234"/>
                  </a:lnTo>
                  <a:lnTo>
                    <a:pt x="46532" y="212407"/>
                  </a:lnTo>
                  <a:lnTo>
                    <a:pt x="48806" y="208140"/>
                  </a:lnTo>
                  <a:lnTo>
                    <a:pt x="48806" y="199593"/>
                  </a:lnTo>
                  <a:lnTo>
                    <a:pt x="51092" y="195313"/>
                  </a:lnTo>
                  <a:lnTo>
                    <a:pt x="53378" y="193179"/>
                  </a:lnTo>
                  <a:lnTo>
                    <a:pt x="53378" y="191046"/>
                  </a:lnTo>
                  <a:lnTo>
                    <a:pt x="60223" y="191046"/>
                  </a:lnTo>
                  <a:lnTo>
                    <a:pt x="64782" y="195313"/>
                  </a:lnTo>
                  <a:lnTo>
                    <a:pt x="64782" y="199593"/>
                  </a:lnTo>
                  <a:lnTo>
                    <a:pt x="67068" y="203860"/>
                  </a:lnTo>
                  <a:lnTo>
                    <a:pt x="67068" y="191046"/>
                  </a:lnTo>
                  <a:lnTo>
                    <a:pt x="62496" y="188899"/>
                  </a:lnTo>
                  <a:lnTo>
                    <a:pt x="53378" y="188899"/>
                  </a:lnTo>
                  <a:lnTo>
                    <a:pt x="51092" y="191046"/>
                  </a:lnTo>
                  <a:lnTo>
                    <a:pt x="46532" y="193179"/>
                  </a:lnTo>
                  <a:lnTo>
                    <a:pt x="39687" y="206006"/>
                  </a:lnTo>
                  <a:lnTo>
                    <a:pt x="39687" y="231648"/>
                  </a:lnTo>
                  <a:lnTo>
                    <a:pt x="44246" y="235915"/>
                  </a:lnTo>
                  <a:lnTo>
                    <a:pt x="46532" y="242328"/>
                  </a:lnTo>
                  <a:lnTo>
                    <a:pt x="51092" y="244475"/>
                  </a:lnTo>
                  <a:lnTo>
                    <a:pt x="62496" y="244475"/>
                  </a:lnTo>
                  <a:lnTo>
                    <a:pt x="67068" y="242328"/>
                  </a:lnTo>
                  <a:lnTo>
                    <a:pt x="71628" y="238061"/>
                  </a:lnTo>
                  <a:lnTo>
                    <a:pt x="73914" y="231648"/>
                  </a:lnTo>
                  <a:lnTo>
                    <a:pt x="76200" y="227368"/>
                  </a:lnTo>
                  <a:lnTo>
                    <a:pt x="76200" y="208140"/>
                  </a:lnTo>
                  <a:close/>
                </a:path>
                <a:path w="2749550" h="244475">
                  <a:moveTo>
                    <a:pt x="120650" y="208140"/>
                  </a:moveTo>
                  <a:lnTo>
                    <a:pt x="118262" y="199593"/>
                  </a:lnTo>
                  <a:lnTo>
                    <a:pt x="115887" y="195313"/>
                  </a:lnTo>
                  <a:lnTo>
                    <a:pt x="113499" y="193179"/>
                  </a:lnTo>
                  <a:lnTo>
                    <a:pt x="113499" y="203860"/>
                  </a:lnTo>
                  <a:lnTo>
                    <a:pt x="113499" y="229514"/>
                  </a:lnTo>
                  <a:lnTo>
                    <a:pt x="111125" y="233781"/>
                  </a:lnTo>
                  <a:lnTo>
                    <a:pt x="111125" y="238061"/>
                  </a:lnTo>
                  <a:lnTo>
                    <a:pt x="108737" y="240195"/>
                  </a:lnTo>
                  <a:lnTo>
                    <a:pt x="106362" y="240195"/>
                  </a:lnTo>
                  <a:lnTo>
                    <a:pt x="106362" y="242328"/>
                  </a:lnTo>
                  <a:lnTo>
                    <a:pt x="99212" y="242328"/>
                  </a:lnTo>
                  <a:lnTo>
                    <a:pt x="96837" y="240195"/>
                  </a:lnTo>
                  <a:lnTo>
                    <a:pt x="92075" y="231648"/>
                  </a:lnTo>
                  <a:lnTo>
                    <a:pt x="92075" y="203860"/>
                  </a:lnTo>
                  <a:lnTo>
                    <a:pt x="94449" y="199593"/>
                  </a:lnTo>
                  <a:lnTo>
                    <a:pt x="94449" y="195313"/>
                  </a:lnTo>
                  <a:lnTo>
                    <a:pt x="99212" y="191046"/>
                  </a:lnTo>
                  <a:lnTo>
                    <a:pt x="106362" y="191046"/>
                  </a:lnTo>
                  <a:lnTo>
                    <a:pt x="106362" y="193179"/>
                  </a:lnTo>
                  <a:lnTo>
                    <a:pt x="108737" y="193179"/>
                  </a:lnTo>
                  <a:lnTo>
                    <a:pt x="108737" y="195313"/>
                  </a:lnTo>
                  <a:lnTo>
                    <a:pt x="113499" y="203860"/>
                  </a:lnTo>
                  <a:lnTo>
                    <a:pt x="113499" y="193179"/>
                  </a:lnTo>
                  <a:lnTo>
                    <a:pt x="111125" y="191046"/>
                  </a:lnTo>
                  <a:lnTo>
                    <a:pt x="106362" y="188899"/>
                  </a:lnTo>
                  <a:lnTo>
                    <a:pt x="96837" y="188899"/>
                  </a:lnTo>
                  <a:lnTo>
                    <a:pt x="87312" y="197459"/>
                  </a:lnTo>
                  <a:lnTo>
                    <a:pt x="87312" y="201726"/>
                  </a:lnTo>
                  <a:lnTo>
                    <a:pt x="82550" y="210273"/>
                  </a:lnTo>
                  <a:lnTo>
                    <a:pt x="82550" y="225234"/>
                  </a:lnTo>
                  <a:lnTo>
                    <a:pt x="84924" y="231648"/>
                  </a:lnTo>
                  <a:lnTo>
                    <a:pt x="87312" y="235915"/>
                  </a:lnTo>
                  <a:lnTo>
                    <a:pt x="92075" y="242328"/>
                  </a:lnTo>
                  <a:lnTo>
                    <a:pt x="96837" y="244475"/>
                  </a:lnTo>
                  <a:lnTo>
                    <a:pt x="108737" y="244475"/>
                  </a:lnTo>
                  <a:lnTo>
                    <a:pt x="111125" y="242328"/>
                  </a:lnTo>
                  <a:lnTo>
                    <a:pt x="115887" y="238061"/>
                  </a:lnTo>
                  <a:lnTo>
                    <a:pt x="118262" y="231648"/>
                  </a:lnTo>
                  <a:lnTo>
                    <a:pt x="120650" y="227368"/>
                  </a:lnTo>
                  <a:lnTo>
                    <a:pt x="120650" y="208140"/>
                  </a:lnTo>
                  <a:close/>
                </a:path>
                <a:path w="2749550" h="244475">
                  <a:moveTo>
                    <a:pt x="652462" y="41325"/>
                  </a:moveTo>
                  <a:lnTo>
                    <a:pt x="650125" y="41325"/>
                  </a:lnTo>
                  <a:lnTo>
                    <a:pt x="650125" y="45681"/>
                  </a:lnTo>
                  <a:lnTo>
                    <a:pt x="647788" y="45681"/>
                  </a:lnTo>
                  <a:lnTo>
                    <a:pt x="647788" y="47853"/>
                  </a:lnTo>
                  <a:lnTo>
                    <a:pt x="626783" y="47853"/>
                  </a:lnTo>
                  <a:lnTo>
                    <a:pt x="633361" y="41325"/>
                  </a:lnTo>
                  <a:lnTo>
                    <a:pt x="638746" y="35344"/>
                  </a:lnTo>
                  <a:lnTo>
                    <a:pt x="642861" y="30111"/>
                  </a:lnTo>
                  <a:lnTo>
                    <a:pt x="645452" y="26098"/>
                  </a:lnTo>
                  <a:lnTo>
                    <a:pt x="647788" y="21755"/>
                  </a:lnTo>
                  <a:lnTo>
                    <a:pt x="650125" y="19570"/>
                  </a:lnTo>
                  <a:lnTo>
                    <a:pt x="650125" y="13042"/>
                  </a:lnTo>
                  <a:lnTo>
                    <a:pt x="647788" y="10871"/>
                  </a:lnTo>
                  <a:lnTo>
                    <a:pt x="647788" y="8699"/>
                  </a:lnTo>
                  <a:lnTo>
                    <a:pt x="640778" y="2171"/>
                  </a:lnTo>
                  <a:lnTo>
                    <a:pt x="638454" y="2171"/>
                  </a:lnTo>
                  <a:lnTo>
                    <a:pt x="636117" y="0"/>
                  </a:lnTo>
                  <a:lnTo>
                    <a:pt x="629107" y="0"/>
                  </a:lnTo>
                  <a:lnTo>
                    <a:pt x="624446" y="2171"/>
                  </a:lnTo>
                  <a:lnTo>
                    <a:pt x="622109" y="4343"/>
                  </a:lnTo>
                  <a:lnTo>
                    <a:pt x="617435" y="6515"/>
                  </a:lnTo>
                  <a:lnTo>
                    <a:pt x="615099" y="10871"/>
                  </a:lnTo>
                  <a:lnTo>
                    <a:pt x="612775" y="17399"/>
                  </a:lnTo>
                  <a:lnTo>
                    <a:pt x="615099" y="17399"/>
                  </a:lnTo>
                  <a:lnTo>
                    <a:pt x="617435" y="13042"/>
                  </a:lnTo>
                  <a:lnTo>
                    <a:pt x="622109" y="10871"/>
                  </a:lnTo>
                  <a:lnTo>
                    <a:pt x="631444" y="10871"/>
                  </a:lnTo>
                  <a:lnTo>
                    <a:pt x="638454" y="17399"/>
                  </a:lnTo>
                  <a:lnTo>
                    <a:pt x="638454" y="23926"/>
                  </a:lnTo>
                  <a:lnTo>
                    <a:pt x="633780" y="32626"/>
                  </a:lnTo>
                  <a:lnTo>
                    <a:pt x="631151" y="36677"/>
                  </a:lnTo>
                  <a:lnTo>
                    <a:pt x="626770" y="42138"/>
                  </a:lnTo>
                  <a:lnTo>
                    <a:pt x="620649" y="48844"/>
                  </a:lnTo>
                  <a:lnTo>
                    <a:pt x="612775" y="56553"/>
                  </a:lnTo>
                  <a:lnTo>
                    <a:pt x="612775" y="58737"/>
                  </a:lnTo>
                  <a:lnTo>
                    <a:pt x="650125" y="58737"/>
                  </a:lnTo>
                  <a:lnTo>
                    <a:pt x="651586" y="47853"/>
                  </a:lnTo>
                  <a:lnTo>
                    <a:pt x="652462" y="41325"/>
                  </a:lnTo>
                  <a:close/>
                </a:path>
                <a:path w="2749550" h="244475">
                  <a:moveTo>
                    <a:pt x="698500" y="23926"/>
                  </a:moveTo>
                  <a:lnTo>
                    <a:pt x="696163" y="17399"/>
                  </a:lnTo>
                  <a:lnTo>
                    <a:pt x="696163" y="13042"/>
                  </a:lnTo>
                  <a:lnTo>
                    <a:pt x="693826" y="8699"/>
                  </a:lnTo>
                  <a:lnTo>
                    <a:pt x="689152" y="4343"/>
                  </a:lnTo>
                  <a:lnTo>
                    <a:pt x="684491" y="2171"/>
                  </a:lnTo>
                  <a:lnTo>
                    <a:pt x="684491" y="6515"/>
                  </a:lnTo>
                  <a:lnTo>
                    <a:pt x="684491" y="54381"/>
                  </a:lnTo>
                  <a:lnTo>
                    <a:pt x="682155" y="54381"/>
                  </a:lnTo>
                  <a:lnTo>
                    <a:pt x="682155" y="56553"/>
                  </a:lnTo>
                  <a:lnTo>
                    <a:pt x="677481" y="56553"/>
                  </a:lnTo>
                  <a:lnTo>
                    <a:pt x="672820" y="52209"/>
                  </a:lnTo>
                  <a:lnTo>
                    <a:pt x="672820" y="6515"/>
                  </a:lnTo>
                  <a:lnTo>
                    <a:pt x="675144" y="6515"/>
                  </a:lnTo>
                  <a:lnTo>
                    <a:pt x="675144" y="4343"/>
                  </a:lnTo>
                  <a:lnTo>
                    <a:pt x="682155" y="4343"/>
                  </a:lnTo>
                  <a:lnTo>
                    <a:pt x="684491" y="6515"/>
                  </a:lnTo>
                  <a:lnTo>
                    <a:pt x="684491" y="2171"/>
                  </a:lnTo>
                  <a:lnTo>
                    <a:pt x="682155" y="0"/>
                  </a:lnTo>
                  <a:lnTo>
                    <a:pt x="675144" y="0"/>
                  </a:lnTo>
                  <a:lnTo>
                    <a:pt x="672820" y="2171"/>
                  </a:lnTo>
                  <a:lnTo>
                    <a:pt x="668147" y="4343"/>
                  </a:lnTo>
                  <a:lnTo>
                    <a:pt x="663473" y="8699"/>
                  </a:lnTo>
                  <a:lnTo>
                    <a:pt x="661136" y="13042"/>
                  </a:lnTo>
                  <a:lnTo>
                    <a:pt x="661136" y="19570"/>
                  </a:lnTo>
                  <a:lnTo>
                    <a:pt x="658812" y="23926"/>
                  </a:lnTo>
                  <a:lnTo>
                    <a:pt x="658812" y="34798"/>
                  </a:lnTo>
                  <a:lnTo>
                    <a:pt x="661136" y="39154"/>
                  </a:lnTo>
                  <a:lnTo>
                    <a:pt x="661136" y="45681"/>
                  </a:lnTo>
                  <a:lnTo>
                    <a:pt x="663473" y="50025"/>
                  </a:lnTo>
                  <a:lnTo>
                    <a:pt x="665810" y="50025"/>
                  </a:lnTo>
                  <a:lnTo>
                    <a:pt x="665810" y="54381"/>
                  </a:lnTo>
                  <a:lnTo>
                    <a:pt x="668147" y="56553"/>
                  </a:lnTo>
                  <a:lnTo>
                    <a:pt x="670483" y="56553"/>
                  </a:lnTo>
                  <a:lnTo>
                    <a:pt x="672820" y="58737"/>
                  </a:lnTo>
                  <a:lnTo>
                    <a:pt x="684491" y="58737"/>
                  </a:lnTo>
                  <a:lnTo>
                    <a:pt x="693826" y="50025"/>
                  </a:lnTo>
                  <a:lnTo>
                    <a:pt x="693826" y="47853"/>
                  </a:lnTo>
                  <a:lnTo>
                    <a:pt x="696163" y="45681"/>
                  </a:lnTo>
                  <a:lnTo>
                    <a:pt x="696163" y="41325"/>
                  </a:lnTo>
                  <a:lnTo>
                    <a:pt x="698500" y="34798"/>
                  </a:lnTo>
                  <a:lnTo>
                    <a:pt x="698500" y="23926"/>
                  </a:lnTo>
                  <a:close/>
                </a:path>
                <a:path w="2749550" h="244475">
                  <a:moveTo>
                    <a:pt x="1381125" y="161925"/>
                  </a:moveTo>
                  <a:lnTo>
                    <a:pt x="1359687" y="161925"/>
                  </a:lnTo>
                  <a:lnTo>
                    <a:pt x="1347787" y="183286"/>
                  </a:lnTo>
                  <a:lnTo>
                    <a:pt x="1357312" y="183286"/>
                  </a:lnTo>
                  <a:lnTo>
                    <a:pt x="1366837" y="187566"/>
                  </a:lnTo>
                  <a:lnTo>
                    <a:pt x="1373974" y="193979"/>
                  </a:lnTo>
                  <a:lnTo>
                    <a:pt x="1373974" y="206794"/>
                  </a:lnTo>
                  <a:lnTo>
                    <a:pt x="1369212" y="211074"/>
                  </a:lnTo>
                  <a:lnTo>
                    <a:pt x="1364449" y="213207"/>
                  </a:lnTo>
                  <a:lnTo>
                    <a:pt x="1357312" y="213207"/>
                  </a:lnTo>
                  <a:lnTo>
                    <a:pt x="1352550" y="208927"/>
                  </a:lnTo>
                  <a:lnTo>
                    <a:pt x="1347787" y="208927"/>
                  </a:lnTo>
                  <a:lnTo>
                    <a:pt x="1347787" y="215341"/>
                  </a:lnTo>
                  <a:lnTo>
                    <a:pt x="1350162" y="215341"/>
                  </a:lnTo>
                  <a:lnTo>
                    <a:pt x="1350162" y="217487"/>
                  </a:lnTo>
                  <a:lnTo>
                    <a:pt x="1364449" y="217487"/>
                  </a:lnTo>
                  <a:lnTo>
                    <a:pt x="1369212" y="213207"/>
                  </a:lnTo>
                  <a:lnTo>
                    <a:pt x="1371600" y="213207"/>
                  </a:lnTo>
                  <a:lnTo>
                    <a:pt x="1376362" y="208927"/>
                  </a:lnTo>
                  <a:lnTo>
                    <a:pt x="1376362" y="206794"/>
                  </a:lnTo>
                  <a:lnTo>
                    <a:pt x="1378737" y="204660"/>
                  </a:lnTo>
                  <a:lnTo>
                    <a:pt x="1378737" y="202526"/>
                  </a:lnTo>
                  <a:lnTo>
                    <a:pt x="1381125" y="200380"/>
                  </a:lnTo>
                  <a:lnTo>
                    <a:pt x="1381125" y="191833"/>
                  </a:lnTo>
                  <a:lnTo>
                    <a:pt x="1378737" y="187566"/>
                  </a:lnTo>
                  <a:lnTo>
                    <a:pt x="1369212" y="179019"/>
                  </a:lnTo>
                  <a:lnTo>
                    <a:pt x="1364449" y="176872"/>
                  </a:lnTo>
                  <a:lnTo>
                    <a:pt x="1354924" y="176872"/>
                  </a:lnTo>
                  <a:lnTo>
                    <a:pt x="1359687" y="168325"/>
                  </a:lnTo>
                  <a:lnTo>
                    <a:pt x="1378737" y="168325"/>
                  </a:lnTo>
                  <a:lnTo>
                    <a:pt x="1381125" y="161925"/>
                  </a:lnTo>
                  <a:close/>
                </a:path>
                <a:path w="2749550" h="244475">
                  <a:moveTo>
                    <a:pt x="1428750" y="178320"/>
                  </a:moveTo>
                  <a:lnTo>
                    <a:pt x="1426464" y="171792"/>
                  </a:lnTo>
                  <a:lnTo>
                    <a:pt x="1421904" y="165265"/>
                  </a:lnTo>
                  <a:lnTo>
                    <a:pt x="1419618" y="163093"/>
                  </a:lnTo>
                  <a:lnTo>
                    <a:pt x="1419618" y="173977"/>
                  </a:lnTo>
                  <a:lnTo>
                    <a:pt x="1419618" y="202247"/>
                  </a:lnTo>
                  <a:lnTo>
                    <a:pt x="1417332" y="206603"/>
                  </a:lnTo>
                  <a:lnTo>
                    <a:pt x="1417332" y="208775"/>
                  </a:lnTo>
                  <a:lnTo>
                    <a:pt x="1415046" y="210959"/>
                  </a:lnTo>
                  <a:lnTo>
                    <a:pt x="1415046" y="213131"/>
                  </a:lnTo>
                  <a:lnTo>
                    <a:pt x="1412773" y="213131"/>
                  </a:lnTo>
                  <a:lnTo>
                    <a:pt x="1410487" y="215303"/>
                  </a:lnTo>
                  <a:lnTo>
                    <a:pt x="1405928" y="215303"/>
                  </a:lnTo>
                  <a:lnTo>
                    <a:pt x="1403642" y="213131"/>
                  </a:lnTo>
                  <a:lnTo>
                    <a:pt x="1401356" y="208775"/>
                  </a:lnTo>
                  <a:lnTo>
                    <a:pt x="1401356" y="204431"/>
                  </a:lnTo>
                  <a:lnTo>
                    <a:pt x="1399082" y="197904"/>
                  </a:lnTo>
                  <a:lnTo>
                    <a:pt x="1399082" y="180492"/>
                  </a:lnTo>
                  <a:lnTo>
                    <a:pt x="1401356" y="176149"/>
                  </a:lnTo>
                  <a:lnTo>
                    <a:pt x="1401356" y="169621"/>
                  </a:lnTo>
                  <a:lnTo>
                    <a:pt x="1405928" y="165265"/>
                  </a:lnTo>
                  <a:lnTo>
                    <a:pt x="1405928" y="163093"/>
                  </a:lnTo>
                  <a:lnTo>
                    <a:pt x="1408201" y="160921"/>
                  </a:lnTo>
                  <a:lnTo>
                    <a:pt x="1410487" y="160921"/>
                  </a:lnTo>
                  <a:lnTo>
                    <a:pt x="1412773" y="163093"/>
                  </a:lnTo>
                  <a:lnTo>
                    <a:pt x="1415046" y="163093"/>
                  </a:lnTo>
                  <a:lnTo>
                    <a:pt x="1415046" y="165265"/>
                  </a:lnTo>
                  <a:lnTo>
                    <a:pt x="1417332" y="167449"/>
                  </a:lnTo>
                  <a:lnTo>
                    <a:pt x="1417332" y="169621"/>
                  </a:lnTo>
                  <a:lnTo>
                    <a:pt x="1419618" y="173977"/>
                  </a:lnTo>
                  <a:lnTo>
                    <a:pt x="1419618" y="163093"/>
                  </a:lnTo>
                  <a:lnTo>
                    <a:pt x="1417332" y="160921"/>
                  </a:lnTo>
                  <a:lnTo>
                    <a:pt x="1415046" y="158750"/>
                  </a:lnTo>
                  <a:lnTo>
                    <a:pt x="1408201" y="158750"/>
                  </a:lnTo>
                  <a:lnTo>
                    <a:pt x="1403642" y="160921"/>
                  </a:lnTo>
                  <a:lnTo>
                    <a:pt x="1396796" y="167449"/>
                  </a:lnTo>
                  <a:lnTo>
                    <a:pt x="1392237" y="176149"/>
                  </a:lnTo>
                  <a:lnTo>
                    <a:pt x="1392237" y="202247"/>
                  </a:lnTo>
                  <a:lnTo>
                    <a:pt x="1396796" y="208775"/>
                  </a:lnTo>
                  <a:lnTo>
                    <a:pt x="1399082" y="215303"/>
                  </a:lnTo>
                  <a:lnTo>
                    <a:pt x="1403642" y="217487"/>
                  </a:lnTo>
                  <a:lnTo>
                    <a:pt x="1415046" y="217487"/>
                  </a:lnTo>
                  <a:lnTo>
                    <a:pt x="1417332" y="215303"/>
                  </a:lnTo>
                  <a:lnTo>
                    <a:pt x="1421904" y="213131"/>
                  </a:lnTo>
                  <a:lnTo>
                    <a:pt x="1426464" y="204431"/>
                  </a:lnTo>
                  <a:lnTo>
                    <a:pt x="1426464" y="200075"/>
                  </a:lnTo>
                  <a:lnTo>
                    <a:pt x="1428750" y="193548"/>
                  </a:lnTo>
                  <a:lnTo>
                    <a:pt x="1428750" y="178320"/>
                  </a:lnTo>
                  <a:close/>
                </a:path>
                <a:path w="2749550" h="244475">
                  <a:moveTo>
                    <a:pt x="2659062" y="206603"/>
                  </a:moveTo>
                  <a:lnTo>
                    <a:pt x="2656814" y="206603"/>
                  </a:lnTo>
                  <a:lnTo>
                    <a:pt x="2656814" y="208775"/>
                  </a:lnTo>
                  <a:lnTo>
                    <a:pt x="2654579" y="208775"/>
                  </a:lnTo>
                  <a:lnTo>
                    <a:pt x="2652331" y="210959"/>
                  </a:lnTo>
                  <a:lnTo>
                    <a:pt x="2629916" y="210959"/>
                  </a:lnTo>
                  <a:lnTo>
                    <a:pt x="2643365" y="197904"/>
                  </a:lnTo>
                  <a:lnTo>
                    <a:pt x="2647848" y="191376"/>
                  </a:lnTo>
                  <a:lnTo>
                    <a:pt x="2652331" y="187020"/>
                  </a:lnTo>
                  <a:lnTo>
                    <a:pt x="2654579" y="182676"/>
                  </a:lnTo>
                  <a:lnTo>
                    <a:pt x="2654579" y="180492"/>
                  </a:lnTo>
                  <a:lnTo>
                    <a:pt x="2656814" y="176149"/>
                  </a:lnTo>
                  <a:lnTo>
                    <a:pt x="2656814" y="169621"/>
                  </a:lnTo>
                  <a:lnTo>
                    <a:pt x="2654579" y="167449"/>
                  </a:lnTo>
                  <a:lnTo>
                    <a:pt x="2653449" y="165265"/>
                  </a:lnTo>
                  <a:lnTo>
                    <a:pt x="2652331" y="163093"/>
                  </a:lnTo>
                  <a:lnTo>
                    <a:pt x="2643365" y="158750"/>
                  </a:lnTo>
                  <a:lnTo>
                    <a:pt x="2634399" y="158750"/>
                  </a:lnTo>
                  <a:lnTo>
                    <a:pt x="2632164" y="160921"/>
                  </a:lnTo>
                  <a:lnTo>
                    <a:pt x="2627680" y="163093"/>
                  </a:lnTo>
                  <a:lnTo>
                    <a:pt x="2625445" y="165265"/>
                  </a:lnTo>
                  <a:lnTo>
                    <a:pt x="2623197" y="169621"/>
                  </a:lnTo>
                  <a:lnTo>
                    <a:pt x="2623197" y="176149"/>
                  </a:lnTo>
                  <a:lnTo>
                    <a:pt x="2625445" y="171792"/>
                  </a:lnTo>
                  <a:lnTo>
                    <a:pt x="2632164" y="165265"/>
                  </a:lnTo>
                  <a:lnTo>
                    <a:pt x="2641130" y="165265"/>
                  </a:lnTo>
                  <a:lnTo>
                    <a:pt x="2647848" y="171792"/>
                  </a:lnTo>
                  <a:lnTo>
                    <a:pt x="2647848" y="187020"/>
                  </a:lnTo>
                  <a:lnTo>
                    <a:pt x="2643365" y="193548"/>
                  </a:lnTo>
                  <a:lnTo>
                    <a:pt x="2639555" y="198475"/>
                  </a:lnTo>
                  <a:lnTo>
                    <a:pt x="2634678" y="203619"/>
                  </a:lnTo>
                  <a:lnTo>
                    <a:pt x="2628557" y="209156"/>
                  </a:lnTo>
                  <a:lnTo>
                    <a:pt x="2620962" y="215303"/>
                  </a:lnTo>
                  <a:lnTo>
                    <a:pt x="2620962" y="217487"/>
                  </a:lnTo>
                  <a:lnTo>
                    <a:pt x="2654579" y="217487"/>
                  </a:lnTo>
                  <a:lnTo>
                    <a:pt x="2657259" y="210959"/>
                  </a:lnTo>
                  <a:lnTo>
                    <a:pt x="2659062" y="206603"/>
                  </a:lnTo>
                  <a:close/>
                </a:path>
                <a:path w="2749550" h="244475">
                  <a:moveTo>
                    <a:pt x="2706687" y="178320"/>
                  </a:moveTo>
                  <a:lnTo>
                    <a:pt x="2704300" y="171792"/>
                  </a:lnTo>
                  <a:lnTo>
                    <a:pt x="2699537" y="165265"/>
                  </a:lnTo>
                  <a:lnTo>
                    <a:pt x="2697162" y="163106"/>
                  </a:lnTo>
                  <a:lnTo>
                    <a:pt x="2697162" y="173977"/>
                  </a:lnTo>
                  <a:lnTo>
                    <a:pt x="2697162" y="202247"/>
                  </a:lnTo>
                  <a:lnTo>
                    <a:pt x="2694775" y="206603"/>
                  </a:lnTo>
                  <a:lnTo>
                    <a:pt x="2694775" y="208775"/>
                  </a:lnTo>
                  <a:lnTo>
                    <a:pt x="2692400" y="210959"/>
                  </a:lnTo>
                  <a:lnTo>
                    <a:pt x="2692400" y="213131"/>
                  </a:lnTo>
                  <a:lnTo>
                    <a:pt x="2690012" y="213131"/>
                  </a:lnTo>
                  <a:lnTo>
                    <a:pt x="2687637" y="215303"/>
                  </a:lnTo>
                  <a:lnTo>
                    <a:pt x="2682875" y="215303"/>
                  </a:lnTo>
                  <a:lnTo>
                    <a:pt x="2680487" y="213131"/>
                  </a:lnTo>
                  <a:lnTo>
                    <a:pt x="2678112" y="208775"/>
                  </a:lnTo>
                  <a:lnTo>
                    <a:pt x="2678112" y="204431"/>
                  </a:lnTo>
                  <a:lnTo>
                    <a:pt x="2675725" y="197904"/>
                  </a:lnTo>
                  <a:lnTo>
                    <a:pt x="2675725" y="180492"/>
                  </a:lnTo>
                  <a:lnTo>
                    <a:pt x="2678112" y="176149"/>
                  </a:lnTo>
                  <a:lnTo>
                    <a:pt x="2678112" y="169621"/>
                  </a:lnTo>
                  <a:lnTo>
                    <a:pt x="2680487" y="167449"/>
                  </a:lnTo>
                  <a:lnTo>
                    <a:pt x="2680487" y="165265"/>
                  </a:lnTo>
                  <a:lnTo>
                    <a:pt x="2685250" y="160921"/>
                  </a:lnTo>
                  <a:lnTo>
                    <a:pt x="2687637" y="160921"/>
                  </a:lnTo>
                  <a:lnTo>
                    <a:pt x="2694775" y="167449"/>
                  </a:lnTo>
                  <a:lnTo>
                    <a:pt x="2694775" y="169621"/>
                  </a:lnTo>
                  <a:lnTo>
                    <a:pt x="2697162" y="173977"/>
                  </a:lnTo>
                  <a:lnTo>
                    <a:pt x="2697162" y="163106"/>
                  </a:lnTo>
                  <a:lnTo>
                    <a:pt x="2694775" y="160921"/>
                  </a:lnTo>
                  <a:lnTo>
                    <a:pt x="2692400" y="158750"/>
                  </a:lnTo>
                  <a:lnTo>
                    <a:pt x="2682875" y="158750"/>
                  </a:lnTo>
                  <a:lnTo>
                    <a:pt x="2673350" y="167449"/>
                  </a:lnTo>
                  <a:lnTo>
                    <a:pt x="2668587" y="176149"/>
                  </a:lnTo>
                  <a:lnTo>
                    <a:pt x="2668587" y="202247"/>
                  </a:lnTo>
                  <a:lnTo>
                    <a:pt x="2673350" y="208775"/>
                  </a:lnTo>
                  <a:lnTo>
                    <a:pt x="2675725" y="215303"/>
                  </a:lnTo>
                  <a:lnTo>
                    <a:pt x="2680487" y="217487"/>
                  </a:lnTo>
                  <a:lnTo>
                    <a:pt x="2692400" y="217487"/>
                  </a:lnTo>
                  <a:lnTo>
                    <a:pt x="2694775" y="215303"/>
                  </a:lnTo>
                  <a:lnTo>
                    <a:pt x="2699537" y="213131"/>
                  </a:lnTo>
                  <a:lnTo>
                    <a:pt x="2701925" y="208775"/>
                  </a:lnTo>
                  <a:lnTo>
                    <a:pt x="2701925" y="204431"/>
                  </a:lnTo>
                  <a:lnTo>
                    <a:pt x="2704300" y="200075"/>
                  </a:lnTo>
                  <a:lnTo>
                    <a:pt x="2706687" y="193548"/>
                  </a:lnTo>
                  <a:lnTo>
                    <a:pt x="2706687" y="178320"/>
                  </a:lnTo>
                  <a:close/>
                </a:path>
                <a:path w="2749550" h="244475">
                  <a:moveTo>
                    <a:pt x="2749550" y="178320"/>
                  </a:moveTo>
                  <a:lnTo>
                    <a:pt x="2747264" y="171792"/>
                  </a:lnTo>
                  <a:lnTo>
                    <a:pt x="2742704" y="165265"/>
                  </a:lnTo>
                  <a:lnTo>
                    <a:pt x="2742704" y="180492"/>
                  </a:lnTo>
                  <a:lnTo>
                    <a:pt x="2742704" y="195732"/>
                  </a:lnTo>
                  <a:lnTo>
                    <a:pt x="2740418" y="202247"/>
                  </a:lnTo>
                  <a:lnTo>
                    <a:pt x="2740418" y="206603"/>
                  </a:lnTo>
                  <a:lnTo>
                    <a:pt x="2738132" y="208775"/>
                  </a:lnTo>
                  <a:lnTo>
                    <a:pt x="2738132" y="210959"/>
                  </a:lnTo>
                  <a:lnTo>
                    <a:pt x="2735846" y="213131"/>
                  </a:lnTo>
                  <a:lnTo>
                    <a:pt x="2733573" y="213131"/>
                  </a:lnTo>
                  <a:lnTo>
                    <a:pt x="2733573" y="215303"/>
                  </a:lnTo>
                  <a:lnTo>
                    <a:pt x="2729001" y="215303"/>
                  </a:lnTo>
                  <a:lnTo>
                    <a:pt x="2726728" y="213131"/>
                  </a:lnTo>
                  <a:lnTo>
                    <a:pt x="2722156" y="204431"/>
                  </a:lnTo>
                  <a:lnTo>
                    <a:pt x="2722156" y="169621"/>
                  </a:lnTo>
                  <a:lnTo>
                    <a:pt x="2729001" y="163093"/>
                  </a:lnTo>
                  <a:lnTo>
                    <a:pt x="2729001" y="160921"/>
                  </a:lnTo>
                  <a:lnTo>
                    <a:pt x="2733573" y="160921"/>
                  </a:lnTo>
                  <a:lnTo>
                    <a:pt x="2733573" y="163093"/>
                  </a:lnTo>
                  <a:lnTo>
                    <a:pt x="2735846" y="163093"/>
                  </a:lnTo>
                  <a:lnTo>
                    <a:pt x="2738132" y="165265"/>
                  </a:lnTo>
                  <a:lnTo>
                    <a:pt x="2738132" y="167449"/>
                  </a:lnTo>
                  <a:lnTo>
                    <a:pt x="2740418" y="169621"/>
                  </a:lnTo>
                  <a:lnTo>
                    <a:pt x="2740418" y="173977"/>
                  </a:lnTo>
                  <a:lnTo>
                    <a:pt x="2742704" y="180492"/>
                  </a:lnTo>
                  <a:lnTo>
                    <a:pt x="2742704" y="165265"/>
                  </a:lnTo>
                  <a:lnTo>
                    <a:pt x="2740418" y="160921"/>
                  </a:lnTo>
                  <a:lnTo>
                    <a:pt x="2735846" y="158750"/>
                  </a:lnTo>
                  <a:lnTo>
                    <a:pt x="2729001" y="158750"/>
                  </a:lnTo>
                  <a:lnTo>
                    <a:pt x="2724442" y="163093"/>
                  </a:lnTo>
                  <a:lnTo>
                    <a:pt x="2719882" y="165265"/>
                  </a:lnTo>
                  <a:lnTo>
                    <a:pt x="2717596" y="167449"/>
                  </a:lnTo>
                  <a:lnTo>
                    <a:pt x="2713037" y="176149"/>
                  </a:lnTo>
                  <a:lnTo>
                    <a:pt x="2713037" y="195732"/>
                  </a:lnTo>
                  <a:lnTo>
                    <a:pt x="2717596" y="208775"/>
                  </a:lnTo>
                  <a:lnTo>
                    <a:pt x="2722156" y="215303"/>
                  </a:lnTo>
                  <a:lnTo>
                    <a:pt x="2726728" y="217487"/>
                  </a:lnTo>
                  <a:lnTo>
                    <a:pt x="2735846" y="217487"/>
                  </a:lnTo>
                  <a:lnTo>
                    <a:pt x="2740418" y="215303"/>
                  </a:lnTo>
                  <a:lnTo>
                    <a:pt x="2742704" y="213131"/>
                  </a:lnTo>
                  <a:lnTo>
                    <a:pt x="2749550" y="200075"/>
                  </a:lnTo>
                  <a:lnTo>
                    <a:pt x="2749550" y="178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2162175" y="3835401"/>
            <a:ext cx="2898775" cy="335280"/>
            <a:chOff x="2162175" y="3835401"/>
            <a:chExt cx="2898775" cy="335280"/>
          </a:xfrm>
        </p:grpSpPr>
        <p:sp>
          <p:nvSpPr>
            <p:cNvPr id="42" name="object 42"/>
            <p:cNvSpPr/>
            <p:nvPr/>
          </p:nvSpPr>
          <p:spPr>
            <a:xfrm>
              <a:off x="2165350" y="3838576"/>
              <a:ext cx="311150" cy="287655"/>
            </a:xfrm>
            <a:custGeom>
              <a:avLst/>
              <a:gdLst/>
              <a:ahLst/>
              <a:cxnLst/>
              <a:rect l="l" t="t" r="r" b="b"/>
              <a:pathLst>
                <a:path w="311150" h="287654">
                  <a:moveTo>
                    <a:pt x="0" y="143669"/>
                  </a:moveTo>
                  <a:lnTo>
                    <a:pt x="7931" y="98258"/>
                  </a:lnTo>
                  <a:lnTo>
                    <a:pt x="30016" y="58819"/>
                  </a:lnTo>
                  <a:lnTo>
                    <a:pt x="63694" y="27719"/>
                  </a:lnTo>
                  <a:lnTo>
                    <a:pt x="106401" y="7324"/>
                  </a:lnTo>
                  <a:lnTo>
                    <a:pt x="155575" y="0"/>
                  </a:lnTo>
                  <a:lnTo>
                    <a:pt x="204748" y="7324"/>
                  </a:lnTo>
                  <a:lnTo>
                    <a:pt x="247455" y="27719"/>
                  </a:lnTo>
                  <a:lnTo>
                    <a:pt x="281133" y="58819"/>
                  </a:lnTo>
                  <a:lnTo>
                    <a:pt x="303218" y="98258"/>
                  </a:lnTo>
                  <a:lnTo>
                    <a:pt x="311150" y="143669"/>
                  </a:lnTo>
                  <a:lnTo>
                    <a:pt x="303218" y="189079"/>
                  </a:lnTo>
                  <a:lnTo>
                    <a:pt x="281133" y="228518"/>
                  </a:lnTo>
                  <a:lnTo>
                    <a:pt x="247455" y="259618"/>
                  </a:lnTo>
                  <a:lnTo>
                    <a:pt x="204748" y="280013"/>
                  </a:lnTo>
                  <a:lnTo>
                    <a:pt x="155575" y="287338"/>
                  </a:lnTo>
                  <a:lnTo>
                    <a:pt x="106401" y="280013"/>
                  </a:lnTo>
                  <a:lnTo>
                    <a:pt x="63694" y="259618"/>
                  </a:lnTo>
                  <a:lnTo>
                    <a:pt x="30016" y="228518"/>
                  </a:lnTo>
                  <a:lnTo>
                    <a:pt x="7931" y="189079"/>
                  </a:lnTo>
                  <a:lnTo>
                    <a:pt x="0" y="1436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55987" y="3838576"/>
              <a:ext cx="311150" cy="287655"/>
            </a:xfrm>
            <a:custGeom>
              <a:avLst/>
              <a:gdLst/>
              <a:ahLst/>
              <a:cxnLst/>
              <a:rect l="l" t="t" r="r" b="b"/>
              <a:pathLst>
                <a:path w="311150" h="287654">
                  <a:moveTo>
                    <a:pt x="0" y="143669"/>
                  </a:moveTo>
                  <a:lnTo>
                    <a:pt x="7931" y="98258"/>
                  </a:lnTo>
                  <a:lnTo>
                    <a:pt x="30016" y="58819"/>
                  </a:lnTo>
                  <a:lnTo>
                    <a:pt x="63694" y="27719"/>
                  </a:lnTo>
                  <a:lnTo>
                    <a:pt x="106401" y="7324"/>
                  </a:lnTo>
                  <a:lnTo>
                    <a:pt x="155575" y="0"/>
                  </a:lnTo>
                  <a:lnTo>
                    <a:pt x="204748" y="7324"/>
                  </a:lnTo>
                  <a:lnTo>
                    <a:pt x="247455" y="27719"/>
                  </a:lnTo>
                  <a:lnTo>
                    <a:pt x="281133" y="58819"/>
                  </a:lnTo>
                  <a:lnTo>
                    <a:pt x="303218" y="98258"/>
                  </a:lnTo>
                  <a:lnTo>
                    <a:pt x="311150" y="143669"/>
                  </a:lnTo>
                  <a:lnTo>
                    <a:pt x="303218" y="189079"/>
                  </a:lnTo>
                  <a:lnTo>
                    <a:pt x="281133" y="228518"/>
                  </a:lnTo>
                  <a:lnTo>
                    <a:pt x="247455" y="259618"/>
                  </a:lnTo>
                  <a:lnTo>
                    <a:pt x="204748" y="280013"/>
                  </a:lnTo>
                  <a:lnTo>
                    <a:pt x="155575" y="287338"/>
                  </a:lnTo>
                  <a:lnTo>
                    <a:pt x="106401" y="280013"/>
                  </a:lnTo>
                  <a:lnTo>
                    <a:pt x="63694" y="259618"/>
                  </a:lnTo>
                  <a:lnTo>
                    <a:pt x="30016" y="228518"/>
                  </a:lnTo>
                  <a:lnTo>
                    <a:pt x="7931" y="189079"/>
                  </a:lnTo>
                  <a:lnTo>
                    <a:pt x="0" y="1436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76500" y="3910012"/>
              <a:ext cx="963930" cy="1905"/>
            </a:xfrm>
            <a:custGeom>
              <a:avLst/>
              <a:gdLst/>
              <a:ahLst/>
              <a:cxnLst/>
              <a:rect l="l" t="t" r="r" b="b"/>
              <a:pathLst>
                <a:path w="963929" h="1904">
                  <a:moveTo>
                    <a:pt x="0" y="0"/>
                  </a:moveTo>
                  <a:lnTo>
                    <a:pt x="963613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82950" y="3875088"/>
              <a:ext cx="135255" cy="71755"/>
            </a:xfrm>
            <a:custGeom>
              <a:avLst/>
              <a:gdLst/>
              <a:ahLst/>
              <a:cxnLst/>
              <a:rect l="l" t="t" r="r" b="b"/>
              <a:pathLst>
                <a:path w="135254" h="71754">
                  <a:moveTo>
                    <a:pt x="0" y="0"/>
                  </a:moveTo>
                  <a:lnTo>
                    <a:pt x="134938" y="34636"/>
                  </a:lnTo>
                  <a:lnTo>
                    <a:pt x="0" y="7143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46625" y="3838576"/>
              <a:ext cx="311150" cy="287655"/>
            </a:xfrm>
            <a:custGeom>
              <a:avLst/>
              <a:gdLst/>
              <a:ahLst/>
              <a:cxnLst/>
              <a:rect l="l" t="t" r="r" b="b"/>
              <a:pathLst>
                <a:path w="311150" h="287654">
                  <a:moveTo>
                    <a:pt x="0" y="143669"/>
                  </a:moveTo>
                  <a:lnTo>
                    <a:pt x="7931" y="98258"/>
                  </a:lnTo>
                  <a:lnTo>
                    <a:pt x="30016" y="58819"/>
                  </a:lnTo>
                  <a:lnTo>
                    <a:pt x="63694" y="27719"/>
                  </a:lnTo>
                  <a:lnTo>
                    <a:pt x="106401" y="7324"/>
                  </a:lnTo>
                  <a:lnTo>
                    <a:pt x="155575" y="0"/>
                  </a:lnTo>
                  <a:lnTo>
                    <a:pt x="204748" y="7324"/>
                  </a:lnTo>
                  <a:lnTo>
                    <a:pt x="247455" y="27719"/>
                  </a:lnTo>
                  <a:lnTo>
                    <a:pt x="281133" y="58819"/>
                  </a:lnTo>
                  <a:lnTo>
                    <a:pt x="303218" y="98258"/>
                  </a:lnTo>
                  <a:lnTo>
                    <a:pt x="311150" y="143669"/>
                  </a:lnTo>
                  <a:lnTo>
                    <a:pt x="303218" y="189079"/>
                  </a:lnTo>
                  <a:lnTo>
                    <a:pt x="281133" y="228518"/>
                  </a:lnTo>
                  <a:lnTo>
                    <a:pt x="247455" y="259618"/>
                  </a:lnTo>
                  <a:lnTo>
                    <a:pt x="204748" y="280013"/>
                  </a:lnTo>
                  <a:lnTo>
                    <a:pt x="155575" y="287338"/>
                  </a:lnTo>
                  <a:lnTo>
                    <a:pt x="106401" y="280013"/>
                  </a:lnTo>
                  <a:lnTo>
                    <a:pt x="63694" y="259618"/>
                  </a:lnTo>
                  <a:lnTo>
                    <a:pt x="30016" y="228518"/>
                  </a:lnTo>
                  <a:lnTo>
                    <a:pt x="7931" y="189079"/>
                  </a:lnTo>
                  <a:lnTo>
                    <a:pt x="0" y="1436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36975" y="3910012"/>
              <a:ext cx="996950" cy="1905"/>
            </a:xfrm>
            <a:custGeom>
              <a:avLst/>
              <a:gdLst/>
              <a:ahLst/>
              <a:cxnLst/>
              <a:rect l="l" t="t" r="r" b="b"/>
              <a:pathLst>
                <a:path w="996950" h="1904">
                  <a:moveTo>
                    <a:pt x="0" y="0"/>
                  </a:moveTo>
                  <a:lnTo>
                    <a:pt x="99695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73587" y="3875088"/>
              <a:ext cx="133350" cy="71755"/>
            </a:xfrm>
            <a:custGeom>
              <a:avLst/>
              <a:gdLst/>
              <a:ahLst/>
              <a:cxnLst/>
              <a:rect l="l" t="t" r="r" b="b"/>
              <a:pathLst>
                <a:path w="133350" h="71754">
                  <a:moveTo>
                    <a:pt x="0" y="0"/>
                  </a:moveTo>
                  <a:lnTo>
                    <a:pt x="133350" y="34636"/>
                  </a:lnTo>
                  <a:lnTo>
                    <a:pt x="0" y="7143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44749" y="4056062"/>
              <a:ext cx="995680" cy="1905"/>
            </a:xfrm>
            <a:custGeom>
              <a:avLst/>
              <a:gdLst/>
              <a:ahLst/>
              <a:cxnLst/>
              <a:rect l="l" t="t" r="r" b="b"/>
              <a:pathLst>
                <a:path w="995679" h="1904">
                  <a:moveTo>
                    <a:pt x="995363" y="0"/>
                  </a:moveTo>
                  <a:lnTo>
                    <a:pt x="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70150" y="4021138"/>
              <a:ext cx="135255" cy="68580"/>
            </a:xfrm>
            <a:custGeom>
              <a:avLst/>
              <a:gdLst/>
              <a:ahLst/>
              <a:cxnLst/>
              <a:rect l="l" t="t" r="r" b="b"/>
              <a:pathLst>
                <a:path w="135255" h="68579">
                  <a:moveTo>
                    <a:pt x="134938" y="68263"/>
                  </a:moveTo>
                  <a:lnTo>
                    <a:pt x="0" y="34131"/>
                  </a:lnTo>
                  <a:lnTo>
                    <a:pt x="1349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36974" y="4056062"/>
              <a:ext cx="1027430" cy="1905"/>
            </a:xfrm>
            <a:custGeom>
              <a:avLst/>
              <a:gdLst/>
              <a:ahLst/>
              <a:cxnLst/>
              <a:rect l="l" t="t" r="r" b="b"/>
              <a:pathLst>
                <a:path w="1027429" h="1904">
                  <a:moveTo>
                    <a:pt x="1027113" y="0"/>
                  </a:moveTo>
                  <a:lnTo>
                    <a:pt x="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60787" y="4021138"/>
              <a:ext cx="136525" cy="68580"/>
            </a:xfrm>
            <a:custGeom>
              <a:avLst/>
              <a:gdLst/>
              <a:ahLst/>
              <a:cxnLst/>
              <a:rect l="l" t="t" r="r" b="b"/>
              <a:pathLst>
                <a:path w="136525" h="68579">
                  <a:moveTo>
                    <a:pt x="136525" y="68263"/>
                  </a:moveTo>
                  <a:lnTo>
                    <a:pt x="0" y="34131"/>
                  </a:lnTo>
                  <a:lnTo>
                    <a:pt x="13652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38375" y="3954462"/>
              <a:ext cx="2749550" cy="215900"/>
            </a:xfrm>
            <a:custGeom>
              <a:avLst/>
              <a:gdLst/>
              <a:ahLst/>
              <a:cxnLst/>
              <a:rect l="l" t="t" r="r" b="b"/>
              <a:pathLst>
                <a:path w="2749550" h="215900">
                  <a:moveTo>
                    <a:pt x="22225" y="99428"/>
                  </a:moveTo>
                  <a:lnTo>
                    <a:pt x="17780" y="99428"/>
                  </a:lnTo>
                  <a:lnTo>
                    <a:pt x="15557" y="97256"/>
                  </a:lnTo>
                  <a:lnTo>
                    <a:pt x="15557" y="49390"/>
                  </a:lnTo>
                  <a:lnTo>
                    <a:pt x="15557" y="42875"/>
                  </a:lnTo>
                  <a:lnTo>
                    <a:pt x="13335" y="42875"/>
                  </a:lnTo>
                  <a:lnTo>
                    <a:pt x="0" y="49390"/>
                  </a:lnTo>
                  <a:lnTo>
                    <a:pt x="0" y="51574"/>
                  </a:lnTo>
                  <a:lnTo>
                    <a:pt x="2222" y="49390"/>
                  </a:lnTo>
                  <a:lnTo>
                    <a:pt x="6667" y="49390"/>
                  </a:lnTo>
                  <a:lnTo>
                    <a:pt x="8890" y="51574"/>
                  </a:lnTo>
                  <a:lnTo>
                    <a:pt x="8890" y="97256"/>
                  </a:lnTo>
                  <a:lnTo>
                    <a:pt x="6667" y="99428"/>
                  </a:lnTo>
                  <a:lnTo>
                    <a:pt x="2222" y="99428"/>
                  </a:lnTo>
                  <a:lnTo>
                    <a:pt x="2222" y="101612"/>
                  </a:lnTo>
                  <a:lnTo>
                    <a:pt x="22225" y="101612"/>
                  </a:lnTo>
                  <a:lnTo>
                    <a:pt x="22225" y="99428"/>
                  </a:lnTo>
                  <a:close/>
                </a:path>
                <a:path w="2749550" h="215900">
                  <a:moveTo>
                    <a:pt x="76200" y="62445"/>
                  </a:moveTo>
                  <a:lnTo>
                    <a:pt x="73914" y="55918"/>
                  </a:lnTo>
                  <a:lnTo>
                    <a:pt x="69354" y="49390"/>
                  </a:lnTo>
                  <a:lnTo>
                    <a:pt x="68211" y="47218"/>
                  </a:lnTo>
                  <a:lnTo>
                    <a:pt x="67068" y="45046"/>
                  </a:lnTo>
                  <a:lnTo>
                    <a:pt x="67068" y="58102"/>
                  </a:lnTo>
                  <a:lnTo>
                    <a:pt x="67068" y="90728"/>
                  </a:lnTo>
                  <a:lnTo>
                    <a:pt x="64782" y="92900"/>
                  </a:lnTo>
                  <a:lnTo>
                    <a:pt x="64782" y="95084"/>
                  </a:lnTo>
                  <a:lnTo>
                    <a:pt x="60223" y="99428"/>
                  </a:lnTo>
                  <a:lnTo>
                    <a:pt x="53378" y="99428"/>
                  </a:lnTo>
                  <a:lnTo>
                    <a:pt x="51092" y="97256"/>
                  </a:lnTo>
                  <a:lnTo>
                    <a:pt x="51092" y="92900"/>
                  </a:lnTo>
                  <a:lnTo>
                    <a:pt x="48806" y="88557"/>
                  </a:lnTo>
                  <a:lnTo>
                    <a:pt x="46532" y="82029"/>
                  </a:lnTo>
                  <a:lnTo>
                    <a:pt x="46532" y="68973"/>
                  </a:lnTo>
                  <a:lnTo>
                    <a:pt x="48806" y="64617"/>
                  </a:lnTo>
                  <a:lnTo>
                    <a:pt x="48806" y="53746"/>
                  </a:lnTo>
                  <a:lnTo>
                    <a:pt x="53378" y="49390"/>
                  </a:lnTo>
                  <a:lnTo>
                    <a:pt x="53378" y="47218"/>
                  </a:lnTo>
                  <a:lnTo>
                    <a:pt x="62496" y="47218"/>
                  </a:lnTo>
                  <a:lnTo>
                    <a:pt x="62496" y="49390"/>
                  </a:lnTo>
                  <a:lnTo>
                    <a:pt x="64782" y="51574"/>
                  </a:lnTo>
                  <a:lnTo>
                    <a:pt x="64782" y="53746"/>
                  </a:lnTo>
                  <a:lnTo>
                    <a:pt x="67068" y="58102"/>
                  </a:lnTo>
                  <a:lnTo>
                    <a:pt x="67068" y="45046"/>
                  </a:lnTo>
                  <a:lnTo>
                    <a:pt x="62496" y="42875"/>
                  </a:lnTo>
                  <a:lnTo>
                    <a:pt x="55651" y="42875"/>
                  </a:lnTo>
                  <a:lnTo>
                    <a:pt x="51092" y="47218"/>
                  </a:lnTo>
                  <a:lnTo>
                    <a:pt x="46532" y="49390"/>
                  </a:lnTo>
                  <a:lnTo>
                    <a:pt x="44246" y="51574"/>
                  </a:lnTo>
                  <a:lnTo>
                    <a:pt x="39687" y="60274"/>
                  </a:lnTo>
                  <a:lnTo>
                    <a:pt x="39687" y="86372"/>
                  </a:lnTo>
                  <a:lnTo>
                    <a:pt x="44246" y="92900"/>
                  </a:lnTo>
                  <a:lnTo>
                    <a:pt x="46532" y="99428"/>
                  </a:lnTo>
                  <a:lnTo>
                    <a:pt x="51092" y="101612"/>
                  </a:lnTo>
                  <a:lnTo>
                    <a:pt x="62496" y="101612"/>
                  </a:lnTo>
                  <a:lnTo>
                    <a:pt x="67068" y="99428"/>
                  </a:lnTo>
                  <a:lnTo>
                    <a:pt x="69354" y="97256"/>
                  </a:lnTo>
                  <a:lnTo>
                    <a:pt x="76200" y="84201"/>
                  </a:lnTo>
                  <a:lnTo>
                    <a:pt x="76200" y="62445"/>
                  </a:lnTo>
                  <a:close/>
                </a:path>
                <a:path w="2749550" h="215900">
                  <a:moveTo>
                    <a:pt x="120650" y="62445"/>
                  </a:moveTo>
                  <a:lnTo>
                    <a:pt x="115887" y="49390"/>
                  </a:lnTo>
                  <a:lnTo>
                    <a:pt x="113499" y="47218"/>
                  </a:lnTo>
                  <a:lnTo>
                    <a:pt x="113499" y="58102"/>
                  </a:lnTo>
                  <a:lnTo>
                    <a:pt x="113499" y="86372"/>
                  </a:lnTo>
                  <a:lnTo>
                    <a:pt x="111125" y="90728"/>
                  </a:lnTo>
                  <a:lnTo>
                    <a:pt x="111125" y="92900"/>
                  </a:lnTo>
                  <a:lnTo>
                    <a:pt x="106362" y="97256"/>
                  </a:lnTo>
                  <a:lnTo>
                    <a:pt x="106362" y="99428"/>
                  </a:lnTo>
                  <a:lnTo>
                    <a:pt x="99212" y="99428"/>
                  </a:lnTo>
                  <a:lnTo>
                    <a:pt x="96837" y="97256"/>
                  </a:lnTo>
                  <a:lnTo>
                    <a:pt x="92075" y="88557"/>
                  </a:lnTo>
                  <a:lnTo>
                    <a:pt x="92075" y="60274"/>
                  </a:lnTo>
                  <a:lnTo>
                    <a:pt x="94449" y="53746"/>
                  </a:lnTo>
                  <a:lnTo>
                    <a:pt x="94449" y="51574"/>
                  </a:lnTo>
                  <a:lnTo>
                    <a:pt x="99212" y="47218"/>
                  </a:lnTo>
                  <a:lnTo>
                    <a:pt x="106362" y="47218"/>
                  </a:lnTo>
                  <a:lnTo>
                    <a:pt x="108737" y="49390"/>
                  </a:lnTo>
                  <a:lnTo>
                    <a:pt x="108737" y="51574"/>
                  </a:lnTo>
                  <a:lnTo>
                    <a:pt x="111125" y="53746"/>
                  </a:lnTo>
                  <a:lnTo>
                    <a:pt x="113499" y="58102"/>
                  </a:lnTo>
                  <a:lnTo>
                    <a:pt x="113499" y="47218"/>
                  </a:lnTo>
                  <a:lnTo>
                    <a:pt x="111125" y="45046"/>
                  </a:lnTo>
                  <a:lnTo>
                    <a:pt x="106362" y="42875"/>
                  </a:lnTo>
                  <a:lnTo>
                    <a:pt x="99212" y="42875"/>
                  </a:lnTo>
                  <a:lnTo>
                    <a:pt x="92075" y="49390"/>
                  </a:lnTo>
                  <a:lnTo>
                    <a:pt x="87312" y="51574"/>
                  </a:lnTo>
                  <a:lnTo>
                    <a:pt x="87312" y="55918"/>
                  </a:lnTo>
                  <a:lnTo>
                    <a:pt x="84924" y="60274"/>
                  </a:lnTo>
                  <a:lnTo>
                    <a:pt x="82550" y="66802"/>
                  </a:lnTo>
                  <a:lnTo>
                    <a:pt x="82550" y="79857"/>
                  </a:lnTo>
                  <a:lnTo>
                    <a:pt x="87312" y="92900"/>
                  </a:lnTo>
                  <a:lnTo>
                    <a:pt x="92075" y="99428"/>
                  </a:lnTo>
                  <a:lnTo>
                    <a:pt x="96837" y="101612"/>
                  </a:lnTo>
                  <a:lnTo>
                    <a:pt x="108737" y="101612"/>
                  </a:lnTo>
                  <a:lnTo>
                    <a:pt x="111125" y="99428"/>
                  </a:lnTo>
                  <a:lnTo>
                    <a:pt x="113499" y="97256"/>
                  </a:lnTo>
                  <a:lnTo>
                    <a:pt x="120650" y="84201"/>
                  </a:lnTo>
                  <a:lnTo>
                    <a:pt x="120650" y="62445"/>
                  </a:lnTo>
                  <a:close/>
                </a:path>
                <a:path w="2749550" h="215900">
                  <a:moveTo>
                    <a:pt x="649287" y="192620"/>
                  </a:moveTo>
                  <a:lnTo>
                    <a:pt x="646950" y="190500"/>
                  </a:lnTo>
                  <a:lnTo>
                    <a:pt x="646950" y="188391"/>
                  </a:lnTo>
                  <a:lnTo>
                    <a:pt x="644626" y="184150"/>
                  </a:lnTo>
                  <a:lnTo>
                    <a:pt x="642302" y="184150"/>
                  </a:lnTo>
                  <a:lnTo>
                    <a:pt x="637641" y="182041"/>
                  </a:lnTo>
                  <a:lnTo>
                    <a:pt x="646950" y="173570"/>
                  </a:lnTo>
                  <a:lnTo>
                    <a:pt x="646950" y="167220"/>
                  </a:lnTo>
                  <a:lnTo>
                    <a:pt x="642302" y="162991"/>
                  </a:lnTo>
                  <a:lnTo>
                    <a:pt x="637641" y="158750"/>
                  </a:lnTo>
                  <a:lnTo>
                    <a:pt x="625995" y="158750"/>
                  </a:lnTo>
                  <a:lnTo>
                    <a:pt x="621347" y="160870"/>
                  </a:lnTo>
                  <a:lnTo>
                    <a:pt x="619010" y="162991"/>
                  </a:lnTo>
                  <a:lnTo>
                    <a:pt x="616686" y="167220"/>
                  </a:lnTo>
                  <a:lnTo>
                    <a:pt x="616686" y="169341"/>
                  </a:lnTo>
                  <a:lnTo>
                    <a:pt x="623671" y="162991"/>
                  </a:lnTo>
                  <a:lnTo>
                    <a:pt x="632980" y="162991"/>
                  </a:lnTo>
                  <a:lnTo>
                    <a:pt x="635317" y="165100"/>
                  </a:lnTo>
                  <a:lnTo>
                    <a:pt x="635317" y="167220"/>
                  </a:lnTo>
                  <a:lnTo>
                    <a:pt x="637641" y="167220"/>
                  </a:lnTo>
                  <a:lnTo>
                    <a:pt x="639965" y="169341"/>
                  </a:lnTo>
                  <a:lnTo>
                    <a:pt x="639965" y="177800"/>
                  </a:lnTo>
                  <a:lnTo>
                    <a:pt x="632980" y="184150"/>
                  </a:lnTo>
                  <a:lnTo>
                    <a:pt x="630656" y="184150"/>
                  </a:lnTo>
                  <a:lnTo>
                    <a:pt x="628332" y="186270"/>
                  </a:lnTo>
                  <a:lnTo>
                    <a:pt x="630656" y="186270"/>
                  </a:lnTo>
                  <a:lnTo>
                    <a:pt x="632980" y="188391"/>
                  </a:lnTo>
                  <a:lnTo>
                    <a:pt x="635317" y="188391"/>
                  </a:lnTo>
                  <a:lnTo>
                    <a:pt x="639965" y="192620"/>
                  </a:lnTo>
                  <a:lnTo>
                    <a:pt x="639965" y="194741"/>
                  </a:lnTo>
                  <a:lnTo>
                    <a:pt x="642302" y="196850"/>
                  </a:lnTo>
                  <a:lnTo>
                    <a:pt x="642302" y="203200"/>
                  </a:lnTo>
                  <a:lnTo>
                    <a:pt x="639965" y="205320"/>
                  </a:lnTo>
                  <a:lnTo>
                    <a:pt x="639965" y="209550"/>
                  </a:lnTo>
                  <a:lnTo>
                    <a:pt x="637641" y="211670"/>
                  </a:lnTo>
                  <a:lnTo>
                    <a:pt x="625995" y="211670"/>
                  </a:lnTo>
                  <a:lnTo>
                    <a:pt x="623671" y="209550"/>
                  </a:lnTo>
                  <a:lnTo>
                    <a:pt x="621347" y="209550"/>
                  </a:lnTo>
                  <a:lnTo>
                    <a:pt x="619010" y="207441"/>
                  </a:lnTo>
                  <a:lnTo>
                    <a:pt x="616686" y="207441"/>
                  </a:lnTo>
                  <a:lnTo>
                    <a:pt x="616686" y="209550"/>
                  </a:lnTo>
                  <a:lnTo>
                    <a:pt x="614362" y="209550"/>
                  </a:lnTo>
                  <a:lnTo>
                    <a:pt x="614362" y="211670"/>
                  </a:lnTo>
                  <a:lnTo>
                    <a:pt x="616686" y="213791"/>
                  </a:lnTo>
                  <a:lnTo>
                    <a:pt x="619010" y="213791"/>
                  </a:lnTo>
                  <a:lnTo>
                    <a:pt x="621347" y="215900"/>
                  </a:lnTo>
                  <a:lnTo>
                    <a:pt x="632980" y="215900"/>
                  </a:lnTo>
                  <a:lnTo>
                    <a:pt x="639965" y="213791"/>
                  </a:lnTo>
                  <a:lnTo>
                    <a:pt x="641515" y="211670"/>
                  </a:lnTo>
                  <a:lnTo>
                    <a:pt x="644626" y="207441"/>
                  </a:lnTo>
                  <a:lnTo>
                    <a:pt x="646950" y="205320"/>
                  </a:lnTo>
                  <a:lnTo>
                    <a:pt x="649287" y="201091"/>
                  </a:lnTo>
                  <a:lnTo>
                    <a:pt x="649287" y="192620"/>
                  </a:lnTo>
                  <a:close/>
                </a:path>
                <a:path w="2749550" h="215900">
                  <a:moveTo>
                    <a:pt x="698500" y="177800"/>
                  </a:moveTo>
                  <a:lnTo>
                    <a:pt x="696112" y="169341"/>
                  </a:lnTo>
                  <a:lnTo>
                    <a:pt x="688975" y="163004"/>
                  </a:lnTo>
                  <a:lnTo>
                    <a:pt x="688975" y="173570"/>
                  </a:lnTo>
                  <a:lnTo>
                    <a:pt x="688975" y="198970"/>
                  </a:lnTo>
                  <a:lnTo>
                    <a:pt x="686587" y="203200"/>
                  </a:lnTo>
                  <a:lnTo>
                    <a:pt x="686587" y="207441"/>
                  </a:lnTo>
                  <a:lnTo>
                    <a:pt x="684212" y="209550"/>
                  </a:lnTo>
                  <a:lnTo>
                    <a:pt x="684212" y="211670"/>
                  </a:lnTo>
                  <a:lnTo>
                    <a:pt x="674687" y="211670"/>
                  </a:lnTo>
                  <a:lnTo>
                    <a:pt x="672299" y="209550"/>
                  </a:lnTo>
                  <a:lnTo>
                    <a:pt x="672299" y="207441"/>
                  </a:lnTo>
                  <a:lnTo>
                    <a:pt x="667537" y="194741"/>
                  </a:lnTo>
                  <a:lnTo>
                    <a:pt x="667537" y="179920"/>
                  </a:lnTo>
                  <a:lnTo>
                    <a:pt x="669925" y="173570"/>
                  </a:lnTo>
                  <a:lnTo>
                    <a:pt x="669925" y="169341"/>
                  </a:lnTo>
                  <a:lnTo>
                    <a:pt x="672299" y="165100"/>
                  </a:lnTo>
                  <a:lnTo>
                    <a:pt x="677062" y="160870"/>
                  </a:lnTo>
                  <a:lnTo>
                    <a:pt x="681824" y="160870"/>
                  </a:lnTo>
                  <a:lnTo>
                    <a:pt x="686587" y="165100"/>
                  </a:lnTo>
                  <a:lnTo>
                    <a:pt x="686587" y="169341"/>
                  </a:lnTo>
                  <a:lnTo>
                    <a:pt x="688975" y="173570"/>
                  </a:lnTo>
                  <a:lnTo>
                    <a:pt x="688975" y="163004"/>
                  </a:lnTo>
                  <a:lnTo>
                    <a:pt x="686587" y="160870"/>
                  </a:lnTo>
                  <a:lnTo>
                    <a:pt x="684212" y="158750"/>
                  </a:lnTo>
                  <a:lnTo>
                    <a:pt x="672299" y="158750"/>
                  </a:lnTo>
                  <a:lnTo>
                    <a:pt x="667537" y="162991"/>
                  </a:lnTo>
                  <a:lnTo>
                    <a:pt x="660400" y="175691"/>
                  </a:lnTo>
                  <a:lnTo>
                    <a:pt x="660400" y="201091"/>
                  </a:lnTo>
                  <a:lnTo>
                    <a:pt x="665162" y="205320"/>
                  </a:lnTo>
                  <a:lnTo>
                    <a:pt x="667537" y="211670"/>
                  </a:lnTo>
                  <a:lnTo>
                    <a:pt x="672299" y="215900"/>
                  </a:lnTo>
                  <a:lnTo>
                    <a:pt x="681824" y="215900"/>
                  </a:lnTo>
                  <a:lnTo>
                    <a:pt x="686587" y="211670"/>
                  </a:lnTo>
                  <a:lnTo>
                    <a:pt x="691349" y="209550"/>
                  </a:lnTo>
                  <a:lnTo>
                    <a:pt x="693737" y="207441"/>
                  </a:lnTo>
                  <a:lnTo>
                    <a:pt x="696112" y="203200"/>
                  </a:lnTo>
                  <a:lnTo>
                    <a:pt x="696112" y="198970"/>
                  </a:lnTo>
                  <a:lnTo>
                    <a:pt x="698500" y="192620"/>
                  </a:lnTo>
                  <a:lnTo>
                    <a:pt x="698500" y="177800"/>
                  </a:lnTo>
                  <a:close/>
                </a:path>
                <a:path w="2749550" h="215900">
                  <a:moveTo>
                    <a:pt x="1382712" y="36334"/>
                  </a:moveTo>
                  <a:lnTo>
                    <a:pt x="1375702" y="36334"/>
                  </a:lnTo>
                  <a:lnTo>
                    <a:pt x="1375702" y="8559"/>
                  </a:lnTo>
                  <a:lnTo>
                    <a:pt x="1375702" y="0"/>
                  </a:lnTo>
                  <a:lnTo>
                    <a:pt x="1371028" y="0"/>
                  </a:lnTo>
                  <a:lnTo>
                    <a:pt x="1366367" y="6057"/>
                  </a:lnTo>
                  <a:lnTo>
                    <a:pt x="1366367" y="8559"/>
                  </a:lnTo>
                  <a:lnTo>
                    <a:pt x="1366367" y="36334"/>
                  </a:lnTo>
                  <a:lnTo>
                    <a:pt x="1347685" y="36334"/>
                  </a:lnTo>
                  <a:lnTo>
                    <a:pt x="1366367" y="8559"/>
                  </a:lnTo>
                  <a:lnTo>
                    <a:pt x="1366367" y="6057"/>
                  </a:lnTo>
                  <a:lnTo>
                    <a:pt x="1343025" y="36334"/>
                  </a:lnTo>
                  <a:lnTo>
                    <a:pt x="1343025" y="40614"/>
                  </a:lnTo>
                  <a:lnTo>
                    <a:pt x="1366367" y="40614"/>
                  </a:lnTo>
                  <a:lnTo>
                    <a:pt x="1366367" y="55575"/>
                  </a:lnTo>
                  <a:lnTo>
                    <a:pt x="1375702" y="55575"/>
                  </a:lnTo>
                  <a:lnTo>
                    <a:pt x="1375702" y="40614"/>
                  </a:lnTo>
                  <a:lnTo>
                    <a:pt x="1382712" y="40614"/>
                  </a:lnTo>
                  <a:lnTo>
                    <a:pt x="1382712" y="36334"/>
                  </a:lnTo>
                  <a:close/>
                </a:path>
                <a:path w="2749550" h="215900">
                  <a:moveTo>
                    <a:pt x="1428750" y="19583"/>
                  </a:moveTo>
                  <a:lnTo>
                    <a:pt x="1426464" y="13055"/>
                  </a:lnTo>
                  <a:lnTo>
                    <a:pt x="1421904" y="6527"/>
                  </a:lnTo>
                  <a:lnTo>
                    <a:pt x="1419618" y="4356"/>
                  </a:lnTo>
                  <a:lnTo>
                    <a:pt x="1419618" y="15240"/>
                  </a:lnTo>
                  <a:lnTo>
                    <a:pt x="1419618" y="41338"/>
                  </a:lnTo>
                  <a:lnTo>
                    <a:pt x="1417332" y="47866"/>
                  </a:lnTo>
                  <a:lnTo>
                    <a:pt x="1417332" y="50038"/>
                  </a:lnTo>
                  <a:lnTo>
                    <a:pt x="1415046" y="52222"/>
                  </a:lnTo>
                  <a:lnTo>
                    <a:pt x="1415046" y="54394"/>
                  </a:lnTo>
                  <a:lnTo>
                    <a:pt x="1412773" y="54394"/>
                  </a:lnTo>
                  <a:lnTo>
                    <a:pt x="1410487" y="56565"/>
                  </a:lnTo>
                  <a:lnTo>
                    <a:pt x="1405928" y="56565"/>
                  </a:lnTo>
                  <a:lnTo>
                    <a:pt x="1403642" y="54394"/>
                  </a:lnTo>
                  <a:lnTo>
                    <a:pt x="1401356" y="50038"/>
                  </a:lnTo>
                  <a:lnTo>
                    <a:pt x="1401356" y="43510"/>
                  </a:lnTo>
                  <a:lnTo>
                    <a:pt x="1399082" y="39166"/>
                  </a:lnTo>
                  <a:lnTo>
                    <a:pt x="1399082" y="21755"/>
                  </a:lnTo>
                  <a:lnTo>
                    <a:pt x="1401356" y="15240"/>
                  </a:lnTo>
                  <a:lnTo>
                    <a:pt x="1401356" y="10883"/>
                  </a:lnTo>
                  <a:lnTo>
                    <a:pt x="1403642" y="6527"/>
                  </a:lnTo>
                  <a:lnTo>
                    <a:pt x="1408201" y="2184"/>
                  </a:lnTo>
                  <a:lnTo>
                    <a:pt x="1412773" y="2184"/>
                  </a:lnTo>
                  <a:lnTo>
                    <a:pt x="1415046" y="4356"/>
                  </a:lnTo>
                  <a:lnTo>
                    <a:pt x="1417332" y="8712"/>
                  </a:lnTo>
                  <a:lnTo>
                    <a:pt x="1417332" y="10883"/>
                  </a:lnTo>
                  <a:lnTo>
                    <a:pt x="1419618" y="15240"/>
                  </a:lnTo>
                  <a:lnTo>
                    <a:pt x="1419618" y="4356"/>
                  </a:lnTo>
                  <a:lnTo>
                    <a:pt x="1417332" y="2184"/>
                  </a:lnTo>
                  <a:lnTo>
                    <a:pt x="1415046" y="0"/>
                  </a:lnTo>
                  <a:lnTo>
                    <a:pt x="1403642" y="0"/>
                  </a:lnTo>
                  <a:lnTo>
                    <a:pt x="1399082" y="4356"/>
                  </a:lnTo>
                  <a:lnTo>
                    <a:pt x="1392237" y="17411"/>
                  </a:lnTo>
                  <a:lnTo>
                    <a:pt x="1392237" y="43510"/>
                  </a:lnTo>
                  <a:lnTo>
                    <a:pt x="1396796" y="47866"/>
                  </a:lnTo>
                  <a:lnTo>
                    <a:pt x="1399082" y="54394"/>
                  </a:lnTo>
                  <a:lnTo>
                    <a:pt x="1403642" y="58750"/>
                  </a:lnTo>
                  <a:lnTo>
                    <a:pt x="1412773" y="58750"/>
                  </a:lnTo>
                  <a:lnTo>
                    <a:pt x="1415046" y="56565"/>
                  </a:lnTo>
                  <a:lnTo>
                    <a:pt x="1417332" y="54394"/>
                  </a:lnTo>
                  <a:lnTo>
                    <a:pt x="1421904" y="52222"/>
                  </a:lnTo>
                  <a:lnTo>
                    <a:pt x="1424178" y="50038"/>
                  </a:lnTo>
                  <a:lnTo>
                    <a:pt x="1426464" y="45694"/>
                  </a:lnTo>
                  <a:lnTo>
                    <a:pt x="1426464" y="41338"/>
                  </a:lnTo>
                  <a:lnTo>
                    <a:pt x="1428750" y="34810"/>
                  </a:lnTo>
                  <a:lnTo>
                    <a:pt x="1428750" y="19583"/>
                  </a:lnTo>
                  <a:close/>
                </a:path>
                <a:path w="2749550" h="215900">
                  <a:moveTo>
                    <a:pt x="1924050" y="212178"/>
                  </a:moveTo>
                  <a:lnTo>
                    <a:pt x="1917090" y="212178"/>
                  </a:lnTo>
                  <a:lnTo>
                    <a:pt x="1917090" y="158750"/>
                  </a:lnTo>
                  <a:lnTo>
                    <a:pt x="1914766" y="158750"/>
                  </a:lnTo>
                  <a:lnTo>
                    <a:pt x="1893887" y="167309"/>
                  </a:lnTo>
                  <a:lnTo>
                    <a:pt x="1893887" y="169443"/>
                  </a:lnTo>
                  <a:lnTo>
                    <a:pt x="1903158" y="169443"/>
                  </a:lnTo>
                  <a:lnTo>
                    <a:pt x="1903158" y="210045"/>
                  </a:lnTo>
                  <a:lnTo>
                    <a:pt x="1900847" y="212178"/>
                  </a:lnTo>
                  <a:lnTo>
                    <a:pt x="1893887" y="212178"/>
                  </a:lnTo>
                  <a:lnTo>
                    <a:pt x="1893887" y="214325"/>
                  </a:lnTo>
                  <a:lnTo>
                    <a:pt x="1924050" y="214325"/>
                  </a:lnTo>
                  <a:lnTo>
                    <a:pt x="1924050" y="212178"/>
                  </a:lnTo>
                  <a:close/>
                </a:path>
                <a:path w="2749550" h="215900">
                  <a:moveTo>
                    <a:pt x="1973262" y="175691"/>
                  </a:moveTo>
                  <a:lnTo>
                    <a:pt x="1968500" y="167220"/>
                  </a:lnTo>
                  <a:lnTo>
                    <a:pt x="1968500" y="162991"/>
                  </a:lnTo>
                  <a:lnTo>
                    <a:pt x="1963737" y="160870"/>
                  </a:lnTo>
                  <a:lnTo>
                    <a:pt x="1961349" y="158750"/>
                  </a:lnTo>
                  <a:lnTo>
                    <a:pt x="1961349" y="169341"/>
                  </a:lnTo>
                  <a:lnTo>
                    <a:pt x="1961349" y="207441"/>
                  </a:lnTo>
                  <a:lnTo>
                    <a:pt x="1958975" y="209550"/>
                  </a:lnTo>
                  <a:lnTo>
                    <a:pt x="1958975" y="211670"/>
                  </a:lnTo>
                  <a:lnTo>
                    <a:pt x="1949450" y="211670"/>
                  </a:lnTo>
                  <a:lnTo>
                    <a:pt x="1949450" y="205320"/>
                  </a:lnTo>
                  <a:lnTo>
                    <a:pt x="1947062" y="198970"/>
                  </a:lnTo>
                  <a:lnTo>
                    <a:pt x="1947062" y="192620"/>
                  </a:lnTo>
                  <a:lnTo>
                    <a:pt x="1947430" y="182702"/>
                  </a:lnTo>
                  <a:lnTo>
                    <a:pt x="1948256" y="175158"/>
                  </a:lnTo>
                  <a:lnTo>
                    <a:pt x="1949069" y="170002"/>
                  </a:lnTo>
                  <a:lnTo>
                    <a:pt x="1949450" y="167220"/>
                  </a:lnTo>
                  <a:lnTo>
                    <a:pt x="1949450" y="162991"/>
                  </a:lnTo>
                  <a:lnTo>
                    <a:pt x="1951824" y="162991"/>
                  </a:lnTo>
                  <a:lnTo>
                    <a:pt x="1951824" y="160870"/>
                  </a:lnTo>
                  <a:lnTo>
                    <a:pt x="1956587" y="160870"/>
                  </a:lnTo>
                  <a:lnTo>
                    <a:pt x="1958975" y="162991"/>
                  </a:lnTo>
                  <a:lnTo>
                    <a:pt x="1958975" y="167220"/>
                  </a:lnTo>
                  <a:lnTo>
                    <a:pt x="1961349" y="169341"/>
                  </a:lnTo>
                  <a:lnTo>
                    <a:pt x="1961349" y="158750"/>
                  </a:lnTo>
                  <a:lnTo>
                    <a:pt x="1947062" y="158750"/>
                  </a:lnTo>
                  <a:lnTo>
                    <a:pt x="1942299" y="162991"/>
                  </a:lnTo>
                  <a:lnTo>
                    <a:pt x="1935162" y="175691"/>
                  </a:lnTo>
                  <a:lnTo>
                    <a:pt x="1935162" y="196850"/>
                  </a:lnTo>
                  <a:lnTo>
                    <a:pt x="1937537" y="201091"/>
                  </a:lnTo>
                  <a:lnTo>
                    <a:pt x="1937537" y="205320"/>
                  </a:lnTo>
                  <a:lnTo>
                    <a:pt x="1947062" y="213791"/>
                  </a:lnTo>
                  <a:lnTo>
                    <a:pt x="1949450" y="213791"/>
                  </a:lnTo>
                  <a:lnTo>
                    <a:pt x="1951824" y="215900"/>
                  </a:lnTo>
                  <a:lnTo>
                    <a:pt x="1956587" y="215900"/>
                  </a:lnTo>
                  <a:lnTo>
                    <a:pt x="1958975" y="213791"/>
                  </a:lnTo>
                  <a:lnTo>
                    <a:pt x="1961349" y="213791"/>
                  </a:lnTo>
                  <a:lnTo>
                    <a:pt x="1963737" y="211670"/>
                  </a:lnTo>
                  <a:lnTo>
                    <a:pt x="1966112" y="211670"/>
                  </a:lnTo>
                  <a:lnTo>
                    <a:pt x="1968500" y="209550"/>
                  </a:lnTo>
                  <a:lnTo>
                    <a:pt x="1968500" y="207441"/>
                  </a:lnTo>
                  <a:lnTo>
                    <a:pt x="1970874" y="205320"/>
                  </a:lnTo>
                  <a:lnTo>
                    <a:pt x="1970874" y="201091"/>
                  </a:lnTo>
                  <a:lnTo>
                    <a:pt x="1973262" y="196850"/>
                  </a:lnTo>
                  <a:lnTo>
                    <a:pt x="1973262" y="175691"/>
                  </a:lnTo>
                  <a:close/>
                </a:path>
                <a:path w="2749550" h="215900">
                  <a:moveTo>
                    <a:pt x="2019300" y="179920"/>
                  </a:moveTo>
                  <a:lnTo>
                    <a:pt x="2016963" y="175691"/>
                  </a:lnTo>
                  <a:lnTo>
                    <a:pt x="2016963" y="171450"/>
                  </a:lnTo>
                  <a:lnTo>
                    <a:pt x="2012289" y="162991"/>
                  </a:lnTo>
                  <a:lnTo>
                    <a:pt x="2009952" y="160870"/>
                  </a:lnTo>
                  <a:lnTo>
                    <a:pt x="2005291" y="158750"/>
                  </a:lnTo>
                  <a:lnTo>
                    <a:pt x="2005291" y="162991"/>
                  </a:lnTo>
                  <a:lnTo>
                    <a:pt x="2005291" y="209550"/>
                  </a:lnTo>
                  <a:lnTo>
                    <a:pt x="2002955" y="211670"/>
                  </a:lnTo>
                  <a:lnTo>
                    <a:pt x="1995944" y="211670"/>
                  </a:lnTo>
                  <a:lnTo>
                    <a:pt x="1993620" y="209550"/>
                  </a:lnTo>
                  <a:lnTo>
                    <a:pt x="1993620" y="165100"/>
                  </a:lnTo>
                  <a:lnTo>
                    <a:pt x="1995944" y="162991"/>
                  </a:lnTo>
                  <a:lnTo>
                    <a:pt x="1995944" y="160870"/>
                  </a:lnTo>
                  <a:lnTo>
                    <a:pt x="2002955" y="160870"/>
                  </a:lnTo>
                  <a:lnTo>
                    <a:pt x="2002955" y="162991"/>
                  </a:lnTo>
                  <a:lnTo>
                    <a:pt x="2005291" y="162991"/>
                  </a:lnTo>
                  <a:lnTo>
                    <a:pt x="2005291" y="158750"/>
                  </a:lnTo>
                  <a:lnTo>
                    <a:pt x="1993620" y="158750"/>
                  </a:lnTo>
                  <a:lnTo>
                    <a:pt x="1988947" y="160870"/>
                  </a:lnTo>
                  <a:lnTo>
                    <a:pt x="1986610" y="162991"/>
                  </a:lnTo>
                  <a:lnTo>
                    <a:pt x="1981936" y="171450"/>
                  </a:lnTo>
                  <a:lnTo>
                    <a:pt x="1981936" y="175691"/>
                  </a:lnTo>
                  <a:lnTo>
                    <a:pt x="1979612" y="182041"/>
                  </a:lnTo>
                  <a:lnTo>
                    <a:pt x="1979612" y="196850"/>
                  </a:lnTo>
                  <a:lnTo>
                    <a:pt x="1981936" y="201091"/>
                  </a:lnTo>
                  <a:lnTo>
                    <a:pt x="1981936" y="203200"/>
                  </a:lnTo>
                  <a:lnTo>
                    <a:pt x="1984273" y="205320"/>
                  </a:lnTo>
                  <a:lnTo>
                    <a:pt x="1984273" y="207441"/>
                  </a:lnTo>
                  <a:lnTo>
                    <a:pt x="1991283" y="213791"/>
                  </a:lnTo>
                  <a:lnTo>
                    <a:pt x="1993620" y="213791"/>
                  </a:lnTo>
                  <a:lnTo>
                    <a:pt x="1995944" y="215900"/>
                  </a:lnTo>
                  <a:lnTo>
                    <a:pt x="2002955" y="215900"/>
                  </a:lnTo>
                  <a:lnTo>
                    <a:pt x="2007628" y="211670"/>
                  </a:lnTo>
                  <a:lnTo>
                    <a:pt x="2009952" y="211670"/>
                  </a:lnTo>
                  <a:lnTo>
                    <a:pt x="2014626" y="207441"/>
                  </a:lnTo>
                  <a:lnTo>
                    <a:pt x="2014626" y="205320"/>
                  </a:lnTo>
                  <a:lnTo>
                    <a:pt x="2016963" y="201091"/>
                  </a:lnTo>
                  <a:lnTo>
                    <a:pt x="2016963" y="196850"/>
                  </a:lnTo>
                  <a:lnTo>
                    <a:pt x="2019300" y="192620"/>
                  </a:lnTo>
                  <a:lnTo>
                    <a:pt x="2019300" y="179920"/>
                  </a:lnTo>
                  <a:close/>
                </a:path>
                <a:path w="2749550" h="215900">
                  <a:moveTo>
                    <a:pt x="2647950" y="55575"/>
                  </a:moveTo>
                  <a:lnTo>
                    <a:pt x="2645562" y="53428"/>
                  </a:lnTo>
                  <a:lnTo>
                    <a:pt x="2645562" y="0"/>
                  </a:lnTo>
                  <a:lnTo>
                    <a:pt x="2643187" y="0"/>
                  </a:lnTo>
                  <a:lnTo>
                    <a:pt x="2628900" y="6413"/>
                  </a:lnTo>
                  <a:lnTo>
                    <a:pt x="2636037" y="6413"/>
                  </a:lnTo>
                  <a:lnTo>
                    <a:pt x="2636037" y="8559"/>
                  </a:lnTo>
                  <a:lnTo>
                    <a:pt x="2638425" y="12827"/>
                  </a:lnTo>
                  <a:lnTo>
                    <a:pt x="2638425" y="51295"/>
                  </a:lnTo>
                  <a:lnTo>
                    <a:pt x="2636037" y="53428"/>
                  </a:lnTo>
                  <a:lnTo>
                    <a:pt x="2636037" y="55575"/>
                  </a:lnTo>
                  <a:lnTo>
                    <a:pt x="2647950" y="55575"/>
                  </a:lnTo>
                  <a:close/>
                </a:path>
                <a:path w="2749550" h="215900">
                  <a:moveTo>
                    <a:pt x="2706687" y="19583"/>
                  </a:moveTo>
                  <a:lnTo>
                    <a:pt x="2704300" y="13055"/>
                  </a:lnTo>
                  <a:lnTo>
                    <a:pt x="2699537" y="6527"/>
                  </a:lnTo>
                  <a:lnTo>
                    <a:pt x="2697162" y="4368"/>
                  </a:lnTo>
                  <a:lnTo>
                    <a:pt x="2697162" y="15240"/>
                  </a:lnTo>
                  <a:lnTo>
                    <a:pt x="2697162" y="41338"/>
                  </a:lnTo>
                  <a:lnTo>
                    <a:pt x="2694775" y="47866"/>
                  </a:lnTo>
                  <a:lnTo>
                    <a:pt x="2694775" y="50038"/>
                  </a:lnTo>
                  <a:lnTo>
                    <a:pt x="2692400" y="52222"/>
                  </a:lnTo>
                  <a:lnTo>
                    <a:pt x="2692400" y="54394"/>
                  </a:lnTo>
                  <a:lnTo>
                    <a:pt x="2690012" y="54394"/>
                  </a:lnTo>
                  <a:lnTo>
                    <a:pt x="2687637" y="56565"/>
                  </a:lnTo>
                  <a:lnTo>
                    <a:pt x="2682875" y="56565"/>
                  </a:lnTo>
                  <a:lnTo>
                    <a:pt x="2680487" y="54394"/>
                  </a:lnTo>
                  <a:lnTo>
                    <a:pt x="2678112" y="50038"/>
                  </a:lnTo>
                  <a:lnTo>
                    <a:pt x="2678112" y="43510"/>
                  </a:lnTo>
                  <a:lnTo>
                    <a:pt x="2675725" y="39166"/>
                  </a:lnTo>
                  <a:lnTo>
                    <a:pt x="2675725" y="21755"/>
                  </a:lnTo>
                  <a:lnTo>
                    <a:pt x="2678112" y="15240"/>
                  </a:lnTo>
                  <a:lnTo>
                    <a:pt x="2678112" y="10883"/>
                  </a:lnTo>
                  <a:lnTo>
                    <a:pt x="2680487" y="6527"/>
                  </a:lnTo>
                  <a:lnTo>
                    <a:pt x="2680487" y="4356"/>
                  </a:lnTo>
                  <a:lnTo>
                    <a:pt x="2682875" y="4356"/>
                  </a:lnTo>
                  <a:lnTo>
                    <a:pt x="2685250" y="2184"/>
                  </a:lnTo>
                  <a:lnTo>
                    <a:pt x="2690012" y="2184"/>
                  </a:lnTo>
                  <a:lnTo>
                    <a:pt x="2690012" y="4356"/>
                  </a:lnTo>
                  <a:lnTo>
                    <a:pt x="2692400" y="4356"/>
                  </a:lnTo>
                  <a:lnTo>
                    <a:pt x="2694775" y="8712"/>
                  </a:lnTo>
                  <a:lnTo>
                    <a:pt x="2694775" y="10883"/>
                  </a:lnTo>
                  <a:lnTo>
                    <a:pt x="2697162" y="15240"/>
                  </a:lnTo>
                  <a:lnTo>
                    <a:pt x="2697162" y="4368"/>
                  </a:lnTo>
                  <a:lnTo>
                    <a:pt x="2694775" y="2184"/>
                  </a:lnTo>
                  <a:lnTo>
                    <a:pt x="2692400" y="0"/>
                  </a:lnTo>
                  <a:lnTo>
                    <a:pt x="2680487" y="0"/>
                  </a:lnTo>
                  <a:lnTo>
                    <a:pt x="2675725" y="4356"/>
                  </a:lnTo>
                  <a:lnTo>
                    <a:pt x="2668587" y="17411"/>
                  </a:lnTo>
                  <a:lnTo>
                    <a:pt x="2668587" y="43510"/>
                  </a:lnTo>
                  <a:lnTo>
                    <a:pt x="2673350" y="47866"/>
                  </a:lnTo>
                  <a:lnTo>
                    <a:pt x="2675725" y="54394"/>
                  </a:lnTo>
                  <a:lnTo>
                    <a:pt x="2680487" y="58750"/>
                  </a:lnTo>
                  <a:lnTo>
                    <a:pt x="2690012" y="58750"/>
                  </a:lnTo>
                  <a:lnTo>
                    <a:pt x="2692400" y="56565"/>
                  </a:lnTo>
                  <a:lnTo>
                    <a:pt x="2694775" y="54394"/>
                  </a:lnTo>
                  <a:lnTo>
                    <a:pt x="2699537" y="52222"/>
                  </a:lnTo>
                  <a:lnTo>
                    <a:pt x="2701925" y="50038"/>
                  </a:lnTo>
                  <a:lnTo>
                    <a:pt x="2701925" y="45694"/>
                  </a:lnTo>
                  <a:lnTo>
                    <a:pt x="2704300" y="41338"/>
                  </a:lnTo>
                  <a:lnTo>
                    <a:pt x="2706687" y="34810"/>
                  </a:lnTo>
                  <a:lnTo>
                    <a:pt x="2706687" y="19583"/>
                  </a:lnTo>
                  <a:close/>
                </a:path>
                <a:path w="2749550" h="215900">
                  <a:moveTo>
                    <a:pt x="2749550" y="19583"/>
                  </a:moveTo>
                  <a:lnTo>
                    <a:pt x="2747264" y="13055"/>
                  </a:lnTo>
                  <a:lnTo>
                    <a:pt x="2742704" y="6527"/>
                  </a:lnTo>
                  <a:lnTo>
                    <a:pt x="2742704" y="19583"/>
                  </a:lnTo>
                  <a:lnTo>
                    <a:pt x="2742704" y="34810"/>
                  </a:lnTo>
                  <a:lnTo>
                    <a:pt x="2740418" y="41338"/>
                  </a:lnTo>
                  <a:lnTo>
                    <a:pt x="2740418" y="47866"/>
                  </a:lnTo>
                  <a:lnTo>
                    <a:pt x="2738132" y="50038"/>
                  </a:lnTo>
                  <a:lnTo>
                    <a:pt x="2738132" y="52222"/>
                  </a:lnTo>
                  <a:lnTo>
                    <a:pt x="2735846" y="54394"/>
                  </a:lnTo>
                  <a:lnTo>
                    <a:pt x="2733573" y="54394"/>
                  </a:lnTo>
                  <a:lnTo>
                    <a:pt x="2733573" y="56565"/>
                  </a:lnTo>
                  <a:lnTo>
                    <a:pt x="2729001" y="56565"/>
                  </a:lnTo>
                  <a:lnTo>
                    <a:pt x="2726728" y="54394"/>
                  </a:lnTo>
                  <a:lnTo>
                    <a:pt x="2724442" y="50038"/>
                  </a:lnTo>
                  <a:lnTo>
                    <a:pt x="2722156" y="43510"/>
                  </a:lnTo>
                  <a:lnTo>
                    <a:pt x="2722156" y="10883"/>
                  </a:lnTo>
                  <a:lnTo>
                    <a:pt x="2724442" y="6527"/>
                  </a:lnTo>
                  <a:lnTo>
                    <a:pt x="2726728" y="4356"/>
                  </a:lnTo>
                  <a:lnTo>
                    <a:pt x="2729001" y="4356"/>
                  </a:lnTo>
                  <a:lnTo>
                    <a:pt x="2729001" y="2184"/>
                  </a:lnTo>
                  <a:lnTo>
                    <a:pt x="2733573" y="2184"/>
                  </a:lnTo>
                  <a:lnTo>
                    <a:pt x="2735846" y="4356"/>
                  </a:lnTo>
                  <a:lnTo>
                    <a:pt x="2738132" y="4356"/>
                  </a:lnTo>
                  <a:lnTo>
                    <a:pt x="2738132" y="8712"/>
                  </a:lnTo>
                  <a:lnTo>
                    <a:pt x="2740418" y="10883"/>
                  </a:lnTo>
                  <a:lnTo>
                    <a:pt x="2740418" y="15240"/>
                  </a:lnTo>
                  <a:lnTo>
                    <a:pt x="2742704" y="19583"/>
                  </a:lnTo>
                  <a:lnTo>
                    <a:pt x="2742704" y="6527"/>
                  </a:lnTo>
                  <a:lnTo>
                    <a:pt x="2740418" y="2184"/>
                  </a:lnTo>
                  <a:lnTo>
                    <a:pt x="2735846" y="0"/>
                  </a:lnTo>
                  <a:lnTo>
                    <a:pt x="2726728" y="0"/>
                  </a:lnTo>
                  <a:lnTo>
                    <a:pt x="2724442" y="2184"/>
                  </a:lnTo>
                  <a:lnTo>
                    <a:pt x="2719882" y="4356"/>
                  </a:lnTo>
                  <a:lnTo>
                    <a:pt x="2713037" y="17411"/>
                  </a:lnTo>
                  <a:lnTo>
                    <a:pt x="2713037" y="36995"/>
                  </a:lnTo>
                  <a:lnTo>
                    <a:pt x="2715310" y="43510"/>
                  </a:lnTo>
                  <a:lnTo>
                    <a:pt x="2717596" y="47866"/>
                  </a:lnTo>
                  <a:lnTo>
                    <a:pt x="2722156" y="54394"/>
                  </a:lnTo>
                  <a:lnTo>
                    <a:pt x="2726728" y="58750"/>
                  </a:lnTo>
                  <a:lnTo>
                    <a:pt x="2733573" y="58750"/>
                  </a:lnTo>
                  <a:lnTo>
                    <a:pt x="2735846" y="56565"/>
                  </a:lnTo>
                  <a:lnTo>
                    <a:pt x="2740418" y="54394"/>
                  </a:lnTo>
                  <a:lnTo>
                    <a:pt x="2744978" y="50038"/>
                  </a:lnTo>
                  <a:lnTo>
                    <a:pt x="2749550" y="41338"/>
                  </a:lnTo>
                  <a:lnTo>
                    <a:pt x="2749550" y="19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162175" y="4302126"/>
            <a:ext cx="2898775" cy="341630"/>
            <a:chOff x="2162175" y="4302126"/>
            <a:chExt cx="2898775" cy="341630"/>
          </a:xfrm>
        </p:grpSpPr>
        <p:sp>
          <p:nvSpPr>
            <p:cNvPr id="55" name="object 55"/>
            <p:cNvSpPr/>
            <p:nvPr/>
          </p:nvSpPr>
          <p:spPr>
            <a:xfrm>
              <a:off x="2165350" y="4314826"/>
              <a:ext cx="311150" cy="285750"/>
            </a:xfrm>
            <a:custGeom>
              <a:avLst/>
              <a:gdLst/>
              <a:ahLst/>
              <a:cxnLst/>
              <a:rect l="l" t="t" r="r" b="b"/>
              <a:pathLst>
                <a:path w="311150" h="285750">
                  <a:moveTo>
                    <a:pt x="0" y="142875"/>
                  </a:moveTo>
                  <a:lnTo>
                    <a:pt x="7931" y="97715"/>
                  </a:lnTo>
                  <a:lnTo>
                    <a:pt x="30016" y="58494"/>
                  </a:lnTo>
                  <a:lnTo>
                    <a:pt x="63694" y="27566"/>
                  </a:lnTo>
                  <a:lnTo>
                    <a:pt x="106401" y="7283"/>
                  </a:lnTo>
                  <a:lnTo>
                    <a:pt x="155575" y="0"/>
                  </a:lnTo>
                  <a:lnTo>
                    <a:pt x="204748" y="7283"/>
                  </a:lnTo>
                  <a:lnTo>
                    <a:pt x="247455" y="27566"/>
                  </a:lnTo>
                  <a:lnTo>
                    <a:pt x="281133" y="58494"/>
                  </a:lnTo>
                  <a:lnTo>
                    <a:pt x="303218" y="97715"/>
                  </a:lnTo>
                  <a:lnTo>
                    <a:pt x="311150" y="142875"/>
                  </a:lnTo>
                  <a:lnTo>
                    <a:pt x="303218" y="188034"/>
                  </a:lnTo>
                  <a:lnTo>
                    <a:pt x="281133" y="227255"/>
                  </a:lnTo>
                  <a:lnTo>
                    <a:pt x="247455" y="258183"/>
                  </a:lnTo>
                  <a:lnTo>
                    <a:pt x="204748" y="278466"/>
                  </a:lnTo>
                  <a:lnTo>
                    <a:pt x="155575" y="285750"/>
                  </a:lnTo>
                  <a:lnTo>
                    <a:pt x="106401" y="278466"/>
                  </a:lnTo>
                  <a:lnTo>
                    <a:pt x="63694" y="258183"/>
                  </a:lnTo>
                  <a:lnTo>
                    <a:pt x="30016" y="227255"/>
                  </a:lnTo>
                  <a:lnTo>
                    <a:pt x="7931" y="188034"/>
                  </a:lnTo>
                  <a:lnTo>
                    <a:pt x="0" y="1428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55987" y="4314826"/>
              <a:ext cx="311150" cy="285750"/>
            </a:xfrm>
            <a:custGeom>
              <a:avLst/>
              <a:gdLst/>
              <a:ahLst/>
              <a:cxnLst/>
              <a:rect l="l" t="t" r="r" b="b"/>
              <a:pathLst>
                <a:path w="311150" h="285750">
                  <a:moveTo>
                    <a:pt x="0" y="142875"/>
                  </a:moveTo>
                  <a:lnTo>
                    <a:pt x="7931" y="97715"/>
                  </a:lnTo>
                  <a:lnTo>
                    <a:pt x="30016" y="58494"/>
                  </a:lnTo>
                  <a:lnTo>
                    <a:pt x="63694" y="27566"/>
                  </a:lnTo>
                  <a:lnTo>
                    <a:pt x="106401" y="7283"/>
                  </a:lnTo>
                  <a:lnTo>
                    <a:pt x="155575" y="0"/>
                  </a:lnTo>
                  <a:lnTo>
                    <a:pt x="204748" y="7283"/>
                  </a:lnTo>
                  <a:lnTo>
                    <a:pt x="247455" y="27566"/>
                  </a:lnTo>
                  <a:lnTo>
                    <a:pt x="281133" y="58494"/>
                  </a:lnTo>
                  <a:lnTo>
                    <a:pt x="303218" y="97715"/>
                  </a:lnTo>
                  <a:lnTo>
                    <a:pt x="311150" y="142875"/>
                  </a:lnTo>
                  <a:lnTo>
                    <a:pt x="303218" y="188034"/>
                  </a:lnTo>
                  <a:lnTo>
                    <a:pt x="281133" y="227255"/>
                  </a:lnTo>
                  <a:lnTo>
                    <a:pt x="247455" y="258183"/>
                  </a:lnTo>
                  <a:lnTo>
                    <a:pt x="204748" y="278466"/>
                  </a:lnTo>
                  <a:lnTo>
                    <a:pt x="155575" y="285750"/>
                  </a:lnTo>
                  <a:lnTo>
                    <a:pt x="106401" y="278466"/>
                  </a:lnTo>
                  <a:lnTo>
                    <a:pt x="63694" y="258183"/>
                  </a:lnTo>
                  <a:lnTo>
                    <a:pt x="30016" y="227255"/>
                  </a:lnTo>
                  <a:lnTo>
                    <a:pt x="7931" y="188034"/>
                  </a:lnTo>
                  <a:lnTo>
                    <a:pt x="0" y="1428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76500" y="4384676"/>
              <a:ext cx="963930" cy="1905"/>
            </a:xfrm>
            <a:custGeom>
              <a:avLst/>
              <a:gdLst/>
              <a:ahLst/>
              <a:cxnLst/>
              <a:rect l="l" t="t" r="r" b="b"/>
              <a:pathLst>
                <a:path w="963929" h="1904">
                  <a:moveTo>
                    <a:pt x="0" y="0"/>
                  </a:moveTo>
                  <a:lnTo>
                    <a:pt x="963613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82950" y="4351338"/>
              <a:ext cx="135255" cy="68580"/>
            </a:xfrm>
            <a:custGeom>
              <a:avLst/>
              <a:gdLst/>
              <a:ahLst/>
              <a:cxnLst/>
              <a:rect l="l" t="t" r="r" b="b"/>
              <a:pathLst>
                <a:path w="135254" h="68579">
                  <a:moveTo>
                    <a:pt x="0" y="0"/>
                  </a:moveTo>
                  <a:lnTo>
                    <a:pt x="134938" y="34131"/>
                  </a:lnTo>
                  <a:lnTo>
                    <a:pt x="0" y="682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46625" y="4314826"/>
              <a:ext cx="311150" cy="285750"/>
            </a:xfrm>
            <a:custGeom>
              <a:avLst/>
              <a:gdLst/>
              <a:ahLst/>
              <a:cxnLst/>
              <a:rect l="l" t="t" r="r" b="b"/>
              <a:pathLst>
                <a:path w="311150" h="285750">
                  <a:moveTo>
                    <a:pt x="0" y="142875"/>
                  </a:moveTo>
                  <a:lnTo>
                    <a:pt x="7931" y="97715"/>
                  </a:lnTo>
                  <a:lnTo>
                    <a:pt x="30016" y="58494"/>
                  </a:lnTo>
                  <a:lnTo>
                    <a:pt x="63694" y="27566"/>
                  </a:lnTo>
                  <a:lnTo>
                    <a:pt x="106401" y="7283"/>
                  </a:lnTo>
                  <a:lnTo>
                    <a:pt x="155575" y="0"/>
                  </a:lnTo>
                  <a:lnTo>
                    <a:pt x="204748" y="7283"/>
                  </a:lnTo>
                  <a:lnTo>
                    <a:pt x="247455" y="27566"/>
                  </a:lnTo>
                  <a:lnTo>
                    <a:pt x="281133" y="58494"/>
                  </a:lnTo>
                  <a:lnTo>
                    <a:pt x="303218" y="97715"/>
                  </a:lnTo>
                  <a:lnTo>
                    <a:pt x="311150" y="142875"/>
                  </a:lnTo>
                  <a:lnTo>
                    <a:pt x="303218" y="188034"/>
                  </a:lnTo>
                  <a:lnTo>
                    <a:pt x="281133" y="227255"/>
                  </a:lnTo>
                  <a:lnTo>
                    <a:pt x="247455" y="258183"/>
                  </a:lnTo>
                  <a:lnTo>
                    <a:pt x="204748" y="278466"/>
                  </a:lnTo>
                  <a:lnTo>
                    <a:pt x="155575" y="285750"/>
                  </a:lnTo>
                  <a:lnTo>
                    <a:pt x="106401" y="278466"/>
                  </a:lnTo>
                  <a:lnTo>
                    <a:pt x="63694" y="258183"/>
                  </a:lnTo>
                  <a:lnTo>
                    <a:pt x="30016" y="227255"/>
                  </a:lnTo>
                  <a:lnTo>
                    <a:pt x="7931" y="188034"/>
                  </a:lnTo>
                  <a:lnTo>
                    <a:pt x="0" y="1428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36975" y="4384676"/>
              <a:ext cx="996950" cy="1905"/>
            </a:xfrm>
            <a:custGeom>
              <a:avLst/>
              <a:gdLst/>
              <a:ahLst/>
              <a:cxnLst/>
              <a:rect l="l" t="t" r="r" b="b"/>
              <a:pathLst>
                <a:path w="996950" h="1904">
                  <a:moveTo>
                    <a:pt x="0" y="0"/>
                  </a:moveTo>
                  <a:lnTo>
                    <a:pt x="99695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73587" y="4351338"/>
              <a:ext cx="133350" cy="68580"/>
            </a:xfrm>
            <a:custGeom>
              <a:avLst/>
              <a:gdLst/>
              <a:ahLst/>
              <a:cxnLst/>
              <a:rect l="l" t="t" r="r" b="b"/>
              <a:pathLst>
                <a:path w="133350" h="68579">
                  <a:moveTo>
                    <a:pt x="0" y="0"/>
                  </a:moveTo>
                  <a:lnTo>
                    <a:pt x="133350" y="34131"/>
                  </a:lnTo>
                  <a:lnTo>
                    <a:pt x="0" y="682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444749" y="4541837"/>
              <a:ext cx="995680" cy="1905"/>
            </a:xfrm>
            <a:custGeom>
              <a:avLst/>
              <a:gdLst/>
              <a:ahLst/>
              <a:cxnLst/>
              <a:rect l="l" t="t" r="r" b="b"/>
              <a:pathLst>
                <a:path w="995679" h="1904">
                  <a:moveTo>
                    <a:pt x="995363" y="0"/>
                  </a:moveTo>
                  <a:lnTo>
                    <a:pt x="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70150" y="4506913"/>
              <a:ext cx="135255" cy="71755"/>
            </a:xfrm>
            <a:custGeom>
              <a:avLst/>
              <a:gdLst/>
              <a:ahLst/>
              <a:cxnLst/>
              <a:rect l="l" t="t" r="r" b="b"/>
              <a:pathLst>
                <a:path w="135255" h="71754">
                  <a:moveTo>
                    <a:pt x="134938" y="71438"/>
                  </a:moveTo>
                  <a:lnTo>
                    <a:pt x="0" y="34636"/>
                  </a:lnTo>
                  <a:lnTo>
                    <a:pt x="1349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36974" y="4541837"/>
              <a:ext cx="1027430" cy="1905"/>
            </a:xfrm>
            <a:custGeom>
              <a:avLst/>
              <a:gdLst/>
              <a:ahLst/>
              <a:cxnLst/>
              <a:rect l="l" t="t" r="r" b="b"/>
              <a:pathLst>
                <a:path w="1027429" h="1904">
                  <a:moveTo>
                    <a:pt x="1027113" y="0"/>
                  </a:moveTo>
                  <a:lnTo>
                    <a:pt x="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60787" y="4506913"/>
              <a:ext cx="136525" cy="71755"/>
            </a:xfrm>
            <a:custGeom>
              <a:avLst/>
              <a:gdLst/>
              <a:ahLst/>
              <a:cxnLst/>
              <a:rect l="l" t="t" r="r" b="b"/>
              <a:pathLst>
                <a:path w="136525" h="71754">
                  <a:moveTo>
                    <a:pt x="136525" y="71438"/>
                  </a:moveTo>
                  <a:lnTo>
                    <a:pt x="0" y="34636"/>
                  </a:lnTo>
                  <a:lnTo>
                    <a:pt x="13652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38375" y="4302137"/>
              <a:ext cx="2749550" cy="341630"/>
            </a:xfrm>
            <a:custGeom>
              <a:avLst/>
              <a:gdLst/>
              <a:ahLst/>
              <a:cxnLst/>
              <a:rect l="l" t="t" r="r" b="b"/>
              <a:pathLst>
                <a:path w="2749550" h="341629">
                  <a:moveTo>
                    <a:pt x="17780" y="237566"/>
                  </a:moveTo>
                  <a:lnTo>
                    <a:pt x="15557" y="237566"/>
                  </a:lnTo>
                  <a:lnTo>
                    <a:pt x="15557" y="184150"/>
                  </a:lnTo>
                  <a:lnTo>
                    <a:pt x="13335" y="184150"/>
                  </a:lnTo>
                  <a:lnTo>
                    <a:pt x="0" y="190550"/>
                  </a:lnTo>
                  <a:lnTo>
                    <a:pt x="8890" y="190550"/>
                  </a:lnTo>
                  <a:lnTo>
                    <a:pt x="8890" y="237566"/>
                  </a:lnTo>
                  <a:lnTo>
                    <a:pt x="6667" y="237566"/>
                  </a:lnTo>
                  <a:lnTo>
                    <a:pt x="6667" y="239712"/>
                  </a:lnTo>
                  <a:lnTo>
                    <a:pt x="17780" y="239712"/>
                  </a:lnTo>
                  <a:lnTo>
                    <a:pt x="17780" y="237566"/>
                  </a:lnTo>
                  <a:close/>
                </a:path>
                <a:path w="2749550" h="341629">
                  <a:moveTo>
                    <a:pt x="76200" y="203200"/>
                  </a:moveTo>
                  <a:lnTo>
                    <a:pt x="73914" y="196850"/>
                  </a:lnTo>
                  <a:lnTo>
                    <a:pt x="69354" y="190500"/>
                  </a:lnTo>
                  <a:lnTo>
                    <a:pt x="67068" y="186258"/>
                  </a:lnTo>
                  <a:lnTo>
                    <a:pt x="67068" y="198958"/>
                  </a:lnTo>
                  <a:lnTo>
                    <a:pt x="67068" y="230708"/>
                  </a:lnTo>
                  <a:lnTo>
                    <a:pt x="64782" y="232829"/>
                  </a:lnTo>
                  <a:lnTo>
                    <a:pt x="64782" y="234950"/>
                  </a:lnTo>
                  <a:lnTo>
                    <a:pt x="62496" y="237058"/>
                  </a:lnTo>
                  <a:lnTo>
                    <a:pt x="60223" y="237058"/>
                  </a:lnTo>
                  <a:lnTo>
                    <a:pt x="60223" y="239179"/>
                  </a:lnTo>
                  <a:lnTo>
                    <a:pt x="53378" y="239179"/>
                  </a:lnTo>
                  <a:lnTo>
                    <a:pt x="51092" y="237058"/>
                  </a:lnTo>
                  <a:lnTo>
                    <a:pt x="51092" y="232829"/>
                  </a:lnTo>
                  <a:lnTo>
                    <a:pt x="48806" y="226479"/>
                  </a:lnTo>
                  <a:lnTo>
                    <a:pt x="46532" y="222250"/>
                  </a:lnTo>
                  <a:lnTo>
                    <a:pt x="46532" y="209550"/>
                  </a:lnTo>
                  <a:lnTo>
                    <a:pt x="48806" y="205308"/>
                  </a:lnTo>
                  <a:lnTo>
                    <a:pt x="48806" y="194729"/>
                  </a:lnTo>
                  <a:lnTo>
                    <a:pt x="51092" y="190500"/>
                  </a:lnTo>
                  <a:lnTo>
                    <a:pt x="55651" y="186258"/>
                  </a:lnTo>
                  <a:lnTo>
                    <a:pt x="60223" y="186258"/>
                  </a:lnTo>
                  <a:lnTo>
                    <a:pt x="64782" y="190500"/>
                  </a:lnTo>
                  <a:lnTo>
                    <a:pt x="64782" y="194729"/>
                  </a:lnTo>
                  <a:lnTo>
                    <a:pt x="67068" y="198958"/>
                  </a:lnTo>
                  <a:lnTo>
                    <a:pt x="67068" y="186258"/>
                  </a:lnTo>
                  <a:lnTo>
                    <a:pt x="62496" y="184150"/>
                  </a:lnTo>
                  <a:lnTo>
                    <a:pt x="53378" y="184150"/>
                  </a:lnTo>
                  <a:lnTo>
                    <a:pt x="51092" y="186258"/>
                  </a:lnTo>
                  <a:lnTo>
                    <a:pt x="46532" y="188379"/>
                  </a:lnTo>
                  <a:lnTo>
                    <a:pt x="39687" y="201079"/>
                  </a:lnTo>
                  <a:lnTo>
                    <a:pt x="39687" y="226479"/>
                  </a:lnTo>
                  <a:lnTo>
                    <a:pt x="44246" y="230708"/>
                  </a:lnTo>
                  <a:lnTo>
                    <a:pt x="46532" y="237058"/>
                  </a:lnTo>
                  <a:lnTo>
                    <a:pt x="51092" y="241300"/>
                  </a:lnTo>
                  <a:lnTo>
                    <a:pt x="60223" y="241300"/>
                  </a:lnTo>
                  <a:lnTo>
                    <a:pt x="62496" y="239179"/>
                  </a:lnTo>
                  <a:lnTo>
                    <a:pt x="67068" y="237058"/>
                  </a:lnTo>
                  <a:lnTo>
                    <a:pt x="71628" y="232829"/>
                  </a:lnTo>
                  <a:lnTo>
                    <a:pt x="76200" y="224358"/>
                  </a:lnTo>
                  <a:lnTo>
                    <a:pt x="76200" y="203200"/>
                  </a:lnTo>
                  <a:close/>
                </a:path>
                <a:path w="2749550" h="341629">
                  <a:moveTo>
                    <a:pt x="120650" y="203200"/>
                  </a:moveTo>
                  <a:lnTo>
                    <a:pt x="115887" y="190500"/>
                  </a:lnTo>
                  <a:lnTo>
                    <a:pt x="113499" y="188379"/>
                  </a:lnTo>
                  <a:lnTo>
                    <a:pt x="113499" y="198958"/>
                  </a:lnTo>
                  <a:lnTo>
                    <a:pt x="113499" y="224358"/>
                  </a:lnTo>
                  <a:lnTo>
                    <a:pt x="111125" y="230708"/>
                  </a:lnTo>
                  <a:lnTo>
                    <a:pt x="111125" y="232829"/>
                  </a:lnTo>
                  <a:lnTo>
                    <a:pt x="103974" y="239179"/>
                  </a:lnTo>
                  <a:lnTo>
                    <a:pt x="99212" y="239179"/>
                  </a:lnTo>
                  <a:lnTo>
                    <a:pt x="96837" y="237058"/>
                  </a:lnTo>
                  <a:lnTo>
                    <a:pt x="94449" y="232829"/>
                  </a:lnTo>
                  <a:lnTo>
                    <a:pt x="92075" y="226479"/>
                  </a:lnTo>
                  <a:lnTo>
                    <a:pt x="92075" y="198958"/>
                  </a:lnTo>
                  <a:lnTo>
                    <a:pt x="94449" y="194729"/>
                  </a:lnTo>
                  <a:lnTo>
                    <a:pt x="94449" y="190500"/>
                  </a:lnTo>
                  <a:lnTo>
                    <a:pt x="96837" y="188379"/>
                  </a:lnTo>
                  <a:lnTo>
                    <a:pt x="99212" y="188379"/>
                  </a:lnTo>
                  <a:lnTo>
                    <a:pt x="101600" y="186258"/>
                  </a:lnTo>
                  <a:lnTo>
                    <a:pt x="106362" y="186258"/>
                  </a:lnTo>
                  <a:lnTo>
                    <a:pt x="106362" y="188379"/>
                  </a:lnTo>
                  <a:lnTo>
                    <a:pt x="108737" y="188379"/>
                  </a:lnTo>
                  <a:lnTo>
                    <a:pt x="108737" y="190500"/>
                  </a:lnTo>
                  <a:lnTo>
                    <a:pt x="113499" y="198958"/>
                  </a:lnTo>
                  <a:lnTo>
                    <a:pt x="113499" y="188379"/>
                  </a:lnTo>
                  <a:lnTo>
                    <a:pt x="111125" y="186258"/>
                  </a:lnTo>
                  <a:lnTo>
                    <a:pt x="106362" y="184150"/>
                  </a:lnTo>
                  <a:lnTo>
                    <a:pt x="96837" y="184150"/>
                  </a:lnTo>
                  <a:lnTo>
                    <a:pt x="87312" y="192608"/>
                  </a:lnTo>
                  <a:lnTo>
                    <a:pt x="87312" y="196850"/>
                  </a:lnTo>
                  <a:lnTo>
                    <a:pt x="84924" y="201079"/>
                  </a:lnTo>
                  <a:lnTo>
                    <a:pt x="82550" y="207429"/>
                  </a:lnTo>
                  <a:lnTo>
                    <a:pt x="82550" y="220129"/>
                  </a:lnTo>
                  <a:lnTo>
                    <a:pt x="84924" y="226479"/>
                  </a:lnTo>
                  <a:lnTo>
                    <a:pt x="87312" y="230708"/>
                  </a:lnTo>
                  <a:lnTo>
                    <a:pt x="92075" y="237058"/>
                  </a:lnTo>
                  <a:lnTo>
                    <a:pt x="96837" y="241300"/>
                  </a:lnTo>
                  <a:lnTo>
                    <a:pt x="103974" y="241300"/>
                  </a:lnTo>
                  <a:lnTo>
                    <a:pt x="108737" y="239179"/>
                  </a:lnTo>
                  <a:lnTo>
                    <a:pt x="115887" y="232829"/>
                  </a:lnTo>
                  <a:lnTo>
                    <a:pt x="120650" y="224358"/>
                  </a:lnTo>
                  <a:lnTo>
                    <a:pt x="120650" y="203200"/>
                  </a:lnTo>
                  <a:close/>
                </a:path>
                <a:path w="2749550" h="341629">
                  <a:moveTo>
                    <a:pt x="646950" y="292620"/>
                  </a:moveTo>
                  <a:lnTo>
                    <a:pt x="644626" y="290499"/>
                  </a:lnTo>
                  <a:lnTo>
                    <a:pt x="637641" y="284149"/>
                  </a:lnTo>
                  <a:lnTo>
                    <a:pt x="628332" y="284149"/>
                  </a:lnTo>
                  <a:lnTo>
                    <a:pt x="625995" y="286270"/>
                  </a:lnTo>
                  <a:lnTo>
                    <a:pt x="621347" y="286270"/>
                  </a:lnTo>
                  <a:lnTo>
                    <a:pt x="619010" y="288391"/>
                  </a:lnTo>
                  <a:lnTo>
                    <a:pt x="616686" y="292620"/>
                  </a:lnTo>
                  <a:lnTo>
                    <a:pt x="616686" y="296849"/>
                  </a:lnTo>
                  <a:lnTo>
                    <a:pt x="623671" y="290499"/>
                  </a:lnTo>
                  <a:lnTo>
                    <a:pt x="635317" y="290499"/>
                  </a:lnTo>
                  <a:lnTo>
                    <a:pt x="635317" y="292620"/>
                  </a:lnTo>
                  <a:lnTo>
                    <a:pt x="639965" y="296849"/>
                  </a:lnTo>
                  <a:lnTo>
                    <a:pt x="639965" y="303199"/>
                  </a:lnTo>
                  <a:lnTo>
                    <a:pt x="637641" y="305320"/>
                  </a:lnTo>
                  <a:lnTo>
                    <a:pt x="637641" y="307441"/>
                  </a:lnTo>
                  <a:lnTo>
                    <a:pt x="646950" y="298970"/>
                  </a:lnTo>
                  <a:lnTo>
                    <a:pt x="646950" y="292620"/>
                  </a:lnTo>
                  <a:close/>
                </a:path>
                <a:path w="2749550" h="341629">
                  <a:moveTo>
                    <a:pt x="649287" y="318020"/>
                  </a:moveTo>
                  <a:lnTo>
                    <a:pt x="646950" y="315899"/>
                  </a:lnTo>
                  <a:lnTo>
                    <a:pt x="646950" y="313791"/>
                  </a:lnTo>
                  <a:lnTo>
                    <a:pt x="642302" y="309549"/>
                  </a:lnTo>
                  <a:lnTo>
                    <a:pt x="637641" y="307441"/>
                  </a:lnTo>
                  <a:lnTo>
                    <a:pt x="635317" y="307441"/>
                  </a:lnTo>
                  <a:lnTo>
                    <a:pt x="630656" y="311670"/>
                  </a:lnTo>
                  <a:lnTo>
                    <a:pt x="628332" y="311670"/>
                  </a:lnTo>
                  <a:lnTo>
                    <a:pt x="630656" y="313791"/>
                  </a:lnTo>
                  <a:lnTo>
                    <a:pt x="632980" y="313791"/>
                  </a:lnTo>
                  <a:lnTo>
                    <a:pt x="635317" y="315899"/>
                  </a:lnTo>
                  <a:lnTo>
                    <a:pt x="637641" y="315899"/>
                  </a:lnTo>
                  <a:lnTo>
                    <a:pt x="639965" y="318020"/>
                  </a:lnTo>
                  <a:lnTo>
                    <a:pt x="639965" y="320141"/>
                  </a:lnTo>
                  <a:lnTo>
                    <a:pt x="642302" y="322249"/>
                  </a:lnTo>
                  <a:lnTo>
                    <a:pt x="642302" y="328599"/>
                  </a:lnTo>
                  <a:lnTo>
                    <a:pt x="639965" y="332841"/>
                  </a:lnTo>
                  <a:lnTo>
                    <a:pt x="639965" y="334949"/>
                  </a:lnTo>
                  <a:lnTo>
                    <a:pt x="637641" y="337070"/>
                  </a:lnTo>
                  <a:lnTo>
                    <a:pt x="625995" y="337070"/>
                  </a:lnTo>
                  <a:lnTo>
                    <a:pt x="623671" y="334949"/>
                  </a:lnTo>
                  <a:lnTo>
                    <a:pt x="614362" y="334949"/>
                  </a:lnTo>
                  <a:lnTo>
                    <a:pt x="614362" y="337070"/>
                  </a:lnTo>
                  <a:lnTo>
                    <a:pt x="619010" y="341299"/>
                  </a:lnTo>
                  <a:lnTo>
                    <a:pt x="632980" y="341299"/>
                  </a:lnTo>
                  <a:lnTo>
                    <a:pt x="639965" y="339191"/>
                  </a:lnTo>
                  <a:lnTo>
                    <a:pt x="642302" y="337070"/>
                  </a:lnTo>
                  <a:lnTo>
                    <a:pt x="644626" y="334949"/>
                  </a:lnTo>
                  <a:lnTo>
                    <a:pt x="649287" y="326491"/>
                  </a:lnTo>
                  <a:lnTo>
                    <a:pt x="649287" y="318020"/>
                  </a:lnTo>
                  <a:close/>
                </a:path>
                <a:path w="2749550" h="341629">
                  <a:moveTo>
                    <a:pt x="698500" y="303199"/>
                  </a:moveTo>
                  <a:lnTo>
                    <a:pt x="696112" y="296849"/>
                  </a:lnTo>
                  <a:lnTo>
                    <a:pt x="691349" y="290499"/>
                  </a:lnTo>
                  <a:lnTo>
                    <a:pt x="688975" y="288391"/>
                  </a:lnTo>
                  <a:lnTo>
                    <a:pt x="688975" y="298970"/>
                  </a:lnTo>
                  <a:lnTo>
                    <a:pt x="688975" y="324370"/>
                  </a:lnTo>
                  <a:lnTo>
                    <a:pt x="686587" y="330720"/>
                  </a:lnTo>
                  <a:lnTo>
                    <a:pt x="686587" y="332841"/>
                  </a:lnTo>
                  <a:lnTo>
                    <a:pt x="684212" y="334949"/>
                  </a:lnTo>
                  <a:lnTo>
                    <a:pt x="684212" y="337070"/>
                  </a:lnTo>
                  <a:lnTo>
                    <a:pt x="681824" y="337070"/>
                  </a:lnTo>
                  <a:lnTo>
                    <a:pt x="679450" y="339191"/>
                  </a:lnTo>
                  <a:lnTo>
                    <a:pt x="674687" y="339191"/>
                  </a:lnTo>
                  <a:lnTo>
                    <a:pt x="672299" y="337070"/>
                  </a:lnTo>
                  <a:lnTo>
                    <a:pt x="672299" y="332841"/>
                  </a:lnTo>
                  <a:lnTo>
                    <a:pt x="669925" y="328599"/>
                  </a:lnTo>
                  <a:lnTo>
                    <a:pt x="667537" y="322249"/>
                  </a:lnTo>
                  <a:lnTo>
                    <a:pt x="667537" y="305320"/>
                  </a:lnTo>
                  <a:lnTo>
                    <a:pt x="669925" y="298970"/>
                  </a:lnTo>
                  <a:lnTo>
                    <a:pt x="669925" y="294741"/>
                  </a:lnTo>
                  <a:lnTo>
                    <a:pt x="672299" y="292620"/>
                  </a:lnTo>
                  <a:lnTo>
                    <a:pt x="674687" y="288391"/>
                  </a:lnTo>
                  <a:lnTo>
                    <a:pt x="677062" y="286270"/>
                  </a:lnTo>
                  <a:lnTo>
                    <a:pt x="681824" y="286270"/>
                  </a:lnTo>
                  <a:lnTo>
                    <a:pt x="681824" y="288391"/>
                  </a:lnTo>
                  <a:lnTo>
                    <a:pt x="684212" y="288391"/>
                  </a:lnTo>
                  <a:lnTo>
                    <a:pt x="684212" y="290499"/>
                  </a:lnTo>
                  <a:lnTo>
                    <a:pt x="686587" y="292620"/>
                  </a:lnTo>
                  <a:lnTo>
                    <a:pt x="686587" y="294741"/>
                  </a:lnTo>
                  <a:lnTo>
                    <a:pt x="688975" y="298970"/>
                  </a:lnTo>
                  <a:lnTo>
                    <a:pt x="688975" y="288391"/>
                  </a:lnTo>
                  <a:lnTo>
                    <a:pt x="684212" y="284149"/>
                  </a:lnTo>
                  <a:lnTo>
                    <a:pt x="677062" y="284149"/>
                  </a:lnTo>
                  <a:lnTo>
                    <a:pt x="672299" y="286270"/>
                  </a:lnTo>
                  <a:lnTo>
                    <a:pt x="669925" y="286270"/>
                  </a:lnTo>
                  <a:lnTo>
                    <a:pt x="667537" y="288391"/>
                  </a:lnTo>
                  <a:lnTo>
                    <a:pt x="660400" y="301091"/>
                  </a:lnTo>
                  <a:lnTo>
                    <a:pt x="660400" y="326491"/>
                  </a:lnTo>
                  <a:lnTo>
                    <a:pt x="665162" y="330720"/>
                  </a:lnTo>
                  <a:lnTo>
                    <a:pt x="667537" y="337070"/>
                  </a:lnTo>
                  <a:lnTo>
                    <a:pt x="672299" y="341299"/>
                  </a:lnTo>
                  <a:lnTo>
                    <a:pt x="681824" y="341299"/>
                  </a:lnTo>
                  <a:lnTo>
                    <a:pt x="684199" y="339191"/>
                  </a:lnTo>
                  <a:lnTo>
                    <a:pt x="686587" y="337070"/>
                  </a:lnTo>
                  <a:lnTo>
                    <a:pt x="691349" y="334949"/>
                  </a:lnTo>
                  <a:lnTo>
                    <a:pt x="693737" y="332841"/>
                  </a:lnTo>
                  <a:lnTo>
                    <a:pt x="696112" y="328599"/>
                  </a:lnTo>
                  <a:lnTo>
                    <a:pt x="696112" y="324370"/>
                  </a:lnTo>
                  <a:lnTo>
                    <a:pt x="698500" y="318020"/>
                  </a:lnTo>
                  <a:lnTo>
                    <a:pt x="698500" y="303199"/>
                  </a:lnTo>
                  <a:close/>
                </a:path>
                <a:path w="2749550" h="341629">
                  <a:moveTo>
                    <a:pt x="1382712" y="188290"/>
                  </a:moveTo>
                  <a:lnTo>
                    <a:pt x="1380375" y="188290"/>
                  </a:lnTo>
                  <a:lnTo>
                    <a:pt x="1380375" y="190436"/>
                  </a:lnTo>
                  <a:lnTo>
                    <a:pt x="1375702" y="190436"/>
                  </a:lnTo>
                  <a:lnTo>
                    <a:pt x="1373365" y="192570"/>
                  </a:lnTo>
                  <a:lnTo>
                    <a:pt x="1352359" y="192570"/>
                  </a:lnTo>
                  <a:lnTo>
                    <a:pt x="1359357" y="186156"/>
                  </a:lnTo>
                  <a:lnTo>
                    <a:pt x="1366367" y="177609"/>
                  </a:lnTo>
                  <a:lnTo>
                    <a:pt x="1375702" y="169062"/>
                  </a:lnTo>
                  <a:lnTo>
                    <a:pt x="1378038" y="164782"/>
                  </a:lnTo>
                  <a:lnTo>
                    <a:pt x="1378038" y="162648"/>
                  </a:lnTo>
                  <a:lnTo>
                    <a:pt x="1380375" y="158381"/>
                  </a:lnTo>
                  <a:lnTo>
                    <a:pt x="1380375" y="151968"/>
                  </a:lnTo>
                  <a:lnTo>
                    <a:pt x="1378038" y="149834"/>
                  </a:lnTo>
                  <a:lnTo>
                    <a:pt x="1376870" y="147688"/>
                  </a:lnTo>
                  <a:lnTo>
                    <a:pt x="1375702" y="145554"/>
                  </a:lnTo>
                  <a:lnTo>
                    <a:pt x="1366367" y="141274"/>
                  </a:lnTo>
                  <a:lnTo>
                    <a:pt x="1357020" y="141274"/>
                  </a:lnTo>
                  <a:lnTo>
                    <a:pt x="1354696" y="143421"/>
                  </a:lnTo>
                  <a:lnTo>
                    <a:pt x="1350022" y="145554"/>
                  </a:lnTo>
                  <a:lnTo>
                    <a:pt x="1347685" y="147688"/>
                  </a:lnTo>
                  <a:lnTo>
                    <a:pt x="1345349" y="151968"/>
                  </a:lnTo>
                  <a:lnTo>
                    <a:pt x="1345349" y="156235"/>
                  </a:lnTo>
                  <a:lnTo>
                    <a:pt x="1354696" y="147688"/>
                  </a:lnTo>
                  <a:lnTo>
                    <a:pt x="1364030" y="147688"/>
                  </a:lnTo>
                  <a:lnTo>
                    <a:pt x="1371028" y="154101"/>
                  </a:lnTo>
                  <a:lnTo>
                    <a:pt x="1371028" y="169062"/>
                  </a:lnTo>
                  <a:lnTo>
                    <a:pt x="1366367" y="175475"/>
                  </a:lnTo>
                  <a:lnTo>
                    <a:pt x="1362392" y="179412"/>
                  </a:lnTo>
                  <a:lnTo>
                    <a:pt x="1357312" y="184556"/>
                  </a:lnTo>
                  <a:lnTo>
                    <a:pt x="1350937" y="190500"/>
                  </a:lnTo>
                  <a:lnTo>
                    <a:pt x="1343025" y="196850"/>
                  </a:lnTo>
                  <a:lnTo>
                    <a:pt x="1380375" y="196850"/>
                  </a:lnTo>
                  <a:lnTo>
                    <a:pt x="1381544" y="192570"/>
                  </a:lnTo>
                  <a:lnTo>
                    <a:pt x="1382712" y="188290"/>
                  </a:lnTo>
                  <a:close/>
                </a:path>
                <a:path w="2749550" h="341629">
                  <a:moveTo>
                    <a:pt x="1428750" y="160324"/>
                  </a:moveTo>
                  <a:lnTo>
                    <a:pt x="1426464" y="153974"/>
                  </a:lnTo>
                  <a:lnTo>
                    <a:pt x="1421904" y="147624"/>
                  </a:lnTo>
                  <a:lnTo>
                    <a:pt x="1419618" y="145516"/>
                  </a:lnTo>
                  <a:lnTo>
                    <a:pt x="1419618" y="156095"/>
                  </a:lnTo>
                  <a:lnTo>
                    <a:pt x="1419618" y="181495"/>
                  </a:lnTo>
                  <a:lnTo>
                    <a:pt x="1417332" y="187845"/>
                  </a:lnTo>
                  <a:lnTo>
                    <a:pt x="1417332" y="189966"/>
                  </a:lnTo>
                  <a:lnTo>
                    <a:pt x="1415046" y="192074"/>
                  </a:lnTo>
                  <a:lnTo>
                    <a:pt x="1415046" y="194195"/>
                  </a:lnTo>
                  <a:lnTo>
                    <a:pt x="1412773" y="194195"/>
                  </a:lnTo>
                  <a:lnTo>
                    <a:pt x="1410487" y="196316"/>
                  </a:lnTo>
                  <a:lnTo>
                    <a:pt x="1405928" y="196316"/>
                  </a:lnTo>
                  <a:lnTo>
                    <a:pt x="1403642" y="194195"/>
                  </a:lnTo>
                  <a:lnTo>
                    <a:pt x="1401356" y="189966"/>
                  </a:lnTo>
                  <a:lnTo>
                    <a:pt x="1401356" y="185724"/>
                  </a:lnTo>
                  <a:lnTo>
                    <a:pt x="1399082" y="179374"/>
                  </a:lnTo>
                  <a:lnTo>
                    <a:pt x="1399082" y="162445"/>
                  </a:lnTo>
                  <a:lnTo>
                    <a:pt x="1401356" y="156095"/>
                  </a:lnTo>
                  <a:lnTo>
                    <a:pt x="1401356" y="151866"/>
                  </a:lnTo>
                  <a:lnTo>
                    <a:pt x="1405928" y="147624"/>
                  </a:lnTo>
                  <a:lnTo>
                    <a:pt x="1405928" y="145516"/>
                  </a:lnTo>
                  <a:lnTo>
                    <a:pt x="1408201" y="143395"/>
                  </a:lnTo>
                  <a:lnTo>
                    <a:pt x="1410487" y="143395"/>
                  </a:lnTo>
                  <a:lnTo>
                    <a:pt x="1412773" y="145516"/>
                  </a:lnTo>
                  <a:lnTo>
                    <a:pt x="1415046" y="145516"/>
                  </a:lnTo>
                  <a:lnTo>
                    <a:pt x="1415046" y="147624"/>
                  </a:lnTo>
                  <a:lnTo>
                    <a:pt x="1417332" y="149745"/>
                  </a:lnTo>
                  <a:lnTo>
                    <a:pt x="1417332" y="151866"/>
                  </a:lnTo>
                  <a:lnTo>
                    <a:pt x="1419618" y="156095"/>
                  </a:lnTo>
                  <a:lnTo>
                    <a:pt x="1419618" y="145516"/>
                  </a:lnTo>
                  <a:lnTo>
                    <a:pt x="1415046" y="141274"/>
                  </a:lnTo>
                  <a:lnTo>
                    <a:pt x="1408201" y="141274"/>
                  </a:lnTo>
                  <a:lnTo>
                    <a:pt x="1403642" y="143395"/>
                  </a:lnTo>
                  <a:lnTo>
                    <a:pt x="1401356" y="143395"/>
                  </a:lnTo>
                  <a:lnTo>
                    <a:pt x="1399082" y="145516"/>
                  </a:lnTo>
                  <a:lnTo>
                    <a:pt x="1392237" y="158216"/>
                  </a:lnTo>
                  <a:lnTo>
                    <a:pt x="1392237" y="183616"/>
                  </a:lnTo>
                  <a:lnTo>
                    <a:pt x="1396796" y="189966"/>
                  </a:lnTo>
                  <a:lnTo>
                    <a:pt x="1399082" y="194195"/>
                  </a:lnTo>
                  <a:lnTo>
                    <a:pt x="1403642" y="198424"/>
                  </a:lnTo>
                  <a:lnTo>
                    <a:pt x="1412773" y="198424"/>
                  </a:lnTo>
                  <a:lnTo>
                    <a:pt x="1415046" y="196316"/>
                  </a:lnTo>
                  <a:lnTo>
                    <a:pt x="1417332" y="194195"/>
                  </a:lnTo>
                  <a:lnTo>
                    <a:pt x="1421904" y="194195"/>
                  </a:lnTo>
                  <a:lnTo>
                    <a:pt x="1426464" y="185724"/>
                  </a:lnTo>
                  <a:lnTo>
                    <a:pt x="1426464" y="181495"/>
                  </a:lnTo>
                  <a:lnTo>
                    <a:pt x="1428750" y="175145"/>
                  </a:lnTo>
                  <a:lnTo>
                    <a:pt x="1428750" y="160324"/>
                  </a:lnTo>
                  <a:close/>
                </a:path>
                <a:path w="2749550" h="341629">
                  <a:moveTo>
                    <a:pt x="1914207" y="337578"/>
                  </a:moveTo>
                  <a:lnTo>
                    <a:pt x="1911985" y="335445"/>
                  </a:lnTo>
                  <a:lnTo>
                    <a:pt x="1911985" y="284149"/>
                  </a:lnTo>
                  <a:lnTo>
                    <a:pt x="1898650" y="290563"/>
                  </a:lnTo>
                  <a:lnTo>
                    <a:pt x="1905317" y="290563"/>
                  </a:lnTo>
                  <a:lnTo>
                    <a:pt x="1905317" y="339725"/>
                  </a:lnTo>
                  <a:lnTo>
                    <a:pt x="1914207" y="339725"/>
                  </a:lnTo>
                  <a:lnTo>
                    <a:pt x="1914207" y="337578"/>
                  </a:lnTo>
                  <a:close/>
                </a:path>
                <a:path w="2749550" h="341629">
                  <a:moveTo>
                    <a:pt x="1928812" y="40601"/>
                  </a:moveTo>
                  <a:lnTo>
                    <a:pt x="1926475" y="40601"/>
                  </a:lnTo>
                  <a:lnTo>
                    <a:pt x="1924138" y="42735"/>
                  </a:lnTo>
                  <a:lnTo>
                    <a:pt x="1924138" y="44869"/>
                  </a:lnTo>
                  <a:lnTo>
                    <a:pt x="1903120" y="44869"/>
                  </a:lnTo>
                  <a:lnTo>
                    <a:pt x="1909660" y="38823"/>
                  </a:lnTo>
                  <a:lnTo>
                    <a:pt x="1915096" y="33388"/>
                  </a:lnTo>
                  <a:lnTo>
                    <a:pt x="1919211" y="28346"/>
                  </a:lnTo>
                  <a:lnTo>
                    <a:pt x="1921802" y="23495"/>
                  </a:lnTo>
                  <a:lnTo>
                    <a:pt x="1924138" y="19227"/>
                  </a:lnTo>
                  <a:lnTo>
                    <a:pt x="1924138" y="8547"/>
                  </a:lnTo>
                  <a:lnTo>
                    <a:pt x="1921802" y="6400"/>
                  </a:lnTo>
                  <a:lnTo>
                    <a:pt x="1921802" y="4267"/>
                  </a:lnTo>
                  <a:lnTo>
                    <a:pt x="1919465" y="2133"/>
                  </a:lnTo>
                  <a:lnTo>
                    <a:pt x="1917128" y="2133"/>
                  </a:lnTo>
                  <a:lnTo>
                    <a:pt x="1914804" y="0"/>
                  </a:lnTo>
                  <a:lnTo>
                    <a:pt x="1900796" y="0"/>
                  </a:lnTo>
                  <a:lnTo>
                    <a:pt x="1896122" y="2133"/>
                  </a:lnTo>
                  <a:lnTo>
                    <a:pt x="1893785" y="6400"/>
                  </a:lnTo>
                  <a:lnTo>
                    <a:pt x="1891449" y="8547"/>
                  </a:lnTo>
                  <a:lnTo>
                    <a:pt x="1889125" y="14947"/>
                  </a:lnTo>
                  <a:lnTo>
                    <a:pt x="1891449" y="14947"/>
                  </a:lnTo>
                  <a:lnTo>
                    <a:pt x="1893785" y="10680"/>
                  </a:lnTo>
                  <a:lnTo>
                    <a:pt x="1896122" y="8547"/>
                  </a:lnTo>
                  <a:lnTo>
                    <a:pt x="1905457" y="8547"/>
                  </a:lnTo>
                  <a:lnTo>
                    <a:pt x="1907794" y="10680"/>
                  </a:lnTo>
                  <a:lnTo>
                    <a:pt x="1910130" y="10680"/>
                  </a:lnTo>
                  <a:lnTo>
                    <a:pt x="1912467" y="12814"/>
                  </a:lnTo>
                  <a:lnTo>
                    <a:pt x="1912467" y="25641"/>
                  </a:lnTo>
                  <a:lnTo>
                    <a:pt x="1889125" y="55562"/>
                  </a:lnTo>
                  <a:lnTo>
                    <a:pt x="1924138" y="55562"/>
                  </a:lnTo>
                  <a:lnTo>
                    <a:pt x="1927466" y="44869"/>
                  </a:lnTo>
                  <a:lnTo>
                    <a:pt x="1928812" y="40601"/>
                  </a:lnTo>
                  <a:close/>
                </a:path>
                <a:path w="2749550" h="341629">
                  <a:moveTo>
                    <a:pt x="1973262" y="303199"/>
                  </a:moveTo>
                  <a:lnTo>
                    <a:pt x="1970874" y="296849"/>
                  </a:lnTo>
                  <a:lnTo>
                    <a:pt x="1966112" y="290499"/>
                  </a:lnTo>
                  <a:lnTo>
                    <a:pt x="1966112" y="303199"/>
                  </a:lnTo>
                  <a:lnTo>
                    <a:pt x="1966112" y="318020"/>
                  </a:lnTo>
                  <a:lnTo>
                    <a:pt x="1963737" y="324370"/>
                  </a:lnTo>
                  <a:lnTo>
                    <a:pt x="1963737" y="330720"/>
                  </a:lnTo>
                  <a:lnTo>
                    <a:pt x="1961349" y="332841"/>
                  </a:lnTo>
                  <a:lnTo>
                    <a:pt x="1961349" y="334949"/>
                  </a:lnTo>
                  <a:lnTo>
                    <a:pt x="1956587" y="339191"/>
                  </a:lnTo>
                  <a:lnTo>
                    <a:pt x="1951824" y="339191"/>
                  </a:lnTo>
                  <a:lnTo>
                    <a:pt x="1949450" y="337070"/>
                  </a:lnTo>
                  <a:lnTo>
                    <a:pt x="1944687" y="328599"/>
                  </a:lnTo>
                  <a:lnTo>
                    <a:pt x="1944687" y="298970"/>
                  </a:lnTo>
                  <a:lnTo>
                    <a:pt x="1947062" y="294741"/>
                  </a:lnTo>
                  <a:lnTo>
                    <a:pt x="1947062" y="292620"/>
                  </a:lnTo>
                  <a:lnTo>
                    <a:pt x="1949450" y="288391"/>
                  </a:lnTo>
                  <a:lnTo>
                    <a:pt x="1951824" y="288391"/>
                  </a:lnTo>
                  <a:lnTo>
                    <a:pt x="1951824" y="286270"/>
                  </a:lnTo>
                  <a:lnTo>
                    <a:pt x="1956587" y="286270"/>
                  </a:lnTo>
                  <a:lnTo>
                    <a:pt x="1961349" y="290499"/>
                  </a:lnTo>
                  <a:lnTo>
                    <a:pt x="1961349" y="292620"/>
                  </a:lnTo>
                  <a:lnTo>
                    <a:pt x="1963737" y="294741"/>
                  </a:lnTo>
                  <a:lnTo>
                    <a:pt x="1963737" y="298970"/>
                  </a:lnTo>
                  <a:lnTo>
                    <a:pt x="1966112" y="303199"/>
                  </a:lnTo>
                  <a:lnTo>
                    <a:pt x="1966112" y="290499"/>
                  </a:lnTo>
                  <a:lnTo>
                    <a:pt x="1963737" y="286270"/>
                  </a:lnTo>
                  <a:lnTo>
                    <a:pt x="1958975" y="284149"/>
                  </a:lnTo>
                  <a:lnTo>
                    <a:pt x="1951824" y="284149"/>
                  </a:lnTo>
                  <a:lnTo>
                    <a:pt x="1949450" y="286270"/>
                  </a:lnTo>
                  <a:lnTo>
                    <a:pt x="1947062" y="286270"/>
                  </a:lnTo>
                  <a:lnTo>
                    <a:pt x="1942299" y="288391"/>
                  </a:lnTo>
                  <a:lnTo>
                    <a:pt x="1937537" y="296849"/>
                  </a:lnTo>
                  <a:lnTo>
                    <a:pt x="1937537" y="301091"/>
                  </a:lnTo>
                  <a:lnTo>
                    <a:pt x="1935162" y="307441"/>
                  </a:lnTo>
                  <a:lnTo>
                    <a:pt x="1935162" y="320141"/>
                  </a:lnTo>
                  <a:lnTo>
                    <a:pt x="1937537" y="326491"/>
                  </a:lnTo>
                  <a:lnTo>
                    <a:pt x="1939925" y="330720"/>
                  </a:lnTo>
                  <a:lnTo>
                    <a:pt x="1944687" y="337070"/>
                  </a:lnTo>
                  <a:lnTo>
                    <a:pt x="1949450" y="341299"/>
                  </a:lnTo>
                  <a:lnTo>
                    <a:pt x="1956587" y="341299"/>
                  </a:lnTo>
                  <a:lnTo>
                    <a:pt x="1961349" y="339191"/>
                  </a:lnTo>
                  <a:lnTo>
                    <a:pt x="1968500" y="332841"/>
                  </a:lnTo>
                  <a:lnTo>
                    <a:pt x="1973262" y="324370"/>
                  </a:lnTo>
                  <a:lnTo>
                    <a:pt x="1973262" y="303199"/>
                  </a:lnTo>
                  <a:close/>
                </a:path>
                <a:path w="2749550" h="341629">
                  <a:moveTo>
                    <a:pt x="1973262" y="17094"/>
                  </a:moveTo>
                  <a:lnTo>
                    <a:pt x="1970874" y="10680"/>
                  </a:lnTo>
                  <a:lnTo>
                    <a:pt x="1968500" y="8547"/>
                  </a:lnTo>
                  <a:lnTo>
                    <a:pt x="1968500" y="4267"/>
                  </a:lnTo>
                  <a:lnTo>
                    <a:pt x="1963737" y="2133"/>
                  </a:lnTo>
                  <a:lnTo>
                    <a:pt x="1961349" y="0"/>
                  </a:lnTo>
                  <a:lnTo>
                    <a:pt x="1961349" y="10680"/>
                  </a:lnTo>
                  <a:lnTo>
                    <a:pt x="1961349" y="49149"/>
                  </a:lnTo>
                  <a:lnTo>
                    <a:pt x="1958975" y="51282"/>
                  </a:lnTo>
                  <a:lnTo>
                    <a:pt x="1958975" y="53416"/>
                  </a:lnTo>
                  <a:lnTo>
                    <a:pt x="1951824" y="53416"/>
                  </a:lnTo>
                  <a:lnTo>
                    <a:pt x="1949450" y="51282"/>
                  </a:lnTo>
                  <a:lnTo>
                    <a:pt x="1949450" y="47002"/>
                  </a:lnTo>
                  <a:lnTo>
                    <a:pt x="1947062" y="40601"/>
                  </a:lnTo>
                  <a:lnTo>
                    <a:pt x="1947062" y="19227"/>
                  </a:lnTo>
                  <a:lnTo>
                    <a:pt x="1949450" y="10680"/>
                  </a:lnTo>
                  <a:lnTo>
                    <a:pt x="1949450" y="4267"/>
                  </a:lnTo>
                  <a:lnTo>
                    <a:pt x="1951824" y="2133"/>
                  </a:lnTo>
                  <a:lnTo>
                    <a:pt x="1958975" y="2133"/>
                  </a:lnTo>
                  <a:lnTo>
                    <a:pt x="1958975" y="6400"/>
                  </a:lnTo>
                  <a:lnTo>
                    <a:pt x="1961349" y="10680"/>
                  </a:lnTo>
                  <a:lnTo>
                    <a:pt x="1961349" y="0"/>
                  </a:lnTo>
                  <a:lnTo>
                    <a:pt x="1947062" y="0"/>
                  </a:lnTo>
                  <a:lnTo>
                    <a:pt x="1942299" y="4267"/>
                  </a:lnTo>
                  <a:lnTo>
                    <a:pt x="1935162" y="17094"/>
                  </a:lnTo>
                  <a:lnTo>
                    <a:pt x="1935162" y="36322"/>
                  </a:lnTo>
                  <a:lnTo>
                    <a:pt x="1937537" y="40601"/>
                  </a:lnTo>
                  <a:lnTo>
                    <a:pt x="1937537" y="47002"/>
                  </a:lnTo>
                  <a:lnTo>
                    <a:pt x="1944687" y="53416"/>
                  </a:lnTo>
                  <a:lnTo>
                    <a:pt x="1947062" y="53416"/>
                  </a:lnTo>
                  <a:lnTo>
                    <a:pt x="1949450" y="55562"/>
                  </a:lnTo>
                  <a:lnTo>
                    <a:pt x="1961349" y="55562"/>
                  </a:lnTo>
                  <a:lnTo>
                    <a:pt x="1966112" y="51282"/>
                  </a:lnTo>
                  <a:lnTo>
                    <a:pt x="1968500" y="51282"/>
                  </a:lnTo>
                  <a:lnTo>
                    <a:pt x="1968500" y="49149"/>
                  </a:lnTo>
                  <a:lnTo>
                    <a:pt x="1970874" y="47002"/>
                  </a:lnTo>
                  <a:lnTo>
                    <a:pt x="1970874" y="42735"/>
                  </a:lnTo>
                  <a:lnTo>
                    <a:pt x="1973262" y="38455"/>
                  </a:lnTo>
                  <a:lnTo>
                    <a:pt x="1973262" y="17094"/>
                  </a:lnTo>
                  <a:close/>
                </a:path>
                <a:path w="2749550" h="341629">
                  <a:moveTo>
                    <a:pt x="2019300" y="303199"/>
                  </a:moveTo>
                  <a:lnTo>
                    <a:pt x="2016912" y="296849"/>
                  </a:lnTo>
                  <a:lnTo>
                    <a:pt x="2012149" y="290499"/>
                  </a:lnTo>
                  <a:lnTo>
                    <a:pt x="2009775" y="288391"/>
                  </a:lnTo>
                  <a:lnTo>
                    <a:pt x="2009775" y="298970"/>
                  </a:lnTo>
                  <a:lnTo>
                    <a:pt x="2009775" y="324370"/>
                  </a:lnTo>
                  <a:lnTo>
                    <a:pt x="2007387" y="330720"/>
                  </a:lnTo>
                  <a:lnTo>
                    <a:pt x="2007387" y="332841"/>
                  </a:lnTo>
                  <a:lnTo>
                    <a:pt x="2005012" y="334949"/>
                  </a:lnTo>
                  <a:lnTo>
                    <a:pt x="2005012" y="337070"/>
                  </a:lnTo>
                  <a:lnTo>
                    <a:pt x="2002624" y="337070"/>
                  </a:lnTo>
                  <a:lnTo>
                    <a:pt x="2000250" y="339191"/>
                  </a:lnTo>
                  <a:lnTo>
                    <a:pt x="1995487" y="339191"/>
                  </a:lnTo>
                  <a:lnTo>
                    <a:pt x="1993099" y="337070"/>
                  </a:lnTo>
                  <a:lnTo>
                    <a:pt x="1993099" y="332841"/>
                  </a:lnTo>
                  <a:lnTo>
                    <a:pt x="1990725" y="328599"/>
                  </a:lnTo>
                  <a:lnTo>
                    <a:pt x="1988337" y="322249"/>
                  </a:lnTo>
                  <a:lnTo>
                    <a:pt x="1988337" y="305320"/>
                  </a:lnTo>
                  <a:lnTo>
                    <a:pt x="1990725" y="298970"/>
                  </a:lnTo>
                  <a:lnTo>
                    <a:pt x="1990725" y="294741"/>
                  </a:lnTo>
                  <a:lnTo>
                    <a:pt x="1993099" y="292620"/>
                  </a:lnTo>
                  <a:lnTo>
                    <a:pt x="1995487" y="288391"/>
                  </a:lnTo>
                  <a:lnTo>
                    <a:pt x="1997862" y="286270"/>
                  </a:lnTo>
                  <a:lnTo>
                    <a:pt x="2000250" y="286270"/>
                  </a:lnTo>
                  <a:lnTo>
                    <a:pt x="2002624" y="288391"/>
                  </a:lnTo>
                  <a:lnTo>
                    <a:pt x="2005012" y="288391"/>
                  </a:lnTo>
                  <a:lnTo>
                    <a:pt x="2005012" y="290499"/>
                  </a:lnTo>
                  <a:lnTo>
                    <a:pt x="2007387" y="292620"/>
                  </a:lnTo>
                  <a:lnTo>
                    <a:pt x="2007387" y="294741"/>
                  </a:lnTo>
                  <a:lnTo>
                    <a:pt x="2009775" y="298970"/>
                  </a:lnTo>
                  <a:lnTo>
                    <a:pt x="2009775" y="288391"/>
                  </a:lnTo>
                  <a:lnTo>
                    <a:pt x="2005012" y="284149"/>
                  </a:lnTo>
                  <a:lnTo>
                    <a:pt x="1997862" y="284149"/>
                  </a:lnTo>
                  <a:lnTo>
                    <a:pt x="1993099" y="286270"/>
                  </a:lnTo>
                  <a:lnTo>
                    <a:pt x="1990725" y="286270"/>
                  </a:lnTo>
                  <a:lnTo>
                    <a:pt x="1988337" y="288391"/>
                  </a:lnTo>
                  <a:lnTo>
                    <a:pt x="1981200" y="301091"/>
                  </a:lnTo>
                  <a:lnTo>
                    <a:pt x="1981200" y="326491"/>
                  </a:lnTo>
                  <a:lnTo>
                    <a:pt x="1985962" y="330720"/>
                  </a:lnTo>
                  <a:lnTo>
                    <a:pt x="1988337" y="337070"/>
                  </a:lnTo>
                  <a:lnTo>
                    <a:pt x="1993099" y="341299"/>
                  </a:lnTo>
                  <a:lnTo>
                    <a:pt x="2002624" y="341299"/>
                  </a:lnTo>
                  <a:lnTo>
                    <a:pt x="2004999" y="339191"/>
                  </a:lnTo>
                  <a:lnTo>
                    <a:pt x="2007387" y="337070"/>
                  </a:lnTo>
                  <a:lnTo>
                    <a:pt x="2012149" y="334949"/>
                  </a:lnTo>
                  <a:lnTo>
                    <a:pt x="2014537" y="332841"/>
                  </a:lnTo>
                  <a:lnTo>
                    <a:pt x="2016912" y="328599"/>
                  </a:lnTo>
                  <a:lnTo>
                    <a:pt x="2016912" y="324370"/>
                  </a:lnTo>
                  <a:lnTo>
                    <a:pt x="2019300" y="318020"/>
                  </a:lnTo>
                  <a:lnTo>
                    <a:pt x="2019300" y="303199"/>
                  </a:lnTo>
                  <a:close/>
                </a:path>
                <a:path w="2749550" h="341629">
                  <a:moveTo>
                    <a:pt x="2645562" y="141274"/>
                  </a:moveTo>
                  <a:lnTo>
                    <a:pt x="2643187" y="141274"/>
                  </a:lnTo>
                  <a:lnTo>
                    <a:pt x="2628900" y="147688"/>
                  </a:lnTo>
                  <a:lnTo>
                    <a:pt x="2636037" y="147688"/>
                  </a:lnTo>
                  <a:lnTo>
                    <a:pt x="2636037" y="149834"/>
                  </a:lnTo>
                  <a:lnTo>
                    <a:pt x="2638425" y="154101"/>
                  </a:lnTo>
                  <a:lnTo>
                    <a:pt x="2638425" y="192570"/>
                  </a:lnTo>
                  <a:lnTo>
                    <a:pt x="2636037" y="194703"/>
                  </a:lnTo>
                  <a:lnTo>
                    <a:pt x="2636037" y="196850"/>
                  </a:lnTo>
                  <a:lnTo>
                    <a:pt x="2645562" y="196850"/>
                  </a:lnTo>
                  <a:lnTo>
                    <a:pt x="2645562" y="141274"/>
                  </a:lnTo>
                  <a:close/>
                </a:path>
                <a:path w="2749550" h="341629">
                  <a:moveTo>
                    <a:pt x="2706687" y="160324"/>
                  </a:moveTo>
                  <a:lnTo>
                    <a:pt x="2704300" y="153974"/>
                  </a:lnTo>
                  <a:lnTo>
                    <a:pt x="2699537" y="147624"/>
                  </a:lnTo>
                  <a:lnTo>
                    <a:pt x="2697162" y="145516"/>
                  </a:lnTo>
                  <a:lnTo>
                    <a:pt x="2697162" y="156095"/>
                  </a:lnTo>
                  <a:lnTo>
                    <a:pt x="2697162" y="181495"/>
                  </a:lnTo>
                  <a:lnTo>
                    <a:pt x="2694775" y="187845"/>
                  </a:lnTo>
                  <a:lnTo>
                    <a:pt x="2694775" y="189966"/>
                  </a:lnTo>
                  <a:lnTo>
                    <a:pt x="2692400" y="192074"/>
                  </a:lnTo>
                  <a:lnTo>
                    <a:pt x="2692400" y="194195"/>
                  </a:lnTo>
                  <a:lnTo>
                    <a:pt x="2690012" y="194195"/>
                  </a:lnTo>
                  <a:lnTo>
                    <a:pt x="2687637" y="196316"/>
                  </a:lnTo>
                  <a:lnTo>
                    <a:pt x="2682875" y="196316"/>
                  </a:lnTo>
                  <a:lnTo>
                    <a:pt x="2680487" y="194195"/>
                  </a:lnTo>
                  <a:lnTo>
                    <a:pt x="2678112" y="189966"/>
                  </a:lnTo>
                  <a:lnTo>
                    <a:pt x="2678112" y="185724"/>
                  </a:lnTo>
                  <a:lnTo>
                    <a:pt x="2675725" y="179374"/>
                  </a:lnTo>
                  <a:lnTo>
                    <a:pt x="2675725" y="162445"/>
                  </a:lnTo>
                  <a:lnTo>
                    <a:pt x="2678112" y="156095"/>
                  </a:lnTo>
                  <a:lnTo>
                    <a:pt x="2678112" y="151866"/>
                  </a:lnTo>
                  <a:lnTo>
                    <a:pt x="2680487" y="149745"/>
                  </a:lnTo>
                  <a:lnTo>
                    <a:pt x="2680487" y="147624"/>
                  </a:lnTo>
                  <a:lnTo>
                    <a:pt x="2685250" y="143395"/>
                  </a:lnTo>
                  <a:lnTo>
                    <a:pt x="2687637" y="143395"/>
                  </a:lnTo>
                  <a:lnTo>
                    <a:pt x="2694775" y="149745"/>
                  </a:lnTo>
                  <a:lnTo>
                    <a:pt x="2694775" y="151866"/>
                  </a:lnTo>
                  <a:lnTo>
                    <a:pt x="2697162" y="156095"/>
                  </a:lnTo>
                  <a:lnTo>
                    <a:pt x="2697162" y="145516"/>
                  </a:lnTo>
                  <a:lnTo>
                    <a:pt x="2692400" y="141274"/>
                  </a:lnTo>
                  <a:lnTo>
                    <a:pt x="2682875" y="141274"/>
                  </a:lnTo>
                  <a:lnTo>
                    <a:pt x="2680487" y="143395"/>
                  </a:lnTo>
                  <a:lnTo>
                    <a:pt x="2678112" y="143395"/>
                  </a:lnTo>
                  <a:lnTo>
                    <a:pt x="2675725" y="145516"/>
                  </a:lnTo>
                  <a:lnTo>
                    <a:pt x="2668587" y="158216"/>
                  </a:lnTo>
                  <a:lnTo>
                    <a:pt x="2668587" y="183616"/>
                  </a:lnTo>
                  <a:lnTo>
                    <a:pt x="2673350" y="189966"/>
                  </a:lnTo>
                  <a:lnTo>
                    <a:pt x="2675725" y="194195"/>
                  </a:lnTo>
                  <a:lnTo>
                    <a:pt x="2680487" y="198424"/>
                  </a:lnTo>
                  <a:lnTo>
                    <a:pt x="2690012" y="198424"/>
                  </a:lnTo>
                  <a:lnTo>
                    <a:pt x="2692387" y="196316"/>
                  </a:lnTo>
                  <a:lnTo>
                    <a:pt x="2694775" y="194195"/>
                  </a:lnTo>
                  <a:lnTo>
                    <a:pt x="2699537" y="194195"/>
                  </a:lnTo>
                  <a:lnTo>
                    <a:pt x="2701925" y="189966"/>
                  </a:lnTo>
                  <a:lnTo>
                    <a:pt x="2701925" y="185724"/>
                  </a:lnTo>
                  <a:lnTo>
                    <a:pt x="2704300" y="181495"/>
                  </a:lnTo>
                  <a:lnTo>
                    <a:pt x="2706687" y="175145"/>
                  </a:lnTo>
                  <a:lnTo>
                    <a:pt x="2706687" y="160324"/>
                  </a:lnTo>
                  <a:close/>
                </a:path>
                <a:path w="2749550" h="341629">
                  <a:moveTo>
                    <a:pt x="2749550" y="160324"/>
                  </a:moveTo>
                  <a:lnTo>
                    <a:pt x="2747264" y="153974"/>
                  </a:lnTo>
                  <a:lnTo>
                    <a:pt x="2742704" y="147624"/>
                  </a:lnTo>
                  <a:lnTo>
                    <a:pt x="2742704" y="162445"/>
                  </a:lnTo>
                  <a:lnTo>
                    <a:pt x="2742704" y="175145"/>
                  </a:lnTo>
                  <a:lnTo>
                    <a:pt x="2740418" y="181495"/>
                  </a:lnTo>
                  <a:lnTo>
                    <a:pt x="2740418" y="187845"/>
                  </a:lnTo>
                  <a:lnTo>
                    <a:pt x="2738132" y="189966"/>
                  </a:lnTo>
                  <a:lnTo>
                    <a:pt x="2738132" y="192074"/>
                  </a:lnTo>
                  <a:lnTo>
                    <a:pt x="2735846" y="194195"/>
                  </a:lnTo>
                  <a:lnTo>
                    <a:pt x="2733573" y="194195"/>
                  </a:lnTo>
                  <a:lnTo>
                    <a:pt x="2733573" y="196316"/>
                  </a:lnTo>
                  <a:lnTo>
                    <a:pt x="2729001" y="196316"/>
                  </a:lnTo>
                  <a:lnTo>
                    <a:pt x="2726728" y="194195"/>
                  </a:lnTo>
                  <a:lnTo>
                    <a:pt x="2722156" y="185724"/>
                  </a:lnTo>
                  <a:lnTo>
                    <a:pt x="2722156" y="151866"/>
                  </a:lnTo>
                  <a:lnTo>
                    <a:pt x="2729001" y="145516"/>
                  </a:lnTo>
                  <a:lnTo>
                    <a:pt x="2729001" y="143395"/>
                  </a:lnTo>
                  <a:lnTo>
                    <a:pt x="2733573" y="143395"/>
                  </a:lnTo>
                  <a:lnTo>
                    <a:pt x="2733573" y="145516"/>
                  </a:lnTo>
                  <a:lnTo>
                    <a:pt x="2735846" y="145516"/>
                  </a:lnTo>
                  <a:lnTo>
                    <a:pt x="2738132" y="147624"/>
                  </a:lnTo>
                  <a:lnTo>
                    <a:pt x="2738132" y="149745"/>
                  </a:lnTo>
                  <a:lnTo>
                    <a:pt x="2740418" y="151866"/>
                  </a:lnTo>
                  <a:lnTo>
                    <a:pt x="2740418" y="156095"/>
                  </a:lnTo>
                  <a:lnTo>
                    <a:pt x="2742704" y="162445"/>
                  </a:lnTo>
                  <a:lnTo>
                    <a:pt x="2742704" y="147624"/>
                  </a:lnTo>
                  <a:lnTo>
                    <a:pt x="2740418" y="143395"/>
                  </a:lnTo>
                  <a:lnTo>
                    <a:pt x="2735846" y="141274"/>
                  </a:lnTo>
                  <a:lnTo>
                    <a:pt x="2729001" y="141274"/>
                  </a:lnTo>
                  <a:lnTo>
                    <a:pt x="2726728" y="143395"/>
                  </a:lnTo>
                  <a:lnTo>
                    <a:pt x="2724442" y="143395"/>
                  </a:lnTo>
                  <a:lnTo>
                    <a:pt x="2719882" y="145516"/>
                  </a:lnTo>
                  <a:lnTo>
                    <a:pt x="2713037" y="158216"/>
                  </a:lnTo>
                  <a:lnTo>
                    <a:pt x="2713037" y="177266"/>
                  </a:lnTo>
                  <a:lnTo>
                    <a:pt x="2717596" y="189966"/>
                  </a:lnTo>
                  <a:lnTo>
                    <a:pt x="2726728" y="198424"/>
                  </a:lnTo>
                  <a:lnTo>
                    <a:pt x="2733573" y="198424"/>
                  </a:lnTo>
                  <a:lnTo>
                    <a:pt x="2735846" y="196316"/>
                  </a:lnTo>
                  <a:lnTo>
                    <a:pt x="2740418" y="194195"/>
                  </a:lnTo>
                  <a:lnTo>
                    <a:pt x="2742704" y="194195"/>
                  </a:lnTo>
                  <a:lnTo>
                    <a:pt x="2749550" y="181495"/>
                  </a:lnTo>
                  <a:lnTo>
                    <a:pt x="2749550" y="16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2162175" y="5589587"/>
            <a:ext cx="2898775" cy="333375"/>
            <a:chOff x="2162175" y="5589587"/>
            <a:chExt cx="2898775" cy="333375"/>
          </a:xfrm>
        </p:grpSpPr>
        <p:sp>
          <p:nvSpPr>
            <p:cNvPr id="68" name="object 68"/>
            <p:cNvSpPr/>
            <p:nvPr/>
          </p:nvSpPr>
          <p:spPr>
            <a:xfrm>
              <a:off x="2165350" y="5592762"/>
              <a:ext cx="311150" cy="287655"/>
            </a:xfrm>
            <a:custGeom>
              <a:avLst/>
              <a:gdLst/>
              <a:ahLst/>
              <a:cxnLst/>
              <a:rect l="l" t="t" r="r" b="b"/>
              <a:pathLst>
                <a:path w="311150" h="287654">
                  <a:moveTo>
                    <a:pt x="0" y="143669"/>
                  </a:moveTo>
                  <a:lnTo>
                    <a:pt x="7931" y="98258"/>
                  </a:lnTo>
                  <a:lnTo>
                    <a:pt x="30016" y="58819"/>
                  </a:lnTo>
                  <a:lnTo>
                    <a:pt x="63694" y="27719"/>
                  </a:lnTo>
                  <a:lnTo>
                    <a:pt x="106401" y="7324"/>
                  </a:lnTo>
                  <a:lnTo>
                    <a:pt x="155575" y="0"/>
                  </a:lnTo>
                  <a:lnTo>
                    <a:pt x="204748" y="7324"/>
                  </a:lnTo>
                  <a:lnTo>
                    <a:pt x="247455" y="27719"/>
                  </a:lnTo>
                  <a:lnTo>
                    <a:pt x="281133" y="58819"/>
                  </a:lnTo>
                  <a:lnTo>
                    <a:pt x="303218" y="98258"/>
                  </a:lnTo>
                  <a:lnTo>
                    <a:pt x="311150" y="143669"/>
                  </a:lnTo>
                  <a:lnTo>
                    <a:pt x="303218" y="189079"/>
                  </a:lnTo>
                  <a:lnTo>
                    <a:pt x="281133" y="228518"/>
                  </a:lnTo>
                  <a:lnTo>
                    <a:pt x="247455" y="259618"/>
                  </a:lnTo>
                  <a:lnTo>
                    <a:pt x="204748" y="280013"/>
                  </a:lnTo>
                  <a:lnTo>
                    <a:pt x="155575" y="287338"/>
                  </a:lnTo>
                  <a:lnTo>
                    <a:pt x="106401" y="280013"/>
                  </a:lnTo>
                  <a:lnTo>
                    <a:pt x="63694" y="259618"/>
                  </a:lnTo>
                  <a:lnTo>
                    <a:pt x="30016" y="228518"/>
                  </a:lnTo>
                  <a:lnTo>
                    <a:pt x="7931" y="189079"/>
                  </a:lnTo>
                  <a:lnTo>
                    <a:pt x="0" y="1436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455987" y="5592762"/>
              <a:ext cx="311150" cy="287655"/>
            </a:xfrm>
            <a:custGeom>
              <a:avLst/>
              <a:gdLst/>
              <a:ahLst/>
              <a:cxnLst/>
              <a:rect l="l" t="t" r="r" b="b"/>
              <a:pathLst>
                <a:path w="311150" h="287654">
                  <a:moveTo>
                    <a:pt x="0" y="143669"/>
                  </a:moveTo>
                  <a:lnTo>
                    <a:pt x="7931" y="98258"/>
                  </a:lnTo>
                  <a:lnTo>
                    <a:pt x="30016" y="58819"/>
                  </a:lnTo>
                  <a:lnTo>
                    <a:pt x="63694" y="27719"/>
                  </a:lnTo>
                  <a:lnTo>
                    <a:pt x="106401" y="7324"/>
                  </a:lnTo>
                  <a:lnTo>
                    <a:pt x="155575" y="0"/>
                  </a:lnTo>
                  <a:lnTo>
                    <a:pt x="204748" y="7324"/>
                  </a:lnTo>
                  <a:lnTo>
                    <a:pt x="247455" y="27719"/>
                  </a:lnTo>
                  <a:lnTo>
                    <a:pt x="281133" y="58819"/>
                  </a:lnTo>
                  <a:lnTo>
                    <a:pt x="303218" y="98258"/>
                  </a:lnTo>
                  <a:lnTo>
                    <a:pt x="311150" y="143669"/>
                  </a:lnTo>
                  <a:lnTo>
                    <a:pt x="303218" y="189079"/>
                  </a:lnTo>
                  <a:lnTo>
                    <a:pt x="281133" y="228518"/>
                  </a:lnTo>
                  <a:lnTo>
                    <a:pt x="247455" y="259618"/>
                  </a:lnTo>
                  <a:lnTo>
                    <a:pt x="204748" y="280013"/>
                  </a:lnTo>
                  <a:lnTo>
                    <a:pt x="155575" y="287338"/>
                  </a:lnTo>
                  <a:lnTo>
                    <a:pt x="106401" y="280013"/>
                  </a:lnTo>
                  <a:lnTo>
                    <a:pt x="63694" y="259618"/>
                  </a:lnTo>
                  <a:lnTo>
                    <a:pt x="30016" y="228518"/>
                  </a:lnTo>
                  <a:lnTo>
                    <a:pt x="7931" y="189079"/>
                  </a:lnTo>
                  <a:lnTo>
                    <a:pt x="0" y="1436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476500" y="5662612"/>
              <a:ext cx="963930" cy="1905"/>
            </a:xfrm>
            <a:custGeom>
              <a:avLst/>
              <a:gdLst/>
              <a:ahLst/>
              <a:cxnLst/>
              <a:rect l="l" t="t" r="r" b="b"/>
              <a:pathLst>
                <a:path w="963929" h="1904">
                  <a:moveTo>
                    <a:pt x="0" y="0"/>
                  </a:moveTo>
                  <a:lnTo>
                    <a:pt x="963613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282950" y="5629275"/>
              <a:ext cx="135255" cy="69850"/>
            </a:xfrm>
            <a:custGeom>
              <a:avLst/>
              <a:gdLst/>
              <a:ahLst/>
              <a:cxnLst/>
              <a:rect l="l" t="t" r="r" b="b"/>
              <a:pathLst>
                <a:path w="135254" h="69850">
                  <a:moveTo>
                    <a:pt x="0" y="0"/>
                  </a:moveTo>
                  <a:lnTo>
                    <a:pt x="134938" y="33866"/>
                  </a:lnTo>
                  <a:lnTo>
                    <a:pt x="0" y="698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46625" y="5592762"/>
              <a:ext cx="311150" cy="287655"/>
            </a:xfrm>
            <a:custGeom>
              <a:avLst/>
              <a:gdLst/>
              <a:ahLst/>
              <a:cxnLst/>
              <a:rect l="l" t="t" r="r" b="b"/>
              <a:pathLst>
                <a:path w="311150" h="287654">
                  <a:moveTo>
                    <a:pt x="0" y="143669"/>
                  </a:moveTo>
                  <a:lnTo>
                    <a:pt x="7931" y="98258"/>
                  </a:lnTo>
                  <a:lnTo>
                    <a:pt x="30016" y="58819"/>
                  </a:lnTo>
                  <a:lnTo>
                    <a:pt x="63694" y="27719"/>
                  </a:lnTo>
                  <a:lnTo>
                    <a:pt x="106401" y="7324"/>
                  </a:lnTo>
                  <a:lnTo>
                    <a:pt x="155575" y="0"/>
                  </a:lnTo>
                  <a:lnTo>
                    <a:pt x="204748" y="7324"/>
                  </a:lnTo>
                  <a:lnTo>
                    <a:pt x="247455" y="27719"/>
                  </a:lnTo>
                  <a:lnTo>
                    <a:pt x="281133" y="58819"/>
                  </a:lnTo>
                  <a:lnTo>
                    <a:pt x="303218" y="98258"/>
                  </a:lnTo>
                  <a:lnTo>
                    <a:pt x="311150" y="143669"/>
                  </a:lnTo>
                  <a:lnTo>
                    <a:pt x="303218" y="189079"/>
                  </a:lnTo>
                  <a:lnTo>
                    <a:pt x="281133" y="228518"/>
                  </a:lnTo>
                  <a:lnTo>
                    <a:pt x="247455" y="259618"/>
                  </a:lnTo>
                  <a:lnTo>
                    <a:pt x="204748" y="280013"/>
                  </a:lnTo>
                  <a:lnTo>
                    <a:pt x="155575" y="287338"/>
                  </a:lnTo>
                  <a:lnTo>
                    <a:pt x="106401" y="280013"/>
                  </a:lnTo>
                  <a:lnTo>
                    <a:pt x="63694" y="259618"/>
                  </a:lnTo>
                  <a:lnTo>
                    <a:pt x="30016" y="228518"/>
                  </a:lnTo>
                  <a:lnTo>
                    <a:pt x="7931" y="189079"/>
                  </a:lnTo>
                  <a:lnTo>
                    <a:pt x="0" y="1436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36975" y="5662612"/>
              <a:ext cx="996950" cy="1905"/>
            </a:xfrm>
            <a:custGeom>
              <a:avLst/>
              <a:gdLst/>
              <a:ahLst/>
              <a:cxnLst/>
              <a:rect l="l" t="t" r="r" b="b"/>
              <a:pathLst>
                <a:path w="996950" h="1904">
                  <a:moveTo>
                    <a:pt x="0" y="0"/>
                  </a:moveTo>
                  <a:lnTo>
                    <a:pt x="99695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73587" y="5629275"/>
              <a:ext cx="133350" cy="69850"/>
            </a:xfrm>
            <a:custGeom>
              <a:avLst/>
              <a:gdLst/>
              <a:ahLst/>
              <a:cxnLst/>
              <a:rect l="l" t="t" r="r" b="b"/>
              <a:pathLst>
                <a:path w="133350" h="69850">
                  <a:moveTo>
                    <a:pt x="0" y="0"/>
                  </a:moveTo>
                  <a:lnTo>
                    <a:pt x="133350" y="33866"/>
                  </a:lnTo>
                  <a:lnTo>
                    <a:pt x="0" y="698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444749" y="5808663"/>
              <a:ext cx="995680" cy="1905"/>
            </a:xfrm>
            <a:custGeom>
              <a:avLst/>
              <a:gdLst/>
              <a:ahLst/>
              <a:cxnLst/>
              <a:rect l="l" t="t" r="r" b="b"/>
              <a:pathLst>
                <a:path w="995679" h="1904">
                  <a:moveTo>
                    <a:pt x="995363" y="0"/>
                  </a:moveTo>
                  <a:lnTo>
                    <a:pt x="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470150" y="5773737"/>
              <a:ext cx="135255" cy="69850"/>
            </a:xfrm>
            <a:custGeom>
              <a:avLst/>
              <a:gdLst/>
              <a:ahLst/>
              <a:cxnLst/>
              <a:rect l="l" t="t" r="r" b="b"/>
              <a:pathLst>
                <a:path w="135255" h="69850">
                  <a:moveTo>
                    <a:pt x="134938" y="69850"/>
                  </a:moveTo>
                  <a:lnTo>
                    <a:pt x="0" y="34925"/>
                  </a:lnTo>
                  <a:lnTo>
                    <a:pt x="1349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36974" y="5808663"/>
              <a:ext cx="1027430" cy="1905"/>
            </a:xfrm>
            <a:custGeom>
              <a:avLst/>
              <a:gdLst/>
              <a:ahLst/>
              <a:cxnLst/>
              <a:rect l="l" t="t" r="r" b="b"/>
              <a:pathLst>
                <a:path w="1027429" h="1904">
                  <a:moveTo>
                    <a:pt x="1027113" y="0"/>
                  </a:moveTo>
                  <a:lnTo>
                    <a:pt x="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60787" y="5773737"/>
              <a:ext cx="136525" cy="69850"/>
            </a:xfrm>
            <a:custGeom>
              <a:avLst/>
              <a:gdLst/>
              <a:ahLst/>
              <a:cxnLst/>
              <a:rect l="l" t="t" r="r" b="b"/>
              <a:pathLst>
                <a:path w="136525" h="69850">
                  <a:moveTo>
                    <a:pt x="136525" y="69850"/>
                  </a:moveTo>
                  <a:lnTo>
                    <a:pt x="0" y="34925"/>
                  </a:lnTo>
                  <a:lnTo>
                    <a:pt x="13652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238375" y="5722950"/>
              <a:ext cx="2749550" cy="200025"/>
            </a:xfrm>
            <a:custGeom>
              <a:avLst/>
              <a:gdLst/>
              <a:ahLst/>
              <a:cxnLst/>
              <a:rect l="l" t="t" r="r" b="b"/>
              <a:pathLst>
                <a:path w="2749550" h="200025">
                  <a:moveTo>
                    <a:pt x="22225" y="83604"/>
                  </a:moveTo>
                  <a:lnTo>
                    <a:pt x="15557" y="83604"/>
                  </a:lnTo>
                  <a:lnTo>
                    <a:pt x="15557" y="34925"/>
                  </a:lnTo>
                  <a:lnTo>
                    <a:pt x="15557" y="28575"/>
                  </a:lnTo>
                  <a:lnTo>
                    <a:pt x="13335" y="28575"/>
                  </a:lnTo>
                  <a:lnTo>
                    <a:pt x="0" y="34925"/>
                  </a:lnTo>
                  <a:lnTo>
                    <a:pt x="0" y="37033"/>
                  </a:lnTo>
                  <a:lnTo>
                    <a:pt x="2222" y="34925"/>
                  </a:lnTo>
                  <a:lnTo>
                    <a:pt x="6667" y="34925"/>
                  </a:lnTo>
                  <a:lnTo>
                    <a:pt x="6667" y="37033"/>
                  </a:lnTo>
                  <a:lnTo>
                    <a:pt x="8890" y="37033"/>
                  </a:lnTo>
                  <a:lnTo>
                    <a:pt x="8890" y="83604"/>
                  </a:lnTo>
                  <a:lnTo>
                    <a:pt x="2222" y="83604"/>
                  </a:lnTo>
                  <a:lnTo>
                    <a:pt x="2222" y="85725"/>
                  </a:lnTo>
                  <a:lnTo>
                    <a:pt x="22225" y="85725"/>
                  </a:lnTo>
                  <a:lnTo>
                    <a:pt x="22225" y="83604"/>
                  </a:lnTo>
                  <a:close/>
                </a:path>
                <a:path w="2749550" h="200025">
                  <a:moveTo>
                    <a:pt x="71437" y="60325"/>
                  </a:moveTo>
                  <a:lnTo>
                    <a:pt x="62357" y="51854"/>
                  </a:lnTo>
                  <a:lnTo>
                    <a:pt x="69164" y="45504"/>
                  </a:lnTo>
                  <a:lnTo>
                    <a:pt x="69164" y="34925"/>
                  </a:lnTo>
                  <a:lnTo>
                    <a:pt x="64630" y="30683"/>
                  </a:lnTo>
                  <a:lnTo>
                    <a:pt x="60096" y="28575"/>
                  </a:lnTo>
                  <a:lnTo>
                    <a:pt x="53289" y="28575"/>
                  </a:lnTo>
                  <a:lnTo>
                    <a:pt x="48755" y="30683"/>
                  </a:lnTo>
                  <a:lnTo>
                    <a:pt x="41948" y="37033"/>
                  </a:lnTo>
                  <a:lnTo>
                    <a:pt x="39687" y="41275"/>
                  </a:lnTo>
                  <a:lnTo>
                    <a:pt x="41948" y="41275"/>
                  </a:lnTo>
                  <a:lnTo>
                    <a:pt x="44221" y="37033"/>
                  </a:lnTo>
                  <a:lnTo>
                    <a:pt x="48755" y="34925"/>
                  </a:lnTo>
                  <a:lnTo>
                    <a:pt x="57823" y="34925"/>
                  </a:lnTo>
                  <a:lnTo>
                    <a:pt x="62357" y="39154"/>
                  </a:lnTo>
                  <a:lnTo>
                    <a:pt x="62357" y="49733"/>
                  </a:lnTo>
                  <a:lnTo>
                    <a:pt x="57823" y="53975"/>
                  </a:lnTo>
                  <a:lnTo>
                    <a:pt x="55562" y="53975"/>
                  </a:lnTo>
                  <a:lnTo>
                    <a:pt x="53289" y="56083"/>
                  </a:lnTo>
                  <a:lnTo>
                    <a:pt x="48755" y="56083"/>
                  </a:lnTo>
                  <a:lnTo>
                    <a:pt x="48755" y="58204"/>
                  </a:lnTo>
                  <a:lnTo>
                    <a:pt x="57823" y="58204"/>
                  </a:lnTo>
                  <a:lnTo>
                    <a:pt x="64630" y="64554"/>
                  </a:lnTo>
                  <a:lnTo>
                    <a:pt x="64630" y="66675"/>
                  </a:lnTo>
                  <a:lnTo>
                    <a:pt x="66890" y="68783"/>
                  </a:lnTo>
                  <a:lnTo>
                    <a:pt x="66890" y="75133"/>
                  </a:lnTo>
                  <a:lnTo>
                    <a:pt x="57823" y="83604"/>
                  </a:lnTo>
                  <a:lnTo>
                    <a:pt x="53289" y="83604"/>
                  </a:lnTo>
                  <a:lnTo>
                    <a:pt x="53289" y="81483"/>
                  </a:lnTo>
                  <a:lnTo>
                    <a:pt x="48755" y="81483"/>
                  </a:lnTo>
                  <a:lnTo>
                    <a:pt x="46482" y="79375"/>
                  </a:lnTo>
                  <a:lnTo>
                    <a:pt x="39687" y="79375"/>
                  </a:lnTo>
                  <a:lnTo>
                    <a:pt x="39687" y="83604"/>
                  </a:lnTo>
                  <a:lnTo>
                    <a:pt x="41948" y="85725"/>
                  </a:lnTo>
                  <a:lnTo>
                    <a:pt x="57823" y="85725"/>
                  </a:lnTo>
                  <a:lnTo>
                    <a:pt x="62357" y="83604"/>
                  </a:lnTo>
                  <a:lnTo>
                    <a:pt x="71437" y="75133"/>
                  </a:lnTo>
                  <a:lnTo>
                    <a:pt x="71437" y="60325"/>
                  </a:lnTo>
                  <a:close/>
                </a:path>
                <a:path w="2749550" h="200025">
                  <a:moveTo>
                    <a:pt x="120650" y="47625"/>
                  </a:moveTo>
                  <a:lnTo>
                    <a:pt x="115887" y="34925"/>
                  </a:lnTo>
                  <a:lnTo>
                    <a:pt x="113499" y="32804"/>
                  </a:lnTo>
                  <a:lnTo>
                    <a:pt x="113499" y="43383"/>
                  </a:lnTo>
                  <a:lnTo>
                    <a:pt x="113499" y="70904"/>
                  </a:lnTo>
                  <a:lnTo>
                    <a:pt x="111125" y="75133"/>
                  </a:lnTo>
                  <a:lnTo>
                    <a:pt x="111125" y="77254"/>
                  </a:lnTo>
                  <a:lnTo>
                    <a:pt x="106362" y="81483"/>
                  </a:lnTo>
                  <a:lnTo>
                    <a:pt x="106362" y="83604"/>
                  </a:lnTo>
                  <a:lnTo>
                    <a:pt x="99212" y="83604"/>
                  </a:lnTo>
                  <a:lnTo>
                    <a:pt x="96837" y="81483"/>
                  </a:lnTo>
                  <a:lnTo>
                    <a:pt x="92075" y="73025"/>
                  </a:lnTo>
                  <a:lnTo>
                    <a:pt x="92075" y="45504"/>
                  </a:lnTo>
                  <a:lnTo>
                    <a:pt x="94449" y="41275"/>
                  </a:lnTo>
                  <a:lnTo>
                    <a:pt x="94449" y="37033"/>
                  </a:lnTo>
                  <a:lnTo>
                    <a:pt x="99212" y="32804"/>
                  </a:lnTo>
                  <a:lnTo>
                    <a:pt x="106362" y="32804"/>
                  </a:lnTo>
                  <a:lnTo>
                    <a:pt x="108737" y="34925"/>
                  </a:lnTo>
                  <a:lnTo>
                    <a:pt x="108737" y="37033"/>
                  </a:lnTo>
                  <a:lnTo>
                    <a:pt x="111125" y="39154"/>
                  </a:lnTo>
                  <a:lnTo>
                    <a:pt x="113499" y="43383"/>
                  </a:lnTo>
                  <a:lnTo>
                    <a:pt x="113499" y="32804"/>
                  </a:lnTo>
                  <a:lnTo>
                    <a:pt x="111125" y="30683"/>
                  </a:lnTo>
                  <a:lnTo>
                    <a:pt x="106362" y="28575"/>
                  </a:lnTo>
                  <a:lnTo>
                    <a:pt x="99212" y="28575"/>
                  </a:lnTo>
                  <a:lnTo>
                    <a:pt x="92075" y="34925"/>
                  </a:lnTo>
                  <a:lnTo>
                    <a:pt x="87312" y="37033"/>
                  </a:lnTo>
                  <a:lnTo>
                    <a:pt x="87312" y="41275"/>
                  </a:lnTo>
                  <a:lnTo>
                    <a:pt x="84924" y="47625"/>
                  </a:lnTo>
                  <a:lnTo>
                    <a:pt x="82550" y="51854"/>
                  </a:lnTo>
                  <a:lnTo>
                    <a:pt x="82550" y="64554"/>
                  </a:lnTo>
                  <a:lnTo>
                    <a:pt x="87312" y="77254"/>
                  </a:lnTo>
                  <a:lnTo>
                    <a:pt x="92075" y="83604"/>
                  </a:lnTo>
                  <a:lnTo>
                    <a:pt x="96837" y="85725"/>
                  </a:lnTo>
                  <a:lnTo>
                    <a:pt x="108737" y="85725"/>
                  </a:lnTo>
                  <a:lnTo>
                    <a:pt x="111125" y="83604"/>
                  </a:lnTo>
                  <a:lnTo>
                    <a:pt x="113499" y="81483"/>
                  </a:lnTo>
                  <a:lnTo>
                    <a:pt x="120650" y="68783"/>
                  </a:lnTo>
                  <a:lnTo>
                    <a:pt x="120650" y="47625"/>
                  </a:lnTo>
                  <a:close/>
                </a:path>
                <a:path w="2749550" h="200025">
                  <a:moveTo>
                    <a:pt x="1382712" y="44869"/>
                  </a:moveTo>
                  <a:lnTo>
                    <a:pt x="1378038" y="49149"/>
                  </a:lnTo>
                  <a:lnTo>
                    <a:pt x="1373365" y="49149"/>
                  </a:lnTo>
                  <a:lnTo>
                    <a:pt x="1371028" y="51282"/>
                  </a:lnTo>
                  <a:lnTo>
                    <a:pt x="1352359" y="51282"/>
                  </a:lnTo>
                  <a:lnTo>
                    <a:pt x="1359357" y="44869"/>
                  </a:lnTo>
                  <a:lnTo>
                    <a:pt x="1366367" y="36322"/>
                  </a:lnTo>
                  <a:lnTo>
                    <a:pt x="1375702" y="27774"/>
                  </a:lnTo>
                  <a:lnTo>
                    <a:pt x="1378038" y="23495"/>
                  </a:lnTo>
                  <a:lnTo>
                    <a:pt x="1378038" y="19227"/>
                  </a:lnTo>
                  <a:lnTo>
                    <a:pt x="1380375" y="17094"/>
                  </a:lnTo>
                  <a:lnTo>
                    <a:pt x="1380375" y="10680"/>
                  </a:lnTo>
                  <a:lnTo>
                    <a:pt x="1378038" y="6400"/>
                  </a:lnTo>
                  <a:lnTo>
                    <a:pt x="1375702" y="4267"/>
                  </a:lnTo>
                  <a:lnTo>
                    <a:pt x="1366367" y="0"/>
                  </a:lnTo>
                  <a:lnTo>
                    <a:pt x="1357020" y="0"/>
                  </a:lnTo>
                  <a:lnTo>
                    <a:pt x="1354696" y="2133"/>
                  </a:lnTo>
                  <a:lnTo>
                    <a:pt x="1350022" y="4267"/>
                  </a:lnTo>
                  <a:lnTo>
                    <a:pt x="1347685" y="6400"/>
                  </a:lnTo>
                  <a:lnTo>
                    <a:pt x="1345349" y="10680"/>
                  </a:lnTo>
                  <a:lnTo>
                    <a:pt x="1345349" y="14947"/>
                  </a:lnTo>
                  <a:lnTo>
                    <a:pt x="1354696" y="6400"/>
                  </a:lnTo>
                  <a:lnTo>
                    <a:pt x="1366367" y="6400"/>
                  </a:lnTo>
                  <a:lnTo>
                    <a:pt x="1368704" y="8547"/>
                  </a:lnTo>
                  <a:lnTo>
                    <a:pt x="1371028" y="12814"/>
                  </a:lnTo>
                  <a:lnTo>
                    <a:pt x="1371028" y="27774"/>
                  </a:lnTo>
                  <a:lnTo>
                    <a:pt x="1366367" y="34188"/>
                  </a:lnTo>
                  <a:lnTo>
                    <a:pt x="1362392" y="38125"/>
                  </a:lnTo>
                  <a:lnTo>
                    <a:pt x="1357312" y="43268"/>
                  </a:lnTo>
                  <a:lnTo>
                    <a:pt x="1350937" y="49212"/>
                  </a:lnTo>
                  <a:lnTo>
                    <a:pt x="1343025" y="55562"/>
                  </a:lnTo>
                  <a:lnTo>
                    <a:pt x="1380375" y="55562"/>
                  </a:lnTo>
                  <a:lnTo>
                    <a:pt x="1381302" y="51282"/>
                  </a:lnTo>
                  <a:lnTo>
                    <a:pt x="1382712" y="44869"/>
                  </a:lnTo>
                  <a:close/>
                </a:path>
                <a:path w="2749550" h="200025">
                  <a:moveTo>
                    <a:pt x="1428750" y="19570"/>
                  </a:moveTo>
                  <a:lnTo>
                    <a:pt x="1426464" y="13042"/>
                  </a:lnTo>
                  <a:lnTo>
                    <a:pt x="1421904" y="6515"/>
                  </a:lnTo>
                  <a:lnTo>
                    <a:pt x="1419618" y="4343"/>
                  </a:lnTo>
                  <a:lnTo>
                    <a:pt x="1419618" y="15227"/>
                  </a:lnTo>
                  <a:lnTo>
                    <a:pt x="1419618" y="41325"/>
                  </a:lnTo>
                  <a:lnTo>
                    <a:pt x="1417332" y="47853"/>
                  </a:lnTo>
                  <a:lnTo>
                    <a:pt x="1417332" y="50025"/>
                  </a:lnTo>
                  <a:lnTo>
                    <a:pt x="1415046" y="52209"/>
                  </a:lnTo>
                  <a:lnTo>
                    <a:pt x="1415046" y="54381"/>
                  </a:lnTo>
                  <a:lnTo>
                    <a:pt x="1412773" y="54381"/>
                  </a:lnTo>
                  <a:lnTo>
                    <a:pt x="1410487" y="56553"/>
                  </a:lnTo>
                  <a:lnTo>
                    <a:pt x="1405928" y="56553"/>
                  </a:lnTo>
                  <a:lnTo>
                    <a:pt x="1403642" y="54381"/>
                  </a:lnTo>
                  <a:lnTo>
                    <a:pt x="1401356" y="50025"/>
                  </a:lnTo>
                  <a:lnTo>
                    <a:pt x="1401356" y="43497"/>
                  </a:lnTo>
                  <a:lnTo>
                    <a:pt x="1399082" y="39154"/>
                  </a:lnTo>
                  <a:lnTo>
                    <a:pt x="1399082" y="21755"/>
                  </a:lnTo>
                  <a:lnTo>
                    <a:pt x="1401356" y="15227"/>
                  </a:lnTo>
                  <a:lnTo>
                    <a:pt x="1401356" y="10871"/>
                  </a:lnTo>
                  <a:lnTo>
                    <a:pt x="1403642" y="6515"/>
                  </a:lnTo>
                  <a:lnTo>
                    <a:pt x="1408201" y="2171"/>
                  </a:lnTo>
                  <a:lnTo>
                    <a:pt x="1412773" y="2171"/>
                  </a:lnTo>
                  <a:lnTo>
                    <a:pt x="1415046" y="4343"/>
                  </a:lnTo>
                  <a:lnTo>
                    <a:pt x="1417332" y="8699"/>
                  </a:lnTo>
                  <a:lnTo>
                    <a:pt x="1417332" y="10871"/>
                  </a:lnTo>
                  <a:lnTo>
                    <a:pt x="1419618" y="15227"/>
                  </a:lnTo>
                  <a:lnTo>
                    <a:pt x="1419618" y="4343"/>
                  </a:lnTo>
                  <a:lnTo>
                    <a:pt x="1417332" y="2171"/>
                  </a:lnTo>
                  <a:lnTo>
                    <a:pt x="1415046" y="0"/>
                  </a:lnTo>
                  <a:lnTo>
                    <a:pt x="1403642" y="0"/>
                  </a:lnTo>
                  <a:lnTo>
                    <a:pt x="1399082" y="4343"/>
                  </a:lnTo>
                  <a:lnTo>
                    <a:pt x="1392237" y="17399"/>
                  </a:lnTo>
                  <a:lnTo>
                    <a:pt x="1392237" y="43497"/>
                  </a:lnTo>
                  <a:lnTo>
                    <a:pt x="1396796" y="47853"/>
                  </a:lnTo>
                  <a:lnTo>
                    <a:pt x="1399082" y="54381"/>
                  </a:lnTo>
                  <a:lnTo>
                    <a:pt x="1403642" y="58737"/>
                  </a:lnTo>
                  <a:lnTo>
                    <a:pt x="1412773" y="58737"/>
                  </a:lnTo>
                  <a:lnTo>
                    <a:pt x="1415046" y="56553"/>
                  </a:lnTo>
                  <a:lnTo>
                    <a:pt x="1417332" y="54381"/>
                  </a:lnTo>
                  <a:lnTo>
                    <a:pt x="1421904" y="52209"/>
                  </a:lnTo>
                  <a:lnTo>
                    <a:pt x="1424178" y="50025"/>
                  </a:lnTo>
                  <a:lnTo>
                    <a:pt x="1426464" y="45681"/>
                  </a:lnTo>
                  <a:lnTo>
                    <a:pt x="1426464" y="41325"/>
                  </a:lnTo>
                  <a:lnTo>
                    <a:pt x="1428750" y="34798"/>
                  </a:lnTo>
                  <a:lnTo>
                    <a:pt x="1428750" y="19570"/>
                  </a:lnTo>
                  <a:close/>
                </a:path>
                <a:path w="2749550" h="200025">
                  <a:moveTo>
                    <a:pt x="1924050" y="197815"/>
                  </a:moveTo>
                  <a:lnTo>
                    <a:pt x="1919401" y="197815"/>
                  </a:lnTo>
                  <a:lnTo>
                    <a:pt x="1917090" y="195618"/>
                  </a:lnTo>
                  <a:lnTo>
                    <a:pt x="1917090" y="151663"/>
                  </a:lnTo>
                  <a:lnTo>
                    <a:pt x="1917090" y="142875"/>
                  </a:lnTo>
                  <a:lnTo>
                    <a:pt x="1914766" y="142875"/>
                  </a:lnTo>
                  <a:lnTo>
                    <a:pt x="1893887" y="151663"/>
                  </a:lnTo>
                  <a:lnTo>
                    <a:pt x="1893887" y="153860"/>
                  </a:lnTo>
                  <a:lnTo>
                    <a:pt x="1896198" y="151663"/>
                  </a:lnTo>
                  <a:lnTo>
                    <a:pt x="1900847" y="151663"/>
                  </a:lnTo>
                  <a:lnTo>
                    <a:pt x="1900847" y="153860"/>
                  </a:lnTo>
                  <a:lnTo>
                    <a:pt x="1903158" y="153860"/>
                  </a:lnTo>
                  <a:lnTo>
                    <a:pt x="1903158" y="195618"/>
                  </a:lnTo>
                  <a:lnTo>
                    <a:pt x="1900847" y="195618"/>
                  </a:lnTo>
                  <a:lnTo>
                    <a:pt x="1900847" y="197815"/>
                  </a:lnTo>
                  <a:lnTo>
                    <a:pt x="1893887" y="197815"/>
                  </a:lnTo>
                  <a:lnTo>
                    <a:pt x="1893887" y="200025"/>
                  </a:lnTo>
                  <a:lnTo>
                    <a:pt x="1924050" y="200025"/>
                  </a:lnTo>
                  <a:lnTo>
                    <a:pt x="1924050" y="197815"/>
                  </a:lnTo>
                  <a:close/>
                </a:path>
                <a:path w="2749550" h="200025">
                  <a:moveTo>
                    <a:pt x="1973262" y="160451"/>
                  </a:moveTo>
                  <a:lnTo>
                    <a:pt x="1970874" y="153860"/>
                  </a:lnTo>
                  <a:lnTo>
                    <a:pt x="1968500" y="149466"/>
                  </a:lnTo>
                  <a:lnTo>
                    <a:pt x="1968500" y="147269"/>
                  </a:lnTo>
                  <a:lnTo>
                    <a:pt x="1963737" y="145072"/>
                  </a:lnTo>
                  <a:lnTo>
                    <a:pt x="1961349" y="142875"/>
                  </a:lnTo>
                  <a:lnTo>
                    <a:pt x="1961349" y="153860"/>
                  </a:lnTo>
                  <a:lnTo>
                    <a:pt x="1961349" y="193421"/>
                  </a:lnTo>
                  <a:lnTo>
                    <a:pt x="1956587" y="197815"/>
                  </a:lnTo>
                  <a:lnTo>
                    <a:pt x="1951824" y="197815"/>
                  </a:lnTo>
                  <a:lnTo>
                    <a:pt x="1949450" y="195618"/>
                  </a:lnTo>
                  <a:lnTo>
                    <a:pt x="1949450" y="191223"/>
                  </a:lnTo>
                  <a:lnTo>
                    <a:pt x="1947062" y="184632"/>
                  </a:lnTo>
                  <a:lnTo>
                    <a:pt x="1947062" y="162648"/>
                  </a:lnTo>
                  <a:lnTo>
                    <a:pt x="1949450" y="153860"/>
                  </a:lnTo>
                  <a:lnTo>
                    <a:pt x="1949450" y="147269"/>
                  </a:lnTo>
                  <a:lnTo>
                    <a:pt x="1951824" y="145072"/>
                  </a:lnTo>
                  <a:lnTo>
                    <a:pt x="1958975" y="145072"/>
                  </a:lnTo>
                  <a:lnTo>
                    <a:pt x="1958975" y="149466"/>
                  </a:lnTo>
                  <a:lnTo>
                    <a:pt x="1961349" y="153860"/>
                  </a:lnTo>
                  <a:lnTo>
                    <a:pt x="1961349" y="142875"/>
                  </a:lnTo>
                  <a:lnTo>
                    <a:pt x="1947062" y="142875"/>
                  </a:lnTo>
                  <a:lnTo>
                    <a:pt x="1942299" y="147269"/>
                  </a:lnTo>
                  <a:lnTo>
                    <a:pt x="1935162" y="160451"/>
                  </a:lnTo>
                  <a:lnTo>
                    <a:pt x="1935162" y="180238"/>
                  </a:lnTo>
                  <a:lnTo>
                    <a:pt x="1937537" y="184632"/>
                  </a:lnTo>
                  <a:lnTo>
                    <a:pt x="1937537" y="191223"/>
                  </a:lnTo>
                  <a:lnTo>
                    <a:pt x="1944687" y="197815"/>
                  </a:lnTo>
                  <a:lnTo>
                    <a:pt x="1947062" y="197815"/>
                  </a:lnTo>
                  <a:lnTo>
                    <a:pt x="1949450" y="200025"/>
                  </a:lnTo>
                  <a:lnTo>
                    <a:pt x="1961349" y="200025"/>
                  </a:lnTo>
                  <a:lnTo>
                    <a:pt x="1968500" y="193421"/>
                  </a:lnTo>
                  <a:lnTo>
                    <a:pt x="1970874" y="189026"/>
                  </a:lnTo>
                  <a:lnTo>
                    <a:pt x="1970874" y="186829"/>
                  </a:lnTo>
                  <a:lnTo>
                    <a:pt x="1973262" y="182435"/>
                  </a:lnTo>
                  <a:lnTo>
                    <a:pt x="1973262" y="160451"/>
                  </a:lnTo>
                  <a:close/>
                </a:path>
                <a:path w="2749550" h="200025">
                  <a:moveTo>
                    <a:pt x="2019300" y="164846"/>
                  </a:moveTo>
                  <a:lnTo>
                    <a:pt x="2016963" y="160451"/>
                  </a:lnTo>
                  <a:lnTo>
                    <a:pt x="2016963" y="153860"/>
                  </a:lnTo>
                  <a:lnTo>
                    <a:pt x="2014626" y="149466"/>
                  </a:lnTo>
                  <a:lnTo>
                    <a:pt x="2009952" y="145072"/>
                  </a:lnTo>
                  <a:lnTo>
                    <a:pt x="2005291" y="142875"/>
                  </a:lnTo>
                  <a:lnTo>
                    <a:pt x="2005291" y="147269"/>
                  </a:lnTo>
                  <a:lnTo>
                    <a:pt x="2005291" y="195618"/>
                  </a:lnTo>
                  <a:lnTo>
                    <a:pt x="2002955" y="195618"/>
                  </a:lnTo>
                  <a:lnTo>
                    <a:pt x="2002955" y="197815"/>
                  </a:lnTo>
                  <a:lnTo>
                    <a:pt x="1995944" y="197815"/>
                  </a:lnTo>
                  <a:lnTo>
                    <a:pt x="1995944" y="195618"/>
                  </a:lnTo>
                  <a:lnTo>
                    <a:pt x="1993620" y="195618"/>
                  </a:lnTo>
                  <a:lnTo>
                    <a:pt x="1993620" y="147269"/>
                  </a:lnTo>
                  <a:lnTo>
                    <a:pt x="1995944" y="147269"/>
                  </a:lnTo>
                  <a:lnTo>
                    <a:pt x="1995944" y="145072"/>
                  </a:lnTo>
                  <a:lnTo>
                    <a:pt x="2002955" y="145072"/>
                  </a:lnTo>
                  <a:lnTo>
                    <a:pt x="2005291" y="147269"/>
                  </a:lnTo>
                  <a:lnTo>
                    <a:pt x="2005291" y="142875"/>
                  </a:lnTo>
                  <a:lnTo>
                    <a:pt x="1993620" y="142875"/>
                  </a:lnTo>
                  <a:lnTo>
                    <a:pt x="1988947" y="145072"/>
                  </a:lnTo>
                  <a:lnTo>
                    <a:pt x="1986610" y="147269"/>
                  </a:lnTo>
                  <a:lnTo>
                    <a:pt x="1981936" y="156057"/>
                  </a:lnTo>
                  <a:lnTo>
                    <a:pt x="1981936" y="160451"/>
                  </a:lnTo>
                  <a:lnTo>
                    <a:pt x="1979612" y="164846"/>
                  </a:lnTo>
                  <a:lnTo>
                    <a:pt x="1979612" y="180238"/>
                  </a:lnTo>
                  <a:lnTo>
                    <a:pt x="1981936" y="184632"/>
                  </a:lnTo>
                  <a:lnTo>
                    <a:pt x="1981936" y="189026"/>
                  </a:lnTo>
                  <a:lnTo>
                    <a:pt x="1984273" y="191223"/>
                  </a:lnTo>
                  <a:lnTo>
                    <a:pt x="1984273" y="193421"/>
                  </a:lnTo>
                  <a:lnTo>
                    <a:pt x="1988947" y="197815"/>
                  </a:lnTo>
                  <a:lnTo>
                    <a:pt x="1991283" y="197815"/>
                  </a:lnTo>
                  <a:lnTo>
                    <a:pt x="1993620" y="200025"/>
                  </a:lnTo>
                  <a:lnTo>
                    <a:pt x="2005291" y="200025"/>
                  </a:lnTo>
                  <a:lnTo>
                    <a:pt x="2012289" y="193421"/>
                  </a:lnTo>
                  <a:lnTo>
                    <a:pt x="2014626" y="193421"/>
                  </a:lnTo>
                  <a:lnTo>
                    <a:pt x="2014626" y="189026"/>
                  </a:lnTo>
                  <a:lnTo>
                    <a:pt x="2016963" y="186829"/>
                  </a:lnTo>
                  <a:lnTo>
                    <a:pt x="2016963" y="182435"/>
                  </a:lnTo>
                  <a:lnTo>
                    <a:pt x="2019300" y="175844"/>
                  </a:lnTo>
                  <a:lnTo>
                    <a:pt x="2019300" y="164846"/>
                  </a:lnTo>
                  <a:close/>
                </a:path>
                <a:path w="2749550" h="200025">
                  <a:moveTo>
                    <a:pt x="2647950" y="55562"/>
                  </a:moveTo>
                  <a:lnTo>
                    <a:pt x="2645562" y="53416"/>
                  </a:lnTo>
                  <a:lnTo>
                    <a:pt x="2645562" y="0"/>
                  </a:lnTo>
                  <a:lnTo>
                    <a:pt x="2643187" y="0"/>
                  </a:lnTo>
                  <a:lnTo>
                    <a:pt x="2628900" y="6400"/>
                  </a:lnTo>
                  <a:lnTo>
                    <a:pt x="2636037" y="6400"/>
                  </a:lnTo>
                  <a:lnTo>
                    <a:pt x="2636037" y="8547"/>
                  </a:lnTo>
                  <a:lnTo>
                    <a:pt x="2638425" y="12814"/>
                  </a:lnTo>
                  <a:lnTo>
                    <a:pt x="2638425" y="51282"/>
                  </a:lnTo>
                  <a:lnTo>
                    <a:pt x="2636037" y="53416"/>
                  </a:lnTo>
                  <a:lnTo>
                    <a:pt x="2636037" y="55562"/>
                  </a:lnTo>
                  <a:lnTo>
                    <a:pt x="2647950" y="55562"/>
                  </a:lnTo>
                  <a:close/>
                </a:path>
                <a:path w="2749550" h="200025">
                  <a:moveTo>
                    <a:pt x="2706687" y="44869"/>
                  </a:moveTo>
                  <a:lnTo>
                    <a:pt x="2704350" y="44869"/>
                  </a:lnTo>
                  <a:lnTo>
                    <a:pt x="2704350" y="47002"/>
                  </a:lnTo>
                  <a:lnTo>
                    <a:pt x="2702014" y="47002"/>
                  </a:lnTo>
                  <a:lnTo>
                    <a:pt x="2702014" y="49149"/>
                  </a:lnTo>
                  <a:lnTo>
                    <a:pt x="2697340" y="49149"/>
                  </a:lnTo>
                  <a:lnTo>
                    <a:pt x="2695003" y="51282"/>
                  </a:lnTo>
                  <a:lnTo>
                    <a:pt x="2673997" y="51282"/>
                  </a:lnTo>
                  <a:lnTo>
                    <a:pt x="2695003" y="32054"/>
                  </a:lnTo>
                  <a:lnTo>
                    <a:pt x="2702014" y="19227"/>
                  </a:lnTo>
                  <a:lnTo>
                    <a:pt x="2702014" y="10680"/>
                  </a:lnTo>
                  <a:lnTo>
                    <a:pt x="2699677" y="6400"/>
                  </a:lnTo>
                  <a:lnTo>
                    <a:pt x="2695003" y="2133"/>
                  </a:lnTo>
                  <a:lnTo>
                    <a:pt x="2690342" y="0"/>
                  </a:lnTo>
                  <a:lnTo>
                    <a:pt x="2680995" y="0"/>
                  </a:lnTo>
                  <a:lnTo>
                    <a:pt x="2676334" y="2133"/>
                  </a:lnTo>
                  <a:lnTo>
                    <a:pt x="2673997" y="4267"/>
                  </a:lnTo>
                  <a:lnTo>
                    <a:pt x="2669324" y="6400"/>
                  </a:lnTo>
                  <a:lnTo>
                    <a:pt x="2667000" y="10680"/>
                  </a:lnTo>
                  <a:lnTo>
                    <a:pt x="2667000" y="14947"/>
                  </a:lnTo>
                  <a:lnTo>
                    <a:pt x="2669324" y="14947"/>
                  </a:lnTo>
                  <a:lnTo>
                    <a:pt x="2669324" y="12814"/>
                  </a:lnTo>
                  <a:lnTo>
                    <a:pt x="2676334" y="6400"/>
                  </a:lnTo>
                  <a:lnTo>
                    <a:pt x="2688005" y="6400"/>
                  </a:lnTo>
                  <a:lnTo>
                    <a:pt x="2690342" y="8547"/>
                  </a:lnTo>
                  <a:lnTo>
                    <a:pt x="2692679" y="12814"/>
                  </a:lnTo>
                  <a:lnTo>
                    <a:pt x="2695003" y="14947"/>
                  </a:lnTo>
                  <a:lnTo>
                    <a:pt x="2695003" y="23495"/>
                  </a:lnTo>
                  <a:lnTo>
                    <a:pt x="2692679" y="27774"/>
                  </a:lnTo>
                  <a:lnTo>
                    <a:pt x="2688005" y="34188"/>
                  </a:lnTo>
                  <a:lnTo>
                    <a:pt x="2684068" y="38125"/>
                  </a:lnTo>
                  <a:lnTo>
                    <a:pt x="2679255" y="43268"/>
                  </a:lnTo>
                  <a:lnTo>
                    <a:pt x="2673566" y="49212"/>
                  </a:lnTo>
                  <a:lnTo>
                    <a:pt x="2667000" y="55562"/>
                  </a:lnTo>
                  <a:lnTo>
                    <a:pt x="2702014" y="55562"/>
                  </a:lnTo>
                  <a:lnTo>
                    <a:pt x="2703880" y="51282"/>
                  </a:lnTo>
                  <a:lnTo>
                    <a:pt x="2706687" y="44869"/>
                  </a:lnTo>
                  <a:close/>
                </a:path>
                <a:path w="2749550" h="200025">
                  <a:moveTo>
                    <a:pt x="2749550" y="19570"/>
                  </a:moveTo>
                  <a:lnTo>
                    <a:pt x="2747264" y="13042"/>
                  </a:lnTo>
                  <a:lnTo>
                    <a:pt x="2742704" y="6515"/>
                  </a:lnTo>
                  <a:lnTo>
                    <a:pt x="2742704" y="19570"/>
                  </a:lnTo>
                  <a:lnTo>
                    <a:pt x="2742704" y="34798"/>
                  </a:lnTo>
                  <a:lnTo>
                    <a:pt x="2740418" y="41325"/>
                  </a:lnTo>
                  <a:lnTo>
                    <a:pt x="2740418" y="47853"/>
                  </a:lnTo>
                  <a:lnTo>
                    <a:pt x="2738132" y="50025"/>
                  </a:lnTo>
                  <a:lnTo>
                    <a:pt x="2738132" y="52209"/>
                  </a:lnTo>
                  <a:lnTo>
                    <a:pt x="2735846" y="54381"/>
                  </a:lnTo>
                  <a:lnTo>
                    <a:pt x="2733573" y="54381"/>
                  </a:lnTo>
                  <a:lnTo>
                    <a:pt x="2733573" y="56553"/>
                  </a:lnTo>
                  <a:lnTo>
                    <a:pt x="2729001" y="56553"/>
                  </a:lnTo>
                  <a:lnTo>
                    <a:pt x="2726728" y="54381"/>
                  </a:lnTo>
                  <a:lnTo>
                    <a:pt x="2724442" y="50025"/>
                  </a:lnTo>
                  <a:lnTo>
                    <a:pt x="2722156" y="43497"/>
                  </a:lnTo>
                  <a:lnTo>
                    <a:pt x="2722156" y="10871"/>
                  </a:lnTo>
                  <a:lnTo>
                    <a:pt x="2724442" y="6515"/>
                  </a:lnTo>
                  <a:lnTo>
                    <a:pt x="2726728" y="4343"/>
                  </a:lnTo>
                  <a:lnTo>
                    <a:pt x="2729001" y="4343"/>
                  </a:lnTo>
                  <a:lnTo>
                    <a:pt x="2729001" y="2171"/>
                  </a:lnTo>
                  <a:lnTo>
                    <a:pt x="2733573" y="2171"/>
                  </a:lnTo>
                  <a:lnTo>
                    <a:pt x="2735846" y="4343"/>
                  </a:lnTo>
                  <a:lnTo>
                    <a:pt x="2738132" y="4343"/>
                  </a:lnTo>
                  <a:lnTo>
                    <a:pt x="2738132" y="8699"/>
                  </a:lnTo>
                  <a:lnTo>
                    <a:pt x="2740418" y="10871"/>
                  </a:lnTo>
                  <a:lnTo>
                    <a:pt x="2740418" y="15227"/>
                  </a:lnTo>
                  <a:lnTo>
                    <a:pt x="2742704" y="19570"/>
                  </a:lnTo>
                  <a:lnTo>
                    <a:pt x="2742704" y="6515"/>
                  </a:lnTo>
                  <a:lnTo>
                    <a:pt x="2740418" y="2171"/>
                  </a:lnTo>
                  <a:lnTo>
                    <a:pt x="2735846" y="0"/>
                  </a:lnTo>
                  <a:lnTo>
                    <a:pt x="2726728" y="0"/>
                  </a:lnTo>
                  <a:lnTo>
                    <a:pt x="2724442" y="2171"/>
                  </a:lnTo>
                  <a:lnTo>
                    <a:pt x="2719882" y="4343"/>
                  </a:lnTo>
                  <a:lnTo>
                    <a:pt x="2713037" y="17399"/>
                  </a:lnTo>
                  <a:lnTo>
                    <a:pt x="2713037" y="36982"/>
                  </a:lnTo>
                  <a:lnTo>
                    <a:pt x="2715310" y="43497"/>
                  </a:lnTo>
                  <a:lnTo>
                    <a:pt x="2717596" y="47853"/>
                  </a:lnTo>
                  <a:lnTo>
                    <a:pt x="2722156" y="54381"/>
                  </a:lnTo>
                  <a:lnTo>
                    <a:pt x="2726728" y="58737"/>
                  </a:lnTo>
                  <a:lnTo>
                    <a:pt x="2733573" y="58737"/>
                  </a:lnTo>
                  <a:lnTo>
                    <a:pt x="2735846" y="56553"/>
                  </a:lnTo>
                  <a:lnTo>
                    <a:pt x="2740418" y="54381"/>
                  </a:lnTo>
                  <a:lnTo>
                    <a:pt x="2744978" y="50025"/>
                  </a:lnTo>
                  <a:lnTo>
                    <a:pt x="2749550" y="41325"/>
                  </a:lnTo>
                  <a:lnTo>
                    <a:pt x="2749550" y="195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2162175" y="6003925"/>
            <a:ext cx="2898775" cy="294005"/>
            <a:chOff x="2162175" y="6003925"/>
            <a:chExt cx="2898775" cy="294005"/>
          </a:xfrm>
        </p:grpSpPr>
        <p:sp>
          <p:nvSpPr>
            <p:cNvPr id="81" name="object 81"/>
            <p:cNvSpPr/>
            <p:nvPr/>
          </p:nvSpPr>
          <p:spPr>
            <a:xfrm>
              <a:off x="2165350" y="6007100"/>
              <a:ext cx="311150" cy="287655"/>
            </a:xfrm>
            <a:custGeom>
              <a:avLst/>
              <a:gdLst/>
              <a:ahLst/>
              <a:cxnLst/>
              <a:rect l="l" t="t" r="r" b="b"/>
              <a:pathLst>
                <a:path w="311150" h="287654">
                  <a:moveTo>
                    <a:pt x="0" y="143669"/>
                  </a:moveTo>
                  <a:lnTo>
                    <a:pt x="7931" y="98258"/>
                  </a:lnTo>
                  <a:lnTo>
                    <a:pt x="30016" y="58819"/>
                  </a:lnTo>
                  <a:lnTo>
                    <a:pt x="63694" y="27719"/>
                  </a:lnTo>
                  <a:lnTo>
                    <a:pt x="106401" y="7324"/>
                  </a:lnTo>
                  <a:lnTo>
                    <a:pt x="155575" y="0"/>
                  </a:lnTo>
                  <a:lnTo>
                    <a:pt x="204748" y="7324"/>
                  </a:lnTo>
                  <a:lnTo>
                    <a:pt x="247455" y="27719"/>
                  </a:lnTo>
                  <a:lnTo>
                    <a:pt x="281133" y="58819"/>
                  </a:lnTo>
                  <a:lnTo>
                    <a:pt x="303218" y="98258"/>
                  </a:lnTo>
                  <a:lnTo>
                    <a:pt x="311150" y="143669"/>
                  </a:lnTo>
                  <a:lnTo>
                    <a:pt x="303218" y="189079"/>
                  </a:lnTo>
                  <a:lnTo>
                    <a:pt x="281133" y="228518"/>
                  </a:lnTo>
                  <a:lnTo>
                    <a:pt x="247455" y="259618"/>
                  </a:lnTo>
                  <a:lnTo>
                    <a:pt x="204748" y="280013"/>
                  </a:lnTo>
                  <a:lnTo>
                    <a:pt x="155575" y="287338"/>
                  </a:lnTo>
                  <a:lnTo>
                    <a:pt x="106401" y="280013"/>
                  </a:lnTo>
                  <a:lnTo>
                    <a:pt x="63694" y="259618"/>
                  </a:lnTo>
                  <a:lnTo>
                    <a:pt x="30016" y="228518"/>
                  </a:lnTo>
                  <a:lnTo>
                    <a:pt x="7931" y="189079"/>
                  </a:lnTo>
                  <a:lnTo>
                    <a:pt x="0" y="1436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55987" y="6007100"/>
              <a:ext cx="311150" cy="287655"/>
            </a:xfrm>
            <a:custGeom>
              <a:avLst/>
              <a:gdLst/>
              <a:ahLst/>
              <a:cxnLst/>
              <a:rect l="l" t="t" r="r" b="b"/>
              <a:pathLst>
                <a:path w="311150" h="287654">
                  <a:moveTo>
                    <a:pt x="0" y="143669"/>
                  </a:moveTo>
                  <a:lnTo>
                    <a:pt x="7931" y="98258"/>
                  </a:lnTo>
                  <a:lnTo>
                    <a:pt x="30016" y="58819"/>
                  </a:lnTo>
                  <a:lnTo>
                    <a:pt x="63694" y="27719"/>
                  </a:lnTo>
                  <a:lnTo>
                    <a:pt x="106401" y="7324"/>
                  </a:lnTo>
                  <a:lnTo>
                    <a:pt x="155575" y="0"/>
                  </a:lnTo>
                  <a:lnTo>
                    <a:pt x="204748" y="7324"/>
                  </a:lnTo>
                  <a:lnTo>
                    <a:pt x="247455" y="27719"/>
                  </a:lnTo>
                  <a:lnTo>
                    <a:pt x="281133" y="58819"/>
                  </a:lnTo>
                  <a:lnTo>
                    <a:pt x="303218" y="98258"/>
                  </a:lnTo>
                  <a:lnTo>
                    <a:pt x="311150" y="143669"/>
                  </a:lnTo>
                  <a:lnTo>
                    <a:pt x="303218" y="189079"/>
                  </a:lnTo>
                  <a:lnTo>
                    <a:pt x="281133" y="228518"/>
                  </a:lnTo>
                  <a:lnTo>
                    <a:pt x="247455" y="259618"/>
                  </a:lnTo>
                  <a:lnTo>
                    <a:pt x="204748" y="280013"/>
                  </a:lnTo>
                  <a:lnTo>
                    <a:pt x="155575" y="287338"/>
                  </a:lnTo>
                  <a:lnTo>
                    <a:pt x="106401" y="280013"/>
                  </a:lnTo>
                  <a:lnTo>
                    <a:pt x="63694" y="259618"/>
                  </a:lnTo>
                  <a:lnTo>
                    <a:pt x="30016" y="228518"/>
                  </a:lnTo>
                  <a:lnTo>
                    <a:pt x="7931" y="189079"/>
                  </a:lnTo>
                  <a:lnTo>
                    <a:pt x="0" y="1436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476500" y="6080125"/>
              <a:ext cx="963930" cy="1905"/>
            </a:xfrm>
            <a:custGeom>
              <a:avLst/>
              <a:gdLst/>
              <a:ahLst/>
              <a:cxnLst/>
              <a:rect l="l" t="t" r="r" b="b"/>
              <a:pathLst>
                <a:path w="963929" h="1904">
                  <a:moveTo>
                    <a:pt x="0" y="0"/>
                  </a:moveTo>
                  <a:lnTo>
                    <a:pt x="963613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282950" y="6046788"/>
              <a:ext cx="135255" cy="68580"/>
            </a:xfrm>
            <a:custGeom>
              <a:avLst/>
              <a:gdLst/>
              <a:ahLst/>
              <a:cxnLst/>
              <a:rect l="l" t="t" r="r" b="b"/>
              <a:pathLst>
                <a:path w="135254" h="68579">
                  <a:moveTo>
                    <a:pt x="0" y="0"/>
                  </a:moveTo>
                  <a:lnTo>
                    <a:pt x="134938" y="34131"/>
                  </a:lnTo>
                  <a:lnTo>
                    <a:pt x="0" y="682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746625" y="6007100"/>
              <a:ext cx="311150" cy="287655"/>
            </a:xfrm>
            <a:custGeom>
              <a:avLst/>
              <a:gdLst/>
              <a:ahLst/>
              <a:cxnLst/>
              <a:rect l="l" t="t" r="r" b="b"/>
              <a:pathLst>
                <a:path w="311150" h="287654">
                  <a:moveTo>
                    <a:pt x="0" y="143669"/>
                  </a:moveTo>
                  <a:lnTo>
                    <a:pt x="7931" y="98258"/>
                  </a:lnTo>
                  <a:lnTo>
                    <a:pt x="30016" y="58819"/>
                  </a:lnTo>
                  <a:lnTo>
                    <a:pt x="63694" y="27719"/>
                  </a:lnTo>
                  <a:lnTo>
                    <a:pt x="106401" y="7324"/>
                  </a:lnTo>
                  <a:lnTo>
                    <a:pt x="155575" y="0"/>
                  </a:lnTo>
                  <a:lnTo>
                    <a:pt x="204748" y="7324"/>
                  </a:lnTo>
                  <a:lnTo>
                    <a:pt x="247455" y="27719"/>
                  </a:lnTo>
                  <a:lnTo>
                    <a:pt x="281133" y="58819"/>
                  </a:lnTo>
                  <a:lnTo>
                    <a:pt x="303218" y="98258"/>
                  </a:lnTo>
                  <a:lnTo>
                    <a:pt x="311150" y="143669"/>
                  </a:lnTo>
                  <a:lnTo>
                    <a:pt x="303218" y="189079"/>
                  </a:lnTo>
                  <a:lnTo>
                    <a:pt x="281133" y="228518"/>
                  </a:lnTo>
                  <a:lnTo>
                    <a:pt x="247455" y="259618"/>
                  </a:lnTo>
                  <a:lnTo>
                    <a:pt x="204748" y="280013"/>
                  </a:lnTo>
                  <a:lnTo>
                    <a:pt x="155575" y="287338"/>
                  </a:lnTo>
                  <a:lnTo>
                    <a:pt x="106401" y="280013"/>
                  </a:lnTo>
                  <a:lnTo>
                    <a:pt x="63694" y="259618"/>
                  </a:lnTo>
                  <a:lnTo>
                    <a:pt x="30016" y="228518"/>
                  </a:lnTo>
                  <a:lnTo>
                    <a:pt x="7931" y="189079"/>
                  </a:lnTo>
                  <a:lnTo>
                    <a:pt x="0" y="1436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736975" y="6080125"/>
              <a:ext cx="996950" cy="1905"/>
            </a:xfrm>
            <a:custGeom>
              <a:avLst/>
              <a:gdLst/>
              <a:ahLst/>
              <a:cxnLst/>
              <a:rect l="l" t="t" r="r" b="b"/>
              <a:pathLst>
                <a:path w="996950" h="1904">
                  <a:moveTo>
                    <a:pt x="0" y="0"/>
                  </a:moveTo>
                  <a:lnTo>
                    <a:pt x="99695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573587" y="6046788"/>
              <a:ext cx="133350" cy="68580"/>
            </a:xfrm>
            <a:custGeom>
              <a:avLst/>
              <a:gdLst/>
              <a:ahLst/>
              <a:cxnLst/>
              <a:rect l="l" t="t" r="r" b="b"/>
              <a:pathLst>
                <a:path w="133350" h="68579">
                  <a:moveTo>
                    <a:pt x="0" y="0"/>
                  </a:moveTo>
                  <a:lnTo>
                    <a:pt x="133350" y="34131"/>
                  </a:lnTo>
                  <a:lnTo>
                    <a:pt x="0" y="682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444749" y="6224587"/>
              <a:ext cx="995680" cy="1905"/>
            </a:xfrm>
            <a:custGeom>
              <a:avLst/>
              <a:gdLst/>
              <a:ahLst/>
              <a:cxnLst/>
              <a:rect l="l" t="t" r="r" b="b"/>
              <a:pathLst>
                <a:path w="995679" h="1904">
                  <a:moveTo>
                    <a:pt x="995363" y="0"/>
                  </a:moveTo>
                  <a:lnTo>
                    <a:pt x="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470150" y="6189662"/>
              <a:ext cx="135255" cy="68580"/>
            </a:xfrm>
            <a:custGeom>
              <a:avLst/>
              <a:gdLst/>
              <a:ahLst/>
              <a:cxnLst/>
              <a:rect l="l" t="t" r="r" b="b"/>
              <a:pathLst>
                <a:path w="135255" h="68579">
                  <a:moveTo>
                    <a:pt x="134938" y="68263"/>
                  </a:moveTo>
                  <a:lnTo>
                    <a:pt x="0" y="34131"/>
                  </a:lnTo>
                  <a:lnTo>
                    <a:pt x="1349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736974" y="6224587"/>
              <a:ext cx="1027430" cy="1905"/>
            </a:xfrm>
            <a:custGeom>
              <a:avLst/>
              <a:gdLst/>
              <a:ahLst/>
              <a:cxnLst/>
              <a:rect l="l" t="t" r="r" b="b"/>
              <a:pathLst>
                <a:path w="1027429" h="1904">
                  <a:moveTo>
                    <a:pt x="1027113" y="0"/>
                  </a:moveTo>
                  <a:lnTo>
                    <a:pt x="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760787" y="6189662"/>
              <a:ext cx="136525" cy="68580"/>
            </a:xfrm>
            <a:custGeom>
              <a:avLst/>
              <a:gdLst/>
              <a:ahLst/>
              <a:cxnLst/>
              <a:rect l="l" t="t" r="r" b="b"/>
              <a:pathLst>
                <a:path w="136525" h="68579">
                  <a:moveTo>
                    <a:pt x="136525" y="68263"/>
                  </a:moveTo>
                  <a:lnTo>
                    <a:pt x="0" y="34131"/>
                  </a:lnTo>
                  <a:lnTo>
                    <a:pt x="13652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238375" y="6126175"/>
              <a:ext cx="2749550" cy="98425"/>
            </a:xfrm>
            <a:custGeom>
              <a:avLst/>
              <a:gdLst/>
              <a:ahLst/>
              <a:cxnLst/>
              <a:rect l="l" t="t" r="r" b="b"/>
              <a:pathLst>
                <a:path w="2749550" h="98425">
                  <a:moveTo>
                    <a:pt x="22225" y="96240"/>
                  </a:moveTo>
                  <a:lnTo>
                    <a:pt x="17780" y="96240"/>
                  </a:lnTo>
                  <a:lnTo>
                    <a:pt x="15557" y="94068"/>
                  </a:lnTo>
                  <a:lnTo>
                    <a:pt x="15557" y="46202"/>
                  </a:lnTo>
                  <a:lnTo>
                    <a:pt x="15557" y="39674"/>
                  </a:lnTo>
                  <a:lnTo>
                    <a:pt x="13335" y="39674"/>
                  </a:lnTo>
                  <a:lnTo>
                    <a:pt x="0" y="46202"/>
                  </a:lnTo>
                  <a:lnTo>
                    <a:pt x="0" y="48387"/>
                  </a:lnTo>
                  <a:lnTo>
                    <a:pt x="2222" y="46202"/>
                  </a:lnTo>
                  <a:lnTo>
                    <a:pt x="6667" y="46202"/>
                  </a:lnTo>
                  <a:lnTo>
                    <a:pt x="6667" y="48387"/>
                  </a:lnTo>
                  <a:lnTo>
                    <a:pt x="8890" y="48387"/>
                  </a:lnTo>
                  <a:lnTo>
                    <a:pt x="8890" y="96240"/>
                  </a:lnTo>
                  <a:lnTo>
                    <a:pt x="2222" y="96240"/>
                  </a:lnTo>
                  <a:lnTo>
                    <a:pt x="2222" y="98425"/>
                  </a:lnTo>
                  <a:lnTo>
                    <a:pt x="22225" y="98425"/>
                  </a:lnTo>
                  <a:lnTo>
                    <a:pt x="22225" y="96240"/>
                  </a:lnTo>
                  <a:close/>
                </a:path>
                <a:path w="2749550" h="98425">
                  <a:moveTo>
                    <a:pt x="71437" y="72313"/>
                  </a:moveTo>
                  <a:lnTo>
                    <a:pt x="62357" y="63614"/>
                  </a:lnTo>
                  <a:lnTo>
                    <a:pt x="66890" y="59258"/>
                  </a:lnTo>
                  <a:lnTo>
                    <a:pt x="69164" y="54914"/>
                  </a:lnTo>
                  <a:lnTo>
                    <a:pt x="69164" y="46202"/>
                  </a:lnTo>
                  <a:lnTo>
                    <a:pt x="64630" y="41859"/>
                  </a:lnTo>
                  <a:lnTo>
                    <a:pt x="60096" y="39674"/>
                  </a:lnTo>
                  <a:lnTo>
                    <a:pt x="53289" y="39674"/>
                  </a:lnTo>
                  <a:lnTo>
                    <a:pt x="48755" y="41859"/>
                  </a:lnTo>
                  <a:lnTo>
                    <a:pt x="41948" y="48387"/>
                  </a:lnTo>
                  <a:lnTo>
                    <a:pt x="39687" y="52730"/>
                  </a:lnTo>
                  <a:lnTo>
                    <a:pt x="41948" y="52730"/>
                  </a:lnTo>
                  <a:lnTo>
                    <a:pt x="44221" y="48387"/>
                  </a:lnTo>
                  <a:lnTo>
                    <a:pt x="48755" y="46202"/>
                  </a:lnTo>
                  <a:lnTo>
                    <a:pt x="57823" y="46202"/>
                  </a:lnTo>
                  <a:lnTo>
                    <a:pt x="62357" y="50558"/>
                  </a:lnTo>
                  <a:lnTo>
                    <a:pt x="62357" y="61429"/>
                  </a:lnTo>
                  <a:lnTo>
                    <a:pt x="57823" y="65786"/>
                  </a:lnTo>
                  <a:lnTo>
                    <a:pt x="55562" y="65786"/>
                  </a:lnTo>
                  <a:lnTo>
                    <a:pt x="53289" y="67957"/>
                  </a:lnTo>
                  <a:lnTo>
                    <a:pt x="48755" y="67957"/>
                  </a:lnTo>
                  <a:lnTo>
                    <a:pt x="48755" y="70142"/>
                  </a:lnTo>
                  <a:lnTo>
                    <a:pt x="57823" y="70142"/>
                  </a:lnTo>
                  <a:lnTo>
                    <a:pt x="64630" y="76669"/>
                  </a:lnTo>
                  <a:lnTo>
                    <a:pt x="64630" y="78841"/>
                  </a:lnTo>
                  <a:lnTo>
                    <a:pt x="66890" y="81013"/>
                  </a:lnTo>
                  <a:lnTo>
                    <a:pt x="66890" y="87541"/>
                  </a:lnTo>
                  <a:lnTo>
                    <a:pt x="57823" y="96240"/>
                  </a:lnTo>
                  <a:lnTo>
                    <a:pt x="53289" y="96240"/>
                  </a:lnTo>
                  <a:lnTo>
                    <a:pt x="53289" y="94068"/>
                  </a:lnTo>
                  <a:lnTo>
                    <a:pt x="48755" y="94068"/>
                  </a:lnTo>
                  <a:lnTo>
                    <a:pt x="46482" y="91897"/>
                  </a:lnTo>
                  <a:lnTo>
                    <a:pt x="39687" y="91897"/>
                  </a:lnTo>
                  <a:lnTo>
                    <a:pt x="39687" y="96240"/>
                  </a:lnTo>
                  <a:lnTo>
                    <a:pt x="41948" y="98425"/>
                  </a:lnTo>
                  <a:lnTo>
                    <a:pt x="57823" y="98425"/>
                  </a:lnTo>
                  <a:lnTo>
                    <a:pt x="62357" y="96240"/>
                  </a:lnTo>
                  <a:lnTo>
                    <a:pt x="71437" y="87541"/>
                  </a:lnTo>
                  <a:lnTo>
                    <a:pt x="71437" y="72313"/>
                  </a:lnTo>
                  <a:close/>
                </a:path>
                <a:path w="2749550" h="98425">
                  <a:moveTo>
                    <a:pt x="120650" y="59258"/>
                  </a:moveTo>
                  <a:lnTo>
                    <a:pt x="115887" y="46202"/>
                  </a:lnTo>
                  <a:lnTo>
                    <a:pt x="113499" y="44030"/>
                  </a:lnTo>
                  <a:lnTo>
                    <a:pt x="113499" y="54914"/>
                  </a:lnTo>
                  <a:lnTo>
                    <a:pt x="113499" y="83185"/>
                  </a:lnTo>
                  <a:lnTo>
                    <a:pt x="111125" y="87541"/>
                  </a:lnTo>
                  <a:lnTo>
                    <a:pt x="111125" y="89712"/>
                  </a:lnTo>
                  <a:lnTo>
                    <a:pt x="106362" y="94068"/>
                  </a:lnTo>
                  <a:lnTo>
                    <a:pt x="106362" y="96240"/>
                  </a:lnTo>
                  <a:lnTo>
                    <a:pt x="99212" y="96240"/>
                  </a:lnTo>
                  <a:lnTo>
                    <a:pt x="96837" y="94068"/>
                  </a:lnTo>
                  <a:lnTo>
                    <a:pt x="92075" y="85369"/>
                  </a:lnTo>
                  <a:lnTo>
                    <a:pt x="92075" y="57086"/>
                  </a:lnTo>
                  <a:lnTo>
                    <a:pt x="94449" y="50558"/>
                  </a:lnTo>
                  <a:lnTo>
                    <a:pt x="94449" y="48387"/>
                  </a:lnTo>
                  <a:lnTo>
                    <a:pt x="99212" y="44030"/>
                  </a:lnTo>
                  <a:lnTo>
                    <a:pt x="106362" y="44030"/>
                  </a:lnTo>
                  <a:lnTo>
                    <a:pt x="108737" y="46202"/>
                  </a:lnTo>
                  <a:lnTo>
                    <a:pt x="108737" y="48387"/>
                  </a:lnTo>
                  <a:lnTo>
                    <a:pt x="111125" y="50558"/>
                  </a:lnTo>
                  <a:lnTo>
                    <a:pt x="113499" y="54914"/>
                  </a:lnTo>
                  <a:lnTo>
                    <a:pt x="113499" y="44030"/>
                  </a:lnTo>
                  <a:lnTo>
                    <a:pt x="111125" y="41859"/>
                  </a:lnTo>
                  <a:lnTo>
                    <a:pt x="106362" y="39674"/>
                  </a:lnTo>
                  <a:lnTo>
                    <a:pt x="99212" y="39674"/>
                  </a:lnTo>
                  <a:lnTo>
                    <a:pt x="92075" y="46202"/>
                  </a:lnTo>
                  <a:lnTo>
                    <a:pt x="87312" y="48387"/>
                  </a:lnTo>
                  <a:lnTo>
                    <a:pt x="87312" y="52730"/>
                  </a:lnTo>
                  <a:lnTo>
                    <a:pt x="84924" y="57086"/>
                  </a:lnTo>
                  <a:lnTo>
                    <a:pt x="82550" y="63614"/>
                  </a:lnTo>
                  <a:lnTo>
                    <a:pt x="82550" y="76669"/>
                  </a:lnTo>
                  <a:lnTo>
                    <a:pt x="87312" y="89712"/>
                  </a:lnTo>
                  <a:lnTo>
                    <a:pt x="92075" y="96240"/>
                  </a:lnTo>
                  <a:lnTo>
                    <a:pt x="96837" y="98425"/>
                  </a:lnTo>
                  <a:lnTo>
                    <a:pt x="108737" y="98425"/>
                  </a:lnTo>
                  <a:lnTo>
                    <a:pt x="111125" y="96240"/>
                  </a:lnTo>
                  <a:lnTo>
                    <a:pt x="113499" y="94068"/>
                  </a:lnTo>
                  <a:lnTo>
                    <a:pt x="120650" y="81013"/>
                  </a:lnTo>
                  <a:lnTo>
                    <a:pt x="120650" y="59258"/>
                  </a:lnTo>
                  <a:close/>
                </a:path>
                <a:path w="2749550" h="98425">
                  <a:moveTo>
                    <a:pt x="1371600" y="55562"/>
                  </a:moveTo>
                  <a:lnTo>
                    <a:pt x="1369212" y="53416"/>
                  </a:lnTo>
                  <a:lnTo>
                    <a:pt x="1369212" y="0"/>
                  </a:lnTo>
                  <a:lnTo>
                    <a:pt x="1366837" y="0"/>
                  </a:lnTo>
                  <a:lnTo>
                    <a:pt x="1352550" y="6400"/>
                  </a:lnTo>
                  <a:lnTo>
                    <a:pt x="1359687" y="6400"/>
                  </a:lnTo>
                  <a:lnTo>
                    <a:pt x="1359687" y="8547"/>
                  </a:lnTo>
                  <a:lnTo>
                    <a:pt x="1362075" y="8547"/>
                  </a:lnTo>
                  <a:lnTo>
                    <a:pt x="1362075" y="51282"/>
                  </a:lnTo>
                  <a:lnTo>
                    <a:pt x="1359687" y="53416"/>
                  </a:lnTo>
                  <a:lnTo>
                    <a:pt x="1359687" y="55562"/>
                  </a:lnTo>
                  <a:lnTo>
                    <a:pt x="1371600" y="55562"/>
                  </a:lnTo>
                  <a:close/>
                </a:path>
                <a:path w="2749550" h="98425">
                  <a:moveTo>
                    <a:pt x="1428750" y="44869"/>
                  </a:moveTo>
                  <a:lnTo>
                    <a:pt x="1426502" y="44869"/>
                  </a:lnTo>
                  <a:lnTo>
                    <a:pt x="1426502" y="47002"/>
                  </a:lnTo>
                  <a:lnTo>
                    <a:pt x="1424266" y="47002"/>
                  </a:lnTo>
                  <a:lnTo>
                    <a:pt x="1424266" y="49149"/>
                  </a:lnTo>
                  <a:lnTo>
                    <a:pt x="1399603" y="49149"/>
                  </a:lnTo>
                  <a:lnTo>
                    <a:pt x="1417535" y="32054"/>
                  </a:lnTo>
                  <a:lnTo>
                    <a:pt x="1424266" y="19227"/>
                  </a:lnTo>
                  <a:lnTo>
                    <a:pt x="1424266" y="10680"/>
                  </a:lnTo>
                  <a:lnTo>
                    <a:pt x="1422019" y="6400"/>
                  </a:lnTo>
                  <a:lnTo>
                    <a:pt x="1417535" y="2133"/>
                  </a:lnTo>
                  <a:lnTo>
                    <a:pt x="1413052" y="0"/>
                  </a:lnTo>
                  <a:lnTo>
                    <a:pt x="1404086" y="0"/>
                  </a:lnTo>
                  <a:lnTo>
                    <a:pt x="1399603" y="2133"/>
                  </a:lnTo>
                  <a:lnTo>
                    <a:pt x="1397368" y="4267"/>
                  </a:lnTo>
                  <a:lnTo>
                    <a:pt x="1392885" y="6400"/>
                  </a:lnTo>
                  <a:lnTo>
                    <a:pt x="1390650" y="10680"/>
                  </a:lnTo>
                  <a:lnTo>
                    <a:pt x="1390650" y="14947"/>
                  </a:lnTo>
                  <a:lnTo>
                    <a:pt x="1392885" y="14947"/>
                  </a:lnTo>
                  <a:lnTo>
                    <a:pt x="1392885" y="12814"/>
                  </a:lnTo>
                  <a:lnTo>
                    <a:pt x="1399603" y="6400"/>
                  </a:lnTo>
                  <a:lnTo>
                    <a:pt x="1410817" y="6400"/>
                  </a:lnTo>
                  <a:lnTo>
                    <a:pt x="1415300" y="10680"/>
                  </a:lnTo>
                  <a:lnTo>
                    <a:pt x="1417535" y="14947"/>
                  </a:lnTo>
                  <a:lnTo>
                    <a:pt x="1417535" y="23507"/>
                  </a:lnTo>
                  <a:lnTo>
                    <a:pt x="1415300" y="27774"/>
                  </a:lnTo>
                  <a:lnTo>
                    <a:pt x="1410817" y="34188"/>
                  </a:lnTo>
                  <a:lnTo>
                    <a:pt x="1407033" y="38125"/>
                  </a:lnTo>
                  <a:lnTo>
                    <a:pt x="1402410" y="43268"/>
                  </a:lnTo>
                  <a:lnTo>
                    <a:pt x="1396949" y="49212"/>
                  </a:lnTo>
                  <a:lnTo>
                    <a:pt x="1390650" y="55562"/>
                  </a:lnTo>
                  <a:lnTo>
                    <a:pt x="1424266" y="55562"/>
                  </a:lnTo>
                  <a:lnTo>
                    <a:pt x="1426946" y="49149"/>
                  </a:lnTo>
                  <a:lnTo>
                    <a:pt x="1428750" y="44869"/>
                  </a:lnTo>
                  <a:close/>
                </a:path>
                <a:path w="2749550" h="98425">
                  <a:moveTo>
                    <a:pt x="1473200" y="19050"/>
                  </a:moveTo>
                  <a:lnTo>
                    <a:pt x="1470914" y="10579"/>
                  </a:lnTo>
                  <a:lnTo>
                    <a:pt x="1466354" y="6350"/>
                  </a:lnTo>
                  <a:lnTo>
                    <a:pt x="1466354" y="19050"/>
                  </a:lnTo>
                  <a:lnTo>
                    <a:pt x="1466354" y="33858"/>
                  </a:lnTo>
                  <a:lnTo>
                    <a:pt x="1464068" y="40208"/>
                  </a:lnTo>
                  <a:lnTo>
                    <a:pt x="1464068" y="44450"/>
                  </a:lnTo>
                  <a:lnTo>
                    <a:pt x="1461782" y="48679"/>
                  </a:lnTo>
                  <a:lnTo>
                    <a:pt x="1461782" y="50800"/>
                  </a:lnTo>
                  <a:lnTo>
                    <a:pt x="1459496" y="52908"/>
                  </a:lnTo>
                  <a:lnTo>
                    <a:pt x="1450378" y="52908"/>
                  </a:lnTo>
                  <a:lnTo>
                    <a:pt x="1448092" y="48679"/>
                  </a:lnTo>
                  <a:lnTo>
                    <a:pt x="1445806" y="42329"/>
                  </a:lnTo>
                  <a:lnTo>
                    <a:pt x="1445806" y="10579"/>
                  </a:lnTo>
                  <a:lnTo>
                    <a:pt x="1448092" y="6350"/>
                  </a:lnTo>
                  <a:lnTo>
                    <a:pt x="1450378" y="4229"/>
                  </a:lnTo>
                  <a:lnTo>
                    <a:pt x="1452651" y="4229"/>
                  </a:lnTo>
                  <a:lnTo>
                    <a:pt x="1452651" y="2108"/>
                  </a:lnTo>
                  <a:lnTo>
                    <a:pt x="1457223" y="2108"/>
                  </a:lnTo>
                  <a:lnTo>
                    <a:pt x="1459496" y="4229"/>
                  </a:lnTo>
                  <a:lnTo>
                    <a:pt x="1461782" y="4229"/>
                  </a:lnTo>
                  <a:lnTo>
                    <a:pt x="1461782" y="6350"/>
                  </a:lnTo>
                  <a:lnTo>
                    <a:pt x="1464068" y="10579"/>
                  </a:lnTo>
                  <a:lnTo>
                    <a:pt x="1464068" y="14808"/>
                  </a:lnTo>
                  <a:lnTo>
                    <a:pt x="1466354" y="19050"/>
                  </a:lnTo>
                  <a:lnTo>
                    <a:pt x="1466354" y="6350"/>
                  </a:lnTo>
                  <a:lnTo>
                    <a:pt x="1464068" y="2108"/>
                  </a:lnTo>
                  <a:lnTo>
                    <a:pt x="1459496" y="0"/>
                  </a:lnTo>
                  <a:lnTo>
                    <a:pt x="1450378" y="0"/>
                  </a:lnTo>
                  <a:lnTo>
                    <a:pt x="1448092" y="2108"/>
                  </a:lnTo>
                  <a:lnTo>
                    <a:pt x="1443532" y="4229"/>
                  </a:lnTo>
                  <a:lnTo>
                    <a:pt x="1436687" y="16929"/>
                  </a:lnTo>
                  <a:lnTo>
                    <a:pt x="1436687" y="35979"/>
                  </a:lnTo>
                  <a:lnTo>
                    <a:pt x="1438960" y="42329"/>
                  </a:lnTo>
                  <a:lnTo>
                    <a:pt x="1441246" y="46558"/>
                  </a:lnTo>
                  <a:lnTo>
                    <a:pt x="1445806" y="52908"/>
                  </a:lnTo>
                  <a:lnTo>
                    <a:pt x="1450378" y="57150"/>
                  </a:lnTo>
                  <a:lnTo>
                    <a:pt x="1457223" y="57150"/>
                  </a:lnTo>
                  <a:lnTo>
                    <a:pt x="1459496" y="55029"/>
                  </a:lnTo>
                  <a:lnTo>
                    <a:pt x="1464068" y="52908"/>
                  </a:lnTo>
                  <a:lnTo>
                    <a:pt x="1468628" y="48679"/>
                  </a:lnTo>
                  <a:lnTo>
                    <a:pt x="1473200" y="40208"/>
                  </a:lnTo>
                  <a:lnTo>
                    <a:pt x="1473200" y="19050"/>
                  </a:lnTo>
                  <a:close/>
                </a:path>
                <a:path w="2749550" h="98425">
                  <a:moveTo>
                    <a:pt x="2647950" y="55562"/>
                  </a:moveTo>
                  <a:lnTo>
                    <a:pt x="2645562" y="53416"/>
                  </a:lnTo>
                  <a:lnTo>
                    <a:pt x="2645562" y="0"/>
                  </a:lnTo>
                  <a:lnTo>
                    <a:pt x="2643187" y="0"/>
                  </a:lnTo>
                  <a:lnTo>
                    <a:pt x="2628900" y="6400"/>
                  </a:lnTo>
                  <a:lnTo>
                    <a:pt x="2636037" y="6400"/>
                  </a:lnTo>
                  <a:lnTo>
                    <a:pt x="2636037" y="8547"/>
                  </a:lnTo>
                  <a:lnTo>
                    <a:pt x="2638425" y="10680"/>
                  </a:lnTo>
                  <a:lnTo>
                    <a:pt x="2638425" y="49149"/>
                  </a:lnTo>
                  <a:lnTo>
                    <a:pt x="2636037" y="51282"/>
                  </a:lnTo>
                  <a:lnTo>
                    <a:pt x="2636037" y="55562"/>
                  </a:lnTo>
                  <a:lnTo>
                    <a:pt x="2647950" y="55562"/>
                  </a:lnTo>
                  <a:close/>
                </a:path>
                <a:path w="2749550" h="98425">
                  <a:moveTo>
                    <a:pt x="2706687" y="44869"/>
                  </a:moveTo>
                  <a:lnTo>
                    <a:pt x="2704350" y="44869"/>
                  </a:lnTo>
                  <a:lnTo>
                    <a:pt x="2704350" y="47002"/>
                  </a:lnTo>
                  <a:lnTo>
                    <a:pt x="2702014" y="47002"/>
                  </a:lnTo>
                  <a:lnTo>
                    <a:pt x="2702014" y="49149"/>
                  </a:lnTo>
                  <a:lnTo>
                    <a:pt x="2676334" y="49149"/>
                  </a:lnTo>
                  <a:lnTo>
                    <a:pt x="2695003" y="32054"/>
                  </a:lnTo>
                  <a:lnTo>
                    <a:pt x="2702014" y="19227"/>
                  </a:lnTo>
                  <a:lnTo>
                    <a:pt x="2702014" y="10680"/>
                  </a:lnTo>
                  <a:lnTo>
                    <a:pt x="2699677" y="6400"/>
                  </a:lnTo>
                  <a:lnTo>
                    <a:pt x="2695003" y="2133"/>
                  </a:lnTo>
                  <a:lnTo>
                    <a:pt x="2690342" y="0"/>
                  </a:lnTo>
                  <a:lnTo>
                    <a:pt x="2680995" y="0"/>
                  </a:lnTo>
                  <a:lnTo>
                    <a:pt x="2676334" y="2133"/>
                  </a:lnTo>
                  <a:lnTo>
                    <a:pt x="2673997" y="4267"/>
                  </a:lnTo>
                  <a:lnTo>
                    <a:pt x="2669324" y="6400"/>
                  </a:lnTo>
                  <a:lnTo>
                    <a:pt x="2667000" y="10680"/>
                  </a:lnTo>
                  <a:lnTo>
                    <a:pt x="2667000" y="14947"/>
                  </a:lnTo>
                  <a:lnTo>
                    <a:pt x="2669324" y="14947"/>
                  </a:lnTo>
                  <a:lnTo>
                    <a:pt x="2669324" y="12814"/>
                  </a:lnTo>
                  <a:lnTo>
                    <a:pt x="2676334" y="6400"/>
                  </a:lnTo>
                  <a:lnTo>
                    <a:pt x="2688005" y="6400"/>
                  </a:lnTo>
                  <a:lnTo>
                    <a:pt x="2692679" y="10680"/>
                  </a:lnTo>
                  <a:lnTo>
                    <a:pt x="2695003" y="14947"/>
                  </a:lnTo>
                  <a:lnTo>
                    <a:pt x="2695003" y="23507"/>
                  </a:lnTo>
                  <a:lnTo>
                    <a:pt x="2692679" y="27774"/>
                  </a:lnTo>
                  <a:lnTo>
                    <a:pt x="2688005" y="34188"/>
                  </a:lnTo>
                  <a:lnTo>
                    <a:pt x="2684068" y="38125"/>
                  </a:lnTo>
                  <a:lnTo>
                    <a:pt x="2679255" y="43268"/>
                  </a:lnTo>
                  <a:lnTo>
                    <a:pt x="2673566" y="49212"/>
                  </a:lnTo>
                  <a:lnTo>
                    <a:pt x="2667000" y="55562"/>
                  </a:lnTo>
                  <a:lnTo>
                    <a:pt x="2702014" y="55562"/>
                  </a:lnTo>
                  <a:lnTo>
                    <a:pt x="2704808" y="49149"/>
                  </a:lnTo>
                  <a:lnTo>
                    <a:pt x="2706687" y="44869"/>
                  </a:lnTo>
                  <a:close/>
                </a:path>
                <a:path w="2749550" h="98425">
                  <a:moveTo>
                    <a:pt x="2749550" y="19050"/>
                  </a:moveTo>
                  <a:lnTo>
                    <a:pt x="2747264" y="10579"/>
                  </a:lnTo>
                  <a:lnTo>
                    <a:pt x="2742704" y="6350"/>
                  </a:lnTo>
                  <a:lnTo>
                    <a:pt x="2742704" y="19050"/>
                  </a:lnTo>
                  <a:lnTo>
                    <a:pt x="2742704" y="33858"/>
                  </a:lnTo>
                  <a:lnTo>
                    <a:pt x="2740418" y="40208"/>
                  </a:lnTo>
                  <a:lnTo>
                    <a:pt x="2740418" y="44450"/>
                  </a:lnTo>
                  <a:lnTo>
                    <a:pt x="2738132" y="48679"/>
                  </a:lnTo>
                  <a:lnTo>
                    <a:pt x="2738132" y="50800"/>
                  </a:lnTo>
                  <a:lnTo>
                    <a:pt x="2735846" y="52908"/>
                  </a:lnTo>
                  <a:lnTo>
                    <a:pt x="2726728" y="52908"/>
                  </a:lnTo>
                  <a:lnTo>
                    <a:pt x="2724442" y="48679"/>
                  </a:lnTo>
                  <a:lnTo>
                    <a:pt x="2722156" y="42329"/>
                  </a:lnTo>
                  <a:lnTo>
                    <a:pt x="2722156" y="10579"/>
                  </a:lnTo>
                  <a:lnTo>
                    <a:pt x="2724442" y="6350"/>
                  </a:lnTo>
                  <a:lnTo>
                    <a:pt x="2726728" y="4229"/>
                  </a:lnTo>
                  <a:lnTo>
                    <a:pt x="2729001" y="4229"/>
                  </a:lnTo>
                  <a:lnTo>
                    <a:pt x="2729001" y="2108"/>
                  </a:lnTo>
                  <a:lnTo>
                    <a:pt x="2733573" y="2108"/>
                  </a:lnTo>
                  <a:lnTo>
                    <a:pt x="2735846" y="4229"/>
                  </a:lnTo>
                  <a:lnTo>
                    <a:pt x="2738132" y="4229"/>
                  </a:lnTo>
                  <a:lnTo>
                    <a:pt x="2738132" y="6350"/>
                  </a:lnTo>
                  <a:lnTo>
                    <a:pt x="2740418" y="10579"/>
                  </a:lnTo>
                  <a:lnTo>
                    <a:pt x="2740418" y="14808"/>
                  </a:lnTo>
                  <a:lnTo>
                    <a:pt x="2742704" y="19050"/>
                  </a:lnTo>
                  <a:lnTo>
                    <a:pt x="2742704" y="6350"/>
                  </a:lnTo>
                  <a:lnTo>
                    <a:pt x="2740418" y="2108"/>
                  </a:lnTo>
                  <a:lnTo>
                    <a:pt x="2735846" y="0"/>
                  </a:lnTo>
                  <a:lnTo>
                    <a:pt x="2726728" y="0"/>
                  </a:lnTo>
                  <a:lnTo>
                    <a:pt x="2724442" y="2108"/>
                  </a:lnTo>
                  <a:lnTo>
                    <a:pt x="2719882" y="4229"/>
                  </a:lnTo>
                  <a:lnTo>
                    <a:pt x="2713037" y="16929"/>
                  </a:lnTo>
                  <a:lnTo>
                    <a:pt x="2713037" y="35979"/>
                  </a:lnTo>
                  <a:lnTo>
                    <a:pt x="2715310" y="42329"/>
                  </a:lnTo>
                  <a:lnTo>
                    <a:pt x="2717596" y="46558"/>
                  </a:lnTo>
                  <a:lnTo>
                    <a:pt x="2722156" y="52908"/>
                  </a:lnTo>
                  <a:lnTo>
                    <a:pt x="2726728" y="57150"/>
                  </a:lnTo>
                  <a:lnTo>
                    <a:pt x="2733573" y="57150"/>
                  </a:lnTo>
                  <a:lnTo>
                    <a:pt x="2735846" y="55029"/>
                  </a:lnTo>
                  <a:lnTo>
                    <a:pt x="2740418" y="52908"/>
                  </a:lnTo>
                  <a:lnTo>
                    <a:pt x="2744978" y="48679"/>
                  </a:lnTo>
                  <a:lnTo>
                    <a:pt x="2749550" y="40208"/>
                  </a:lnTo>
                  <a:lnTo>
                    <a:pt x="274955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Consistent</a:t>
            </a:r>
            <a:r>
              <a:rPr spc="-30" dirty="0"/>
              <a:t> </a:t>
            </a:r>
            <a:r>
              <a:rPr dirty="0"/>
              <a:t>Global</a:t>
            </a:r>
            <a:r>
              <a:rPr spc="-20" dirty="0"/>
              <a:t> </a:t>
            </a:r>
            <a:r>
              <a:rPr spc="-10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339" y="5734811"/>
            <a:ext cx="2910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Four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cross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transmission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line.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1387" y="4056063"/>
            <a:ext cx="1786255" cy="909955"/>
            <a:chOff x="2211387" y="4056063"/>
            <a:chExt cx="1786255" cy="909955"/>
          </a:xfrm>
        </p:grpSpPr>
        <p:sp>
          <p:nvSpPr>
            <p:cNvPr id="5" name="object 5"/>
            <p:cNvSpPr/>
            <p:nvPr/>
          </p:nvSpPr>
          <p:spPr>
            <a:xfrm>
              <a:off x="2214562" y="4171950"/>
              <a:ext cx="1779905" cy="1905"/>
            </a:xfrm>
            <a:custGeom>
              <a:avLst/>
              <a:gdLst/>
              <a:ahLst/>
              <a:cxnLst/>
              <a:rect l="l" t="t" r="r" b="b"/>
              <a:pathLst>
                <a:path w="1779904" h="1904">
                  <a:moveTo>
                    <a:pt x="0" y="0"/>
                  </a:moveTo>
                  <a:lnTo>
                    <a:pt x="1779588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9212" y="4138612"/>
              <a:ext cx="114300" cy="63500"/>
            </a:xfrm>
            <a:custGeom>
              <a:avLst/>
              <a:gdLst/>
              <a:ahLst/>
              <a:cxnLst/>
              <a:rect l="l" t="t" r="r" b="b"/>
              <a:pathLst>
                <a:path w="114300" h="63500">
                  <a:moveTo>
                    <a:pt x="0" y="0"/>
                  </a:moveTo>
                  <a:lnTo>
                    <a:pt x="114300" y="32925"/>
                  </a:lnTo>
                  <a:lnTo>
                    <a:pt x="0" y="635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4562" y="4837112"/>
              <a:ext cx="1779905" cy="1905"/>
            </a:xfrm>
            <a:custGeom>
              <a:avLst/>
              <a:gdLst/>
              <a:ahLst/>
              <a:cxnLst/>
              <a:rect l="l" t="t" r="r" b="b"/>
              <a:pathLst>
                <a:path w="1779904" h="1904">
                  <a:moveTo>
                    <a:pt x="0" y="0"/>
                  </a:moveTo>
                  <a:lnTo>
                    <a:pt x="1779588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59212" y="4805363"/>
              <a:ext cx="114300" cy="65405"/>
            </a:xfrm>
            <a:custGeom>
              <a:avLst/>
              <a:gdLst/>
              <a:ahLst/>
              <a:cxnLst/>
              <a:rect l="l" t="t" r="r" b="b"/>
              <a:pathLst>
                <a:path w="114300" h="65404">
                  <a:moveTo>
                    <a:pt x="0" y="0"/>
                  </a:moveTo>
                  <a:lnTo>
                    <a:pt x="114300" y="31338"/>
                  </a:lnTo>
                  <a:lnTo>
                    <a:pt x="0" y="650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68612" y="4171950"/>
              <a:ext cx="484505" cy="665480"/>
            </a:xfrm>
            <a:custGeom>
              <a:avLst/>
              <a:gdLst/>
              <a:ahLst/>
              <a:cxnLst/>
              <a:rect l="l" t="t" r="r" b="b"/>
              <a:pathLst>
                <a:path w="484504" h="665479">
                  <a:moveTo>
                    <a:pt x="0" y="0"/>
                  </a:moveTo>
                  <a:lnTo>
                    <a:pt x="484188" y="6651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48025" y="4706938"/>
              <a:ext cx="93980" cy="113030"/>
            </a:xfrm>
            <a:custGeom>
              <a:avLst/>
              <a:gdLst/>
              <a:ahLst/>
              <a:cxnLst/>
              <a:rect l="l" t="t" r="r" b="b"/>
              <a:pathLst>
                <a:path w="93979" h="113029">
                  <a:moveTo>
                    <a:pt x="51514" y="0"/>
                  </a:moveTo>
                  <a:lnTo>
                    <a:pt x="93663" y="112713"/>
                  </a:lnTo>
                  <a:lnTo>
                    <a:pt x="0" y="4076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46425" y="4056063"/>
              <a:ext cx="0" cy="909955"/>
            </a:xfrm>
            <a:custGeom>
              <a:avLst/>
              <a:gdLst/>
              <a:ahLst/>
              <a:cxnLst/>
              <a:rect l="l" t="t" r="r" b="b"/>
              <a:pathLst>
                <a:path h="909954">
                  <a:moveTo>
                    <a:pt x="0" y="0"/>
                  </a:moveTo>
                  <a:lnTo>
                    <a:pt x="0" y="11968"/>
                  </a:lnTo>
                </a:path>
                <a:path h="909954">
                  <a:moveTo>
                    <a:pt x="0" y="55057"/>
                  </a:moveTo>
                  <a:lnTo>
                    <a:pt x="0" y="69419"/>
                  </a:lnTo>
                </a:path>
                <a:path h="909954">
                  <a:moveTo>
                    <a:pt x="0" y="112507"/>
                  </a:moveTo>
                  <a:lnTo>
                    <a:pt x="0" y="124476"/>
                  </a:lnTo>
                </a:path>
                <a:path h="909954">
                  <a:moveTo>
                    <a:pt x="0" y="167564"/>
                  </a:moveTo>
                  <a:lnTo>
                    <a:pt x="0" y="179533"/>
                  </a:lnTo>
                </a:path>
                <a:path h="909954">
                  <a:moveTo>
                    <a:pt x="0" y="222621"/>
                  </a:moveTo>
                  <a:lnTo>
                    <a:pt x="0" y="236984"/>
                  </a:lnTo>
                </a:path>
                <a:path h="909954">
                  <a:moveTo>
                    <a:pt x="0" y="280072"/>
                  </a:moveTo>
                  <a:lnTo>
                    <a:pt x="0" y="292041"/>
                  </a:lnTo>
                </a:path>
                <a:path h="909954">
                  <a:moveTo>
                    <a:pt x="0" y="335129"/>
                  </a:moveTo>
                  <a:lnTo>
                    <a:pt x="0" y="349492"/>
                  </a:lnTo>
                </a:path>
                <a:path h="909954">
                  <a:moveTo>
                    <a:pt x="0" y="392580"/>
                  </a:moveTo>
                  <a:lnTo>
                    <a:pt x="0" y="404549"/>
                  </a:lnTo>
                </a:path>
                <a:path h="909954">
                  <a:moveTo>
                    <a:pt x="0" y="447637"/>
                  </a:moveTo>
                  <a:lnTo>
                    <a:pt x="0" y="459606"/>
                  </a:lnTo>
                </a:path>
                <a:path h="909954">
                  <a:moveTo>
                    <a:pt x="0" y="502694"/>
                  </a:moveTo>
                  <a:lnTo>
                    <a:pt x="0" y="517057"/>
                  </a:lnTo>
                </a:path>
                <a:path h="909954">
                  <a:moveTo>
                    <a:pt x="0" y="560145"/>
                  </a:moveTo>
                  <a:lnTo>
                    <a:pt x="0" y="572114"/>
                  </a:lnTo>
                </a:path>
                <a:path h="909954">
                  <a:moveTo>
                    <a:pt x="0" y="615202"/>
                  </a:moveTo>
                  <a:lnTo>
                    <a:pt x="0" y="629565"/>
                  </a:lnTo>
                </a:path>
                <a:path h="909954">
                  <a:moveTo>
                    <a:pt x="0" y="672653"/>
                  </a:moveTo>
                  <a:lnTo>
                    <a:pt x="0" y="684622"/>
                  </a:lnTo>
                </a:path>
                <a:path h="909954">
                  <a:moveTo>
                    <a:pt x="0" y="727710"/>
                  </a:moveTo>
                  <a:lnTo>
                    <a:pt x="0" y="739679"/>
                  </a:lnTo>
                </a:path>
                <a:path h="909954">
                  <a:moveTo>
                    <a:pt x="0" y="782767"/>
                  </a:moveTo>
                  <a:lnTo>
                    <a:pt x="0" y="797130"/>
                  </a:lnTo>
                </a:path>
                <a:path h="909954">
                  <a:moveTo>
                    <a:pt x="0" y="840218"/>
                  </a:moveTo>
                  <a:lnTo>
                    <a:pt x="0" y="852187"/>
                  </a:lnTo>
                </a:path>
                <a:path h="909954">
                  <a:moveTo>
                    <a:pt x="0" y="895275"/>
                  </a:moveTo>
                  <a:lnTo>
                    <a:pt x="0" y="90963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46425" y="4113212"/>
              <a:ext cx="1905" cy="98425"/>
            </a:xfrm>
            <a:custGeom>
              <a:avLst/>
              <a:gdLst/>
              <a:ahLst/>
              <a:cxnLst/>
              <a:rect l="l" t="t" r="r" b="b"/>
              <a:pathLst>
                <a:path w="1905" h="98425">
                  <a:moveTo>
                    <a:pt x="0" y="0"/>
                  </a:moveTo>
                  <a:lnTo>
                    <a:pt x="1588" y="9842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46425" y="4795837"/>
              <a:ext cx="1905" cy="84455"/>
            </a:xfrm>
            <a:custGeom>
              <a:avLst/>
              <a:gdLst/>
              <a:ahLst/>
              <a:cxnLst/>
              <a:rect l="l" t="t" r="r" b="b"/>
              <a:pathLst>
                <a:path w="1905" h="84454">
                  <a:moveTo>
                    <a:pt x="0" y="0"/>
                  </a:moveTo>
                  <a:lnTo>
                    <a:pt x="1588" y="8413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349750" y="4046538"/>
            <a:ext cx="1812925" cy="951230"/>
            <a:chOff x="4349750" y="4046538"/>
            <a:chExt cx="1812925" cy="951230"/>
          </a:xfrm>
        </p:grpSpPr>
        <p:sp>
          <p:nvSpPr>
            <p:cNvPr id="15" name="object 15"/>
            <p:cNvSpPr/>
            <p:nvPr/>
          </p:nvSpPr>
          <p:spPr>
            <a:xfrm>
              <a:off x="4352925" y="4171950"/>
              <a:ext cx="1806575" cy="1905"/>
            </a:xfrm>
            <a:custGeom>
              <a:avLst/>
              <a:gdLst/>
              <a:ahLst/>
              <a:cxnLst/>
              <a:rect l="l" t="t" r="r" b="b"/>
              <a:pathLst>
                <a:path w="1806575" h="1904">
                  <a:moveTo>
                    <a:pt x="0" y="0"/>
                  </a:moveTo>
                  <a:lnTo>
                    <a:pt x="1806575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26150" y="4138612"/>
              <a:ext cx="113030" cy="63500"/>
            </a:xfrm>
            <a:custGeom>
              <a:avLst/>
              <a:gdLst/>
              <a:ahLst/>
              <a:cxnLst/>
              <a:rect l="l" t="t" r="r" b="b"/>
              <a:pathLst>
                <a:path w="113029" h="63500">
                  <a:moveTo>
                    <a:pt x="0" y="0"/>
                  </a:moveTo>
                  <a:lnTo>
                    <a:pt x="112713" y="32925"/>
                  </a:lnTo>
                  <a:lnTo>
                    <a:pt x="0" y="635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52925" y="4837112"/>
              <a:ext cx="1806575" cy="1905"/>
            </a:xfrm>
            <a:custGeom>
              <a:avLst/>
              <a:gdLst/>
              <a:ahLst/>
              <a:cxnLst/>
              <a:rect l="l" t="t" r="r" b="b"/>
              <a:pathLst>
                <a:path w="1806575" h="1904">
                  <a:moveTo>
                    <a:pt x="0" y="0"/>
                  </a:moveTo>
                  <a:lnTo>
                    <a:pt x="1806575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26150" y="4805363"/>
              <a:ext cx="113030" cy="65405"/>
            </a:xfrm>
            <a:custGeom>
              <a:avLst/>
              <a:gdLst/>
              <a:ahLst/>
              <a:cxnLst/>
              <a:rect l="l" t="t" r="r" b="b"/>
              <a:pathLst>
                <a:path w="113029" h="65404">
                  <a:moveTo>
                    <a:pt x="0" y="0"/>
                  </a:moveTo>
                  <a:lnTo>
                    <a:pt x="112713" y="31338"/>
                  </a:lnTo>
                  <a:lnTo>
                    <a:pt x="0" y="650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06975" y="4171950"/>
              <a:ext cx="501650" cy="665480"/>
            </a:xfrm>
            <a:custGeom>
              <a:avLst/>
              <a:gdLst/>
              <a:ahLst/>
              <a:cxnLst/>
              <a:rect l="l" t="t" r="r" b="b"/>
              <a:pathLst>
                <a:path w="501650" h="665479">
                  <a:moveTo>
                    <a:pt x="0" y="0"/>
                  </a:moveTo>
                  <a:lnTo>
                    <a:pt x="501650" y="6651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00675" y="4710113"/>
              <a:ext cx="95250" cy="109855"/>
            </a:xfrm>
            <a:custGeom>
              <a:avLst/>
              <a:gdLst/>
              <a:ahLst/>
              <a:cxnLst/>
              <a:rect l="l" t="t" r="r" b="b"/>
              <a:pathLst>
                <a:path w="95250" h="109854">
                  <a:moveTo>
                    <a:pt x="51109" y="0"/>
                  </a:moveTo>
                  <a:lnTo>
                    <a:pt x="95250" y="109538"/>
                  </a:lnTo>
                  <a:lnTo>
                    <a:pt x="0" y="381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14862" y="4049713"/>
              <a:ext cx="1504950" cy="944880"/>
            </a:xfrm>
            <a:custGeom>
              <a:avLst/>
              <a:gdLst/>
              <a:ahLst/>
              <a:cxnLst/>
              <a:rect l="l" t="t" r="r" b="b"/>
              <a:pathLst>
                <a:path w="1504950" h="944879">
                  <a:moveTo>
                    <a:pt x="0" y="0"/>
                  </a:moveTo>
                  <a:lnTo>
                    <a:pt x="11720" y="7173"/>
                  </a:lnTo>
                </a:path>
                <a:path w="1504950" h="944879">
                  <a:moveTo>
                    <a:pt x="46883" y="31086"/>
                  </a:moveTo>
                  <a:lnTo>
                    <a:pt x="58603" y="35869"/>
                  </a:lnTo>
                </a:path>
                <a:path w="1504950" h="944879">
                  <a:moveTo>
                    <a:pt x="93766" y="59782"/>
                  </a:moveTo>
                  <a:lnTo>
                    <a:pt x="103143" y="66956"/>
                  </a:lnTo>
                </a:path>
                <a:path w="1504950" h="944879">
                  <a:moveTo>
                    <a:pt x="140649" y="88478"/>
                  </a:moveTo>
                  <a:lnTo>
                    <a:pt x="150026" y="95651"/>
                  </a:lnTo>
                </a:path>
                <a:path w="1504950" h="944879">
                  <a:moveTo>
                    <a:pt x="187532" y="117173"/>
                  </a:moveTo>
                  <a:lnTo>
                    <a:pt x="196909" y="124347"/>
                  </a:lnTo>
                </a:path>
                <a:path w="1504950" h="944879">
                  <a:moveTo>
                    <a:pt x="234415" y="148260"/>
                  </a:moveTo>
                  <a:lnTo>
                    <a:pt x="243792" y="153043"/>
                  </a:lnTo>
                </a:path>
                <a:path w="1504950" h="944879">
                  <a:moveTo>
                    <a:pt x="281299" y="176956"/>
                  </a:moveTo>
                  <a:lnTo>
                    <a:pt x="290675" y="184130"/>
                  </a:lnTo>
                </a:path>
                <a:path w="1504950" h="944879">
                  <a:moveTo>
                    <a:pt x="328182" y="205651"/>
                  </a:moveTo>
                  <a:lnTo>
                    <a:pt x="337558" y="212825"/>
                  </a:lnTo>
                </a:path>
                <a:path w="1504950" h="944879">
                  <a:moveTo>
                    <a:pt x="372721" y="234347"/>
                  </a:moveTo>
                  <a:lnTo>
                    <a:pt x="384442" y="241521"/>
                  </a:lnTo>
                </a:path>
                <a:path w="1504950" h="944879">
                  <a:moveTo>
                    <a:pt x="419604" y="265434"/>
                  </a:moveTo>
                  <a:lnTo>
                    <a:pt x="431325" y="270216"/>
                  </a:lnTo>
                </a:path>
                <a:path w="1504950" h="944879">
                  <a:moveTo>
                    <a:pt x="466487" y="294129"/>
                  </a:moveTo>
                  <a:lnTo>
                    <a:pt x="478208" y="301303"/>
                  </a:lnTo>
                </a:path>
                <a:path w="1504950" h="944879">
                  <a:moveTo>
                    <a:pt x="513370" y="322825"/>
                  </a:moveTo>
                  <a:lnTo>
                    <a:pt x="525091" y="329999"/>
                  </a:lnTo>
                </a:path>
                <a:path w="1504950" h="944879">
                  <a:moveTo>
                    <a:pt x="560254" y="351520"/>
                  </a:moveTo>
                  <a:lnTo>
                    <a:pt x="571974" y="358694"/>
                  </a:lnTo>
                </a:path>
                <a:path w="1504950" h="944879">
                  <a:moveTo>
                    <a:pt x="607137" y="382607"/>
                  </a:moveTo>
                  <a:lnTo>
                    <a:pt x="618857" y="387390"/>
                  </a:lnTo>
                </a:path>
                <a:path w="1504950" h="944879">
                  <a:moveTo>
                    <a:pt x="654020" y="411303"/>
                  </a:moveTo>
                  <a:lnTo>
                    <a:pt x="665741" y="418477"/>
                  </a:lnTo>
                </a:path>
                <a:path w="1504950" h="944879">
                  <a:moveTo>
                    <a:pt x="700903" y="439999"/>
                  </a:moveTo>
                  <a:lnTo>
                    <a:pt x="712624" y="447172"/>
                  </a:lnTo>
                </a:path>
                <a:path w="1504950" h="944879">
                  <a:moveTo>
                    <a:pt x="747786" y="468694"/>
                  </a:moveTo>
                  <a:lnTo>
                    <a:pt x="759507" y="475868"/>
                  </a:lnTo>
                </a:path>
                <a:path w="1504950" h="944879">
                  <a:moveTo>
                    <a:pt x="794669" y="497390"/>
                  </a:moveTo>
                  <a:lnTo>
                    <a:pt x="806390" y="504564"/>
                  </a:lnTo>
                </a:path>
                <a:path w="1504950" h="944879">
                  <a:moveTo>
                    <a:pt x="841553" y="528477"/>
                  </a:moveTo>
                  <a:lnTo>
                    <a:pt x="850929" y="535650"/>
                  </a:lnTo>
                </a:path>
                <a:path w="1504950" h="944879">
                  <a:moveTo>
                    <a:pt x="888436" y="557172"/>
                  </a:moveTo>
                  <a:lnTo>
                    <a:pt x="897812" y="564346"/>
                  </a:lnTo>
                </a:path>
                <a:path w="1504950" h="944879">
                  <a:moveTo>
                    <a:pt x="935319" y="585868"/>
                  </a:moveTo>
                  <a:lnTo>
                    <a:pt x="944696" y="593042"/>
                  </a:lnTo>
                </a:path>
                <a:path w="1504950" h="944879">
                  <a:moveTo>
                    <a:pt x="982202" y="614563"/>
                  </a:moveTo>
                  <a:lnTo>
                    <a:pt x="991579" y="621737"/>
                  </a:lnTo>
                </a:path>
                <a:path w="1504950" h="944879">
                  <a:moveTo>
                    <a:pt x="1029086" y="645650"/>
                  </a:moveTo>
                  <a:lnTo>
                    <a:pt x="1038462" y="652824"/>
                  </a:lnTo>
                </a:path>
                <a:path w="1504950" h="944879">
                  <a:moveTo>
                    <a:pt x="1075969" y="674346"/>
                  </a:moveTo>
                  <a:lnTo>
                    <a:pt x="1085346" y="681520"/>
                  </a:lnTo>
                </a:path>
                <a:path w="1504950" h="944879">
                  <a:moveTo>
                    <a:pt x="1122852" y="703041"/>
                  </a:moveTo>
                  <a:lnTo>
                    <a:pt x="1132229" y="710215"/>
                  </a:lnTo>
                </a:path>
                <a:path w="1504950" h="944879">
                  <a:moveTo>
                    <a:pt x="1167391" y="731737"/>
                  </a:moveTo>
                  <a:lnTo>
                    <a:pt x="1179112" y="738911"/>
                  </a:lnTo>
                </a:path>
                <a:path w="1504950" h="944879">
                  <a:moveTo>
                    <a:pt x="1214274" y="762824"/>
                  </a:moveTo>
                  <a:lnTo>
                    <a:pt x="1225995" y="769998"/>
                  </a:lnTo>
                </a:path>
                <a:path w="1504950" h="944879">
                  <a:moveTo>
                    <a:pt x="1261158" y="791519"/>
                  </a:moveTo>
                  <a:lnTo>
                    <a:pt x="1272878" y="798693"/>
                  </a:lnTo>
                </a:path>
                <a:path w="1504950" h="944879">
                  <a:moveTo>
                    <a:pt x="1308041" y="820215"/>
                  </a:moveTo>
                  <a:lnTo>
                    <a:pt x="1319762" y="827389"/>
                  </a:lnTo>
                </a:path>
                <a:path w="1504950" h="944879">
                  <a:moveTo>
                    <a:pt x="1354924" y="848911"/>
                  </a:moveTo>
                  <a:lnTo>
                    <a:pt x="1366645" y="856084"/>
                  </a:lnTo>
                </a:path>
                <a:path w="1504950" h="944879">
                  <a:moveTo>
                    <a:pt x="1401807" y="879997"/>
                  </a:moveTo>
                  <a:lnTo>
                    <a:pt x="1413528" y="887171"/>
                  </a:lnTo>
                </a:path>
                <a:path w="1504950" h="944879">
                  <a:moveTo>
                    <a:pt x="1448690" y="908693"/>
                  </a:moveTo>
                  <a:lnTo>
                    <a:pt x="1460411" y="915867"/>
                  </a:lnTo>
                </a:path>
                <a:path w="1504950" h="944879">
                  <a:moveTo>
                    <a:pt x="1495573" y="937389"/>
                  </a:moveTo>
                  <a:lnTo>
                    <a:pt x="1504950" y="9445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8987" y="4808538"/>
              <a:ext cx="0" cy="68580"/>
            </a:xfrm>
            <a:custGeom>
              <a:avLst/>
              <a:gdLst/>
              <a:ahLst/>
              <a:cxnLst/>
              <a:rect l="l" t="t" r="r" b="b"/>
              <a:pathLst>
                <a:path h="68579">
                  <a:moveTo>
                    <a:pt x="0" y="0"/>
                  </a:moveTo>
                  <a:lnTo>
                    <a:pt x="0" y="14123"/>
                  </a:lnTo>
                </a:path>
                <a:path h="68579">
                  <a:moveTo>
                    <a:pt x="0" y="56493"/>
                  </a:moveTo>
                  <a:lnTo>
                    <a:pt x="0" y="682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11712" y="4084637"/>
              <a:ext cx="1905" cy="170180"/>
            </a:xfrm>
            <a:custGeom>
              <a:avLst/>
              <a:gdLst/>
              <a:ahLst/>
              <a:cxnLst/>
              <a:rect l="l" t="t" r="r" b="b"/>
              <a:pathLst>
                <a:path w="1904" h="170179">
                  <a:moveTo>
                    <a:pt x="0" y="0"/>
                  </a:moveTo>
                  <a:lnTo>
                    <a:pt x="1588" y="1698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8987" y="4738687"/>
              <a:ext cx="1905" cy="141605"/>
            </a:xfrm>
            <a:custGeom>
              <a:avLst/>
              <a:gdLst/>
              <a:ahLst/>
              <a:cxnLst/>
              <a:rect l="l" t="t" r="r" b="b"/>
              <a:pathLst>
                <a:path w="1904" h="141604">
                  <a:moveTo>
                    <a:pt x="0" y="0"/>
                  </a:moveTo>
                  <a:lnTo>
                    <a:pt x="1588" y="1412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281237" y="2497138"/>
            <a:ext cx="1784350" cy="906780"/>
            <a:chOff x="2281237" y="2497138"/>
            <a:chExt cx="1784350" cy="906780"/>
          </a:xfrm>
        </p:grpSpPr>
        <p:sp>
          <p:nvSpPr>
            <p:cNvPr id="26" name="object 26"/>
            <p:cNvSpPr/>
            <p:nvPr/>
          </p:nvSpPr>
          <p:spPr>
            <a:xfrm>
              <a:off x="2284412" y="2608262"/>
              <a:ext cx="1778000" cy="1905"/>
            </a:xfrm>
            <a:custGeom>
              <a:avLst/>
              <a:gdLst/>
              <a:ahLst/>
              <a:cxnLst/>
              <a:rect l="l" t="t" r="r" b="b"/>
              <a:pathLst>
                <a:path w="1778000" h="1905">
                  <a:moveTo>
                    <a:pt x="0" y="0"/>
                  </a:moveTo>
                  <a:lnTo>
                    <a:pt x="177800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29062" y="2578099"/>
              <a:ext cx="113030" cy="65405"/>
            </a:xfrm>
            <a:custGeom>
              <a:avLst/>
              <a:gdLst/>
              <a:ahLst/>
              <a:cxnLst/>
              <a:rect l="l" t="t" r="r" b="b"/>
              <a:pathLst>
                <a:path w="113029" h="65405">
                  <a:moveTo>
                    <a:pt x="0" y="0"/>
                  </a:moveTo>
                  <a:lnTo>
                    <a:pt x="112713" y="31338"/>
                  </a:lnTo>
                  <a:lnTo>
                    <a:pt x="0" y="650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14687" y="2497138"/>
              <a:ext cx="0" cy="684530"/>
            </a:xfrm>
            <a:custGeom>
              <a:avLst/>
              <a:gdLst/>
              <a:ahLst/>
              <a:cxnLst/>
              <a:rect l="l" t="t" r="r" b="b"/>
              <a:pathLst>
                <a:path h="684530">
                  <a:moveTo>
                    <a:pt x="0" y="0"/>
                  </a:moveTo>
                  <a:lnTo>
                    <a:pt x="0" y="11958"/>
                  </a:lnTo>
                </a:path>
                <a:path h="684530">
                  <a:moveTo>
                    <a:pt x="0" y="55009"/>
                  </a:moveTo>
                  <a:lnTo>
                    <a:pt x="0" y="66968"/>
                  </a:lnTo>
                </a:path>
                <a:path h="684530">
                  <a:moveTo>
                    <a:pt x="0" y="110019"/>
                  </a:moveTo>
                  <a:lnTo>
                    <a:pt x="0" y="124369"/>
                  </a:lnTo>
                </a:path>
                <a:path h="684530">
                  <a:moveTo>
                    <a:pt x="0" y="167420"/>
                  </a:moveTo>
                  <a:lnTo>
                    <a:pt x="0" y="179379"/>
                  </a:lnTo>
                </a:path>
                <a:path h="684530">
                  <a:moveTo>
                    <a:pt x="0" y="222430"/>
                  </a:moveTo>
                  <a:lnTo>
                    <a:pt x="0" y="236780"/>
                  </a:lnTo>
                </a:path>
                <a:path h="684530">
                  <a:moveTo>
                    <a:pt x="0" y="279831"/>
                  </a:moveTo>
                  <a:lnTo>
                    <a:pt x="0" y="291790"/>
                  </a:lnTo>
                </a:path>
                <a:path h="684530">
                  <a:moveTo>
                    <a:pt x="0" y="334841"/>
                  </a:moveTo>
                  <a:lnTo>
                    <a:pt x="0" y="346799"/>
                  </a:lnTo>
                </a:path>
                <a:path h="684530">
                  <a:moveTo>
                    <a:pt x="0" y="389850"/>
                  </a:moveTo>
                  <a:lnTo>
                    <a:pt x="0" y="404201"/>
                  </a:lnTo>
                </a:path>
                <a:path h="684530">
                  <a:moveTo>
                    <a:pt x="0" y="447252"/>
                  </a:moveTo>
                  <a:lnTo>
                    <a:pt x="0" y="459210"/>
                  </a:lnTo>
                </a:path>
                <a:path h="684530">
                  <a:moveTo>
                    <a:pt x="0" y="502261"/>
                  </a:moveTo>
                  <a:lnTo>
                    <a:pt x="0" y="516612"/>
                  </a:lnTo>
                </a:path>
                <a:path h="684530">
                  <a:moveTo>
                    <a:pt x="0" y="559663"/>
                  </a:moveTo>
                  <a:lnTo>
                    <a:pt x="0" y="571621"/>
                  </a:lnTo>
                </a:path>
                <a:path h="684530">
                  <a:moveTo>
                    <a:pt x="0" y="614672"/>
                  </a:moveTo>
                  <a:lnTo>
                    <a:pt x="0" y="626631"/>
                  </a:lnTo>
                </a:path>
                <a:path h="684530">
                  <a:moveTo>
                    <a:pt x="0" y="669682"/>
                  </a:moveTo>
                  <a:lnTo>
                    <a:pt x="0" y="68403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84412" y="3276600"/>
              <a:ext cx="1778000" cy="1905"/>
            </a:xfrm>
            <a:custGeom>
              <a:avLst/>
              <a:gdLst/>
              <a:ahLst/>
              <a:cxnLst/>
              <a:rect l="l" t="t" r="r" b="b"/>
              <a:pathLst>
                <a:path w="1778000" h="1904">
                  <a:moveTo>
                    <a:pt x="0" y="0"/>
                  </a:moveTo>
                  <a:lnTo>
                    <a:pt x="177800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29062" y="3244849"/>
              <a:ext cx="113030" cy="65405"/>
            </a:xfrm>
            <a:custGeom>
              <a:avLst/>
              <a:gdLst/>
              <a:ahLst/>
              <a:cxnLst/>
              <a:rect l="l" t="t" r="r" b="b"/>
              <a:pathLst>
                <a:path w="113029" h="65404">
                  <a:moveTo>
                    <a:pt x="0" y="0"/>
                  </a:moveTo>
                  <a:lnTo>
                    <a:pt x="112713" y="31338"/>
                  </a:lnTo>
                  <a:lnTo>
                    <a:pt x="0" y="650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14687" y="3224222"/>
              <a:ext cx="0" cy="179705"/>
            </a:xfrm>
            <a:custGeom>
              <a:avLst/>
              <a:gdLst/>
              <a:ahLst/>
              <a:cxnLst/>
              <a:rect l="l" t="t" r="r" b="b"/>
              <a:pathLst>
                <a:path h="179704">
                  <a:moveTo>
                    <a:pt x="0" y="0"/>
                  </a:moveTo>
                  <a:lnTo>
                    <a:pt x="0" y="11958"/>
                  </a:lnTo>
                </a:path>
                <a:path h="179704">
                  <a:moveTo>
                    <a:pt x="0" y="55009"/>
                  </a:moveTo>
                  <a:lnTo>
                    <a:pt x="0" y="69359"/>
                  </a:lnTo>
                </a:path>
                <a:path h="179704">
                  <a:moveTo>
                    <a:pt x="0" y="112410"/>
                  </a:moveTo>
                  <a:lnTo>
                    <a:pt x="0" y="124369"/>
                  </a:lnTo>
                </a:path>
                <a:path h="179704">
                  <a:moveTo>
                    <a:pt x="0" y="167420"/>
                  </a:moveTo>
                  <a:lnTo>
                    <a:pt x="0" y="17937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14687" y="2554287"/>
              <a:ext cx="1905" cy="98425"/>
            </a:xfrm>
            <a:custGeom>
              <a:avLst/>
              <a:gdLst/>
              <a:ahLst/>
              <a:cxnLst/>
              <a:rect l="l" t="t" r="r" b="b"/>
              <a:pathLst>
                <a:path w="1905" h="98425">
                  <a:moveTo>
                    <a:pt x="0" y="0"/>
                  </a:moveTo>
                  <a:lnTo>
                    <a:pt x="1588" y="9842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14687" y="3233737"/>
              <a:ext cx="1905" cy="85725"/>
            </a:xfrm>
            <a:custGeom>
              <a:avLst/>
              <a:gdLst/>
              <a:ahLst/>
              <a:cxnLst/>
              <a:rect l="l" t="t" r="r" b="b"/>
              <a:pathLst>
                <a:path w="1905" h="85725">
                  <a:moveTo>
                    <a:pt x="0" y="0"/>
                  </a:moveTo>
                  <a:lnTo>
                    <a:pt x="1588" y="8572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17787" y="2597150"/>
              <a:ext cx="415925" cy="708025"/>
            </a:xfrm>
            <a:custGeom>
              <a:avLst/>
              <a:gdLst/>
              <a:ahLst/>
              <a:cxnLst/>
              <a:rect l="l" t="t" r="r" b="b"/>
              <a:pathLst>
                <a:path w="415925" h="708025">
                  <a:moveTo>
                    <a:pt x="0" y="0"/>
                  </a:moveTo>
                  <a:lnTo>
                    <a:pt x="415925" y="70802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49575" y="3182938"/>
              <a:ext cx="73025" cy="100330"/>
            </a:xfrm>
            <a:custGeom>
              <a:avLst/>
              <a:gdLst/>
              <a:ahLst/>
              <a:cxnLst/>
              <a:rect l="l" t="t" r="r" b="b"/>
              <a:pathLst>
                <a:path w="73025" h="100329">
                  <a:moveTo>
                    <a:pt x="42401" y="0"/>
                  </a:moveTo>
                  <a:lnTo>
                    <a:pt x="73025" y="100013"/>
                  </a:lnTo>
                  <a:lnTo>
                    <a:pt x="0" y="2619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433887" y="2497138"/>
            <a:ext cx="1784350" cy="906780"/>
            <a:chOff x="4433887" y="2497138"/>
            <a:chExt cx="1784350" cy="906780"/>
          </a:xfrm>
        </p:grpSpPr>
        <p:sp>
          <p:nvSpPr>
            <p:cNvPr id="37" name="object 37"/>
            <p:cNvSpPr/>
            <p:nvPr/>
          </p:nvSpPr>
          <p:spPr>
            <a:xfrm>
              <a:off x="4437062" y="2608262"/>
              <a:ext cx="1778000" cy="1905"/>
            </a:xfrm>
            <a:custGeom>
              <a:avLst/>
              <a:gdLst/>
              <a:ahLst/>
              <a:cxnLst/>
              <a:rect l="l" t="t" r="r" b="b"/>
              <a:pathLst>
                <a:path w="1778000" h="1905">
                  <a:moveTo>
                    <a:pt x="0" y="0"/>
                  </a:moveTo>
                  <a:lnTo>
                    <a:pt x="177800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81712" y="2578099"/>
              <a:ext cx="113030" cy="65405"/>
            </a:xfrm>
            <a:custGeom>
              <a:avLst/>
              <a:gdLst/>
              <a:ahLst/>
              <a:cxnLst/>
              <a:rect l="l" t="t" r="r" b="b"/>
              <a:pathLst>
                <a:path w="113029" h="65405">
                  <a:moveTo>
                    <a:pt x="0" y="0"/>
                  </a:moveTo>
                  <a:lnTo>
                    <a:pt x="112713" y="31338"/>
                  </a:lnTo>
                  <a:lnTo>
                    <a:pt x="0" y="650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70512" y="2497138"/>
              <a:ext cx="0" cy="684530"/>
            </a:xfrm>
            <a:custGeom>
              <a:avLst/>
              <a:gdLst/>
              <a:ahLst/>
              <a:cxnLst/>
              <a:rect l="l" t="t" r="r" b="b"/>
              <a:pathLst>
                <a:path h="684530">
                  <a:moveTo>
                    <a:pt x="0" y="0"/>
                  </a:moveTo>
                  <a:lnTo>
                    <a:pt x="0" y="11958"/>
                  </a:lnTo>
                </a:path>
                <a:path h="684530">
                  <a:moveTo>
                    <a:pt x="0" y="55009"/>
                  </a:moveTo>
                  <a:lnTo>
                    <a:pt x="0" y="66968"/>
                  </a:lnTo>
                </a:path>
                <a:path h="684530">
                  <a:moveTo>
                    <a:pt x="0" y="110019"/>
                  </a:moveTo>
                  <a:lnTo>
                    <a:pt x="0" y="124369"/>
                  </a:lnTo>
                </a:path>
                <a:path h="684530">
                  <a:moveTo>
                    <a:pt x="0" y="167420"/>
                  </a:moveTo>
                  <a:lnTo>
                    <a:pt x="0" y="179379"/>
                  </a:lnTo>
                </a:path>
                <a:path h="684530">
                  <a:moveTo>
                    <a:pt x="0" y="222430"/>
                  </a:moveTo>
                  <a:lnTo>
                    <a:pt x="0" y="236780"/>
                  </a:lnTo>
                </a:path>
                <a:path h="684530">
                  <a:moveTo>
                    <a:pt x="0" y="279831"/>
                  </a:moveTo>
                  <a:lnTo>
                    <a:pt x="0" y="291790"/>
                  </a:lnTo>
                </a:path>
                <a:path h="684530">
                  <a:moveTo>
                    <a:pt x="0" y="334841"/>
                  </a:moveTo>
                  <a:lnTo>
                    <a:pt x="0" y="346799"/>
                  </a:lnTo>
                </a:path>
                <a:path h="684530">
                  <a:moveTo>
                    <a:pt x="0" y="389850"/>
                  </a:moveTo>
                  <a:lnTo>
                    <a:pt x="0" y="404201"/>
                  </a:lnTo>
                </a:path>
                <a:path h="684530">
                  <a:moveTo>
                    <a:pt x="0" y="447252"/>
                  </a:moveTo>
                  <a:lnTo>
                    <a:pt x="0" y="459210"/>
                  </a:lnTo>
                </a:path>
                <a:path h="684530">
                  <a:moveTo>
                    <a:pt x="0" y="502261"/>
                  </a:moveTo>
                  <a:lnTo>
                    <a:pt x="0" y="516612"/>
                  </a:lnTo>
                </a:path>
                <a:path h="684530">
                  <a:moveTo>
                    <a:pt x="0" y="559663"/>
                  </a:moveTo>
                  <a:lnTo>
                    <a:pt x="0" y="571621"/>
                  </a:lnTo>
                </a:path>
                <a:path h="684530">
                  <a:moveTo>
                    <a:pt x="0" y="614672"/>
                  </a:moveTo>
                  <a:lnTo>
                    <a:pt x="0" y="626631"/>
                  </a:lnTo>
                </a:path>
                <a:path h="684530">
                  <a:moveTo>
                    <a:pt x="0" y="669682"/>
                  </a:moveTo>
                  <a:lnTo>
                    <a:pt x="0" y="68403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37062" y="3276600"/>
              <a:ext cx="1778000" cy="1905"/>
            </a:xfrm>
            <a:custGeom>
              <a:avLst/>
              <a:gdLst/>
              <a:ahLst/>
              <a:cxnLst/>
              <a:rect l="l" t="t" r="r" b="b"/>
              <a:pathLst>
                <a:path w="1778000" h="1904">
                  <a:moveTo>
                    <a:pt x="0" y="0"/>
                  </a:moveTo>
                  <a:lnTo>
                    <a:pt x="177800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81712" y="3244849"/>
              <a:ext cx="113030" cy="65405"/>
            </a:xfrm>
            <a:custGeom>
              <a:avLst/>
              <a:gdLst/>
              <a:ahLst/>
              <a:cxnLst/>
              <a:rect l="l" t="t" r="r" b="b"/>
              <a:pathLst>
                <a:path w="113029" h="65404">
                  <a:moveTo>
                    <a:pt x="0" y="0"/>
                  </a:moveTo>
                  <a:lnTo>
                    <a:pt x="112713" y="31338"/>
                  </a:lnTo>
                  <a:lnTo>
                    <a:pt x="0" y="650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70512" y="3224222"/>
              <a:ext cx="0" cy="179705"/>
            </a:xfrm>
            <a:custGeom>
              <a:avLst/>
              <a:gdLst/>
              <a:ahLst/>
              <a:cxnLst/>
              <a:rect l="l" t="t" r="r" b="b"/>
              <a:pathLst>
                <a:path h="179704">
                  <a:moveTo>
                    <a:pt x="0" y="0"/>
                  </a:moveTo>
                  <a:lnTo>
                    <a:pt x="0" y="11958"/>
                  </a:lnTo>
                </a:path>
                <a:path h="179704">
                  <a:moveTo>
                    <a:pt x="0" y="55009"/>
                  </a:moveTo>
                  <a:lnTo>
                    <a:pt x="0" y="69359"/>
                  </a:lnTo>
                </a:path>
                <a:path h="179704">
                  <a:moveTo>
                    <a:pt x="0" y="112410"/>
                  </a:moveTo>
                  <a:lnTo>
                    <a:pt x="0" y="124369"/>
                  </a:lnTo>
                </a:path>
                <a:path h="179704">
                  <a:moveTo>
                    <a:pt x="0" y="167420"/>
                  </a:moveTo>
                  <a:lnTo>
                    <a:pt x="0" y="17937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70512" y="2554287"/>
              <a:ext cx="1905" cy="98425"/>
            </a:xfrm>
            <a:custGeom>
              <a:avLst/>
              <a:gdLst/>
              <a:ahLst/>
              <a:cxnLst/>
              <a:rect l="l" t="t" r="r" b="b"/>
              <a:pathLst>
                <a:path w="1904" h="98425">
                  <a:moveTo>
                    <a:pt x="0" y="0"/>
                  </a:moveTo>
                  <a:lnTo>
                    <a:pt x="1588" y="9842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70512" y="3233737"/>
              <a:ext cx="1905" cy="85725"/>
            </a:xfrm>
            <a:custGeom>
              <a:avLst/>
              <a:gdLst/>
              <a:ahLst/>
              <a:cxnLst/>
              <a:rect l="l" t="t" r="r" b="b"/>
              <a:pathLst>
                <a:path w="1904" h="85725">
                  <a:moveTo>
                    <a:pt x="0" y="0"/>
                  </a:moveTo>
                  <a:lnTo>
                    <a:pt x="1588" y="8572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65762" y="2597150"/>
              <a:ext cx="417830" cy="708025"/>
            </a:xfrm>
            <a:custGeom>
              <a:avLst/>
              <a:gdLst/>
              <a:ahLst/>
              <a:cxnLst/>
              <a:rect l="l" t="t" r="r" b="b"/>
              <a:pathLst>
                <a:path w="417829" h="708025">
                  <a:moveTo>
                    <a:pt x="0" y="0"/>
                  </a:moveTo>
                  <a:lnTo>
                    <a:pt x="417513" y="70802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95962" y="3182938"/>
              <a:ext cx="74930" cy="100330"/>
            </a:xfrm>
            <a:custGeom>
              <a:avLst/>
              <a:gdLst/>
              <a:ahLst/>
              <a:cxnLst/>
              <a:rect l="l" t="t" r="r" b="b"/>
              <a:pathLst>
                <a:path w="74929" h="100329">
                  <a:moveTo>
                    <a:pt x="44301" y="0"/>
                  </a:moveTo>
                  <a:lnTo>
                    <a:pt x="74613" y="100013"/>
                  </a:lnTo>
                  <a:lnTo>
                    <a:pt x="0" y="2619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cstate="print"/>
          <a:stretch>
            <a:fillRect/>
          </a:stretch>
        </p:blipFill>
        <p:spPr>
          <a:xfrm>
            <a:off x="2041381" y="2540000"/>
            <a:ext cx="81250" cy="6826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cstate="print"/>
          <a:stretch>
            <a:fillRect/>
          </a:stretch>
        </p:blipFill>
        <p:spPr>
          <a:xfrm>
            <a:off x="3095625" y="2370137"/>
            <a:ext cx="139701" cy="71438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cstate="print"/>
          <a:stretch>
            <a:fillRect/>
          </a:stretch>
        </p:blipFill>
        <p:spPr>
          <a:xfrm>
            <a:off x="2816225" y="3659187"/>
            <a:ext cx="104776" cy="9366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cstate="print"/>
          <a:stretch>
            <a:fillRect/>
          </a:stretch>
        </p:blipFill>
        <p:spPr>
          <a:xfrm>
            <a:off x="1965325" y="4102100"/>
            <a:ext cx="93662" cy="6985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cstate="print"/>
          <a:stretch>
            <a:fillRect/>
          </a:stretch>
        </p:blipFill>
        <p:spPr>
          <a:xfrm>
            <a:off x="3024187" y="3929062"/>
            <a:ext cx="142875" cy="73025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cstate="print"/>
          <a:stretch>
            <a:fillRect/>
          </a:stretch>
        </p:blipFill>
        <p:spPr>
          <a:xfrm>
            <a:off x="2747962" y="5219700"/>
            <a:ext cx="103187" cy="93662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cstate="print"/>
          <a:stretch>
            <a:fillRect/>
          </a:stretch>
        </p:blipFill>
        <p:spPr>
          <a:xfrm>
            <a:off x="4196340" y="2540000"/>
            <a:ext cx="78941" cy="68262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cstate="print"/>
          <a:stretch>
            <a:fillRect/>
          </a:stretch>
        </p:blipFill>
        <p:spPr>
          <a:xfrm>
            <a:off x="5248275" y="2370137"/>
            <a:ext cx="139701" cy="71438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cstate="print"/>
          <a:stretch>
            <a:fillRect/>
          </a:stretch>
        </p:blipFill>
        <p:spPr>
          <a:xfrm>
            <a:off x="4119562" y="4102100"/>
            <a:ext cx="93663" cy="6985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cstate="print"/>
          <a:stretch>
            <a:fillRect/>
          </a:stretch>
        </p:blipFill>
        <p:spPr>
          <a:xfrm>
            <a:off x="4099718" y="4810125"/>
            <a:ext cx="94456" cy="6985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cstate="print"/>
          <a:stretch>
            <a:fillRect/>
          </a:stretch>
        </p:blipFill>
        <p:spPr>
          <a:xfrm>
            <a:off x="4608512" y="3886200"/>
            <a:ext cx="142875" cy="7143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cstate="print"/>
          <a:stretch>
            <a:fillRect/>
          </a:stretch>
        </p:blipFill>
        <p:spPr>
          <a:xfrm>
            <a:off x="5178425" y="3659187"/>
            <a:ext cx="109537" cy="9366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cstate="print"/>
          <a:stretch>
            <a:fillRect/>
          </a:stretch>
        </p:blipFill>
        <p:spPr>
          <a:xfrm>
            <a:off x="5164137" y="5176837"/>
            <a:ext cx="109537" cy="92075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cstate="print"/>
          <a:stretch>
            <a:fillRect/>
          </a:stretch>
        </p:blipFill>
        <p:spPr>
          <a:xfrm>
            <a:off x="1993900" y="3249612"/>
            <a:ext cx="101601" cy="6985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cstate="print"/>
          <a:stretch>
            <a:fillRect/>
          </a:stretch>
        </p:blipFill>
        <p:spPr>
          <a:xfrm>
            <a:off x="1930977" y="4810125"/>
            <a:ext cx="96259" cy="6985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cstate="print"/>
          <a:stretch>
            <a:fillRect/>
          </a:stretch>
        </p:blipFill>
        <p:spPr>
          <a:xfrm>
            <a:off x="4146550" y="3249612"/>
            <a:ext cx="103187" cy="69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Consistent</a:t>
            </a:r>
            <a:r>
              <a:rPr spc="-30" dirty="0"/>
              <a:t> </a:t>
            </a:r>
            <a:r>
              <a:rPr dirty="0"/>
              <a:t>Global</a:t>
            </a:r>
            <a:r>
              <a:rPr spc="-20" dirty="0"/>
              <a:t> </a:t>
            </a:r>
            <a:r>
              <a:rPr dirty="0"/>
              <a:t>State</a:t>
            </a:r>
            <a:r>
              <a:rPr spc="185" dirty="0"/>
              <a:t> </a:t>
            </a:r>
            <a:r>
              <a:rPr sz="2800" spc="-10" dirty="0"/>
              <a:t>(Cont’d.)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88340" y="1999995"/>
            <a:ext cx="7463155" cy="21945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2900">
              <a:lnSpc>
                <a:spcPct val="101400"/>
              </a:lnSpc>
              <a:spcBef>
                <a:spcPts val="5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cut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consistent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two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events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causally related.</a:t>
            </a:r>
            <a:endParaRPr sz="28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545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755650" algn="l"/>
              </a:tabLst>
            </a:pPr>
            <a:r>
              <a:rPr sz="2400" b="1" dirty="0">
                <a:latin typeface="Times New Roman"/>
                <a:cs typeface="Times New Roman"/>
              </a:rPr>
              <a:t>Strongly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consistent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(d).</a:t>
            </a:r>
            <a:endParaRPr sz="24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755650" algn="l"/>
              </a:tabLst>
            </a:pPr>
            <a:r>
              <a:rPr sz="2400" b="1" dirty="0">
                <a:latin typeface="Times New Roman"/>
                <a:cs typeface="Times New Roman"/>
              </a:rPr>
              <a:t>Consistent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(orphan </a:t>
            </a:r>
            <a:r>
              <a:rPr sz="2400" spc="-10" dirty="0">
                <a:latin typeface="Times New Roman"/>
                <a:cs typeface="Times New Roman"/>
              </a:rPr>
              <a:t>message).</a:t>
            </a:r>
            <a:endParaRPr sz="24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755650" algn="l"/>
              </a:tabLst>
            </a:pPr>
            <a:r>
              <a:rPr sz="2400" b="1" dirty="0">
                <a:latin typeface="Times New Roman"/>
                <a:cs typeface="Times New Roman"/>
              </a:rPr>
              <a:t>Inconsistent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(d).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Focus</a:t>
            </a:r>
            <a:r>
              <a:rPr spc="-10" dirty="0"/>
              <a:t> </a:t>
            </a:r>
            <a:r>
              <a:rPr dirty="0"/>
              <a:t>3:</a:t>
            </a:r>
            <a:r>
              <a:rPr spc="-10" dirty="0"/>
              <a:t> </a:t>
            </a:r>
            <a:r>
              <a:rPr dirty="0"/>
              <a:t>Snapshot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Global</a:t>
            </a:r>
            <a:r>
              <a:rPr spc="-5" dirty="0"/>
              <a:t> </a:t>
            </a:r>
            <a:r>
              <a:rPr spc="-10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4452" y="1998980"/>
            <a:ext cx="7244080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capture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global state.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952" y="5317235"/>
            <a:ext cx="6682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1950" i="1" baseline="-17094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1950" baseline="-17094" dirty="0">
                <a:latin typeface="Times New Roman"/>
                <a:cs typeface="Times New Roman"/>
              </a:rPr>
              <a:t>j</a:t>
            </a:r>
            <a:r>
              <a:rPr sz="1950" spc="262" baseline="-1709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P</a:t>
            </a:r>
            <a:r>
              <a:rPr sz="1950" i="1" spc="-37" baseline="-17094" dirty="0">
                <a:latin typeface="Times New Roman"/>
                <a:cs typeface="Times New Roman"/>
              </a:rPr>
              <a:t>k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76200" marR="30480" indent="-38100">
              <a:lnSpc>
                <a:spcPct val="1006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concepts: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asynchronous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computation,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global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state,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propagation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gathering,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cstate="print"/>
          <a:stretch>
            <a:fillRect/>
          </a:stretch>
        </p:blipFill>
        <p:spPr>
          <a:xfrm>
            <a:off x="2743200" y="2743200"/>
            <a:ext cx="3841750" cy="2320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Chandy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Lamport's</a:t>
            </a:r>
            <a:r>
              <a:rPr spc="-10" dirty="0"/>
              <a:t> 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2202" y="1688084"/>
            <a:ext cx="7766050" cy="49815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Rule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state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Times New Roman"/>
                <a:cs typeface="Times New Roman"/>
              </a:rPr>
              <a:t>||</a:t>
            </a:r>
            <a:r>
              <a:rPr sz="1800" i="1" dirty="0">
                <a:latin typeface="Times New Roman"/>
                <a:cs typeface="Times New Roman"/>
              </a:rPr>
              <a:t>P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sends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marker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along all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channels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which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marker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been </a:t>
            </a:r>
            <a:r>
              <a:rPr sz="1800" spc="-10" dirty="0">
                <a:latin typeface="Times New Roman"/>
                <a:cs typeface="Times New Roman"/>
              </a:rPr>
              <a:t>sent.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Rule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Q</a:t>
            </a:r>
            <a:r>
              <a:rPr sz="2400" spc="-2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265" marR="2804795">
              <a:lnSpc>
                <a:spcPts val="24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/*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receipt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a marker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along 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channel </a:t>
            </a:r>
            <a:r>
              <a:rPr sz="1800" i="1" dirty="0">
                <a:latin typeface="Times New Roman"/>
                <a:cs typeface="Times New Roman"/>
              </a:rPr>
              <a:t>chan </a:t>
            </a:r>
            <a:r>
              <a:rPr sz="1800" spc="-25" dirty="0">
                <a:latin typeface="Times New Roman"/>
                <a:cs typeface="Times New Roman"/>
              </a:rPr>
              <a:t>*/ 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 </a:t>
            </a:r>
            <a:r>
              <a:rPr sz="1800" spc="290" dirty="0">
                <a:latin typeface="Symbol"/>
                <a:cs typeface="Symbol"/>
              </a:rPr>
              <a:t></a:t>
            </a:r>
            <a:endParaRPr sz="1800">
              <a:latin typeface="Symbol"/>
              <a:cs typeface="Symbol"/>
            </a:endParaRPr>
          </a:p>
          <a:p>
            <a:pPr marL="1040765" marR="2119630" indent="-114300">
              <a:lnSpc>
                <a:spcPts val="2400"/>
              </a:lnSpc>
            </a:pP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 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chan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empty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sequence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follow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"Rule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sender"</a:t>
            </a:r>
            <a:endParaRPr sz="1800">
              <a:latin typeface="Times New Roman"/>
              <a:cs typeface="Times New Roman"/>
            </a:endParaRPr>
          </a:p>
          <a:p>
            <a:pPr marL="98361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755015">
              <a:lnSpc>
                <a:spcPct val="100000"/>
              </a:lnSpc>
              <a:spcBef>
                <a:spcPts val="240"/>
              </a:spcBef>
            </a:pP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290" dirty="0">
                <a:latin typeface="Symbol"/>
                <a:cs typeface="Symbol"/>
              </a:rPr>
              <a:t></a:t>
            </a:r>
            <a:endParaRPr sz="1800">
              <a:latin typeface="Symbol"/>
              <a:cs typeface="Symbol"/>
            </a:endParaRPr>
          </a:p>
          <a:p>
            <a:pPr marL="926465">
              <a:lnSpc>
                <a:spcPts val="2030"/>
              </a:lnSpc>
              <a:spcBef>
                <a:spcPts val="240"/>
              </a:spcBef>
            </a:pP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chan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sequence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messages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received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along </a:t>
            </a:r>
            <a:r>
              <a:rPr sz="1800" i="1" spc="-20" dirty="0">
                <a:latin typeface="Times New Roman"/>
                <a:cs typeface="Times New Roman"/>
              </a:rPr>
              <a:t>chan</a:t>
            </a:r>
            <a:endParaRPr sz="1800">
              <a:latin typeface="Times New Roman"/>
              <a:cs typeface="Times New Roman"/>
            </a:endParaRPr>
          </a:p>
          <a:p>
            <a:pPr marL="1155065">
              <a:lnSpc>
                <a:spcPts val="2030"/>
              </a:lnSpc>
            </a:pP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latest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before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receiving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marker</a:t>
            </a:r>
            <a:endParaRPr sz="1800">
              <a:latin typeface="Times New Roman"/>
              <a:cs typeface="Times New Roman"/>
            </a:endParaRPr>
          </a:p>
          <a:p>
            <a:pPr marL="98361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5181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Chandy</a:t>
            </a:r>
            <a:r>
              <a:rPr spc="-2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Lamport's</a:t>
            </a:r>
            <a:r>
              <a:rPr spc="-10" dirty="0"/>
              <a:t> </a:t>
            </a:r>
            <a:r>
              <a:rPr dirty="0"/>
              <a:t>Solution</a:t>
            </a:r>
            <a:r>
              <a:rPr spc="190" dirty="0"/>
              <a:t> </a:t>
            </a:r>
            <a:r>
              <a:rPr sz="2800" spc="-10" dirty="0"/>
              <a:t>(Cont’d.)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1553" y="1925828"/>
            <a:ext cx="7820025" cy="23723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80" indent="-34290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FIFO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channels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delays).</a:t>
            </a:r>
            <a:endParaRPr sz="2400">
              <a:latin typeface="Times New Roman"/>
              <a:cs typeface="Times New Roman"/>
            </a:endParaRPr>
          </a:p>
          <a:p>
            <a:pPr marL="354965" marR="685800" indent="-342900">
              <a:lnSpc>
                <a:spcPts val="2810"/>
              </a:lnSpc>
              <a:spcBef>
                <a:spcPts val="75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initiator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becomes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process,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spanning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</a:t>
            </a:r>
            <a:r>
              <a:rPr sz="2400" spc="-10" dirty="0">
                <a:latin typeface="Times New Roman"/>
                <a:cs typeface="Times New Roman"/>
              </a:rPr>
              <a:t> collection.</a:t>
            </a:r>
            <a:endParaRPr sz="2400">
              <a:latin typeface="Times New Roman"/>
              <a:cs typeface="Times New Roman"/>
            </a:endParaRPr>
          </a:p>
          <a:p>
            <a:pPr marL="354965" marR="406400" indent="-342900">
              <a:lnSpc>
                <a:spcPct val="100800"/>
              </a:lnSpc>
              <a:spcBef>
                <a:spcPts val="5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initiates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Chandy</a:t>
            </a:r>
            <a:r>
              <a:rPr spc="-2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Lamport's</a:t>
            </a:r>
            <a:r>
              <a:rPr spc="-10" dirty="0"/>
              <a:t> </a:t>
            </a:r>
            <a:r>
              <a:rPr dirty="0"/>
              <a:t>Solution</a:t>
            </a:r>
            <a:r>
              <a:rPr spc="190" dirty="0"/>
              <a:t> </a:t>
            </a:r>
            <a:r>
              <a:rPr sz="2800" spc="-10" dirty="0"/>
              <a:t>(Cont’d.)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1553" y="1846580"/>
            <a:ext cx="5358765" cy="42824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algorithm: </a:t>
            </a:r>
            <a:r>
              <a:rPr sz="2400" spc="-10" dirty="0">
                <a:latin typeface="Times New Roman"/>
                <a:cs typeface="Times New Roman"/>
              </a:rPr>
              <a:t>message-passing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snapshot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Dynamic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spanning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Asynchronous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dissemination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Progress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termination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debugging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2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Breakpoint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1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Simulation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(event-driven)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Synchronous</a:t>
            </a:r>
            <a:r>
              <a:rPr spc="-20" dirty="0"/>
              <a:t> </a:t>
            </a:r>
            <a:r>
              <a:rPr dirty="0"/>
              <a:t>vs.</a:t>
            </a:r>
            <a:r>
              <a:rPr spc="-5" dirty="0"/>
              <a:t> </a:t>
            </a:r>
            <a:r>
              <a:rPr dirty="0"/>
              <a:t>Asynchronous</a:t>
            </a:r>
            <a:r>
              <a:rPr spc="-10" dirty="0"/>
              <a:t> 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46580"/>
            <a:ext cx="7272655" cy="34201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Times New Roman"/>
                <a:cs typeface="Times New Roman"/>
              </a:rPr>
              <a:t>Asynchronous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Systems: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driven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(independent)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clock.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transmission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delay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finite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unpredictable.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9A0000"/>
              </a:buClr>
              <a:buFont typeface="Arial"/>
              <a:buChar char="■"/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400" dirty="0">
                <a:latin typeface="Times New Roman"/>
                <a:cs typeface="Times New Roman"/>
              </a:rPr>
              <a:t>Synchronous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Systems:</a:t>
            </a:r>
            <a:endParaRPr sz="2400">
              <a:latin typeface="Times New Roman"/>
              <a:cs typeface="Times New Roman"/>
            </a:endParaRPr>
          </a:p>
          <a:p>
            <a:pPr marL="354965" marR="140970" indent="-342900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driven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global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clock,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intervals </a:t>
            </a:r>
            <a:r>
              <a:rPr sz="2000" dirty="0">
                <a:latin typeface="Times New Roman"/>
                <a:cs typeface="Times New Roman"/>
              </a:rPr>
              <a:t>(also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rounds)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fixed,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nonzero</a:t>
            </a:r>
            <a:r>
              <a:rPr sz="2000" spc="-10" dirty="0">
                <a:latin typeface="Times New Roman"/>
                <a:cs typeface="Times New Roman"/>
              </a:rPr>
              <a:t> duration.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4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transmission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delay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nonzero,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strictly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duration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10" dirty="0">
                <a:latin typeface="Times New Roman"/>
                <a:cs typeface="Times New Roman"/>
              </a:rPr>
              <a:t>interval.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</a:t>
            </a:r>
            <a:r>
              <a:rPr spc="-40" dirty="0"/>
              <a:t> </a:t>
            </a:r>
            <a:r>
              <a:rPr dirty="0"/>
              <a:t>Algorithms:</a:t>
            </a:r>
            <a:r>
              <a:rPr spc="-25" dirty="0"/>
              <a:t> </a:t>
            </a:r>
            <a:r>
              <a:rPr spc="-10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925828"/>
            <a:ext cx="8207375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Tarry</a:t>
            </a:r>
            <a:r>
              <a:rPr sz="2400" dirty="0">
                <a:latin typeface="Times New Roman"/>
                <a:cs typeface="Times New Roman"/>
              </a:rPr>
              <a:t>’s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algorithm: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forwards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token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channel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once.</a:t>
            </a:r>
            <a:endParaRPr sz="2000">
              <a:latin typeface="Times New Roman"/>
              <a:cs typeface="Times New Roman"/>
            </a:endParaRPr>
          </a:p>
          <a:p>
            <a:pPr marL="139700" marR="5080" indent="-127000">
              <a:lnSpc>
                <a:spcPts val="2900"/>
              </a:lnSpc>
              <a:spcBef>
                <a:spcPts val="8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forwards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token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option. </a:t>
            </a:r>
            <a:r>
              <a:rPr sz="2000" dirty="0">
                <a:latin typeface="Times New Roman"/>
                <a:cs typeface="Times New Roman"/>
              </a:rPr>
              <a:t>Complexity: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units.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650" y="4078287"/>
            <a:ext cx="8279130" cy="1898650"/>
            <a:chOff x="755650" y="4078287"/>
            <a:chExt cx="8279130" cy="1898650"/>
          </a:xfrm>
        </p:grpSpPr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4976812" y="4078287"/>
              <a:ext cx="4057650" cy="18986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755650" y="4114800"/>
              <a:ext cx="4213225" cy="1825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</a:t>
            </a:r>
            <a:r>
              <a:rPr spc="-30" dirty="0"/>
              <a:t> </a:t>
            </a:r>
            <a:r>
              <a:rPr dirty="0"/>
              <a:t>Algorithms:</a:t>
            </a:r>
            <a:r>
              <a:rPr spc="-25" dirty="0"/>
              <a:t> </a:t>
            </a:r>
            <a:r>
              <a:rPr dirty="0"/>
              <a:t>Traversal</a:t>
            </a:r>
            <a:r>
              <a:rPr spc="-15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1925828"/>
            <a:ext cx="8717280" cy="3465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Extensions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avoid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visited</a:t>
            </a:r>
            <a:r>
              <a:rPr sz="2400" spc="-10" dirty="0">
                <a:latin typeface="Times New Roman"/>
                <a:cs typeface="Times New Roman"/>
              </a:rPr>
              <a:t> nodes: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Include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visited</a:t>
            </a:r>
            <a:r>
              <a:rPr sz="2000" spc="-10" dirty="0">
                <a:latin typeface="Times New Roman"/>
                <a:cs typeface="Times New Roman"/>
              </a:rPr>
              <a:t> nodes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Complexity: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2(N-</a:t>
            </a:r>
            <a:r>
              <a:rPr sz="2000" dirty="0">
                <a:latin typeface="Times New Roman"/>
                <a:cs typeface="Times New Roman"/>
              </a:rPr>
              <a:t>1)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O(N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complexity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21000"/>
              </a:lnSpc>
              <a:buClr>
                <a:srgbClr val="9A0000"/>
              </a:buClr>
              <a:buSzPct val="75000"/>
              <a:buFont typeface="Arial"/>
              <a:buChar char="■"/>
              <a:tabLst>
                <a:tab pos="355600" algn="l"/>
                <a:tab pos="457200" algn="l"/>
              </a:tabLst>
            </a:pPr>
            <a:r>
              <a:rPr sz="2000" b="1" dirty="0">
                <a:latin typeface="Times New Roman"/>
                <a:cs typeface="Times New Roman"/>
              </a:rPr>
              <a:t>Awerbuch</a:t>
            </a:r>
            <a:r>
              <a:rPr sz="2000" dirty="0">
                <a:latin typeface="Times New Roman"/>
                <a:cs typeface="Times New Roman"/>
              </a:rPr>
              <a:t>’s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extension: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first-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token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neighbors 		</a:t>
            </a:r>
            <a:r>
              <a:rPr sz="2000" dirty="0">
                <a:latin typeface="Times New Roman"/>
                <a:cs typeface="Times New Roman"/>
              </a:rPr>
              <a:t>Complexity: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4N-2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messages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A0000"/>
              </a:buClr>
              <a:buFont typeface="Arial"/>
              <a:buChar char="■"/>
            </a:pPr>
            <a:endParaRPr sz="2400">
              <a:latin typeface="Times New Roman"/>
              <a:cs typeface="Times New Roman"/>
            </a:endParaRPr>
          </a:p>
          <a:p>
            <a:pPr marL="354965" marR="2738755" indent="-342265">
              <a:lnSpc>
                <a:spcPct val="121000"/>
              </a:lnSpc>
              <a:buClr>
                <a:srgbClr val="9A0000"/>
              </a:buClr>
              <a:buSzPct val="75000"/>
              <a:buFont typeface="Arial"/>
              <a:buChar char="■"/>
              <a:tabLst>
                <a:tab pos="355600" algn="l"/>
                <a:tab pos="457200" algn="l"/>
              </a:tabLst>
            </a:pPr>
            <a:r>
              <a:rPr sz="2000" b="1" dirty="0">
                <a:latin typeface="Times New Roman"/>
                <a:cs typeface="Times New Roman"/>
              </a:rPr>
              <a:t>Cidon</a:t>
            </a:r>
            <a:r>
              <a:rPr sz="2000" dirty="0">
                <a:latin typeface="Times New Roman"/>
                <a:cs typeface="Times New Roman"/>
              </a:rPr>
              <a:t>’s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extension: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Awerbuch’s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extension 		</a:t>
            </a:r>
            <a:r>
              <a:rPr sz="2000" dirty="0">
                <a:latin typeface="Times New Roman"/>
                <a:cs typeface="Times New Roman"/>
              </a:rPr>
              <a:t>Complexity: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2(N-</a:t>
            </a:r>
            <a:r>
              <a:rPr sz="2000" dirty="0">
                <a:latin typeface="Times New Roman"/>
                <a:cs typeface="Times New Roman"/>
              </a:rPr>
              <a:t>1)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messages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State</a:t>
            </a:r>
            <a:r>
              <a:rPr spc="-1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925828"/>
            <a:ext cx="8151495" cy="457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process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internal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actions,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Times New Roman"/>
                <a:cs typeface="Times New Roman"/>
              </a:rPr>
              <a:t>send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receive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actions.</a:t>
            </a:r>
            <a:endParaRPr sz="2400">
              <a:latin typeface="Times New Roman"/>
              <a:cs typeface="Times New Roman"/>
            </a:endParaRPr>
          </a:p>
          <a:p>
            <a:pPr marL="354965" marR="835660" indent="-342900">
              <a:lnSpc>
                <a:spcPts val="2810"/>
              </a:lnSpc>
              <a:spcBef>
                <a:spcPts val="75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global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state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configuration)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local </a:t>
            </a:r>
            <a:r>
              <a:rPr sz="2400" dirty="0">
                <a:latin typeface="Times New Roman"/>
                <a:cs typeface="Times New Roman"/>
              </a:rPr>
              <a:t>states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</a:t>
            </a:r>
            <a:r>
              <a:rPr sz="2400" spc="-10" dirty="0">
                <a:latin typeface="Times New Roman"/>
                <a:cs typeface="Times New Roman"/>
              </a:rPr>
              <a:t> channels.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A0000"/>
              </a:buClr>
              <a:buFont typeface="Arial"/>
              <a:buChar char="■"/>
            </a:pPr>
            <a:endParaRPr sz="2900">
              <a:latin typeface="Times New Roman"/>
              <a:cs typeface="Times New Roman"/>
            </a:endParaRPr>
          </a:p>
          <a:p>
            <a:pPr marL="354965" marR="4938395" indent="-342900">
              <a:lnSpc>
                <a:spcPct val="120800"/>
              </a:lnSpc>
              <a:buClr>
                <a:srgbClr val="9A0000"/>
              </a:buClr>
              <a:buSzPct val="75000"/>
              <a:buFont typeface="Arial"/>
              <a:buChar char="■"/>
              <a:tabLst>
                <a:tab pos="355600" algn="l"/>
                <a:tab pos="393065" algn="l"/>
              </a:tabLst>
            </a:pPr>
            <a:r>
              <a:rPr sz="2400" dirty="0">
                <a:latin typeface="Times New Roman"/>
                <a:cs typeface="Times New Roman"/>
              </a:rPr>
              <a:t>Global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evolves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 		</a:t>
            </a:r>
            <a:r>
              <a:rPr sz="2400" dirty="0">
                <a:latin typeface="Times New Roman"/>
                <a:cs typeface="Times New Roman"/>
              </a:rPr>
              <a:t>means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transitions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Initiator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event</a:t>
            </a:r>
            <a:endParaRPr sz="2400">
              <a:latin typeface="Times New Roman"/>
              <a:cs typeface="Times New Roman"/>
            </a:endParaRPr>
          </a:p>
          <a:p>
            <a:pPr marL="354965" marR="4850130" indent="-342900">
              <a:lnSpc>
                <a:spcPts val="3500"/>
              </a:lnSpc>
              <a:spcBef>
                <a:spcPts val="1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5600" algn="l"/>
                <a:tab pos="393065" algn="l"/>
              </a:tabLst>
            </a:pPr>
            <a:r>
              <a:rPr sz="2400" b="1" dirty="0">
                <a:latin typeface="Times New Roman"/>
                <a:cs typeface="Times New Roman"/>
              </a:rPr>
              <a:t>Distributed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algorithm</a:t>
            </a:r>
            <a:r>
              <a:rPr sz="2400" spc="-10" dirty="0">
                <a:latin typeface="Times New Roman"/>
                <a:cs typeface="Times New Roman"/>
              </a:rPr>
              <a:t>: 		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initiators</a:t>
            </a:r>
            <a:endParaRPr sz="2400">
              <a:latin typeface="Times New Roman"/>
              <a:cs typeface="Times New Roman"/>
            </a:endParaRPr>
          </a:p>
          <a:p>
            <a:pPr marL="367157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view.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cstate="print"/>
          <a:stretch>
            <a:fillRect/>
          </a:stretch>
        </p:blipFill>
        <p:spPr>
          <a:xfrm>
            <a:off x="4596461" y="3669780"/>
            <a:ext cx="3907473" cy="2135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9F07B-5902-CE0C-401A-4F7514B3F0D4}"/>
              </a:ext>
            </a:extLst>
          </p:cNvPr>
          <p:cNvSpPr txBox="1"/>
          <p:nvPr/>
        </p:nvSpPr>
        <p:spPr>
          <a:xfrm>
            <a:off x="8503934" y="3581400"/>
            <a:ext cx="2235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state: what is the current population?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</a:t>
            </a:r>
            <a:r>
              <a:rPr spc="-40" dirty="0"/>
              <a:t> </a:t>
            </a:r>
            <a:r>
              <a:rPr dirty="0"/>
              <a:t>Algorithms:</a:t>
            </a:r>
            <a:r>
              <a:rPr spc="-25" dirty="0"/>
              <a:t> </a:t>
            </a:r>
            <a:r>
              <a:rPr dirty="0"/>
              <a:t>Wave-and-</a:t>
            </a:r>
            <a:r>
              <a:rPr spc="-20" dirty="0"/>
              <a:t>Echo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452" y="1937003"/>
            <a:ext cx="7939405" cy="49149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b="1" spc="-10" dirty="0">
                <a:latin typeface="Times New Roman"/>
                <a:cs typeface="Times New Roman"/>
              </a:rPr>
              <a:t>Wave-and-</a:t>
            </a:r>
            <a:r>
              <a:rPr sz="2000" b="1" dirty="0">
                <a:latin typeface="Times New Roman"/>
                <a:cs typeface="Times New Roman"/>
              </a:rPr>
              <a:t>Echo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(also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connected</a:t>
            </a:r>
            <a:r>
              <a:rPr sz="2000" spc="-10" dirty="0">
                <a:latin typeface="Times New Roman"/>
                <a:cs typeface="Times New Roman"/>
              </a:rPr>
              <a:t> nodes)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Initiator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token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neighbors.</a:t>
            </a:r>
            <a:endParaRPr sz="2000">
              <a:latin typeface="Times New Roman"/>
              <a:cs typeface="Times New Roman"/>
            </a:endParaRPr>
          </a:p>
          <a:p>
            <a:pPr marL="354965" marR="446405" indent="-34226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token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parent,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token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neighbors.</a:t>
            </a:r>
            <a:endParaRPr sz="2000">
              <a:latin typeface="Times New Roman"/>
              <a:cs typeface="Times New Roman"/>
            </a:endParaRPr>
          </a:p>
          <a:p>
            <a:pPr marL="354965" marR="584835" indent="-34226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neighbors,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parent.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initiator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neighbors,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stops.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A0000"/>
              </a:buClr>
              <a:buFont typeface="Arial"/>
              <a:buChar char="■"/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General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wave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(-and-</a:t>
            </a:r>
            <a:r>
              <a:rPr sz="2000" b="1" dirty="0">
                <a:latin typeface="Times New Roman"/>
                <a:cs typeface="Times New Roman"/>
              </a:rPr>
              <a:t>echo)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(also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propagation)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gather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  <a:p>
            <a:pPr marL="354965" marR="17780" indent="-342265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Usually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initiator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imitator </a:t>
            </a:r>
            <a:r>
              <a:rPr sz="2000" dirty="0">
                <a:latin typeface="Times New Roman"/>
                <a:cs typeface="Times New Roman"/>
              </a:rPr>
              <a:t>(after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collecting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data/results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processes).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nodes.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waves,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except </a:t>
            </a:r>
            <a:r>
              <a:rPr sz="2000" dirty="0">
                <a:latin typeface="Times New Roman"/>
                <a:cs typeface="Times New Roman"/>
              </a:rPr>
              <a:t>one,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fail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</a:t>
            </a:r>
            <a:r>
              <a:rPr spc="-30" dirty="0"/>
              <a:t> </a:t>
            </a:r>
            <a:r>
              <a:rPr dirty="0"/>
              <a:t>Algorithms:</a:t>
            </a:r>
            <a:r>
              <a:rPr spc="-25" dirty="0"/>
              <a:t> </a:t>
            </a:r>
            <a:r>
              <a:rPr spc="-10" dirty="0"/>
              <a:t>Termination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452" y="1901669"/>
            <a:ext cx="8209915" cy="393001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b="1" spc="-10" dirty="0">
                <a:latin typeface="Times New Roman"/>
                <a:cs typeface="Times New Roman"/>
              </a:rPr>
              <a:t>Dijkstra-</a:t>
            </a:r>
            <a:r>
              <a:rPr sz="2000" b="1" dirty="0">
                <a:latin typeface="Times New Roman"/>
                <a:cs typeface="Times New Roman"/>
              </a:rPr>
              <a:t>Scholten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(tree-based):</a:t>
            </a:r>
            <a:endParaRPr sz="2000">
              <a:latin typeface="Times New Roman"/>
              <a:cs typeface="Times New Roman"/>
            </a:endParaRPr>
          </a:p>
          <a:p>
            <a:pPr marL="481965" indent="-469265">
              <a:lnSpc>
                <a:spcPct val="100000"/>
              </a:lnSpc>
              <a:spcBef>
                <a:spcPts val="705"/>
              </a:spcBef>
              <a:buClr>
                <a:srgbClr val="9A0000"/>
              </a:buClr>
              <a:buSzPct val="83333"/>
              <a:buFont typeface="Arial"/>
              <a:buChar char="■"/>
              <a:tabLst>
                <a:tab pos="481965" algn="l"/>
                <a:tab pos="48260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initiator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tree.</a:t>
            </a:r>
            <a:endParaRPr sz="180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spcBef>
                <a:spcPts val="530"/>
              </a:spcBef>
              <a:buClr>
                <a:srgbClr val="9A0000"/>
              </a:buClr>
              <a:buSzPct val="77777"/>
              <a:buFont typeface="Arial"/>
              <a:buChar char="■"/>
              <a:tabLst>
                <a:tab pos="526415" algn="l"/>
                <a:tab pos="527050" algn="l"/>
              </a:tabLst>
            </a:pPr>
            <a:r>
              <a:rPr sz="1800" dirty="0">
                <a:latin typeface="Times New Roman"/>
                <a:cs typeface="Times New Roman"/>
              </a:rPr>
              <a:t>Upon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receiving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message:</a:t>
            </a:r>
            <a:endParaRPr sz="1800">
              <a:latin typeface="Times New Roman"/>
              <a:cs typeface="Times New Roman"/>
            </a:endParaRPr>
          </a:p>
          <a:p>
            <a:pPr marL="755015" marR="226695" lvl="1" indent="-285750">
              <a:lnSpc>
                <a:spcPct val="101099"/>
              </a:lnSpc>
              <a:spcBef>
                <a:spcPts val="335"/>
              </a:spcBef>
              <a:buClr>
                <a:srgbClr val="9A0000"/>
              </a:buClr>
              <a:buSzPct val="72222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receiving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currently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tree: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joins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becoming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sender.</a:t>
            </a:r>
            <a:endParaRPr sz="1800">
              <a:latin typeface="Times New Roman"/>
              <a:cs typeface="Times New Roman"/>
            </a:endParaRPr>
          </a:p>
          <a:p>
            <a:pPr marL="755015" marR="252095" lvl="1" indent="-285750">
              <a:lnSpc>
                <a:spcPct val="101099"/>
              </a:lnSpc>
              <a:spcBef>
                <a:spcPts val="430"/>
              </a:spcBef>
              <a:buClr>
                <a:srgbClr val="9A0000"/>
              </a:buClr>
              <a:buSzPct val="72222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receiving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already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computation: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10" dirty="0">
                <a:latin typeface="Times New Roman"/>
                <a:cs typeface="Times New Roman"/>
              </a:rPr>
              <a:t> immediately </a:t>
            </a:r>
            <a:r>
              <a:rPr sz="1800" dirty="0">
                <a:latin typeface="Times New Roman"/>
                <a:cs typeface="Times New Roman"/>
              </a:rPr>
              <a:t>sends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acknowledgment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message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sender.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2200"/>
              </a:lnSpc>
              <a:spcBef>
                <a:spcPts val="290"/>
              </a:spcBef>
              <a:buClr>
                <a:srgbClr val="9A0000"/>
              </a:buClr>
              <a:buSzPct val="7777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children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become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idle,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detaches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itself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sending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acknowledgment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parent.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9A0000"/>
              </a:buClr>
              <a:buSzPct val="7777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Termination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occurs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initiator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children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become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idle.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Example: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global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snapshot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(with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king)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</a:t>
            </a:r>
            <a:r>
              <a:rPr spc="-35" dirty="0"/>
              <a:t> </a:t>
            </a:r>
            <a:r>
              <a:rPr dirty="0"/>
              <a:t>Algorithms:</a:t>
            </a:r>
            <a:r>
              <a:rPr spc="-30" dirty="0"/>
              <a:t> </a:t>
            </a:r>
            <a:r>
              <a:rPr dirty="0"/>
              <a:t>Termination</a:t>
            </a:r>
            <a:r>
              <a:rPr spc="-20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99452" y="1928763"/>
            <a:ext cx="7588250" cy="336931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000" b="1" spc="-10" dirty="0">
                <a:latin typeface="Times New Roman"/>
                <a:cs typeface="Times New Roman"/>
              </a:rPr>
              <a:t>Shavit-</a:t>
            </a:r>
            <a:r>
              <a:rPr sz="2000" b="1" dirty="0">
                <a:latin typeface="Times New Roman"/>
                <a:cs typeface="Times New Roman"/>
              </a:rPr>
              <a:t>Francez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(forest-based):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15"/>
              </a:spcBef>
              <a:buClr>
                <a:srgbClr val="9A0000"/>
              </a:buClr>
              <a:buSzPct val="7777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Same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Dijkstra-</a:t>
            </a:r>
            <a:r>
              <a:rPr sz="1800" dirty="0">
                <a:latin typeface="Times New Roman"/>
                <a:cs typeface="Times New Roman"/>
              </a:rPr>
              <a:t>Scholten,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except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 multiple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initiators.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9A0000"/>
              </a:buClr>
              <a:buSzPct val="7777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non-initiator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joining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-10" dirty="0">
                <a:latin typeface="Times New Roman"/>
                <a:cs typeface="Times New Roman"/>
              </a:rPr>
              <a:t> tree.</a:t>
            </a:r>
            <a:endParaRPr sz="1800">
              <a:latin typeface="Times New Roman"/>
              <a:cs typeface="Times New Roman"/>
            </a:endParaRPr>
          </a:p>
          <a:p>
            <a:pPr marL="69850" marR="5080" indent="-57150">
              <a:lnSpc>
                <a:spcPct val="115599"/>
              </a:lnSpc>
              <a:spcBef>
                <a:spcPts val="95"/>
              </a:spcBef>
              <a:buClr>
                <a:srgbClr val="9A0000"/>
              </a:buClr>
              <a:buSzPct val="7777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Termination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initiated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multiple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initiators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wave</a:t>
            </a:r>
            <a:r>
              <a:rPr sz="1800" spc="-10" dirty="0">
                <a:latin typeface="Times New Roman"/>
                <a:cs typeface="Times New Roman"/>
              </a:rPr>
              <a:t> algorithm </a:t>
            </a:r>
            <a:r>
              <a:rPr sz="1800" dirty="0">
                <a:latin typeface="Times New Roman"/>
                <a:cs typeface="Times New Roman"/>
              </a:rPr>
              <a:t>Example: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global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snapshot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multiple</a:t>
            </a:r>
            <a:r>
              <a:rPr sz="1800" spc="-10" dirty="0">
                <a:latin typeface="Times New Roman"/>
                <a:cs typeface="Times New Roman"/>
              </a:rPr>
              <a:t> kings)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9A0000"/>
              </a:buClr>
              <a:buFont typeface="Arial"/>
              <a:buChar char="■"/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termination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algorithms: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9A0000"/>
              </a:buClr>
              <a:buSzPct val="7777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Weight-</a:t>
            </a:r>
            <a:r>
              <a:rPr sz="1800" b="1" dirty="0">
                <a:latin typeface="Times New Roman"/>
                <a:cs typeface="Times New Roman"/>
              </a:rPr>
              <a:t>throwing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dividing 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fixed weight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active </a:t>
            </a:r>
            <a:r>
              <a:rPr sz="1800" spc="-10" dirty="0">
                <a:latin typeface="Times New Roman"/>
                <a:cs typeface="Times New Roman"/>
              </a:rPr>
              <a:t>processes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55"/>
              </a:spcBef>
              <a:buClr>
                <a:srgbClr val="9A0000"/>
              </a:buClr>
              <a:buSzPct val="7777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Rana</a:t>
            </a:r>
            <a:r>
              <a:rPr sz="1800" dirty="0">
                <a:latin typeface="Times New Roman"/>
                <a:cs typeface="Times New Roman"/>
              </a:rPr>
              <a:t>’s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waves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tagged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logical</a:t>
            </a:r>
            <a:r>
              <a:rPr sz="1800" spc="-10" dirty="0">
                <a:latin typeface="Times New Roman"/>
                <a:cs typeface="Times New Roman"/>
              </a:rPr>
              <a:t> clocks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9A0000"/>
              </a:buClr>
              <a:buSzPct val="7777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Safra</a:t>
            </a:r>
            <a:r>
              <a:rPr sz="1800" dirty="0">
                <a:latin typeface="Times New Roman"/>
                <a:cs typeface="Times New Roman"/>
              </a:rPr>
              <a:t>’s algorithm: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token-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traversal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-30" dirty="0"/>
              <a:t> </a:t>
            </a:r>
            <a:r>
              <a:rPr dirty="0"/>
              <a:t>Algorithms:</a:t>
            </a:r>
            <a:r>
              <a:rPr spc="-15" dirty="0"/>
              <a:t> </a:t>
            </a:r>
            <a:r>
              <a:rPr dirty="0"/>
              <a:t>Parallel</a:t>
            </a:r>
            <a:r>
              <a:rPr spc="-2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452" y="4160011"/>
            <a:ext cx="300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BSP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Valiant</a:t>
            </a:r>
            <a:r>
              <a:rPr sz="1800" spc="-10" dirty="0">
                <a:latin typeface="Times New Roman"/>
                <a:cs typeface="Times New Roman"/>
              </a:rPr>
              <a:t> (1990)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452" y="4437989"/>
            <a:ext cx="4437380" cy="10820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777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Bulk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synchronous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parallel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(BSP)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5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Sequential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composition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“supersteps”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Local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653" y="5509259"/>
            <a:ext cx="2726055" cy="7327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484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297815" algn="l"/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communication</a:t>
            </a:r>
            <a:endParaRPr sz="20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38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297815" algn="l"/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Barrier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synchronization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36296" y="4194540"/>
            <a:ext cx="139065" cy="1041400"/>
            <a:chOff x="5736296" y="4194540"/>
            <a:chExt cx="139065" cy="1041400"/>
          </a:xfrm>
        </p:grpSpPr>
        <p:sp>
          <p:nvSpPr>
            <p:cNvPr id="7" name="object 7"/>
            <p:cNvSpPr/>
            <p:nvPr/>
          </p:nvSpPr>
          <p:spPr>
            <a:xfrm>
              <a:off x="5741059" y="4199303"/>
              <a:ext cx="129539" cy="1031875"/>
            </a:xfrm>
            <a:custGeom>
              <a:avLst/>
              <a:gdLst/>
              <a:ahLst/>
              <a:cxnLst/>
              <a:rect l="l" t="t" r="r" b="b"/>
              <a:pathLst>
                <a:path w="129539" h="1031875">
                  <a:moveTo>
                    <a:pt x="129395" y="0"/>
                  </a:moveTo>
                  <a:lnTo>
                    <a:pt x="0" y="0"/>
                  </a:lnTo>
                  <a:lnTo>
                    <a:pt x="0" y="1031631"/>
                  </a:lnTo>
                  <a:lnTo>
                    <a:pt x="129395" y="1031631"/>
                  </a:lnTo>
                  <a:lnTo>
                    <a:pt x="129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41059" y="4199303"/>
              <a:ext cx="129539" cy="1031875"/>
            </a:xfrm>
            <a:custGeom>
              <a:avLst/>
              <a:gdLst/>
              <a:ahLst/>
              <a:cxnLst/>
              <a:rect l="l" t="t" r="r" b="b"/>
              <a:pathLst>
                <a:path w="129539" h="1031875">
                  <a:moveTo>
                    <a:pt x="0" y="0"/>
                  </a:moveTo>
                  <a:lnTo>
                    <a:pt x="129396" y="0"/>
                  </a:lnTo>
                  <a:lnTo>
                    <a:pt x="129396" y="1031631"/>
                  </a:lnTo>
                  <a:lnTo>
                    <a:pt x="0" y="103163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900862" y="4194540"/>
            <a:ext cx="139065" cy="901065"/>
            <a:chOff x="6900862" y="4194540"/>
            <a:chExt cx="139065" cy="901065"/>
          </a:xfrm>
        </p:grpSpPr>
        <p:sp>
          <p:nvSpPr>
            <p:cNvPr id="10" name="object 10"/>
            <p:cNvSpPr/>
            <p:nvPr/>
          </p:nvSpPr>
          <p:spPr>
            <a:xfrm>
              <a:off x="6905625" y="4199303"/>
              <a:ext cx="129539" cy="891540"/>
            </a:xfrm>
            <a:custGeom>
              <a:avLst/>
              <a:gdLst/>
              <a:ahLst/>
              <a:cxnLst/>
              <a:rect l="l" t="t" r="r" b="b"/>
              <a:pathLst>
                <a:path w="129540" h="891539">
                  <a:moveTo>
                    <a:pt x="129395" y="0"/>
                  </a:moveTo>
                  <a:lnTo>
                    <a:pt x="0" y="0"/>
                  </a:lnTo>
                  <a:lnTo>
                    <a:pt x="0" y="890954"/>
                  </a:lnTo>
                  <a:lnTo>
                    <a:pt x="129395" y="890954"/>
                  </a:lnTo>
                  <a:lnTo>
                    <a:pt x="129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05625" y="4199303"/>
              <a:ext cx="129539" cy="891540"/>
            </a:xfrm>
            <a:custGeom>
              <a:avLst/>
              <a:gdLst/>
              <a:ahLst/>
              <a:cxnLst/>
              <a:rect l="l" t="t" r="r" b="b"/>
              <a:pathLst>
                <a:path w="129540" h="891539">
                  <a:moveTo>
                    <a:pt x="0" y="0"/>
                  </a:moveTo>
                  <a:lnTo>
                    <a:pt x="129396" y="0"/>
                  </a:lnTo>
                  <a:lnTo>
                    <a:pt x="129396" y="890954"/>
                  </a:lnTo>
                  <a:lnTo>
                    <a:pt x="0" y="89095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289051" y="4194540"/>
            <a:ext cx="139065" cy="901065"/>
            <a:chOff x="7289051" y="4194540"/>
            <a:chExt cx="139065" cy="901065"/>
          </a:xfrm>
        </p:grpSpPr>
        <p:sp>
          <p:nvSpPr>
            <p:cNvPr id="13" name="object 13"/>
            <p:cNvSpPr/>
            <p:nvPr/>
          </p:nvSpPr>
          <p:spPr>
            <a:xfrm>
              <a:off x="7293814" y="4199303"/>
              <a:ext cx="129539" cy="891540"/>
            </a:xfrm>
            <a:custGeom>
              <a:avLst/>
              <a:gdLst/>
              <a:ahLst/>
              <a:cxnLst/>
              <a:rect l="l" t="t" r="r" b="b"/>
              <a:pathLst>
                <a:path w="129540" h="891539">
                  <a:moveTo>
                    <a:pt x="129395" y="0"/>
                  </a:moveTo>
                  <a:lnTo>
                    <a:pt x="0" y="0"/>
                  </a:lnTo>
                  <a:lnTo>
                    <a:pt x="0" y="890954"/>
                  </a:lnTo>
                  <a:lnTo>
                    <a:pt x="129395" y="890954"/>
                  </a:lnTo>
                  <a:lnTo>
                    <a:pt x="129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93814" y="4199303"/>
              <a:ext cx="129539" cy="891540"/>
            </a:xfrm>
            <a:custGeom>
              <a:avLst/>
              <a:gdLst/>
              <a:ahLst/>
              <a:cxnLst/>
              <a:rect l="l" t="t" r="r" b="b"/>
              <a:pathLst>
                <a:path w="129540" h="891539">
                  <a:moveTo>
                    <a:pt x="0" y="0"/>
                  </a:moveTo>
                  <a:lnTo>
                    <a:pt x="129396" y="0"/>
                  </a:lnTo>
                  <a:lnTo>
                    <a:pt x="129396" y="890954"/>
                  </a:lnTo>
                  <a:lnTo>
                    <a:pt x="0" y="89095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124484" y="4194540"/>
            <a:ext cx="139065" cy="431800"/>
            <a:chOff x="6124484" y="4194540"/>
            <a:chExt cx="139065" cy="431800"/>
          </a:xfrm>
        </p:grpSpPr>
        <p:sp>
          <p:nvSpPr>
            <p:cNvPr id="16" name="object 16"/>
            <p:cNvSpPr/>
            <p:nvPr/>
          </p:nvSpPr>
          <p:spPr>
            <a:xfrm>
              <a:off x="6129247" y="4199303"/>
              <a:ext cx="129539" cy="422275"/>
            </a:xfrm>
            <a:custGeom>
              <a:avLst/>
              <a:gdLst/>
              <a:ahLst/>
              <a:cxnLst/>
              <a:rect l="l" t="t" r="r" b="b"/>
              <a:pathLst>
                <a:path w="129539" h="422275">
                  <a:moveTo>
                    <a:pt x="129396" y="0"/>
                  </a:moveTo>
                  <a:lnTo>
                    <a:pt x="0" y="0"/>
                  </a:lnTo>
                  <a:lnTo>
                    <a:pt x="0" y="422031"/>
                  </a:lnTo>
                  <a:lnTo>
                    <a:pt x="129396" y="422031"/>
                  </a:lnTo>
                  <a:lnTo>
                    <a:pt x="129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9247" y="4199303"/>
              <a:ext cx="129539" cy="422275"/>
            </a:xfrm>
            <a:custGeom>
              <a:avLst/>
              <a:gdLst/>
              <a:ahLst/>
              <a:cxnLst/>
              <a:rect l="l" t="t" r="r" b="b"/>
              <a:pathLst>
                <a:path w="129539" h="422275">
                  <a:moveTo>
                    <a:pt x="0" y="0"/>
                  </a:moveTo>
                  <a:lnTo>
                    <a:pt x="129396" y="0"/>
                  </a:lnTo>
                  <a:lnTo>
                    <a:pt x="129396" y="422031"/>
                  </a:lnTo>
                  <a:lnTo>
                    <a:pt x="0" y="42203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512673" y="4194540"/>
            <a:ext cx="139065" cy="666115"/>
            <a:chOff x="6512673" y="4194540"/>
            <a:chExt cx="139065" cy="666115"/>
          </a:xfrm>
        </p:grpSpPr>
        <p:sp>
          <p:nvSpPr>
            <p:cNvPr id="19" name="object 19"/>
            <p:cNvSpPr/>
            <p:nvPr/>
          </p:nvSpPr>
          <p:spPr>
            <a:xfrm>
              <a:off x="6517435" y="4199303"/>
              <a:ext cx="129539" cy="656590"/>
            </a:xfrm>
            <a:custGeom>
              <a:avLst/>
              <a:gdLst/>
              <a:ahLst/>
              <a:cxnLst/>
              <a:rect l="l" t="t" r="r" b="b"/>
              <a:pathLst>
                <a:path w="129540" h="656589">
                  <a:moveTo>
                    <a:pt x="129396" y="0"/>
                  </a:moveTo>
                  <a:lnTo>
                    <a:pt x="0" y="0"/>
                  </a:lnTo>
                  <a:lnTo>
                    <a:pt x="0" y="656492"/>
                  </a:lnTo>
                  <a:lnTo>
                    <a:pt x="129396" y="656492"/>
                  </a:lnTo>
                  <a:lnTo>
                    <a:pt x="129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17435" y="4199303"/>
              <a:ext cx="129539" cy="656590"/>
            </a:xfrm>
            <a:custGeom>
              <a:avLst/>
              <a:gdLst/>
              <a:ahLst/>
              <a:cxnLst/>
              <a:rect l="l" t="t" r="r" b="b"/>
              <a:pathLst>
                <a:path w="129540" h="656589">
                  <a:moveTo>
                    <a:pt x="0" y="0"/>
                  </a:moveTo>
                  <a:lnTo>
                    <a:pt x="129396" y="0"/>
                  </a:lnTo>
                  <a:lnTo>
                    <a:pt x="129396" y="656492"/>
                  </a:lnTo>
                  <a:lnTo>
                    <a:pt x="0" y="65649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348107" y="4194540"/>
            <a:ext cx="2080260" cy="2120265"/>
            <a:chOff x="5348107" y="4194540"/>
            <a:chExt cx="2080260" cy="2120265"/>
          </a:xfrm>
        </p:grpSpPr>
        <p:sp>
          <p:nvSpPr>
            <p:cNvPr id="22" name="object 22"/>
            <p:cNvSpPr/>
            <p:nvPr/>
          </p:nvSpPr>
          <p:spPr>
            <a:xfrm>
              <a:off x="5352869" y="4199303"/>
              <a:ext cx="129539" cy="1125855"/>
            </a:xfrm>
            <a:custGeom>
              <a:avLst/>
              <a:gdLst/>
              <a:ahLst/>
              <a:cxnLst/>
              <a:rect l="l" t="t" r="r" b="b"/>
              <a:pathLst>
                <a:path w="129539" h="1125854">
                  <a:moveTo>
                    <a:pt x="129396" y="0"/>
                  </a:moveTo>
                  <a:lnTo>
                    <a:pt x="0" y="0"/>
                  </a:lnTo>
                  <a:lnTo>
                    <a:pt x="0" y="1125415"/>
                  </a:lnTo>
                  <a:lnTo>
                    <a:pt x="129396" y="1125415"/>
                  </a:lnTo>
                  <a:lnTo>
                    <a:pt x="129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52869" y="4199303"/>
              <a:ext cx="129539" cy="1125855"/>
            </a:xfrm>
            <a:custGeom>
              <a:avLst/>
              <a:gdLst/>
              <a:ahLst/>
              <a:cxnLst/>
              <a:rect l="l" t="t" r="r" b="b"/>
              <a:pathLst>
                <a:path w="129539" h="1125854">
                  <a:moveTo>
                    <a:pt x="0" y="0"/>
                  </a:moveTo>
                  <a:lnTo>
                    <a:pt x="129396" y="0"/>
                  </a:lnTo>
                  <a:lnTo>
                    <a:pt x="129396" y="1125415"/>
                  </a:lnTo>
                  <a:lnTo>
                    <a:pt x="0" y="112541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52869" y="6074995"/>
              <a:ext cx="2070735" cy="234950"/>
            </a:xfrm>
            <a:custGeom>
              <a:avLst/>
              <a:gdLst/>
              <a:ahLst/>
              <a:cxnLst/>
              <a:rect l="l" t="t" r="r" b="b"/>
              <a:pathLst>
                <a:path w="2070734" h="234950">
                  <a:moveTo>
                    <a:pt x="2070340" y="0"/>
                  </a:moveTo>
                  <a:lnTo>
                    <a:pt x="0" y="0"/>
                  </a:lnTo>
                  <a:lnTo>
                    <a:pt x="0" y="234462"/>
                  </a:lnTo>
                  <a:lnTo>
                    <a:pt x="2070340" y="234462"/>
                  </a:lnTo>
                  <a:lnTo>
                    <a:pt x="207034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52869" y="6074995"/>
              <a:ext cx="2070735" cy="234950"/>
            </a:xfrm>
            <a:custGeom>
              <a:avLst/>
              <a:gdLst/>
              <a:ahLst/>
              <a:cxnLst/>
              <a:rect l="l" t="t" r="r" b="b"/>
              <a:pathLst>
                <a:path w="2070734" h="234950">
                  <a:moveTo>
                    <a:pt x="0" y="0"/>
                  </a:moveTo>
                  <a:lnTo>
                    <a:pt x="2070340" y="0"/>
                  </a:lnTo>
                  <a:lnTo>
                    <a:pt x="2070340" y="234462"/>
                  </a:lnTo>
                  <a:lnTo>
                    <a:pt x="0" y="23446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13489" y="5320436"/>
              <a:ext cx="1949450" cy="756285"/>
            </a:xfrm>
            <a:custGeom>
              <a:avLst/>
              <a:gdLst/>
              <a:ahLst/>
              <a:cxnLst/>
              <a:rect l="l" t="t" r="r" b="b"/>
              <a:pathLst>
                <a:path w="1949450" h="756285">
                  <a:moveTo>
                    <a:pt x="1949094" y="6743"/>
                  </a:moveTo>
                  <a:lnTo>
                    <a:pt x="1940941" y="1828"/>
                  </a:lnTo>
                  <a:lnTo>
                    <a:pt x="1592541" y="578980"/>
                  </a:lnTo>
                  <a:lnTo>
                    <a:pt x="1300632" y="437934"/>
                  </a:lnTo>
                  <a:lnTo>
                    <a:pt x="1560906" y="6743"/>
                  </a:lnTo>
                  <a:lnTo>
                    <a:pt x="1552752" y="1828"/>
                  </a:lnTo>
                  <a:lnTo>
                    <a:pt x="1292021" y="433768"/>
                  </a:lnTo>
                  <a:lnTo>
                    <a:pt x="1019835" y="302260"/>
                  </a:lnTo>
                  <a:lnTo>
                    <a:pt x="1172870" y="6477"/>
                  </a:lnTo>
                  <a:lnTo>
                    <a:pt x="1164412" y="2095"/>
                  </a:lnTo>
                  <a:lnTo>
                    <a:pt x="1011250" y="298107"/>
                  </a:lnTo>
                  <a:lnTo>
                    <a:pt x="1006881" y="295998"/>
                  </a:lnTo>
                  <a:lnTo>
                    <a:pt x="1006881" y="306565"/>
                  </a:lnTo>
                  <a:lnTo>
                    <a:pt x="814679" y="678027"/>
                  </a:lnTo>
                  <a:lnTo>
                    <a:pt x="813650" y="675411"/>
                  </a:lnTo>
                  <a:lnTo>
                    <a:pt x="807212" y="682625"/>
                  </a:lnTo>
                  <a:lnTo>
                    <a:pt x="781634" y="669378"/>
                  </a:lnTo>
                  <a:lnTo>
                    <a:pt x="781329" y="691273"/>
                  </a:lnTo>
                  <a:lnTo>
                    <a:pt x="431431" y="379158"/>
                  </a:lnTo>
                  <a:lnTo>
                    <a:pt x="659511" y="138709"/>
                  </a:lnTo>
                  <a:lnTo>
                    <a:pt x="1006881" y="306565"/>
                  </a:lnTo>
                  <a:lnTo>
                    <a:pt x="1006881" y="295998"/>
                  </a:lnTo>
                  <a:lnTo>
                    <a:pt x="666381" y="131457"/>
                  </a:lnTo>
                  <a:lnTo>
                    <a:pt x="783907" y="7569"/>
                  </a:lnTo>
                  <a:lnTo>
                    <a:pt x="776998" y="1016"/>
                  </a:lnTo>
                  <a:lnTo>
                    <a:pt x="657390" y="127114"/>
                  </a:lnTo>
                  <a:lnTo>
                    <a:pt x="394335" y="0"/>
                  </a:lnTo>
                  <a:lnTo>
                    <a:pt x="390194" y="8572"/>
                  </a:lnTo>
                  <a:lnTo>
                    <a:pt x="650506" y="134366"/>
                  </a:lnTo>
                  <a:lnTo>
                    <a:pt x="424319" y="372808"/>
                  </a:lnTo>
                  <a:lnTo>
                    <a:pt x="417766" y="366966"/>
                  </a:lnTo>
                  <a:lnTo>
                    <a:pt x="417766" y="379717"/>
                  </a:lnTo>
                  <a:lnTo>
                    <a:pt x="306832" y="496671"/>
                  </a:lnTo>
                  <a:lnTo>
                    <a:pt x="24460" y="28867"/>
                  </a:lnTo>
                  <a:lnTo>
                    <a:pt x="417766" y="379717"/>
                  </a:lnTo>
                  <a:lnTo>
                    <a:pt x="417766" y="366966"/>
                  </a:lnTo>
                  <a:lnTo>
                    <a:pt x="7239" y="736"/>
                  </a:lnTo>
                  <a:lnTo>
                    <a:pt x="4051" y="4305"/>
                  </a:lnTo>
                  <a:lnTo>
                    <a:pt x="0" y="6743"/>
                  </a:lnTo>
                  <a:lnTo>
                    <a:pt x="300037" y="503834"/>
                  </a:lnTo>
                  <a:lnTo>
                    <a:pt x="117754" y="695998"/>
                  </a:lnTo>
                  <a:lnTo>
                    <a:pt x="93573" y="673061"/>
                  </a:lnTo>
                  <a:lnTo>
                    <a:pt x="68770" y="754570"/>
                  </a:lnTo>
                  <a:lnTo>
                    <a:pt x="148856" y="725500"/>
                  </a:lnTo>
                  <a:lnTo>
                    <a:pt x="134378" y="711771"/>
                  </a:lnTo>
                  <a:lnTo>
                    <a:pt x="124663" y="702564"/>
                  </a:lnTo>
                  <a:lnTo>
                    <a:pt x="305142" y="512292"/>
                  </a:lnTo>
                  <a:lnTo>
                    <a:pt x="413499" y="691794"/>
                  </a:lnTo>
                  <a:lnTo>
                    <a:pt x="384962" y="709015"/>
                  </a:lnTo>
                  <a:lnTo>
                    <a:pt x="456958" y="754570"/>
                  </a:lnTo>
                  <a:lnTo>
                    <a:pt x="452831" y="702665"/>
                  </a:lnTo>
                  <a:lnTo>
                    <a:pt x="450202" y="669645"/>
                  </a:lnTo>
                  <a:lnTo>
                    <a:pt x="421652" y="686866"/>
                  </a:lnTo>
                  <a:lnTo>
                    <a:pt x="311937" y="505129"/>
                  </a:lnTo>
                  <a:lnTo>
                    <a:pt x="424878" y="386067"/>
                  </a:lnTo>
                  <a:lnTo>
                    <a:pt x="781151" y="703872"/>
                  </a:lnTo>
                  <a:lnTo>
                    <a:pt x="781037" y="711962"/>
                  </a:lnTo>
                  <a:lnTo>
                    <a:pt x="762927" y="732269"/>
                  </a:lnTo>
                  <a:lnTo>
                    <a:pt x="780694" y="737095"/>
                  </a:lnTo>
                  <a:lnTo>
                    <a:pt x="780453" y="754570"/>
                  </a:lnTo>
                  <a:lnTo>
                    <a:pt x="797991" y="741794"/>
                  </a:lnTo>
                  <a:lnTo>
                    <a:pt x="845146" y="754570"/>
                  </a:lnTo>
                  <a:lnTo>
                    <a:pt x="830605" y="718032"/>
                  </a:lnTo>
                  <a:lnTo>
                    <a:pt x="849312" y="704392"/>
                  </a:lnTo>
                  <a:lnTo>
                    <a:pt x="841502" y="700354"/>
                  </a:lnTo>
                  <a:lnTo>
                    <a:pt x="819696" y="689076"/>
                  </a:lnTo>
                  <a:lnTo>
                    <a:pt x="1015453" y="310718"/>
                  </a:lnTo>
                  <a:lnTo>
                    <a:pt x="1287081" y="441960"/>
                  </a:lnTo>
                  <a:lnTo>
                    <a:pt x="1139240" y="686866"/>
                  </a:lnTo>
                  <a:lnTo>
                    <a:pt x="1110703" y="669645"/>
                  </a:lnTo>
                  <a:lnTo>
                    <a:pt x="1103934" y="754570"/>
                  </a:lnTo>
                  <a:lnTo>
                    <a:pt x="1175931" y="709015"/>
                  </a:lnTo>
                  <a:lnTo>
                    <a:pt x="1165402" y="702665"/>
                  </a:lnTo>
                  <a:lnTo>
                    <a:pt x="1147394" y="691794"/>
                  </a:lnTo>
                  <a:lnTo>
                    <a:pt x="1295692" y="446112"/>
                  </a:lnTo>
                  <a:lnTo>
                    <a:pt x="1587601" y="587171"/>
                  </a:lnTo>
                  <a:lnTo>
                    <a:pt x="1527429" y="686866"/>
                  </a:lnTo>
                  <a:lnTo>
                    <a:pt x="1498892" y="669645"/>
                  </a:lnTo>
                  <a:lnTo>
                    <a:pt x="1492135" y="754570"/>
                  </a:lnTo>
                  <a:lnTo>
                    <a:pt x="1564132" y="709015"/>
                  </a:lnTo>
                  <a:lnTo>
                    <a:pt x="1553591" y="702665"/>
                  </a:lnTo>
                  <a:lnTo>
                    <a:pt x="1535582" y="691794"/>
                  </a:lnTo>
                  <a:lnTo>
                    <a:pt x="1596224" y="591337"/>
                  </a:lnTo>
                  <a:lnTo>
                    <a:pt x="1874329" y="725703"/>
                  </a:lnTo>
                  <a:lnTo>
                    <a:pt x="1859826" y="755713"/>
                  </a:lnTo>
                  <a:lnTo>
                    <a:pt x="1945017" y="754570"/>
                  </a:lnTo>
                  <a:lnTo>
                    <a:pt x="1927009" y="731227"/>
                  </a:lnTo>
                  <a:lnTo>
                    <a:pt x="1892985" y="687108"/>
                  </a:lnTo>
                  <a:lnTo>
                    <a:pt x="1878482" y="717130"/>
                  </a:lnTo>
                  <a:lnTo>
                    <a:pt x="1601165" y="583145"/>
                  </a:lnTo>
                  <a:lnTo>
                    <a:pt x="1949094" y="67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99452" y="1937003"/>
            <a:ext cx="6563995" cy="225361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b="1" dirty="0">
                <a:latin typeface="Times New Roman"/>
                <a:cs typeface="Times New Roman"/>
              </a:rPr>
              <a:t>PRAM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Parallel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EREW,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ERCW,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CREW,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CRCW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Chap.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 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JaJa’s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“an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introduction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parallel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algorithms”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70"/>
              </a:spcBef>
            </a:pPr>
            <a:r>
              <a:rPr sz="1400" dirty="0">
                <a:latin typeface="Arial"/>
                <a:cs typeface="Arial"/>
              </a:rPr>
              <a:t>Virtual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Processors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51453" y="3973635"/>
            <a:ext cx="453390" cy="76200"/>
          </a:xfrm>
          <a:custGeom>
            <a:avLst/>
            <a:gdLst/>
            <a:ahLst/>
            <a:cxnLst/>
            <a:rect l="l" t="t" r="r" b="b"/>
            <a:pathLst>
              <a:path w="453390" h="76200">
                <a:moveTo>
                  <a:pt x="376687" y="42862"/>
                </a:moveTo>
                <a:lnTo>
                  <a:pt x="376687" y="76200"/>
                </a:lnTo>
                <a:lnTo>
                  <a:pt x="443362" y="42862"/>
                </a:lnTo>
                <a:lnTo>
                  <a:pt x="376687" y="42862"/>
                </a:lnTo>
                <a:close/>
              </a:path>
              <a:path w="453390" h="76200">
                <a:moveTo>
                  <a:pt x="376687" y="33337"/>
                </a:moveTo>
                <a:lnTo>
                  <a:pt x="376687" y="42862"/>
                </a:lnTo>
                <a:lnTo>
                  <a:pt x="389387" y="42862"/>
                </a:lnTo>
                <a:lnTo>
                  <a:pt x="389387" y="33337"/>
                </a:lnTo>
                <a:lnTo>
                  <a:pt x="376687" y="33337"/>
                </a:lnTo>
                <a:close/>
              </a:path>
              <a:path w="453390" h="76200">
                <a:moveTo>
                  <a:pt x="376687" y="0"/>
                </a:moveTo>
                <a:lnTo>
                  <a:pt x="376687" y="33337"/>
                </a:lnTo>
                <a:lnTo>
                  <a:pt x="389387" y="33337"/>
                </a:lnTo>
                <a:lnTo>
                  <a:pt x="389387" y="42862"/>
                </a:lnTo>
                <a:lnTo>
                  <a:pt x="443364" y="42861"/>
                </a:lnTo>
                <a:lnTo>
                  <a:pt x="452887" y="38100"/>
                </a:lnTo>
                <a:lnTo>
                  <a:pt x="376687" y="0"/>
                </a:lnTo>
                <a:close/>
              </a:path>
              <a:path w="453390" h="76200">
                <a:moveTo>
                  <a:pt x="0" y="33336"/>
                </a:moveTo>
                <a:lnTo>
                  <a:pt x="0" y="42861"/>
                </a:lnTo>
                <a:lnTo>
                  <a:pt x="376687" y="42862"/>
                </a:lnTo>
                <a:lnTo>
                  <a:pt x="376687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34000" y="3973635"/>
            <a:ext cx="453390" cy="76200"/>
          </a:xfrm>
          <a:custGeom>
            <a:avLst/>
            <a:gdLst/>
            <a:ahLst/>
            <a:cxnLst/>
            <a:rect l="l" t="t" r="r" b="b"/>
            <a:pathLst>
              <a:path w="45338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453389" h="76200">
                <a:moveTo>
                  <a:pt x="76200" y="33337"/>
                </a:moveTo>
                <a:lnTo>
                  <a:pt x="63500" y="33337"/>
                </a:ln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w="453389" h="76200">
                <a:moveTo>
                  <a:pt x="76200" y="42862"/>
                </a:moveTo>
                <a:lnTo>
                  <a:pt x="63500" y="42862"/>
                </a:lnTo>
                <a:lnTo>
                  <a:pt x="76200" y="42862"/>
                </a:lnTo>
                <a:close/>
              </a:path>
              <a:path w="453389" h="76200">
                <a:moveTo>
                  <a:pt x="452887" y="33336"/>
                </a:moveTo>
                <a:lnTo>
                  <a:pt x="76200" y="33337"/>
                </a:lnTo>
                <a:lnTo>
                  <a:pt x="76200" y="42862"/>
                </a:lnTo>
                <a:lnTo>
                  <a:pt x="452887" y="42861"/>
                </a:lnTo>
                <a:lnTo>
                  <a:pt x="452887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682565" y="4287011"/>
            <a:ext cx="449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Local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82565" y="4488179"/>
            <a:ext cx="1030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Computation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77174" y="5320284"/>
            <a:ext cx="538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Global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77174" y="5524500"/>
            <a:ext cx="1257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Communication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96043" y="6070091"/>
            <a:ext cx="558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Barrier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96043" y="6274308"/>
            <a:ext cx="12884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Synchronization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cstate="print"/>
          <a:stretch>
            <a:fillRect/>
          </a:stretch>
        </p:blipFill>
        <p:spPr>
          <a:xfrm>
            <a:off x="5394325" y="2025650"/>
            <a:ext cx="298767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Parallel</a:t>
            </a:r>
            <a:r>
              <a:rPr spc="-30" dirty="0"/>
              <a:t> </a:t>
            </a:r>
            <a:r>
              <a:rPr dirty="0"/>
              <a:t>Algorithm:</a:t>
            </a:r>
            <a:r>
              <a:rPr spc="-15" dirty="0"/>
              <a:t> </a:t>
            </a:r>
            <a:r>
              <a:rPr dirty="0"/>
              <a:t>Bitonic</a:t>
            </a:r>
            <a:r>
              <a:rPr spc="-10" dirty="0"/>
              <a:t> </a:t>
            </a:r>
            <a:r>
              <a:rPr dirty="0"/>
              <a:t>sorter</a:t>
            </a:r>
            <a:r>
              <a:rPr spc="-15" dirty="0"/>
              <a:t> </a:t>
            </a:r>
            <a:r>
              <a:rPr dirty="0"/>
              <a:t>by</a:t>
            </a:r>
            <a:r>
              <a:rPr spc="-10" dirty="0"/>
              <a:t> </a:t>
            </a:r>
            <a:r>
              <a:rPr sz="2400" dirty="0"/>
              <a:t>K.</a:t>
            </a:r>
            <a:r>
              <a:rPr sz="2400" spc="-5" dirty="0"/>
              <a:t> </a:t>
            </a:r>
            <a:r>
              <a:rPr sz="2400" spc="-10" dirty="0"/>
              <a:t>Batcher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74052" y="1956307"/>
            <a:ext cx="4945380" cy="17830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530"/>
              </a:spcBef>
              <a:buClr>
                <a:srgbClr val="9A0000"/>
              </a:buClr>
              <a:buSzPct val="7777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sz="1800" dirty="0">
                <a:latin typeface="Times New Roman"/>
                <a:cs typeface="Times New Roman"/>
              </a:rPr>
              <a:t>Sorting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Bitonic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sequence</a:t>
            </a:r>
            <a:endParaRPr sz="1800">
              <a:latin typeface="Times New Roman"/>
              <a:cs typeface="Times New Roman"/>
            </a:endParaRPr>
          </a:p>
          <a:p>
            <a:pPr marL="780415" lvl="1" indent="-285115">
              <a:lnSpc>
                <a:spcPct val="100000"/>
              </a:lnSpc>
              <a:spcBef>
                <a:spcPts val="434"/>
              </a:spcBef>
              <a:buClr>
                <a:srgbClr val="9A0000"/>
              </a:buClr>
              <a:buSzPct val="72222"/>
              <a:buFont typeface="Arial"/>
              <a:buChar char="■"/>
              <a:tabLst>
                <a:tab pos="780415" algn="l"/>
                <a:tab pos="781050" algn="l"/>
              </a:tabLst>
            </a:pPr>
            <a:r>
              <a:rPr sz="1800" dirty="0">
                <a:latin typeface="Times New Roman"/>
                <a:cs typeface="Times New Roman"/>
              </a:rPr>
              <a:t>Up-</a:t>
            </a:r>
            <a:r>
              <a:rPr sz="1800" spc="-10" dirty="0">
                <a:latin typeface="Times New Roman"/>
                <a:cs typeface="Times New Roman"/>
              </a:rPr>
              <a:t>then-</a:t>
            </a:r>
            <a:r>
              <a:rPr sz="1800" dirty="0">
                <a:latin typeface="Times New Roman"/>
                <a:cs typeface="Times New Roman"/>
              </a:rPr>
              <a:t>Down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Down-then-</a:t>
            </a:r>
            <a:r>
              <a:rPr sz="1800" spc="-25" dirty="0">
                <a:latin typeface="Times New Roman"/>
                <a:cs typeface="Times New Roman"/>
              </a:rPr>
              <a:t>Up</a:t>
            </a:r>
            <a:endParaRPr sz="1800">
              <a:latin typeface="Times New Roman"/>
              <a:cs typeface="Times New Roman"/>
            </a:endParaRPr>
          </a:p>
          <a:p>
            <a:pPr marL="780415" lvl="1" indent="-285115">
              <a:lnSpc>
                <a:spcPct val="100000"/>
              </a:lnSpc>
              <a:spcBef>
                <a:spcPts val="54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80415" algn="l"/>
                <a:tab pos="781050" algn="l"/>
              </a:tabLst>
            </a:pPr>
            <a:r>
              <a:rPr sz="2000" dirty="0">
                <a:latin typeface="Times New Roman"/>
                <a:cs typeface="Times New Roman"/>
              </a:rPr>
              <a:t>O(n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</a:t>
            </a:r>
            <a:r>
              <a:rPr sz="1950" baseline="25641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(n))</a:t>
            </a:r>
            <a:r>
              <a:rPr sz="2000" spc="-10" dirty="0">
                <a:latin typeface="Times New Roman"/>
                <a:cs typeface="Times New Roman"/>
              </a:rPr>
              <a:t> comparators</a:t>
            </a:r>
            <a:endParaRPr sz="2000">
              <a:latin typeface="Times New Roman"/>
              <a:cs typeface="Times New Roman"/>
            </a:endParaRPr>
          </a:p>
          <a:p>
            <a:pPr marL="780415" lvl="1" indent="-285115">
              <a:lnSpc>
                <a:spcPct val="100000"/>
              </a:lnSpc>
              <a:spcBef>
                <a:spcPts val="409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80415" algn="l"/>
                <a:tab pos="781050" algn="l"/>
              </a:tabLst>
            </a:pPr>
            <a:r>
              <a:rPr sz="2000" dirty="0">
                <a:latin typeface="Times New Roman"/>
                <a:cs typeface="Times New Roman"/>
              </a:rPr>
              <a:t>O(log</a:t>
            </a:r>
            <a:r>
              <a:rPr sz="1950" baseline="25641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(n))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latency</a:t>
            </a:r>
            <a:endParaRPr sz="200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Batcher’s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odd-</a:t>
            </a:r>
            <a:r>
              <a:rPr sz="2000" b="1" dirty="0">
                <a:latin typeface="Times New Roman"/>
                <a:cs typeface="Times New Roman"/>
              </a:rPr>
              <a:t>even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sort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(small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-&gt;</a:t>
            </a:r>
            <a:r>
              <a:rPr sz="1800" spc="-10" dirty="0">
                <a:latin typeface="Times New Roman"/>
                <a:cs typeface="Times New Roman"/>
              </a:rPr>
              <a:t> large)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cstate="print"/>
          <a:stretch>
            <a:fillRect/>
          </a:stretch>
        </p:blipFill>
        <p:spPr>
          <a:xfrm>
            <a:off x="812800" y="3886200"/>
            <a:ext cx="8029575" cy="2457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cstate="print"/>
          <a:stretch>
            <a:fillRect/>
          </a:stretch>
        </p:blipFill>
        <p:spPr>
          <a:xfrm>
            <a:off x="6172200" y="2133600"/>
            <a:ext cx="129540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Barrier</a:t>
            </a:r>
            <a:r>
              <a:rPr spc="-10" dirty="0"/>
              <a:t> Synchronization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652" y="1958847"/>
            <a:ext cx="7472680" cy="25812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sz="2000" b="1" dirty="0">
                <a:latin typeface="Times New Roman"/>
                <a:cs typeface="Times New Roman"/>
              </a:rPr>
              <a:t>Sequential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(leader,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leader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election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needed)</a:t>
            </a:r>
            <a:endParaRPr sz="2000">
              <a:latin typeface="Times New Roman"/>
              <a:cs typeface="Times New Roman"/>
            </a:endParaRPr>
          </a:p>
          <a:p>
            <a:pPr marL="805815" lvl="1" indent="-285115">
              <a:lnSpc>
                <a:spcPct val="100000"/>
              </a:lnSpc>
              <a:spcBef>
                <a:spcPts val="400"/>
              </a:spcBef>
              <a:buClr>
                <a:srgbClr val="9A0000"/>
              </a:buClr>
              <a:buSzPct val="68750"/>
              <a:buFont typeface="Arial"/>
              <a:buChar char="■"/>
              <a:tabLst>
                <a:tab pos="805815" algn="l"/>
                <a:tab pos="806450" algn="l"/>
              </a:tabLst>
            </a:pPr>
            <a:r>
              <a:rPr sz="1600" dirty="0">
                <a:latin typeface="Times New Roman"/>
                <a:cs typeface="Times New Roman"/>
              </a:rPr>
              <a:t>Process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issues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wave-</a:t>
            </a:r>
            <a:r>
              <a:rPr sz="1600" dirty="0">
                <a:latin typeface="Times New Roman"/>
                <a:cs typeface="Times New Roman"/>
              </a:rPr>
              <a:t>and-echo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nodes</a:t>
            </a:r>
            <a:endParaRPr sz="1600">
              <a:latin typeface="Times New Roman"/>
              <a:cs typeface="Times New Roman"/>
            </a:endParaRPr>
          </a:p>
          <a:p>
            <a:pPr marL="805815" lvl="1" indent="-285115">
              <a:lnSpc>
                <a:spcPct val="100000"/>
              </a:lnSpc>
              <a:spcBef>
                <a:spcPts val="384"/>
              </a:spcBef>
              <a:buClr>
                <a:srgbClr val="9A0000"/>
              </a:buClr>
              <a:buSzPct val="68750"/>
              <a:buFont typeface="Arial"/>
              <a:buChar char="■"/>
              <a:tabLst>
                <a:tab pos="805815" algn="l"/>
                <a:tab pos="806450" algn="l"/>
              </a:tabLst>
            </a:pPr>
            <a:r>
              <a:rPr sz="1600" dirty="0">
                <a:latin typeface="Times New Roman"/>
                <a:cs typeface="Times New Roman"/>
              </a:rPr>
              <a:t>Process p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indicates next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round 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nodes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9A0000"/>
              </a:buClr>
              <a:buFont typeface="Arial"/>
              <a:buChar char="■"/>
            </a:pPr>
            <a:endParaRPr sz="1700">
              <a:latin typeface="Times New Roman"/>
              <a:cs typeface="Times New Roman"/>
            </a:endParaRPr>
          </a:p>
          <a:p>
            <a:pPr marL="405765" indent="-342265">
              <a:lnSpc>
                <a:spcPct val="100000"/>
              </a:lnSpc>
              <a:spcBef>
                <a:spcPts val="134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sz="2000" b="1" dirty="0">
                <a:latin typeface="Times New Roman"/>
                <a:cs typeface="Times New Roman"/>
              </a:rPr>
              <a:t>Parallel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1950" baseline="-17094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1950" baseline="-17094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1950" baseline="-17094" dirty="0">
                <a:latin typeface="Times New Roman"/>
                <a:cs typeface="Times New Roman"/>
              </a:rPr>
              <a:t>N-1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until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</a:t>
            </a:r>
            <a:r>
              <a:rPr sz="1950" baseline="-17094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805815" lvl="1" indent="-285115">
              <a:lnSpc>
                <a:spcPts val="1355"/>
              </a:lnSpc>
              <a:spcBef>
                <a:spcPts val="400"/>
              </a:spcBef>
              <a:buClr>
                <a:srgbClr val="9A0000"/>
              </a:buClr>
              <a:buSzPct val="68750"/>
              <a:buFont typeface="Arial"/>
              <a:buChar char="■"/>
              <a:tabLst>
                <a:tab pos="805815" algn="l"/>
                <a:tab pos="806450" algn="l"/>
              </a:tabLst>
            </a:pPr>
            <a:r>
              <a:rPr sz="1600" dirty="0">
                <a:latin typeface="Times New Roman"/>
                <a:cs typeface="Times New Roman"/>
              </a:rPr>
              <a:t>Notifies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50" baseline="-15151" dirty="0">
                <a:latin typeface="Times New Roman"/>
                <a:cs typeface="Times New Roman"/>
              </a:rPr>
              <a:t>(i+</a:t>
            </a:r>
            <a:r>
              <a:rPr sz="1650" spc="352" baseline="-15151" dirty="0">
                <a:latin typeface="Times New Roman"/>
                <a:cs typeface="Times New Roman"/>
              </a:rPr>
              <a:t> </a:t>
            </a:r>
            <a:r>
              <a:rPr sz="1650" baseline="25252" dirty="0">
                <a:latin typeface="Times New Roman"/>
                <a:cs typeface="Times New Roman"/>
              </a:rPr>
              <a:t>n</a:t>
            </a:r>
            <a:r>
              <a:rPr sz="1650" spc="682" baseline="2525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 </a:t>
            </a:r>
            <a:r>
              <a:rPr sz="1600" spc="-25" dirty="0">
                <a:latin typeface="Times New Roman"/>
                <a:cs typeface="Times New Roman"/>
              </a:rPr>
              <a:t>N,</a:t>
            </a:r>
            <a:endParaRPr sz="1600">
              <a:latin typeface="Times New Roman"/>
              <a:cs typeface="Times New Roman"/>
            </a:endParaRPr>
          </a:p>
          <a:p>
            <a:pPr marL="2436495">
              <a:lnSpc>
                <a:spcPts val="755"/>
              </a:lnSpc>
            </a:pP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spc="-6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805815" lvl="1" indent="-285115">
              <a:lnSpc>
                <a:spcPts val="1365"/>
              </a:lnSpc>
              <a:spcBef>
                <a:spcPts val="170"/>
              </a:spcBef>
              <a:buClr>
                <a:srgbClr val="9A0000"/>
              </a:buClr>
              <a:buSzPct val="68750"/>
              <a:buFont typeface="Arial"/>
              <a:buChar char="■"/>
              <a:tabLst>
                <a:tab pos="805815" algn="l"/>
                <a:tab pos="806450" algn="l"/>
              </a:tabLst>
            </a:pPr>
            <a:r>
              <a:rPr sz="1600" dirty="0">
                <a:latin typeface="Times New Roman"/>
                <a:cs typeface="Times New Roman"/>
              </a:rPr>
              <a:t>Waits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notification by process P</a:t>
            </a:r>
            <a:r>
              <a:rPr sz="1650" baseline="-15151" dirty="0">
                <a:latin typeface="Times New Roman"/>
                <a:cs typeface="Times New Roman"/>
              </a:rPr>
              <a:t>(i-</a:t>
            </a:r>
            <a:r>
              <a:rPr sz="1650" spc="367" baseline="-15151" dirty="0">
                <a:latin typeface="Times New Roman"/>
                <a:cs typeface="Times New Roman"/>
              </a:rPr>
              <a:t> </a:t>
            </a:r>
            <a:r>
              <a:rPr sz="1650" baseline="25252" dirty="0">
                <a:latin typeface="Times New Roman"/>
                <a:cs typeface="Times New Roman"/>
              </a:rPr>
              <a:t>n</a:t>
            </a:r>
            <a:r>
              <a:rPr sz="1650" spc="690" baseline="2525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 N, </a:t>
            </a:r>
            <a:r>
              <a:rPr sz="1600" spc="-25" dirty="0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250825" algn="ctr">
              <a:lnSpc>
                <a:spcPts val="765"/>
              </a:lnSpc>
            </a:pP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spc="25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805815" lvl="1" indent="-285115">
              <a:lnSpc>
                <a:spcPct val="100000"/>
              </a:lnSpc>
              <a:spcBef>
                <a:spcPts val="175"/>
              </a:spcBef>
              <a:buClr>
                <a:srgbClr val="9A0000"/>
              </a:buClr>
              <a:buSzPct val="68750"/>
              <a:buFont typeface="Arial"/>
              <a:buChar char="■"/>
              <a:tabLst>
                <a:tab pos="805815" algn="l"/>
                <a:tab pos="806450" algn="l"/>
              </a:tabLst>
            </a:pPr>
            <a:r>
              <a:rPr sz="1600" dirty="0">
                <a:latin typeface="Times New Roman"/>
                <a:cs typeface="Times New Roman"/>
              </a:rPr>
              <a:t>Processes to round </a:t>
            </a:r>
            <a:r>
              <a:rPr sz="1600" spc="-25" dirty="0">
                <a:latin typeface="Times New Roman"/>
                <a:cs typeface="Times New Roman"/>
              </a:rPr>
              <a:t>n+1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cstate="print"/>
          <a:stretch>
            <a:fillRect/>
          </a:stretch>
        </p:blipFill>
        <p:spPr>
          <a:xfrm>
            <a:off x="3810000" y="4495800"/>
            <a:ext cx="4017962" cy="19811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Focus</a:t>
            </a:r>
            <a:r>
              <a:rPr spc="-10" dirty="0"/>
              <a:t> </a:t>
            </a:r>
            <a:r>
              <a:rPr dirty="0"/>
              <a:t>4:</a:t>
            </a:r>
            <a:r>
              <a:rPr spc="-10" dirty="0"/>
              <a:t> </a:t>
            </a:r>
            <a:r>
              <a:rPr dirty="0"/>
              <a:t>Lamport's</a:t>
            </a:r>
            <a:r>
              <a:rPr spc="-10" dirty="0"/>
              <a:t> </a:t>
            </a:r>
            <a:r>
              <a:rPr dirty="0"/>
              <a:t>Logical</a:t>
            </a:r>
            <a:r>
              <a:rPr spc="-10" dirty="0"/>
              <a:t> Clocks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4553" y="1875027"/>
            <a:ext cx="7927340" cy="397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>
              <a:lnSpc>
                <a:spcPts val="307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Based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b="1" dirty="0">
                <a:latin typeface="Times New Roman"/>
                <a:cs typeface="Times New Roman"/>
              </a:rPr>
              <a:t>happen-before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relation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481965">
              <a:lnSpc>
                <a:spcPts val="3070"/>
              </a:lnSpc>
            </a:pPr>
            <a:r>
              <a:rPr sz="2800" b="1" dirty="0">
                <a:latin typeface="Times New Roman"/>
                <a:cs typeface="Times New Roman"/>
              </a:rPr>
              <a:t>partial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order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events</a:t>
            </a:r>
            <a:endParaRPr sz="2800">
              <a:latin typeface="Times New Roman"/>
              <a:cs typeface="Times New Roman"/>
            </a:endParaRPr>
          </a:p>
          <a:p>
            <a:pPr marL="481965" marR="196215" indent="-342900">
              <a:lnSpc>
                <a:spcPts val="2710"/>
              </a:lnSpc>
              <a:spcBef>
                <a:spcPts val="68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81965" algn="l"/>
                <a:tab pos="482600" algn="l"/>
              </a:tabLst>
            </a:pPr>
            <a:r>
              <a:rPr sz="2800" i="1" dirty="0">
                <a:latin typeface="Times New Roman"/>
                <a:cs typeface="Times New Roman"/>
              </a:rPr>
              <a:t>Rule</a:t>
            </a:r>
            <a:r>
              <a:rPr sz="2850" baseline="-17543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Before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producing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event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external</a:t>
            </a:r>
            <a:r>
              <a:rPr sz="2800" spc="-20" dirty="0">
                <a:latin typeface="Times New Roman"/>
                <a:cs typeface="Times New Roman"/>
              </a:rPr>
              <a:t> send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internal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event),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update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LC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053465">
              <a:lnSpc>
                <a:spcPts val="3310"/>
              </a:lnSpc>
              <a:tabLst>
                <a:tab pos="5625465" algn="l"/>
              </a:tabLst>
            </a:pPr>
            <a:r>
              <a:rPr sz="2800" i="1" dirty="0">
                <a:latin typeface="Times New Roman"/>
                <a:cs typeface="Times New Roman"/>
              </a:rPr>
              <a:t>LC</a:t>
            </a:r>
            <a:r>
              <a:rPr sz="2850" baseline="-17543" dirty="0">
                <a:latin typeface="Times New Roman"/>
                <a:cs typeface="Times New Roman"/>
              </a:rPr>
              <a:t>i</a:t>
            </a:r>
            <a:r>
              <a:rPr sz="2850" spc="307" baseline="-1754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LC</a:t>
            </a:r>
            <a:r>
              <a:rPr sz="2850" baseline="-17543" dirty="0">
                <a:latin typeface="Times New Roman"/>
                <a:cs typeface="Times New Roman"/>
              </a:rPr>
              <a:t>i</a:t>
            </a:r>
            <a:r>
              <a:rPr sz="2850" spc="307" baseline="-1754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0" dirty="0">
                <a:latin typeface="Times New Roman"/>
                <a:cs typeface="Times New Roman"/>
              </a:rPr>
              <a:t>d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d </a:t>
            </a:r>
            <a:r>
              <a:rPr sz="2800" dirty="0">
                <a:latin typeface="Times New Roman"/>
                <a:cs typeface="Times New Roman"/>
              </a:rPr>
              <a:t>&gt; </a:t>
            </a:r>
            <a:r>
              <a:rPr sz="2800" spc="-25" dirty="0">
                <a:latin typeface="Times New Roman"/>
                <a:cs typeface="Times New Roman"/>
              </a:rPr>
              <a:t>0)</a:t>
            </a:r>
            <a:endParaRPr sz="2800">
              <a:latin typeface="Times New Roman"/>
              <a:cs typeface="Times New Roman"/>
            </a:endParaRPr>
          </a:p>
          <a:p>
            <a:pPr marL="481965">
              <a:lnSpc>
                <a:spcPts val="3025"/>
              </a:lnSpc>
              <a:spcBef>
                <a:spcPts val="45"/>
              </a:spcBef>
            </a:pP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d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different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  <a:p>
            <a:pPr marL="481965">
              <a:lnSpc>
                <a:spcPts val="3000"/>
              </a:lnSpc>
            </a:pPr>
            <a:r>
              <a:rPr sz="2800" i="1" spc="-10" dirty="0">
                <a:latin typeface="Times New Roman"/>
                <a:cs typeface="Times New Roman"/>
              </a:rPr>
              <a:t>Rule</a:t>
            </a:r>
            <a:r>
              <a:rPr sz="2850" spc="-15" baseline="-17543" dirty="0">
                <a:latin typeface="Times New Roman"/>
                <a:cs typeface="Times New Roman"/>
              </a:rPr>
              <a:t>1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81965" marR="269875" indent="-342900">
              <a:lnSpc>
                <a:spcPct val="80000"/>
              </a:lnSpc>
              <a:spcBef>
                <a:spcPts val="65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81965" algn="l"/>
                <a:tab pos="482600" algn="l"/>
              </a:tabLst>
            </a:pPr>
            <a:r>
              <a:rPr sz="2800" i="1" dirty="0">
                <a:latin typeface="Times New Roman"/>
                <a:cs typeface="Times New Roman"/>
              </a:rPr>
              <a:t>Rule</a:t>
            </a:r>
            <a:r>
              <a:rPr sz="2850" baseline="-17543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receives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time-</a:t>
            </a:r>
            <a:r>
              <a:rPr sz="2800" dirty="0">
                <a:latin typeface="Times New Roman"/>
                <a:cs typeface="Times New Roman"/>
              </a:rPr>
              <a:t>stamped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message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m,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LC</a:t>
            </a:r>
            <a:r>
              <a:rPr sz="2850" i="1" baseline="-17543" dirty="0">
                <a:latin typeface="Times New Roman"/>
                <a:cs typeface="Times New Roman"/>
              </a:rPr>
              <a:t>j</a:t>
            </a:r>
            <a:r>
              <a:rPr sz="2850" i="1" spc="300" baseline="-17543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,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),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50" baseline="-17543" dirty="0">
                <a:latin typeface="Times New Roman"/>
                <a:cs typeface="Times New Roman"/>
              </a:rPr>
              <a:t>i</a:t>
            </a:r>
            <a:r>
              <a:rPr sz="2850" spc="300" baseline="-1754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executes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update</a:t>
            </a:r>
            <a:endParaRPr sz="2800">
              <a:latin typeface="Times New Roman"/>
              <a:cs typeface="Times New Roman"/>
            </a:endParaRPr>
          </a:p>
          <a:p>
            <a:pPr marL="1053465">
              <a:lnSpc>
                <a:spcPct val="100000"/>
              </a:lnSpc>
              <a:spcBef>
                <a:spcPts val="45"/>
              </a:spcBef>
              <a:tabLst>
                <a:tab pos="4711065" algn="l"/>
              </a:tabLst>
            </a:pPr>
            <a:r>
              <a:rPr sz="2800" i="1" dirty="0">
                <a:latin typeface="Times New Roman"/>
                <a:cs typeface="Times New Roman"/>
              </a:rPr>
              <a:t>LC</a:t>
            </a:r>
            <a:r>
              <a:rPr sz="2850" i="1" baseline="-17543" dirty="0">
                <a:latin typeface="Times New Roman"/>
                <a:cs typeface="Times New Roman"/>
              </a:rPr>
              <a:t>i</a:t>
            </a:r>
            <a:r>
              <a:rPr sz="2850" i="1" spc="284" baseline="-1754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max{</a:t>
            </a:r>
            <a:r>
              <a:rPr sz="2800" i="1" dirty="0">
                <a:latin typeface="Times New Roman"/>
                <a:cs typeface="Times New Roman"/>
              </a:rPr>
              <a:t>Lc</a:t>
            </a:r>
            <a:r>
              <a:rPr sz="2850" i="1" baseline="-17543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LC</a:t>
            </a:r>
            <a:r>
              <a:rPr sz="2850" i="1" baseline="-17543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}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0" dirty="0">
                <a:latin typeface="Times New Roman"/>
                <a:cs typeface="Times New Roman"/>
              </a:rPr>
              <a:t>d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d </a:t>
            </a:r>
            <a:r>
              <a:rPr sz="2800" dirty="0">
                <a:latin typeface="Times New Roman"/>
                <a:cs typeface="Times New Roman"/>
              </a:rPr>
              <a:t>&gt; </a:t>
            </a:r>
            <a:r>
              <a:rPr sz="2800" spc="-25" dirty="0">
                <a:latin typeface="Times New Roman"/>
                <a:cs typeface="Times New Roman"/>
              </a:rPr>
              <a:t>0)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Focus</a:t>
            </a:r>
            <a:r>
              <a:rPr spc="-10" dirty="0"/>
              <a:t> </a:t>
            </a:r>
            <a:r>
              <a:rPr dirty="0"/>
              <a:t>4</a:t>
            </a:r>
            <a:r>
              <a:rPr spc="195" dirty="0"/>
              <a:t> </a:t>
            </a:r>
            <a:r>
              <a:rPr sz="2800" spc="-10" dirty="0"/>
              <a:t>(Cont’d.)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58252" y="1887219"/>
            <a:ext cx="7472680" cy="45034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88900" marR="548005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total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order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partial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 </a:t>
            </a:r>
            <a:r>
              <a:rPr sz="2800" spc="-10" dirty="0">
                <a:latin typeface="Times New Roman"/>
                <a:cs typeface="Times New Roman"/>
              </a:rPr>
              <a:t>derived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happen-</a:t>
            </a:r>
            <a:r>
              <a:rPr sz="2800" dirty="0">
                <a:latin typeface="Times New Roman"/>
                <a:cs typeface="Times New Roman"/>
              </a:rPr>
              <a:t>before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relation</a:t>
            </a:r>
            <a:endParaRPr sz="2800">
              <a:latin typeface="Times New Roman"/>
              <a:cs typeface="Times New Roman"/>
            </a:endParaRPr>
          </a:p>
          <a:p>
            <a:pPr marL="1574165">
              <a:lnSpc>
                <a:spcPct val="100000"/>
              </a:lnSpc>
              <a:spcBef>
                <a:spcPts val="295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50" i="1" baseline="-17543" dirty="0">
                <a:latin typeface="Times New Roman"/>
                <a:cs typeface="Times New Roman"/>
              </a:rPr>
              <a:t>i</a:t>
            </a:r>
            <a:r>
              <a:rPr sz="2850" i="1" spc="307" baseline="-1754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50" i="1" baseline="-17543" dirty="0">
                <a:latin typeface="Times New Roman"/>
                <a:cs typeface="Times New Roman"/>
              </a:rPr>
              <a:t>j</a:t>
            </a:r>
            <a:r>
              <a:rPr sz="2850" i="1" spc="307" baseline="-17543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35"/>
              </a:spcBef>
            </a:pPr>
            <a:r>
              <a:rPr sz="2800" spc="-25" dirty="0">
                <a:latin typeface="Times New Roman"/>
                <a:cs typeface="Times New Roman"/>
              </a:rPr>
              <a:t>iff</a:t>
            </a: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Times New Roman"/>
                <a:cs typeface="Times New Roman"/>
              </a:rPr>
              <a:t>(1)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LC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&lt; </a:t>
            </a:r>
            <a:r>
              <a:rPr sz="2800" i="1" dirty="0">
                <a:latin typeface="Times New Roman"/>
                <a:cs typeface="Times New Roman"/>
              </a:rPr>
              <a:t>LC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(2)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LC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LC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50" i="1" baseline="-17543" dirty="0">
                <a:latin typeface="Times New Roman"/>
                <a:cs typeface="Times New Roman"/>
              </a:rPr>
              <a:t>i</a:t>
            </a:r>
            <a:r>
              <a:rPr sz="2850" i="1" spc="307" baseline="-1754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&lt; </a:t>
            </a:r>
            <a:r>
              <a:rPr sz="2800" i="1" spc="-25" dirty="0">
                <a:latin typeface="Times New Roman"/>
                <a:cs typeface="Times New Roman"/>
              </a:rPr>
              <a:t>P</a:t>
            </a:r>
            <a:r>
              <a:rPr sz="2850" i="1" spc="-37" baseline="-17543" dirty="0">
                <a:latin typeface="Times New Roman"/>
                <a:cs typeface="Times New Roman"/>
              </a:rPr>
              <a:t>j</a:t>
            </a:r>
            <a:endParaRPr sz="2850" baseline="-17543">
              <a:latin typeface="Times New Roman"/>
              <a:cs typeface="Times New Roman"/>
            </a:endParaRPr>
          </a:p>
          <a:p>
            <a:pPr marL="88900" marR="81280">
              <a:lnSpc>
                <a:spcPts val="3000"/>
              </a:lnSpc>
              <a:spcBef>
                <a:spcPts val="760"/>
              </a:spcBef>
            </a:pPr>
            <a:r>
              <a:rPr sz="2800" dirty="0">
                <a:latin typeface="Times New Roman"/>
                <a:cs typeface="Times New Roman"/>
              </a:rPr>
              <a:t>where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arbitrary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total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set,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e.g.,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&lt;can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50" i="1" baseline="-17543" dirty="0">
                <a:latin typeface="Times New Roman"/>
                <a:cs typeface="Times New Roman"/>
              </a:rPr>
              <a:t>i</a:t>
            </a:r>
            <a:r>
              <a:rPr sz="2850" i="1" spc="300" baseline="-1754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&lt;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50" i="1" baseline="-17543" dirty="0">
                <a:latin typeface="Times New Roman"/>
                <a:cs typeface="Times New Roman"/>
              </a:rPr>
              <a:t>j</a:t>
            </a:r>
            <a:r>
              <a:rPr sz="2850" i="1" spc="300" baseline="-1754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i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j</a:t>
            </a:r>
            <a:r>
              <a:rPr sz="2800" spc="-2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total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events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table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Example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2:</a:t>
            </a:r>
            <a:endParaRPr sz="2800">
              <a:latin typeface="Times New Roman"/>
              <a:cs typeface="Times New Roman"/>
            </a:endParaRPr>
          </a:p>
          <a:p>
            <a:pPr marL="659765">
              <a:lnSpc>
                <a:spcPct val="100000"/>
              </a:lnSpc>
              <a:spcBef>
                <a:spcPts val="335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50" baseline="-17543" dirty="0">
                <a:latin typeface="Times New Roman"/>
                <a:cs typeface="Times New Roman"/>
              </a:rPr>
              <a:t>0</a:t>
            </a:r>
            <a:r>
              <a:rPr sz="2850" spc="307" baseline="-17543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</a:t>
            </a:r>
            <a:r>
              <a:rPr sz="2850" baseline="-17543" dirty="0">
                <a:latin typeface="Times New Roman"/>
                <a:cs typeface="Times New Roman"/>
              </a:rPr>
              <a:t>0</a:t>
            </a:r>
            <a:r>
              <a:rPr sz="2850" spc="307" baseline="-17543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c</a:t>
            </a:r>
            <a:r>
              <a:rPr sz="2850" baseline="-17543" dirty="0">
                <a:latin typeface="Times New Roman"/>
                <a:cs typeface="Times New Roman"/>
              </a:rPr>
              <a:t>0</a:t>
            </a:r>
            <a:r>
              <a:rPr sz="2850" spc="307" baseline="-17543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50" baseline="-17543" dirty="0">
                <a:latin typeface="Times New Roman"/>
                <a:cs typeface="Times New Roman"/>
              </a:rPr>
              <a:t>1</a:t>
            </a:r>
            <a:r>
              <a:rPr sz="2850" spc="315" baseline="-17543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</a:t>
            </a:r>
            <a:r>
              <a:rPr sz="2850" baseline="-17543" dirty="0">
                <a:latin typeface="Times New Roman"/>
                <a:cs typeface="Times New Roman"/>
              </a:rPr>
              <a:t>1</a:t>
            </a:r>
            <a:r>
              <a:rPr sz="2850" spc="307" baseline="-17543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50" baseline="-17543" dirty="0">
                <a:latin typeface="Times New Roman"/>
                <a:cs typeface="Times New Roman"/>
              </a:rPr>
              <a:t>2</a:t>
            </a:r>
            <a:r>
              <a:rPr sz="2850" spc="307" baseline="-17543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</a:t>
            </a:r>
            <a:r>
              <a:rPr sz="2850" baseline="-17543" dirty="0">
                <a:latin typeface="Times New Roman"/>
                <a:cs typeface="Times New Roman"/>
              </a:rPr>
              <a:t>2</a:t>
            </a:r>
            <a:r>
              <a:rPr sz="2850" spc="307" baseline="-1754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50" baseline="-17543" dirty="0">
                <a:latin typeface="Times New Roman"/>
                <a:cs typeface="Times New Roman"/>
              </a:rPr>
              <a:t>3</a:t>
            </a:r>
            <a:r>
              <a:rPr sz="2850" spc="315" baseline="-17543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</a:t>
            </a:r>
            <a:r>
              <a:rPr sz="2850" baseline="-17543" dirty="0">
                <a:latin typeface="Times New Roman"/>
                <a:cs typeface="Times New Roman"/>
              </a:rPr>
              <a:t>3</a:t>
            </a:r>
            <a:r>
              <a:rPr sz="2850" spc="307" baseline="-17543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c</a:t>
            </a:r>
            <a:r>
              <a:rPr sz="2850" baseline="-17543" dirty="0">
                <a:latin typeface="Times New Roman"/>
                <a:cs typeface="Times New Roman"/>
              </a:rPr>
              <a:t>1</a:t>
            </a:r>
            <a:r>
              <a:rPr sz="2850" spc="307" baseline="-1754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50" baseline="-17543" dirty="0">
                <a:latin typeface="Times New Roman"/>
                <a:cs typeface="Times New Roman"/>
              </a:rPr>
              <a:t>2</a:t>
            </a:r>
            <a:r>
              <a:rPr sz="2850" spc="315" baseline="-17543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c</a:t>
            </a:r>
            <a:r>
              <a:rPr sz="2850" spc="-37" baseline="-17543" dirty="0">
                <a:latin typeface="Times New Roman"/>
                <a:cs typeface="Times New Roman"/>
              </a:rPr>
              <a:t>3</a:t>
            </a:r>
            <a:endParaRPr sz="2850" baseline="-1754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</a:t>
            </a:r>
            <a:r>
              <a:rPr spc="-2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Matrix</a:t>
            </a:r>
            <a:r>
              <a:rPr spc="-5" dirty="0"/>
              <a:t> </a:t>
            </a:r>
            <a:r>
              <a:rPr dirty="0"/>
              <a:t>Logical</a:t>
            </a:r>
            <a:r>
              <a:rPr spc="-10" dirty="0"/>
              <a:t> Clock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252" y="1974596"/>
            <a:ext cx="7313930" cy="326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Linear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clock: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455" dirty="0">
                <a:latin typeface="Symbol"/>
                <a:cs typeface="Symbol"/>
              </a:rPr>
              <a:t>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baseline="-17361" dirty="0">
                <a:latin typeface="Times New Roman"/>
                <a:cs typeface="Times New Roman"/>
              </a:rPr>
              <a:t>a</a:t>
            </a:r>
            <a:r>
              <a:rPr sz="2400" i="1" spc="292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LC</a:t>
            </a:r>
            <a:r>
              <a:rPr sz="2400" i="1" spc="-37" baseline="-17361" dirty="0">
                <a:latin typeface="Times New Roman"/>
                <a:cs typeface="Times New Roman"/>
              </a:rPr>
              <a:t>b</a:t>
            </a:r>
            <a:endParaRPr sz="2400" baseline="-1736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Vector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clock: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455" dirty="0">
                <a:latin typeface="Symbol"/>
                <a:cs typeface="Symbol"/>
              </a:rPr>
              <a:t>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baseline="-1736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LC</a:t>
            </a:r>
            <a:r>
              <a:rPr sz="2400" i="1" spc="-37" baseline="-17361" dirty="0">
                <a:latin typeface="Times New Roman"/>
                <a:cs typeface="Times New Roman"/>
              </a:rPr>
              <a:t>b</a:t>
            </a:r>
            <a:endParaRPr sz="2400" baseline="-1736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i="1" spc="284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associated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[1..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],</a:t>
            </a:r>
            <a:r>
              <a:rPr sz="2400" spc="-10" dirty="0">
                <a:latin typeface="Times New Roman"/>
                <a:cs typeface="Times New Roman"/>
              </a:rPr>
              <a:t> where</a:t>
            </a:r>
            <a:endParaRPr sz="2400">
              <a:latin typeface="Times New Roman"/>
              <a:cs typeface="Times New Roman"/>
            </a:endParaRPr>
          </a:p>
          <a:p>
            <a:pPr marL="488315" indent="-285115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488315" algn="l"/>
                <a:tab pos="488950" algn="l"/>
              </a:tabLst>
            </a:pPr>
            <a:r>
              <a:rPr sz="2000" i="1" dirty="0">
                <a:latin typeface="Times New Roman"/>
                <a:cs typeface="Times New Roman"/>
              </a:rPr>
              <a:t>LC</a:t>
            </a:r>
            <a:r>
              <a:rPr sz="1950" i="1" baseline="-17094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describes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1950" i="1" baseline="-17094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i.e.,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</a:t>
            </a:r>
            <a:r>
              <a:rPr sz="2000" spc="-10" dirty="0">
                <a:latin typeface="Times New Roman"/>
                <a:cs typeface="Times New Roman"/>
              </a:rPr>
              <a:t> process.</a:t>
            </a:r>
            <a:endParaRPr sz="2000">
              <a:latin typeface="Times New Roman"/>
              <a:cs typeface="Times New Roman"/>
            </a:endParaRPr>
          </a:p>
          <a:p>
            <a:pPr marL="488315" indent="-28511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488315" algn="l"/>
                <a:tab pos="488950" algn="l"/>
              </a:tabLst>
            </a:pPr>
            <a:r>
              <a:rPr sz="2000" i="1" dirty="0">
                <a:latin typeface="Times New Roman"/>
                <a:cs typeface="Times New Roman"/>
              </a:rPr>
              <a:t>LC</a:t>
            </a:r>
            <a:r>
              <a:rPr sz="1950" i="1" baseline="-17094" dirty="0">
                <a:latin typeface="Times New Roman"/>
                <a:cs typeface="Times New Roman"/>
              </a:rPr>
              <a:t>i</a:t>
            </a:r>
            <a:r>
              <a:rPr sz="1950" i="1" spc="247" baseline="-1709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j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1950" i="1" baseline="-17094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’s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knowledge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1950" i="1" baseline="-17094" dirty="0">
                <a:latin typeface="Times New Roman"/>
                <a:cs typeface="Times New Roman"/>
              </a:rPr>
              <a:t>j</a:t>
            </a:r>
            <a:r>
              <a:rPr sz="2000" dirty="0">
                <a:latin typeface="Times New Roman"/>
                <a:cs typeface="Times New Roman"/>
              </a:rPr>
              <a:t>'s</a:t>
            </a:r>
            <a:r>
              <a:rPr sz="2000" spc="-10" dirty="0">
                <a:latin typeface="Times New Roman"/>
                <a:cs typeface="Times New Roman"/>
              </a:rPr>
              <a:t> progress.</a:t>
            </a:r>
            <a:endParaRPr sz="2000">
              <a:latin typeface="Times New Roman"/>
              <a:cs typeface="Times New Roman"/>
            </a:endParaRPr>
          </a:p>
          <a:p>
            <a:pPr marL="488315" indent="-28511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488315" algn="l"/>
                <a:tab pos="48895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LC</a:t>
            </a:r>
            <a:r>
              <a:rPr sz="1950" i="1" baseline="-17094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[1..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constitutes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1950" i="1" baseline="-17094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’s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logical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global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</a:t>
            </a:r>
            <a:r>
              <a:rPr spc="-2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Matrix</a:t>
            </a:r>
            <a:r>
              <a:rPr spc="-10" dirty="0"/>
              <a:t> </a:t>
            </a:r>
            <a:r>
              <a:rPr dirty="0"/>
              <a:t>Logical</a:t>
            </a:r>
            <a:r>
              <a:rPr spc="-10" dirty="0"/>
              <a:t> </a:t>
            </a:r>
            <a:r>
              <a:rPr dirty="0"/>
              <a:t>Clock</a:t>
            </a:r>
            <a:r>
              <a:rPr spc="195" dirty="0"/>
              <a:t> </a:t>
            </a:r>
            <a:r>
              <a:rPr sz="2800" spc="-10" dirty="0"/>
              <a:t>(Cont’d.)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83652" y="2026411"/>
            <a:ext cx="7666990" cy="296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 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init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imes New Roman"/>
              <a:cs typeface="Times New Roman"/>
            </a:endParaRPr>
          </a:p>
          <a:p>
            <a:pPr marL="463550" indent="-285750">
              <a:lnSpc>
                <a:spcPct val="100000"/>
              </a:lnSpc>
              <a:buClr>
                <a:srgbClr val="9A0000"/>
              </a:buClr>
              <a:buSzPct val="70833"/>
              <a:buFont typeface="Arial"/>
              <a:buChar char="■"/>
              <a:tabLst>
                <a:tab pos="463550" algn="l"/>
              </a:tabLst>
            </a:pP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internal</a:t>
            </a:r>
            <a:r>
              <a:rPr sz="2400" spc="-10" dirty="0">
                <a:latin typeface="Times New Roman"/>
                <a:cs typeface="Times New Roman"/>
              </a:rPr>
              <a:t> events</a:t>
            </a:r>
            <a:endParaRPr sz="2400">
              <a:latin typeface="Times New Roman"/>
              <a:cs typeface="Times New Roman"/>
            </a:endParaRPr>
          </a:p>
          <a:p>
            <a:pPr marL="463550" indent="-285750">
              <a:lnSpc>
                <a:spcPct val="100000"/>
              </a:lnSpc>
              <a:spcBef>
                <a:spcPts val="530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463550" algn="l"/>
              </a:tabLst>
            </a:pP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corresponds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P</a:t>
            </a:r>
            <a:r>
              <a:rPr sz="2400" i="1" spc="-37" baseline="-17361" dirty="0">
                <a:latin typeface="Times New Roman"/>
                <a:cs typeface="Times New Roman"/>
              </a:rPr>
              <a:t>j</a:t>
            </a:r>
            <a:endParaRPr sz="2400" baseline="-17361">
              <a:latin typeface="Times New Roman"/>
              <a:cs typeface="Times New Roman"/>
            </a:endParaRPr>
          </a:p>
          <a:p>
            <a:pPr marL="46291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causally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precede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P</a:t>
            </a:r>
            <a:r>
              <a:rPr sz="2400" i="1" spc="-37" baseline="-17361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778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Knowledge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implicitly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knowledge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925828"/>
            <a:ext cx="7433309" cy="16351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80" indent="-34290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lightweight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(maintain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minimum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its </a:t>
            </a:r>
            <a:r>
              <a:rPr sz="2400" spc="-10" dirty="0">
                <a:latin typeface="Times New Roman"/>
                <a:cs typeface="Times New Roman"/>
              </a:rPr>
              <a:t>context)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10" dirty="0">
                <a:latin typeface="Times New Roman"/>
                <a:cs typeface="Times New Roman"/>
              </a:rPr>
              <a:t> process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multithreaded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(vs.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single-</a:t>
            </a:r>
            <a:r>
              <a:rPr sz="2400" dirty="0">
                <a:latin typeface="Times New Roman"/>
                <a:cs typeface="Times New Roman"/>
              </a:rPr>
              <a:t>threaded </a:t>
            </a:r>
            <a:r>
              <a:rPr sz="2400" spc="-10" dirty="0">
                <a:latin typeface="Times New Roman"/>
                <a:cs typeface="Times New Roman"/>
              </a:rPr>
              <a:t>process)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0939" y="6241796"/>
            <a:ext cx="4908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multithreaded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dispatcher/worker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77293" y="3691730"/>
            <a:ext cx="4773930" cy="2294255"/>
            <a:chOff x="2477293" y="3691730"/>
            <a:chExt cx="4773930" cy="2294255"/>
          </a:xfrm>
        </p:grpSpPr>
        <p:sp>
          <p:nvSpPr>
            <p:cNvPr id="6" name="object 6"/>
            <p:cNvSpPr/>
            <p:nvPr/>
          </p:nvSpPr>
          <p:spPr>
            <a:xfrm>
              <a:off x="3679825" y="4838699"/>
              <a:ext cx="944880" cy="170180"/>
            </a:xfrm>
            <a:custGeom>
              <a:avLst/>
              <a:gdLst/>
              <a:ahLst/>
              <a:cxnLst/>
              <a:rect l="l" t="t" r="r" b="b"/>
              <a:pathLst>
                <a:path w="944879" h="170179">
                  <a:moveTo>
                    <a:pt x="0" y="7567"/>
                  </a:moveTo>
                  <a:lnTo>
                    <a:pt x="39230" y="36108"/>
                  </a:lnTo>
                  <a:lnTo>
                    <a:pt x="79656" y="61884"/>
                  </a:lnTo>
                  <a:lnTo>
                    <a:pt x="121150" y="84897"/>
                  </a:lnTo>
                  <a:lnTo>
                    <a:pt x="163587" y="105149"/>
                  </a:lnTo>
                  <a:lnTo>
                    <a:pt x="206839" y="122642"/>
                  </a:lnTo>
                  <a:lnTo>
                    <a:pt x="250782" y="137378"/>
                  </a:lnTo>
                  <a:lnTo>
                    <a:pt x="295287" y="149361"/>
                  </a:lnTo>
                  <a:lnTo>
                    <a:pt x="340230" y="158590"/>
                  </a:lnTo>
                  <a:lnTo>
                    <a:pt x="385483" y="165070"/>
                  </a:lnTo>
                  <a:lnTo>
                    <a:pt x="430920" y="168801"/>
                  </a:lnTo>
                  <a:lnTo>
                    <a:pt x="476416" y="169786"/>
                  </a:lnTo>
                  <a:lnTo>
                    <a:pt x="521843" y="168028"/>
                  </a:lnTo>
                  <a:lnTo>
                    <a:pt x="567075" y="163528"/>
                  </a:lnTo>
                  <a:lnTo>
                    <a:pt x="611987" y="156288"/>
                  </a:lnTo>
                  <a:lnTo>
                    <a:pt x="656451" y="146310"/>
                  </a:lnTo>
                  <a:lnTo>
                    <a:pt x="700341" y="133598"/>
                  </a:lnTo>
                  <a:lnTo>
                    <a:pt x="743532" y="118152"/>
                  </a:lnTo>
                  <a:lnTo>
                    <a:pt x="785896" y="99975"/>
                  </a:lnTo>
                  <a:lnTo>
                    <a:pt x="827307" y="79069"/>
                  </a:lnTo>
                  <a:lnTo>
                    <a:pt x="867640" y="55437"/>
                  </a:lnTo>
                  <a:lnTo>
                    <a:pt x="906767" y="29079"/>
                  </a:lnTo>
                  <a:lnTo>
                    <a:pt x="944563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8337" y="4852987"/>
              <a:ext cx="123825" cy="98425"/>
            </a:xfrm>
            <a:custGeom>
              <a:avLst/>
              <a:gdLst/>
              <a:ahLst/>
              <a:cxnLst/>
              <a:rect l="l" t="t" r="r" b="b"/>
              <a:pathLst>
                <a:path w="123825" h="98425">
                  <a:moveTo>
                    <a:pt x="0" y="41641"/>
                  </a:moveTo>
                  <a:lnTo>
                    <a:pt x="123825" y="0"/>
                  </a:lnTo>
                  <a:lnTo>
                    <a:pt x="32777" y="98425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79825" y="4838699"/>
              <a:ext cx="1897380" cy="410845"/>
            </a:xfrm>
            <a:custGeom>
              <a:avLst/>
              <a:gdLst/>
              <a:ahLst/>
              <a:cxnLst/>
              <a:rect l="l" t="t" r="r" b="b"/>
              <a:pathLst>
                <a:path w="1897379" h="410845">
                  <a:moveTo>
                    <a:pt x="0" y="7562"/>
                  </a:moveTo>
                  <a:lnTo>
                    <a:pt x="34499" y="41819"/>
                  </a:lnTo>
                  <a:lnTo>
                    <a:pt x="69876" y="74554"/>
                  </a:lnTo>
                  <a:lnTo>
                    <a:pt x="106090" y="105766"/>
                  </a:lnTo>
                  <a:lnTo>
                    <a:pt x="143103" y="135456"/>
                  </a:lnTo>
                  <a:lnTo>
                    <a:pt x="180873" y="163623"/>
                  </a:lnTo>
                  <a:lnTo>
                    <a:pt x="219361" y="190267"/>
                  </a:lnTo>
                  <a:lnTo>
                    <a:pt x="258527" y="215389"/>
                  </a:lnTo>
                  <a:lnTo>
                    <a:pt x="298331" y="238989"/>
                  </a:lnTo>
                  <a:lnTo>
                    <a:pt x="338734" y="261066"/>
                  </a:lnTo>
                  <a:lnTo>
                    <a:pt x="379695" y="281620"/>
                  </a:lnTo>
                  <a:lnTo>
                    <a:pt x="421174" y="300652"/>
                  </a:lnTo>
                  <a:lnTo>
                    <a:pt x="463132" y="318161"/>
                  </a:lnTo>
                  <a:lnTo>
                    <a:pt x="505529" y="334148"/>
                  </a:lnTo>
                  <a:lnTo>
                    <a:pt x="548325" y="348612"/>
                  </a:lnTo>
                  <a:lnTo>
                    <a:pt x="591480" y="361554"/>
                  </a:lnTo>
                  <a:lnTo>
                    <a:pt x="634954" y="372973"/>
                  </a:lnTo>
                  <a:lnTo>
                    <a:pt x="678707" y="382869"/>
                  </a:lnTo>
                  <a:lnTo>
                    <a:pt x="722699" y="391243"/>
                  </a:lnTo>
                  <a:lnTo>
                    <a:pt x="766891" y="398095"/>
                  </a:lnTo>
                  <a:lnTo>
                    <a:pt x="811242" y="403423"/>
                  </a:lnTo>
                  <a:lnTo>
                    <a:pt x="855713" y="407230"/>
                  </a:lnTo>
                  <a:lnTo>
                    <a:pt x="900264" y="409514"/>
                  </a:lnTo>
                  <a:lnTo>
                    <a:pt x="944855" y="410275"/>
                  </a:lnTo>
                  <a:lnTo>
                    <a:pt x="989445" y="409514"/>
                  </a:lnTo>
                  <a:lnTo>
                    <a:pt x="1033996" y="407230"/>
                  </a:lnTo>
                  <a:lnTo>
                    <a:pt x="1078467" y="403423"/>
                  </a:lnTo>
                  <a:lnTo>
                    <a:pt x="1122818" y="398095"/>
                  </a:lnTo>
                  <a:lnTo>
                    <a:pt x="1167010" y="391243"/>
                  </a:lnTo>
                  <a:lnTo>
                    <a:pt x="1211002" y="382869"/>
                  </a:lnTo>
                  <a:lnTo>
                    <a:pt x="1254755" y="372973"/>
                  </a:lnTo>
                  <a:lnTo>
                    <a:pt x="1298229" y="361554"/>
                  </a:lnTo>
                  <a:lnTo>
                    <a:pt x="1341384" y="348612"/>
                  </a:lnTo>
                  <a:lnTo>
                    <a:pt x="1384180" y="334148"/>
                  </a:lnTo>
                  <a:lnTo>
                    <a:pt x="1426577" y="318161"/>
                  </a:lnTo>
                  <a:lnTo>
                    <a:pt x="1468535" y="300652"/>
                  </a:lnTo>
                  <a:lnTo>
                    <a:pt x="1510014" y="281620"/>
                  </a:lnTo>
                  <a:lnTo>
                    <a:pt x="1550975" y="261066"/>
                  </a:lnTo>
                  <a:lnTo>
                    <a:pt x="1591378" y="238989"/>
                  </a:lnTo>
                  <a:lnTo>
                    <a:pt x="1631182" y="215389"/>
                  </a:lnTo>
                  <a:lnTo>
                    <a:pt x="1670348" y="190267"/>
                  </a:lnTo>
                  <a:lnTo>
                    <a:pt x="1708836" y="163623"/>
                  </a:lnTo>
                  <a:lnTo>
                    <a:pt x="1746606" y="135456"/>
                  </a:lnTo>
                  <a:lnTo>
                    <a:pt x="1783619" y="105766"/>
                  </a:lnTo>
                  <a:lnTo>
                    <a:pt x="1819833" y="74554"/>
                  </a:lnTo>
                  <a:lnTo>
                    <a:pt x="1855210" y="41819"/>
                  </a:lnTo>
                  <a:lnTo>
                    <a:pt x="1889710" y="7562"/>
                  </a:lnTo>
                  <a:lnTo>
                    <a:pt x="1897063" y="3781"/>
                  </a:lnTo>
                  <a:lnTo>
                    <a:pt x="1897063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41950" y="4857749"/>
              <a:ext cx="117475" cy="113030"/>
            </a:xfrm>
            <a:custGeom>
              <a:avLst/>
              <a:gdLst/>
              <a:ahLst/>
              <a:cxnLst/>
              <a:rect l="l" t="t" r="r" b="b"/>
              <a:pathLst>
                <a:path w="117475" h="113029">
                  <a:moveTo>
                    <a:pt x="0" y="63870"/>
                  </a:moveTo>
                  <a:lnTo>
                    <a:pt x="117475" y="0"/>
                  </a:lnTo>
                  <a:lnTo>
                    <a:pt x="44053" y="112713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76650" y="4838699"/>
              <a:ext cx="2853055" cy="820419"/>
            </a:xfrm>
            <a:custGeom>
              <a:avLst/>
              <a:gdLst/>
              <a:ahLst/>
              <a:cxnLst/>
              <a:rect l="l" t="t" r="r" b="b"/>
              <a:pathLst>
                <a:path w="2853054" h="820420">
                  <a:moveTo>
                    <a:pt x="0" y="7570"/>
                  </a:moveTo>
                  <a:lnTo>
                    <a:pt x="25961" y="48963"/>
                  </a:lnTo>
                  <a:lnTo>
                    <a:pt x="52868" y="89345"/>
                  </a:lnTo>
                  <a:lnTo>
                    <a:pt x="80696" y="128710"/>
                  </a:lnTo>
                  <a:lnTo>
                    <a:pt x="109422" y="167051"/>
                  </a:lnTo>
                  <a:lnTo>
                    <a:pt x="139021" y="204362"/>
                  </a:lnTo>
                  <a:lnTo>
                    <a:pt x="169467" y="240639"/>
                  </a:lnTo>
                  <a:lnTo>
                    <a:pt x="200738" y="275875"/>
                  </a:lnTo>
                  <a:lnTo>
                    <a:pt x="232808" y="310064"/>
                  </a:lnTo>
                  <a:lnTo>
                    <a:pt x="265654" y="343201"/>
                  </a:lnTo>
                  <a:lnTo>
                    <a:pt x="299250" y="375280"/>
                  </a:lnTo>
                  <a:lnTo>
                    <a:pt x="333572" y="406294"/>
                  </a:lnTo>
                  <a:lnTo>
                    <a:pt x="368596" y="436239"/>
                  </a:lnTo>
                  <a:lnTo>
                    <a:pt x="404297" y="465107"/>
                  </a:lnTo>
                  <a:lnTo>
                    <a:pt x="440652" y="492894"/>
                  </a:lnTo>
                  <a:lnTo>
                    <a:pt x="477635" y="519594"/>
                  </a:lnTo>
                  <a:lnTo>
                    <a:pt x="515222" y="545201"/>
                  </a:lnTo>
                  <a:lnTo>
                    <a:pt x="553388" y="569708"/>
                  </a:lnTo>
                  <a:lnTo>
                    <a:pt x="592110" y="593111"/>
                  </a:lnTo>
                  <a:lnTo>
                    <a:pt x="631363" y="615402"/>
                  </a:lnTo>
                  <a:lnTo>
                    <a:pt x="671123" y="636578"/>
                  </a:lnTo>
                  <a:lnTo>
                    <a:pt x="711364" y="656631"/>
                  </a:lnTo>
                  <a:lnTo>
                    <a:pt x="752063" y="675556"/>
                  </a:lnTo>
                  <a:lnTo>
                    <a:pt x="793196" y="693347"/>
                  </a:lnTo>
                  <a:lnTo>
                    <a:pt x="834737" y="709998"/>
                  </a:lnTo>
                  <a:lnTo>
                    <a:pt x="876662" y="725504"/>
                  </a:lnTo>
                  <a:lnTo>
                    <a:pt x="918948" y="739858"/>
                  </a:lnTo>
                  <a:lnTo>
                    <a:pt x="961568" y="753055"/>
                  </a:lnTo>
                  <a:lnTo>
                    <a:pt x="1004500" y="765089"/>
                  </a:lnTo>
                  <a:lnTo>
                    <a:pt x="1047719" y="775954"/>
                  </a:lnTo>
                  <a:lnTo>
                    <a:pt x="1091200" y="785644"/>
                  </a:lnTo>
                  <a:lnTo>
                    <a:pt x="1134919" y="794154"/>
                  </a:lnTo>
                  <a:lnTo>
                    <a:pt x="1178851" y="801477"/>
                  </a:lnTo>
                  <a:lnTo>
                    <a:pt x="1222973" y="807608"/>
                  </a:lnTo>
                  <a:lnTo>
                    <a:pt x="1267258" y="812542"/>
                  </a:lnTo>
                  <a:lnTo>
                    <a:pt x="1311685" y="816271"/>
                  </a:lnTo>
                  <a:lnTo>
                    <a:pt x="1356226" y="818791"/>
                  </a:lnTo>
                  <a:lnTo>
                    <a:pt x="1400860" y="820096"/>
                  </a:lnTo>
                  <a:lnTo>
                    <a:pt x="1445560" y="820179"/>
                  </a:lnTo>
                  <a:lnTo>
                    <a:pt x="1490302" y="819035"/>
                  </a:lnTo>
                  <a:lnTo>
                    <a:pt x="1535063" y="816658"/>
                  </a:lnTo>
                  <a:lnTo>
                    <a:pt x="1579817" y="813043"/>
                  </a:lnTo>
                  <a:lnTo>
                    <a:pt x="1624541" y="808183"/>
                  </a:lnTo>
                  <a:lnTo>
                    <a:pt x="1669209" y="802072"/>
                  </a:lnTo>
                  <a:lnTo>
                    <a:pt x="1713798" y="794706"/>
                  </a:lnTo>
                  <a:lnTo>
                    <a:pt x="1758283" y="786077"/>
                  </a:lnTo>
                  <a:lnTo>
                    <a:pt x="1802640" y="776181"/>
                  </a:lnTo>
                  <a:lnTo>
                    <a:pt x="1846843" y="765011"/>
                  </a:lnTo>
                  <a:lnTo>
                    <a:pt x="1890870" y="752561"/>
                  </a:lnTo>
                  <a:lnTo>
                    <a:pt x="1934694" y="738826"/>
                  </a:lnTo>
                  <a:lnTo>
                    <a:pt x="1978293" y="723800"/>
                  </a:lnTo>
                  <a:lnTo>
                    <a:pt x="2021641" y="707478"/>
                  </a:lnTo>
                  <a:lnTo>
                    <a:pt x="2064714" y="689852"/>
                  </a:lnTo>
                  <a:lnTo>
                    <a:pt x="2107488" y="670918"/>
                  </a:lnTo>
                  <a:lnTo>
                    <a:pt x="2149938" y="650669"/>
                  </a:lnTo>
                  <a:lnTo>
                    <a:pt x="2192039" y="629101"/>
                  </a:lnTo>
                  <a:lnTo>
                    <a:pt x="2233769" y="606206"/>
                  </a:lnTo>
                  <a:lnTo>
                    <a:pt x="2275101" y="581980"/>
                  </a:lnTo>
                  <a:lnTo>
                    <a:pt x="2316012" y="556415"/>
                  </a:lnTo>
                  <a:lnTo>
                    <a:pt x="2356934" y="529541"/>
                  </a:lnTo>
                  <a:lnTo>
                    <a:pt x="2396974" y="501457"/>
                  </a:lnTo>
                  <a:lnTo>
                    <a:pt x="2436109" y="472198"/>
                  </a:lnTo>
                  <a:lnTo>
                    <a:pt x="2474318" y="441797"/>
                  </a:lnTo>
                  <a:lnTo>
                    <a:pt x="2511579" y="410286"/>
                  </a:lnTo>
                  <a:lnTo>
                    <a:pt x="2547871" y="377701"/>
                  </a:lnTo>
                  <a:lnTo>
                    <a:pt x="2583172" y="344072"/>
                  </a:lnTo>
                  <a:lnTo>
                    <a:pt x="2617460" y="309435"/>
                  </a:lnTo>
                  <a:lnTo>
                    <a:pt x="2650715" y="273822"/>
                  </a:lnTo>
                  <a:lnTo>
                    <a:pt x="2682914" y="237266"/>
                  </a:lnTo>
                  <a:lnTo>
                    <a:pt x="2714036" y="199801"/>
                  </a:lnTo>
                  <a:lnTo>
                    <a:pt x="2744059" y="161459"/>
                  </a:lnTo>
                  <a:lnTo>
                    <a:pt x="2772963" y="122275"/>
                  </a:lnTo>
                  <a:lnTo>
                    <a:pt x="2800725" y="82282"/>
                  </a:lnTo>
                  <a:lnTo>
                    <a:pt x="2827324" y="41512"/>
                  </a:lnTo>
                  <a:lnTo>
                    <a:pt x="2852738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16675" y="4860924"/>
              <a:ext cx="98425" cy="128905"/>
            </a:xfrm>
            <a:custGeom>
              <a:avLst/>
              <a:gdLst/>
              <a:ahLst/>
              <a:cxnLst/>
              <a:rect l="l" t="t" r="r" b="b"/>
              <a:pathLst>
                <a:path w="98425" h="128904">
                  <a:moveTo>
                    <a:pt x="0" y="90768"/>
                  </a:moveTo>
                  <a:lnTo>
                    <a:pt x="98425" y="0"/>
                  </a:lnTo>
                  <a:lnTo>
                    <a:pt x="54680" y="128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97175" y="3695699"/>
              <a:ext cx="4450080" cy="2286000"/>
            </a:xfrm>
            <a:custGeom>
              <a:avLst/>
              <a:gdLst/>
              <a:ahLst/>
              <a:cxnLst/>
              <a:rect l="l" t="t" r="r" b="b"/>
              <a:pathLst>
                <a:path w="4450080" h="2286000">
                  <a:moveTo>
                    <a:pt x="0" y="0"/>
                  </a:moveTo>
                  <a:lnTo>
                    <a:pt x="4449763" y="0"/>
                  </a:lnTo>
                  <a:lnTo>
                    <a:pt x="4449763" y="2286000"/>
                  </a:lnTo>
                  <a:lnTo>
                    <a:pt x="0" y="2286000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33762" y="4346574"/>
              <a:ext cx="478155" cy="492125"/>
            </a:xfrm>
            <a:custGeom>
              <a:avLst/>
              <a:gdLst/>
              <a:ahLst/>
              <a:cxnLst/>
              <a:rect l="l" t="t" r="r" b="b"/>
              <a:pathLst>
                <a:path w="478154" h="492125">
                  <a:moveTo>
                    <a:pt x="477838" y="0"/>
                  </a:moveTo>
                  <a:lnTo>
                    <a:pt x="0" y="0"/>
                  </a:lnTo>
                  <a:lnTo>
                    <a:pt x="0" y="492125"/>
                  </a:lnTo>
                  <a:lnTo>
                    <a:pt x="477838" y="492125"/>
                  </a:lnTo>
                  <a:lnTo>
                    <a:pt x="47783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3762" y="4346574"/>
              <a:ext cx="478155" cy="492125"/>
            </a:xfrm>
            <a:custGeom>
              <a:avLst/>
              <a:gdLst/>
              <a:ahLst/>
              <a:cxnLst/>
              <a:rect l="l" t="t" r="r" b="b"/>
              <a:pathLst>
                <a:path w="478154" h="492125">
                  <a:moveTo>
                    <a:pt x="0" y="0"/>
                  </a:moveTo>
                  <a:lnTo>
                    <a:pt x="477838" y="0"/>
                  </a:lnTo>
                  <a:lnTo>
                    <a:pt x="477838" y="492125"/>
                  </a:lnTo>
                  <a:lnTo>
                    <a:pt x="0" y="492125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6262" y="4346574"/>
              <a:ext cx="478155" cy="492125"/>
            </a:xfrm>
            <a:custGeom>
              <a:avLst/>
              <a:gdLst/>
              <a:ahLst/>
              <a:cxnLst/>
              <a:rect l="l" t="t" r="r" b="b"/>
              <a:pathLst>
                <a:path w="478154" h="492125">
                  <a:moveTo>
                    <a:pt x="477838" y="0"/>
                  </a:moveTo>
                  <a:lnTo>
                    <a:pt x="0" y="0"/>
                  </a:lnTo>
                  <a:lnTo>
                    <a:pt x="0" y="492125"/>
                  </a:lnTo>
                  <a:lnTo>
                    <a:pt x="477838" y="492125"/>
                  </a:lnTo>
                  <a:lnTo>
                    <a:pt x="47783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86262" y="4346574"/>
              <a:ext cx="478155" cy="492125"/>
            </a:xfrm>
            <a:custGeom>
              <a:avLst/>
              <a:gdLst/>
              <a:ahLst/>
              <a:cxnLst/>
              <a:rect l="l" t="t" r="r" b="b"/>
              <a:pathLst>
                <a:path w="478154" h="492125">
                  <a:moveTo>
                    <a:pt x="0" y="0"/>
                  </a:moveTo>
                  <a:lnTo>
                    <a:pt x="477838" y="0"/>
                  </a:lnTo>
                  <a:lnTo>
                    <a:pt x="477838" y="492125"/>
                  </a:lnTo>
                  <a:lnTo>
                    <a:pt x="0" y="492125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1937" y="4346574"/>
              <a:ext cx="474980" cy="492125"/>
            </a:xfrm>
            <a:custGeom>
              <a:avLst/>
              <a:gdLst/>
              <a:ahLst/>
              <a:cxnLst/>
              <a:rect l="l" t="t" r="r" b="b"/>
              <a:pathLst>
                <a:path w="474979" h="492125">
                  <a:moveTo>
                    <a:pt x="474663" y="0"/>
                  </a:moveTo>
                  <a:lnTo>
                    <a:pt x="0" y="0"/>
                  </a:lnTo>
                  <a:lnTo>
                    <a:pt x="0" y="492125"/>
                  </a:lnTo>
                  <a:lnTo>
                    <a:pt x="474663" y="492125"/>
                  </a:lnTo>
                  <a:lnTo>
                    <a:pt x="474663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41937" y="4346574"/>
              <a:ext cx="474980" cy="492125"/>
            </a:xfrm>
            <a:custGeom>
              <a:avLst/>
              <a:gdLst/>
              <a:ahLst/>
              <a:cxnLst/>
              <a:rect l="l" t="t" r="r" b="b"/>
              <a:pathLst>
                <a:path w="474979" h="492125">
                  <a:moveTo>
                    <a:pt x="0" y="0"/>
                  </a:moveTo>
                  <a:lnTo>
                    <a:pt x="474663" y="0"/>
                  </a:lnTo>
                  <a:lnTo>
                    <a:pt x="474663" y="492125"/>
                  </a:lnTo>
                  <a:lnTo>
                    <a:pt x="0" y="492125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94437" y="4346574"/>
              <a:ext cx="474980" cy="492125"/>
            </a:xfrm>
            <a:custGeom>
              <a:avLst/>
              <a:gdLst/>
              <a:ahLst/>
              <a:cxnLst/>
              <a:rect l="l" t="t" r="r" b="b"/>
              <a:pathLst>
                <a:path w="474979" h="492125">
                  <a:moveTo>
                    <a:pt x="474662" y="0"/>
                  </a:moveTo>
                  <a:lnTo>
                    <a:pt x="0" y="0"/>
                  </a:lnTo>
                  <a:lnTo>
                    <a:pt x="0" y="492125"/>
                  </a:lnTo>
                  <a:lnTo>
                    <a:pt x="474662" y="492125"/>
                  </a:lnTo>
                  <a:lnTo>
                    <a:pt x="47466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94437" y="4346574"/>
              <a:ext cx="474980" cy="492125"/>
            </a:xfrm>
            <a:custGeom>
              <a:avLst/>
              <a:gdLst/>
              <a:ahLst/>
              <a:cxnLst/>
              <a:rect l="l" t="t" r="r" b="b"/>
              <a:pathLst>
                <a:path w="474979" h="492125">
                  <a:moveTo>
                    <a:pt x="0" y="0"/>
                  </a:moveTo>
                  <a:lnTo>
                    <a:pt x="474663" y="0"/>
                  </a:lnTo>
                  <a:lnTo>
                    <a:pt x="474663" y="492125"/>
                  </a:lnTo>
                  <a:lnTo>
                    <a:pt x="0" y="492125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81262" y="4592637"/>
              <a:ext cx="952500" cy="1905"/>
            </a:xfrm>
            <a:custGeom>
              <a:avLst/>
              <a:gdLst/>
              <a:ahLst/>
              <a:cxnLst/>
              <a:rect l="l" t="t" r="r" b="b"/>
              <a:pathLst>
                <a:path w="952500" h="1904">
                  <a:moveTo>
                    <a:pt x="0" y="0"/>
                  </a:moveTo>
                  <a:lnTo>
                    <a:pt x="95250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8187" y="4562474"/>
              <a:ext cx="125730" cy="63500"/>
            </a:xfrm>
            <a:custGeom>
              <a:avLst/>
              <a:gdLst/>
              <a:ahLst/>
              <a:cxnLst/>
              <a:rect l="l" t="t" r="r" b="b"/>
              <a:pathLst>
                <a:path w="125729" h="63500">
                  <a:moveTo>
                    <a:pt x="0" y="0"/>
                  </a:moveTo>
                  <a:lnTo>
                    <a:pt x="125413" y="29882"/>
                  </a:lnTo>
                  <a:lnTo>
                    <a:pt x="0" y="6350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359150" y="4048124"/>
              <a:ext cx="132875" cy="1397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14725" y="4048124"/>
              <a:ext cx="3397250" cy="180975"/>
            </a:xfrm>
            <a:custGeom>
              <a:avLst/>
              <a:gdLst/>
              <a:ahLst/>
              <a:cxnLst/>
              <a:rect l="l" t="t" r="r" b="b"/>
              <a:pathLst>
                <a:path w="3397250" h="180975">
                  <a:moveTo>
                    <a:pt x="53975" y="113030"/>
                  </a:moveTo>
                  <a:lnTo>
                    <a:pt x="25184" y="82550"/>
                  </a:lnTo>
                  <a:lnTo>
                    <a:pt x="17983" y="78740"/>
                  </a:lnTo>
                  <a:lnTo>
                    <a:pt x="14389" y="74930"/>
                  </a:lnTo>
                  <a:lnTo>
                    <a:pt x="14389" y="71120"/>
                  </a:lnTo>
                  <a:lnTo>
                    <a:pt x="10795" y="71120"/>
                  </a:lnTo>
                  <a:lnTo>
                    <a:pt x="10795" y="59690"/>
                  </a:lnTo>
                  <a:lnTo>
                    <a:pt x="17983" y="52070"/>
                  </a:lnTo>
                  <a:lnTo>
                    <a:pt x="32385" y="52070"/>
                  </a:lnTo>
                  <a:lnTo>
                    <a:pt x="35979" y="55880"/>
                  </a:lnTo>
                  <a:lnTo>
                    <a:pt x="39573" y="55880"/>
                  </a:lnTo>
                  <a:lnTo>
                    <a:pt x="43180" y="59690"/>
                  </a:lnTo>
                  <a:lnTo>
                    <a:pt x="46774" y="67310"/>
                  </a:lnTo>
                  <a:lnTo>
                    <a:pt x="46774" y="78740"/>
                  </a:lnTo>
                  <a:lnTo>
                    <a:pt x="50368" y="78740"/>
                  </a:lnTo>
                  <a:lnTo>
                    <a:pt x="50368" y="44450"/>
                  </a:lnTo>
                  <a:lnTo>
                    <a:pt x="46774" y="44450"/>
                  </a:lnTo>
                  <a:lnTo>
                    <a:pt x="46774" y="48260"/>
                  </a:lnTo>
                  <a:lnTo>
                    <a:pt x="43180" y="52070"/>
                  </a:lnTo>
                  <a:lnTo>
                    <a:pt x="39573" y="48260"/>
                  </a:lnTo>
                  <a:lnTo>
                    <a:pt x="32385" y="48260"/>
                  </a:lnTo>
                  <a:lnTo>
                    <a:pt x="28778" y="44450"/>
                  </a:lnTo>
                  <a:lnTo>
                    <a:pt x="17983" y="44450"/>
                  </a:lnTo>
                  <a:lnTo>
                    <a:pt x="10795" y="48260"/>
                  </a:lnTo>
                  <a:lnTo>
                    <a:pt x="0" y="59690"/>
                  </a:lnTo>
                  <a:lnTo>
                    <a:pt x="0" y="82550"/>
                  </a:lnTo>
                  <a:lnTo>
                    <a:pt x="10795" y="93980"/>
                  </a:lnTo>
                  <a:lnTo>
                    <a:pt x="21590" y="97790"/>
                  </a:lnTo>
                  <a:lnTo>
                    <a:pt x="35979" y="105410"/>
                  </a:lnTo>
                  <a:lnTo>
                    <a:pt x="43180" y="113030"/>
                  </a:lnTo>
                  <a:lnTo>
                    <a:pt x="43180" y="124460"/>
                  </a:lnTo>
                  <a:lnTo>
                    <a:pt x="39573" y="124460"/>
                  </a:lnTo>
                  <a:lnTo>
                    <a:pt x="39573" y="128270"/>
                  </a:lnTo>
                  <a:lnTo>
                    <a:pt x="35979" y="132080"/>
                  </a:lnTo>
                  <a:lnTo>
                    <a:pt x="14389" y="132080"/>
                  </a:lnTo>
                  <a:lnTo>
                    <a:pt x="10795" y="124460"/>
                  </a:lnTo>
                  <a:lnTo>
                    <a:pt x="3594" y="116840"/>
                  </a:lnTo>
                  <a:lnTo>
                    <a:pt x="0" y="109220"/>
                  </a:lnTo>
                  <a:lnTo>
                    <a:pt x="0" y="139700"/>
                  </a:lnTo>
                  <a:lnTo>
                    <a:pt x="3594" y="135890"/>
                  </a:lnTo>
                  <a:lnTo>
                    <a:pt x="17983" y="135890"/>
                  </a:lnTo>
                  <a:lnTo>
                    <a:pt x="21590" y="139700"/>
                  </a:lnTo>
                  <a:lnTo>
                    <a:pt x="35979" y="139700"/>
                  </a:lnTo>
                  <a:lnTo>
                    <a:pt x="39573" y="135890"/>
                  </a:lnTo>
                  <a:lnTo>
                    <a:pt x="46774" y="132080"/>
                  </a:lnTo>
                  <a:lnTo>
                    <a:pt x="53975" y="128270"/>
                  </a:lnTo>
                  <a:lnTo>
                    <a:pt x="53975" y="113030"/>
                  </a:lnTo>
                  <a:close/>
                </a:path>
                <a:path w="3397250" h="180975">
                  <a:moveTo>
                    <a:pt x="150812" y="89966"/>
                  </a:moveTo>
                  <a:lnTo>
                    <a:pt x="135991" y="48247"/>
                  </a:lnTo>
                  <a:lnTo>
                    <a:pt x="135991" y="97548"/>
                  </a:lnTo>
                  <a:lnTo>
                    <a:pt x="135356" y="105968"/>
                  </a:lnTo>
                  <a:lnTo>
                    <a:pt x="117475" y="131673"/>
                  </a:lnTo>
                  <a:lnTo>
                    <a:pt x="102654" y="131673"/>
                  </a:lnTo>
                  <a:lnTo>
                    <a:pt x="95250" y="124091"/>
                  </a:lnTo>
                  <a:lnTo>
                    <a:pt x="95250" y="120307"/>
                  </a:lnTo>
                  <a:lnTo>
                    <a:pt x="91541" y="120307"/>
                  </a:lnTo>
                  <a:lnTo>
                    <a:pt x="91541" y="71005"/>
                  </a:lnTo>
                  <a:lnTo>
                    <a:pt x="98945" y="67208"/>
                  </a:lnTo>
                  <a:lnTo>
                    <a:pt x="106362" y="59626"/>
                  </a:lnTo>
                  <a:lnTo>
                    <a:pt x="117475" y="59626"/>
                  </a:lnTo>
                  <a:lnTo>
                    <a:pt x="124879" y="63411"/>
                  </a:lnTo>
                  <a:lnTo>
                    <a:pt x="135991" y="97548"/>
                  </a:lnTo>
                  <a:lnTo>
                    <a:pt x="135991" y="48247"/>
                  </a:lnTo>
                  <a:lnTo>
                    <a:pt x="128587" y="44450"/>
                  </a:lnTo>
                  <a:lnTo>
                    <a:pt x="113766" y="44450"/>
                  </a:lnTo>
                  <a:lnTo>
                    <a:pt x="102654" y="55829"/>
                  </a:lnTo>
                  <a:lnTo>
                    <a:pt x="95250" y="59626"/>
                  </a:lnTo>
                  <a:lnTo>
                    <a:pt x="91541" y="67208"/>
                  </a:lnTo>
                  <a:lnTo>
                    <a:pt x="91541" y="44450"/>
                  </a:lnTo>
                  <a:lnTo>
                    <a:pt x="87833" y="44450"/>
                  </a:lnTo>
                  <a:lnTo>
                    <a:pt x="65608" y="55829"/>
                  </a:lnTo>
                  <a:lnTo>
                    <a:pt x="73025" y="55829"/>
                  </a:lnTo>
                  <a:lnTo>
                    <a:pt x="73025" y="59626"/>
                  </a:lnTo>
                  <a:lnTo>
                    <a:pt x="76720" y="59626"/>
                  </a:lnTo>
                  <a:lnTo>
                    <a:pt x="76720" y="169608"/>
                  </a:lnTo>
                  <a:lnTo>
                    <a:pt x="69316" y="177190"/>
                  </a:lnTo>
                  <a:lnTo>
                    <a:pt x="61912" y="177190"/>
                  </a:lnTo>
                  <a:lnTo>
                    <a:pt x="61912" y="180975"/>
                  </a:lnTo>
                  <a:lnTo>
                    <a:pt x="102654" y="180975"/>
                  </a:lnTo>
                  <a:lnTo>
                    <a:pt x="102654" y="177190"/>
                  </a:lnTo>
                  <a:lnTo>
                    <a:pt x="95250" y="177190"/>
                  </a:lnTo>
                  <a:lnTo>
                    <a:pt x="95250" y="173393"/>
                  </a:lnTo>
                  <a:lnTo>
                    <a:pt x="91541" y="169608"/>
                  </a:lnTo>
                  <a:lnTo>
                    <a:pt x="91541" y="131673"/>
                  </a:lnTo>
                  <a:lnTo>
                    <a:pt x="95250" y="131673"/>
                  </a:lnTo>
                  <a:lnTo>
                    <a:pt x="102654" y="139268"/>
                  </a:lnTo>
                  <a:lnTo>
                    <a:pt x="113766" y="139268"/>
                  </a:lnTo>
                  <a:lnTo>
                    <a:pt x="148031" y="110350"/>
                  </a:lnTo>
                  <a:lnTo>
                    <a:pt x="150114" y="100685"/>
                  </a:lnTo>
                  <a:lnTo>
                    <a:pt x="150812" y="89966"/>
                  </a:lnTo>
                  <a:close/>
                </a:path>
                <a:path w="3397250" h="180975">
                  <a:moveTo>
                    <a:pt x="242887" y="120650"/>
                  </a:moveTo>
                  <a:lnTo>
                    <a:pt x="239179" y="124460"/>
                  </a:lnTo>
                  <a:lnTo>
                    <a:pt x="228066" y="124460"/>
                  </a:lnTo>
                  <a:lnTo>
                    <a:pt x="228066" y="86360"/>
                  </a:lnTo>
                  <a:lnTo>
                    <a:pt x="228066" y="63500"/>
                  </a:lnTo>
                  <a:lnTo>
                    <a:pt x="224358" y="59690"/>
                  </a:lnTo>
                  <a:lnTo>
                    <a:pt x="224358" y="55880"/>
                  </a:lnTo>
                  <a:lnTo>
                    <a:pt x="220662" y="52070"/>
                  </a:lnTo>
                  <a:lnTo>
                    <a:pt x="216954" y="48260"/>
                  </a:lnTo>
                  <a:lnTo>
                    <a:pt x="213245" y="48260"/>
                  </a:lnTo>
                  <a:lnTo>
                    <a:pt x="205841" y="44450"/>
                  </a:lnTo>
                  <a:lnTo>
                    <a:pt x="187325" y="44450"/>
                  </a:lnTo>
                  <a:lnTo>
                    <a:pt x="179908" y="48260"/>
                  </a:lnTo>
                  <a:lnTo>
                    <a:pt x="168795" y="59690"/>
                  </a:lnTo>
                  <a:lnTo>
                    <a:pt x="168795" y="74930"/>
                  </a:lnTo>
                  <a:lnTo>
                    <a:pt x="172504" y="78740"/>
                  </a:lnTo>
                  <a:lnTo>
                    <a:pt x="179908" y="78740"/>
                  </a:lnTo>
                  <a:lnTo>
                    <a:pt x="179908" y="74930"/>
                  </a:lnTo>
                  <a:lnTo>
                    <a:pt x="183616" y="74930"/>
                  </a:lnTo>
                  <a:lnTo>
                    <a:pt x="183616" y="59690"/>
                  </a:lnTo>
                  <a:lnTo>
                    <a:pt x="191020" y="52070"/>
                  </a:lnTo>
                  <a:lnTo>
                    <a:pt x="205841" y="52070"/>
                  </a:lnTo>
                  <a:lnTo>
                    <a:pt x="209550" y="55880"/>
                  </a:lnTo>
                  <a:lnTo>
                    <a:pt x="209550" y="59690"/>
                  </a:lnTo>
                  <a:lnTo>
                    <a:pt x="213245" y="67310"/>
                  </a:lnTo>
                  <a:lnTo>
                    <a:pt x="213245" y="78740"/>
                  </a:lnTo>
                  <a:lnTo>
                    <a:pt x="213245" y="86360"/>
                  </a:lnTo>
                  <a:lnTo>
                    <a:pt x="213245" y="116840"/>
                  </a:lnTo>
                  <a:lnTo>
                    <a:pt x="202133" y="124460"/>
                  </a:lnTo>
                  <a:lnTo>
                    <a:pt x="187325" y="124460"/>
                  </a:lnTo>
                  <a:lnTo>
                    <a:pt x="183616" y="120650"/>
                  </a:lnTo>
                  <a:lnTo>
                    <a:pt x="179908" y="120650"/>
                  </a:lnTo>
                  <a:lnTo>
                    <a:pt x="179908" y="105410"/>
                  </a:lnTo>
                  <a:lnTo>
                    <a:pt x="183616" y="101600"/>
                  </a:lnTo>
                  <a:lnTo>
                    <a:pt x="183616" y="97790"/>
                  </a:lnTo>
                  <a:lnTo>
                    <a:pt x="187325" y="93980"/>
                  </a:lnTo>
                  <a:lnTo>
                    <a:pt x="194729" y="93980"/>
                  </a:lnTo>
                  <a:lnTo>
                    <a:pt x="194729" y="90170"/>
                  </a:lnTo>
                  <a:lnTo>
                    <a:pt x="202133" y="90170"/>
                  </a:lnTo>
                  <a:lnTo>
                    <a:pt x="213245" y="86360"/>
                  </a:lnTo>
                  <a:lnTo>
                    <a:pt x="213245" y="78740"/>
                  </a:lnTo>
                  <a:lnTo>
                    <a:pt x="202831" y="83807"/>
                  </a:lnTo>
                  <a:lnTo>
                    <a:pt x="193802" y="87795"/>
                  </a:lnTo>
                  <a:lnTo>
                    <a:pt x="186156" y="91071"/>
                  </a:lnTo>
                  <a:lnTo>
                    <a:pt x="179908" y="93980"/>
                  </a:lnTo>
                  <a:lnTo>
                    <a:pt x="172504" y="97790"/>
                  </a:lnTo>
                  <a:lnTo>
                    <a:pt x="165100" y="105410"/>
                  </a:lnTo>
                  <a:lnTo>
                    <a:pt x="165100" y="128270"/>
                  </a:lnTo>
                  <a:lnTo>
                    <a:pt x="172504" y="135890"/>
                  </a:lnTo>
                  <a:lnTo>
                    <a:pt x="179908" y="139700"/>
                  </a:lnTo>
                  <a:lnTo>
                    <a:pt x="191020" y="139700"/>
                  </a:lnTo>
                  <a:lnTo>
                    <a:pt x="194729" y="135890"/>
                  </a:lnTo>
                  <a:lnTo>
                    <a:pt x="198437" y="135890"/>
                  </a:lnTo>
                  <a:lnTo>
                    <a:pt x="202133" y="132080"/>
                  </a:lnTo>
                  <a:lnTo>
                    <a:pt x="213245" y="124460"/>
                  </a:lnTo>
                  <a:lnTo>
                    <a:pt x="213245" y="135890"/>
                  </a:lnTo>
                  <a:lnTo>
                    <a:pt x="216954" y="135890"/>
                  </a:lnTo>
                  <a:lnTo>
                    <a:pt x="216954" y="139700"/>
                  </a:lnTo>
                  <a:lnTo>
                    <a:pt x="220662" y="139700"/>
                  </a:lnTo>
                  <a:lnTo>
                    <a:pt x="226212" y="138391"/>
                  </a:lnTo>
                  <a:lnTo>
                    <a:pt x="231775" y="134937"/>
                  </a:lnTo>
                  <a:lnTo>
                    <a:pt x="237324" y="130060"/>
                  </a:lnTo>
                  <a:lnTo>
                    <a:pt x="242887" y="124460"/>
                  </a:lnTo>
                  <a:lnTo>
                    <a:pt x="242887" y="120650"/>
                  </a:lnTo>
                  <a:close/>
                </a:path>
                <a:path w="3397250" h="180975">
                  <a:moveTo>
                    <a:pt x="296862" y="120611"/>
                  </a:moveTo>
                  <a:lnTo>
                    <a:pt x="289661" y="120611"/>
                  </a:lnTo>
                  <a:lnTo>
                    <a:pt x="289661" y="124421"/>
                  </a:lnTo>
                  <a:lnTo>
                    <a:pt x="275272" y="124421"/>
                  </a:lnTo>
                  <a:lnTo>
                    <a:pt x="275272" y="120611"/>
                  </a:lnTo>
                  <a:lnTo>
                    <a:pt x="271665" y="116789"/>
                  </a:lnTo>
                  <a:lnTo>
                    <a:pt x="271665" y="55664"/>
                  </a:lnTo>
                  <a:lnTo>
                    <a:pt x="293255" y="55664"/>
                  </a:lnTo>
                  <a:lnTo>
                    <a:pt x="293255" y="48031"/>
                  </a:lnTo>
                  <a:lnTo>
                    <a:pt x="271665" y="48031"/>
                  </a:lnTo>
                  <a:lnTo>
                    <a:pt x="271665" y="17462"/>
                  </a:lnTo>
                  <a:lnTo>
                    <a:pt x="268071" y="25107"/>
                  </a:lnTo>
                  <a:lnTo>
                    <a:pt x="264477" y="28930"/>
                  </a:lnTo>
                  <a:lnTo>
                    <a:pt x="264477" y="32753"/>
                  </a:lnTo>
                  <a:lnTo>
                    <a:pt x="250075" y="48031"/>
                  </a:lnTo>
                  <a:lnTo>
                    <a:pt x="246481" y="48031"/>
                  </a:lnTo>
                  <a:lnTo>
                    <a:pt x="242887" y="51854"/>
                  </a:lnTo>
                  <a:lnTo>
                    <a:pt x="242887" y="55664"/>
                  </a:lnTo>
                  <a:lnTo>
                    <a:pt x="257276" y="55664"/>
                  </a:lnTo>
                  <a:lnTo>
                    <a:pt x="257276" y="124421"/>
                  </a:lnTo>
                  <a:lnTo>
                    <a:pt x="260870" y="128244"/>
                  </a:lnTo>
                  <a:lnTo>
                    <a:pt x="260870" y="132067"/>
                  </a:lnTo>
                  <a:lnTo>
                    <a:pt x="268071" y="139712"/>
                  </a:lnTo>
                  <a:lnTo>
                    <a:pt x="278866" y="139712"/>
                  </a:lnTo>
                  <a:lnTo>
                    <a:pt x="282460" y="135890"/>
                  </a:lnTo>
                  <a:lnTo>
                    <a:pt x="286067" y="135890"/>
                  </a:lnTo>
                  <a:lnTo>
                    <a:pt x="289661" y="132067"/>
                  </a:lnTo>
                  <a:lnTo>
                    <a:pt x="293255" y="124421"/>
                  </a:lnTo>
                  <a:lnTo>
                    <a:pt x="296862" y="120611"/>
                  </a:lnTo>
                  <a:close/>
                </a:path>
                <a:path w="3397250" h="180975">
                  <a:moveTo>
                    <a:pt x="374650" y="101600"/>
                  </a:moveTo>
                  <a:lnTo>
                    <a:pt x="370992" y="97790"/>
                  </a:lnTo>
                  <a:lnTo>
                    <a:pt x="367347" y="109220"/>
                  </a:lnTo>
                  <a:lnTo>
                    <a:pt x="367347" y="113030"/>
                  </a:lnTo>
                  <a:lnTo>
                    <a:pt x="363689" y="116840"/>
                  </a:lnTo>
                  <a:lnTo>
                    <a:pt x="356387" y="120650"/>
                  </a:lnTo>
                  <a:lnTo>
                    <a:pt x="338137" y="120650"/>
                  </a:lnTo>
                  <a:lnTo>
                    <a:pt x="330835" y="116840"/>
                  </a:lnTo>
                  <a:lnTo>
                    <a:pt x="327177" y="109220"/>
                  </a:lnTo>
                  <a:lnTo>
                    <a:pt x="322961" y="103454"/>
                  </a:lnTo>
                  <a:lnTo>
                    <a:pt x="320789" y="97320"/>
                  </a:lnTo>
                  <a:lnTo>
                    <a:pt x="319989" y="90474"/>
                  </a:lnTo>
                  <a:lnTo>
                    <a:pt x="319874" y="63500"/>
                  </a:lnTo>
                  <a:lnTo>
                    <a:pt x="327177" y="59690"/>
                  </a:lnTo>
                  <a:lnTo>
                    <a:pt x="334479" y="52070"/>
                  </a:lnTo>
                  <a:lnTo>
                    <a:pt x="345440" y="52070"/>
                  </a:lnTo>
                  <a:lnTo>
                    <a:pt x="352742" y="59690"/>
                  </a:lnTo>
                  <a:lnTo>
                    <a:pt x="352742" y="71120"/>
                  </a:lnTo>
                  <a:lnTo>
                    <a:pt x="356387" y="71120"/>
                  </a:lnTo>
                  <a:lnTo>
                    <a:pt x="356387" y="74930"/>
                  </a:lnTo>
                  <a:lnTo>
                    <a:pt x="367347" y="74930"/>
                  </a:lnTo>
                  <a:lnTo>
                    <a:pt x="367347" y="71120"/>
                  </a:lnTo>
                  <a:lnTo>
                    <a:pt x="370992" y="71120"/>
                  </a:lnTo>
                  <a:lnTo>
                    <a:pt x="370992" y="63500"/>
                  </a:lnTo>
                  <a:lnTo>
                    <a:pt x="367347" y="55880"/>
                  </a:lnTo>
                  <a:lnTo>
                    <a:pt x="363689" y="52070"/>
                  </a:lnTo>
                  <a:lnTo>
                    <a:pt x="349084" y="44450"/>
                  </a:lnTo>
                  <a:lnTo>
                    <a:pt x="341782" y="44450"/>
                  </a:lnTo>
                  <a:lnTo>
                    <a:pt x="334200" y="45770"/>
                  </a:lnTo>
                  <a:lnTo>
                    <a:pt x="327634" y="49212"/>
                  </a:lnTo>
                  <a:lnTo>
                    <a:pt x="321754" y="54102"/>
                  </a:lnTo>
                  <a:lnTo>
                    <a:pt x="316230" y="59690"/>
                  </a:lnTo>
                  <a:lnTo>
                    <a:pt x="309321" y="66128"/>
                  </a:lnTo>
                  <a:lnTo>
                    <a:pt x="304812" y="73990"/>
                  </a:lnTo>
                  <a:lnTo>
                    <a:pt x="302361" y="83273"/>
                  </a:lnTo>
                  <a:lnTo>
                    <a:pt x="301625" y="93980"/>
                  </a:lnTo>
                  <a:lnTo>
                    <a:pt x="302298" y="102501"/>
                  </a:lnTo>
                  <a:lnTo>
                    <a:pt x="325348" y="136372"/>
                  </a:lnTo>
                  <a:lnTo>
                    <a:pt x="338137" y="139700"/>
                  </a:lnTo>
                  <a:lnTo>
                    <a:pt x="345440" y="139700"/>
                  </a:lnTo>
                  <a:lnTo>
                    <a:pt x="352742" y="135890"/>
                  </a:lnTo>
                  <a:lnTo>
                    <a:pt x="360045" y="128270"/>
                  </a:lnTo>
                  <a:lnTo>
                    <a:pt x="364883" y="124104"/>
                  </a:lnTo>
                  <a:lnTo>
                    <a:pt x="366979" y="120650"/>
                  </a:lnTo>
                  <a:lnTo>
                    <a:pt x="368706" y="117792"/>
                  </a:lnTo>
                  <a:lnTo>
                    <a:pt x="371843" y="110058"/>
                  </a:lnTo>
                  <a:lnTo>
                    <a:pt x="374650" y="101600"/>
                  </a:lnTo>
                  <a:close/>
                </a:path>
                <a:path w="3397250" h="180975">
                  <a:moveTo>
                    <a:pt x="470954" y="134937"/>
                  </a:moveTo>
                  <a:lnTo>
                    <a:pt x="463550" y="127444"/>
                  </a:lnTo>
                  <a:lnTo>
                    <a:pt x="463550" y="63728"/>
                  </a:lnTo>
                  <a:lnTo>
                    <a:pt x="461695" y="59982"/>
                  </a:lnTo>
                  <a:lnTo>
                    <a:pt x="459841" y="56235"/>
                  </a:lnTo>
                  <a:lnTo>
                    <a:pt x="452437" y="48729"/>
                  </a:lnTo>
                  <a:lnTo>
                    <a:pt x="445020" y="44983"/>
                  </a:lnTo>
                  <a:lnTo>
                    <a:pt x="437616" y="44983"/>
                  </a:lnTo>
                  <a:lnTo>
                    <a:pt x="433908" y="48729"/>
                  </a:lnTo>
                  <a:lnTo>
                    <a:pt x="430212" y="48729"/>
                  </a:lnTo>
                  <a:lnTo>
                    <a:pt x="426504" y="52476"/>
                  </a:lnTo>
                  <a:lnTo>
                    <a:pt x="419100" y="56235"/>
                  </a:lnTo>
                  <a:lnTo>
                    <a:pt x="411683" y="63728"/>
                  </a:lnTo>
                  <a:lnTo>
                    <a:pt x="411683" y="0"/>
                  </a:lnTo>
                  <a:lnTo>
                    <a:pt x="407987" y="0"/>
                  </a:lnTo>
                  <a:lnTo>
                    <a:pt x="385762" y="11252"/>
                  </a:lnTo>
                  <a:lnTo>
                    <a:pt x="393166" y="11252"/>
                  </a:lnTo>
                  <a:lnTo>
                    <a:pt x="396875" y="14998"/>
                  </a:lnTo>
                  <a:lnTo>
                    <a:pt x="396875" y="127444"/>
                  </a:lnTo>
                  <a:lnTo>
                    <a:pt x="393166" y="131191"/>
                  </a:lnTo>
                  <a:lnTo>
                    <a:pt x="389458" y="131191"/>
                  </a:lnTo>
                  <a:lnTo>
                    <a:pt x="385762" y="134937"/>
                  </a:lnTo>
                  <a:lnTo>
                    <a:pt x="419100" y="134937"/>
                  </a:lnTo>
                  <a:lnTo>
                    <a:pt x="415391" y="131191"/>
                  </a:lnTo>
                  <a:lnTo>
                    <a:pt x="411683" y="131191"/>
                  </a:lnTo>
                  <a:lnTo>
                    <a:pt x="411683" y="71221"/>
                  </a:lnTo>
                  <a:lnTo>
                    <a:pt x="419100" y="63728"/>
                  </a:lnTo>
                  <a:lnTo>
                    <a:pt x="422795" y="59982"/>
                  </a:lnTo>
                  <a:lnTo>
                    <a:pt x="441325" y="59982"/>
                  </a:lnTo>
                  <a:lnTo>
                    <a:pt x="445020" y="63728"/>
                  </a:lnTo>
                  <a:lnTo>
                    <a:pt x="445020" y="67475"/>
                  </a:lnTo>
                  <a:lnTo>
                    <a:pt x="448729" y="71221"/>
                  </a:lnTo>
                  <a:lnTo>
                    <a:pt x="448729" y="127444"/>
                  </a:lnTo>
                  <a:lnTo>
                    <a:pt x="441325" y="134937"/>
                  </a:lnTo>
                  <a:lnTo>
                    <a:pt x="470954" y="134937"/>
                  </a:lnTo>
                  <a:close/>
                </a:path>
                <a:path w="3397250" h="180975">
                  <a:moveTo>
                    <a:pt x="555625" y="82550"/>
                  </a:moveTo>
                  <a:lnTo>
                    <a:pt x="537235" y="47599"/>
                  </a:lnTo>
                  <a:lnTo>
                    <a:pt x="537235" y="71120"/>
                  </a:lnTo>
                  <a:lnTo>
                    <a:pt x="537235" y="74930"/>
                  </a:lnTo>
                  <a:lnTo>
                    <a:pt x="496798" y="74930"/>
                  </a:lnTo>
                  <a:lnTo>
                    <a:pt x="500468" y="67310"/>
                  </a:lnTo>
                  <a:lnTo>
                    <a:pt x="500468" y="63500"/>
                  </a:lnTo>
                  <a:lnTo>
                    <a:pt x="511505" y="52070"/>
                  </a:lnTo>
                  <a:lnTo>
                    <a:pt x="522528" y="52070"/>
                  </a:lnTo>
                  <a:lnTo>
                    <a:pt x="526211" y="55880"/>
                  </a:lnTo>
                  <a:lnTo>
                    <a:pt x="529882" y="55880"/>
                  </a:lnTo>
                  <a:lnTo>
                    <a:pt x="533565" y="59690"/>
                  </a:lnTo>
                  <a:lnTo>
                    <a:pt x="533565" y="67310"/>
                  </a:lnTo>
                  <a:lnTo>
                    <a:pt x="537235" y="71120"/>
                  </a:lnTo>
                  <a:lnTo>
                    <a:pt x="537235" y="47599"/>
                  </a:lnTo>
                  <a:lnTo>
                    <a:pt x="536778" y="47320"/>
                  </a:lnTo>
                  <a:lnTo>
                    <a:pt x="530174" y="45173"/>
                  </a:lnTo>
                  <a:lnTo>
                    <a:pt x="522528" y="44450"/>
                  </a:lnTo>
                  <a:lnTo>
                    <a:pt x="514896" y="45770"/>
                  </a:lnTo>
                  <a:lnTo>
                    <a:pt x="488530" y="73990"/>
                  </a:lnTo>
                  <a:lnTo>
                    <a:pt x="485775" y="93980"/>
                  </a:lnTo>
                  <a:lnTo>
                    <a:pt x="486460" y="104165"/>
                  </a:lnTo>
                  <a:lnTo>
                    <a:pt x="506907" y="136842"/>
                  </a:lnTo>
                  <a:lnTo>
                    <a:pt x="522528" y="139700"/>
                  </a:lnTo>
                  <a:lnTo>
                    <a:pt x="529882" y="139700"/>
                  </a:lnTo>
                  <a:lnTo>
                    <a:pt x="537235" y="135890"/>
                  </a:lnTo>
                  <a:lnTo>
                    <a:pt x="551942" y="120650"/>
                  </a:lnTo>
                  <a:lnTo>
                    <a:pt x="555625" y="113030"/>
                  </a:lnTo>
                  <a:lnTo>
                    <a:pt x="555625" y="105410"/>
                  </a:lnTo>
                  <a:lnTo>
                    <a:pt x="551942" y="101600"/>
                  </a:lnTo>
                  <a:lnTo>
                    <a:pt x="551942" y="109220"/>
                  </a:lnTo>
                  <a:lnTo>
                    <a:pt x="548271" y="116840"/>
                  </a:lnTo>
                  <a:lnTo>
                    <a:pt x="544588" y="116840"/>
                  </a:lnTo>
                  <a:lnTo>
                    <a:pt x="540918" y="120650"/>
                  </a:lnTo>
                  <a:lnTo>
                    <a:pt x="518858" y="120650"/>
                  </a:lnTo>
                  <a:lnTo>
                    <a:pt x="496798" y="82550"/>
                  </a:lnTo>
                  <a:lnTo>
                    <a:pt x="555625" y="82550"/>
                  </a:lnTo>
                  <a:close/>
                </a:path>
                <a:path w="3397250" h="180975">
                  <a:moveTo>
                    <a:pt x="625475" y="48221"/>
                  </a:moveTo>
                  <a:lnTo>
                    <a:pt x="621703" y="48221"/>
                  </a:lnTo>
                  <a:lnTo>
                    <a:pt x="617931" y="44450"/>
                  </a:lnTo>
                  <a:lnTo>
                    <a:pt x="614159" y="44450"/>
                  </a:lnTo>
                  <a:lnTo>
                    <a:pt x="608507" y="45872"/>
                  </a:lnTo>
                  <a:lnTo>
                    <a:pt x="602843" y="50114"/>
                  </a:lnTo>
                  <a:lnTo>
                    <a:pt x="597192" y="57175"/>
                  </a:lnTo>
                  <a:lnTo>
                    <a:pt x="591540" y="67081"/>
                  </a:lnTo>
                  <a:lnTo>
                    <a:pt x="591540" y="44450"/>
                  </a:lnTo>
                  <a:lnTo>
                    <a:pt x="587768" y="44450"/>
                  </a:lnTo>
                  <a:lnTo>
                    <a:pt x="565150" y="55765"/>
                  </a:lnTo>
                  <a:lnTo>
                    <a:pt x="572681" y="55765"/>
                  </a:lnTo>
                  <a:lnTo>
                    <a:pt x="572681" y="59537"/>
                  </a:lnTo>
                  <a:lnTo>
                    <a:pt x="576453" y="59537"/>
                  </a:lnTo>
                  <a:lnTo>
                    <a:pt x="576453" y="127406"/>
                  </a:lnTo>
                  <a:lnTo>
                    <a:pt x="568909" y="134937"/>
                  </a:lnTo>
                  <a:lnTo>
                    <a:pt x="602843" y="134937"/>
                  </a:lnTo>
                  <a:lnTo>
                    <a:pt x="602843" y="131178"/>
                  </a:lnTo>
                  <a:lnTo>
                    <a:pt x="595312" y="131178"/>
                  </a:lnTo>
                  <a:lnTo>
                    <a:pt x="595312" y="127406"/>
                  </a:lnTo>
                  <a:lnTo>
                    <a:pt x="591540" y="123634"/>
                  </a:lnTo>
                  <a:lnTo>
                    <a:pt x="591540" y="74612"/>
                  </a:lnTo>
                  <a:lnTo>
                    <a:pt x="599071" y="67081"/>
                  </a:lnTo>
                  <a:lnTo>
                    <a:pt x="602843" y="63309"/>
                  </a:lnTo>
                  <a:lnTo>
                    <a:pt x="602843" y="59537"/>
                  </a:lnTo>
                  <a:lnTo>
                    <a:pt x="606615" y="59537"/>
                  </a:lnTo>
                  <a:lnTo>
                    <a:pt x="614159" y="67081"/>
                  </a:lnTo>
                  <a:lnTo>
                    <a:pt x="625475" y="67081"/>
                  </a:lnTo>
                  <a:lnTo>
                    <a:pt x="625475" y="59537"/>
                  </a:lnTo>
                  <a:lnTo>
                    <a:pt x="625475" y="48221"/>
                  </a:lnTo>
                  <a:close/>
                </a:path>
                <a:path w="3397250" h="180975">
                  <a:moveTo>
                    <a:pt x="1011237" y="49212"/>
                  </a:moveTo>
                  <a:lnTo>
                    <a:pt x="985405" y="49212"/>
                  </a:lnTo>
                  <a:lnTo>
                    <a:pt x="985405" y="52984"/>
                  </a:lnTo>
                  <a:lnTo>
                    <a:pt x="996467" y="52984"/>
                  </a:lnTo>
                  <a:lnTo>
                    <a:pt x="996467" y="60528"/>
                  </a:lnTo>
                  <a:lnTo>
                    <a:pt x="992784" y="64300"/>
                  </a:lnTo>
                  <a:lnTo>
                    <a:pt x="974331" y="113309"/>
                  </a:lnTo>
                  <a:lnTo>
                    <a:pt x="959002" y="79375"/>
                  </a:lnTo>
                  <a:lnTo>
                    <a:pt x="952195" y="64300"/>
                  </a:lnTo>
                  <a:lnTo>
                    <a:pt x="952195" y="56756"/>
                  </a:lnTo>
                  <a:lnTo>
                    <a:pt x="955878" y="52984"/>
                  </a:lnTo>
                  <a:lnTo>
                    <a:pt x="963269" y="52984"/>
                  </a:lnTo>
                  <a:lnTo>
                    <a:pt x="963269" y="49212"/>
                  </a:lnTo>
                  <a:lnTo>
                    <a:pt x="922680" y="49212"/>
                  </a:lnTo>
                  <a:lnTo>
                    <a:pt x="922680" y="52984"/>
                  </a:lnTo>
                  <a:lnTo>
                    <a:pt x="933742" y="52984"/>
                  </a:lnTo>
                  <a:lnTo>
                    <a:pt x="933742" y="56756"/>
                  </a:lnTo>
                  <a:lnTo>
                    <a:pt x="937437" y="60528"/>
                  </a:lnTo>
                  <a:lnTo>
                    <a:pt x="941120" y="71843"/>
                  </a:lnTo>
                  <a:lnTo>
                    <a:pt x="922680" y="113309"/>
                  </a:lnTo>
                  <a:lnTo>
                    <a:pt x="904227" y="64300"/>
                  </a:lnTo>
                  <a:lnTo>
                    <a:pt x="900531" y="60528"/>
                  </a:lnTo>
                  <a:lnTo>
                    <a:pt x="900531" y="52984"/>
                  </a:lnTo>
                  <a:lnTo>
                    <a:pt x="907910" y="52984"/>
                  </a:lnTo>
                  <a:lnTo>
                    <a:pt x="907910" y="49212"/>
                  </a:lnTo>
                  <a:lnTo>
                    <a:pt x="874712" y="49212"/>
                  </a:lnTo>
                  <a:lnTo>
                    <a:pt x="874712" y="52984"/>
                  </a:lnTo>
                  <a:lnTo>
                    <a:pt x="878395" y="52984"/>
                  </a:lnTo>
                  <a:lnTo>
                    <a:pt x="885774" y="60528"/>
                  </a:lnTo>
                  <a:lnTo>
                    <a:pt x="885774" y="64300"/>
                  </a:lnTo>
                  <a:lnTo>
                    <a:pt x="915301" y="139712"/>
                  </a:lnTo>
                  <a:lnTo>
                    <a:pt x="928204" y="113309"/>
                  </a:lnTo>
                  <a:lnTo>
                    <a:pt x="944816" y="79375"/>
                  </a:lnTo>
                  <a:lnTo>
                    <a:pt x="966952" y="139712"/>
                  </a:lnTo>
                  <a:lnTo>
                    <a:pt x="974331" y="139712"/>
                  </a:lnTo>
                  <a:lnTo>
                    <a:pt x="983373" y="113309"/>
                  </a:lnTo>
                  <a:lnTo>
                    <a:pt x="1000163" y="64300"/>
                  </a:lnTo>
                  <a:lnTo>
                    <a:pt x="1000163" y="56756"/>
                  </a:lnTo>
                  <a:lnTo>
                    <a:pt x="1003858" y="52984"/>
                  </a:lnTo>
                  <a:lnTo>
                    <a:pt x="1011237" y="52984"/>
                  </a:lnTo>
                  <a:lnTo>
                    <a:pt x="1011237" y="49212"/>
                  </a:lnTo>
                  <a:close/>
                </a:path>
                <a:path w="3397250" h="180975">
                  <a:moveTo>
                    <a:pt x="1095375" y="105410"/>
                  </a:moveTo>
                  <a:lnTo>
                    <a:pt x="1088009" y="59690"/>
                  </a:lnTo>
                  <a:lnTo>
                    <a:pt x="1080528" y="53289"/>
                  </a:lnTo>
                  <a:lnTo>
                    <a:pt x="1080528" y="106248"/>
                  </a:lnTo>
                  <a:lnTo>
                    <a:pt x="1079728" y="113982"/>
                  </a:lnTo>
                  <a:lnTo>
                    <a:pt x="1077544" y="120294"/>
                  </a:lnTo>
                  <a:lnTo>
                    <a:pt x="1073289" y="124460"/>
                  </a:lnTo>
                  <a:lnTo>
                    <a:pt x="1065923" y="132080"/>
                  </a:lnTo>
                  <a:lnTo>
                    <a:pt x="1051204" y="132080"/>
                  </a:lnTo>
                  <a:lnTo>
                    <a:pt x="1043851" y="128270"/>
                  </a:lnTo>
                  <a:lnTo>
                    <a:pt x="1040168" y="116840"/>
                  </a:lnTo>
                  <a:lnTo>
                    <a:pt x="1035913" y="110477"/>
                  </a:lnTo>
                  <a:lnTo>
                    <a:pt x="1033729" y="103035"/>
                  </a:lnTo>
                  <a:lnTo>
                    <a:pt x="1032916" y="94881"/>
                  </a:lnTo>
                  <a:lnTo>
                    <a:pt x="1032802" y="67310"/>
                  </a:lnTo>
                  <a:lnTo>
                    <a:pt x="1036485" y="59690"/>
                  </a:lnTo>
                  <a:lnTo>
                    <a:pt x="1040168" y="55880"/>
                  </a:lnTo>
                  <a:lnTo>
                    <a:pt x="1043851" y="55880"/>
                  </a:lnTo>
                  <a:lnTo>
                    <a:pt x="1047534" y="52070"/>
                  </a:lnTo>
                  <a:lnTo>
                    <a:pt x="1058570" y="52070"/>
                  </a:lnTo>
                  <a:lnTo>
                    <a:pt x="1065923" y="55880"/>
                  </a:lnTo>
                  <a:lnTo>
                    <a:pt x="1080465" y="94881"/>
                  </a:lnTo>
                  <a:lnTo>
                    <a:pt x="1080528" y="106248"/>
                  </a:lnTo>
                  <a:lnTo>
                    <a:pt x="1080528" y="53289"/>
                  </a:lnTo>
                  <a:lnTo>
                    <a:pt x="1078649" y="52070"/>
                  </a:lnTo>
                  <a:lnTo>
                    <a:pt x="1074204" y="49212"/>
                  </a:lnTo>
                  <a:lnTo>
                    <a:pt x="1065237" y="45770"/>
                  </a:lnTo>
                  <a:lnTo>
                    <a:pt x="1054887" y="44450"/>
                  </a:lnTo>
                  <a:lnTo>
                    <a:pt x="1047534" y="44450"/>
                  </a:lnTo>
                  <a:lnTo>
                    <a:pt x="1043851" y="48260"/>
                  </a:lnTo>
                  <a:lnTo>
                    <a:pt x="1029131" y="55880"/>
                  </a:lnTo>
                  <a:lnTo>
                    <a:pt x="1025448" y="59690"/>
                  </a:lnTo>
                  <a:lnTo>
                    <a:pt x="1021765" y="71120"/>
                  </a:lnTo>
                  <a:lnTo>
                    <a:pt x="1014412" y="86360"/>
                  </a:lnTo>
                  <a:lnTo>
                    <a:pt x="1025448" y="124460"/>
                  </a:lnTo>
                  <a:lnTo>
                    <a:pt x="1054887" y="139700"/>
                  </a:lnTo>
                  <a:lnTo>
                    <a:pt x="1062253" y="139700"/>
                  </a:lnTo>
                  <a:lnTo>
                    <a:pt x="1076972" y="132080"/>
                  </a:lnTo>
                  <a:lnTo>
                    <a:pt x="1084326" y="128270"/>
                  </a:lnTo>
                  <a:lnTo>
                    <a:pt x="1095375" y="105410"/>
                  </a:lnTo>
                  <a:close/>
                </a:path>
                <a:path w="3397250" h="180975">
                  <a:moveTo>
                    <a:pt x="1168400" y="51993"/>
                  </a:moveTo>
                  <a:lnTo>
                    <a:pt x="1164755" y="48221"/>
                  </a:lnTo>
                  <a:lnTo>
                    <a:pt x="1161110" y="48221"/>
                  </a:lnTo>
                  <a:lnTo>
                    <a:pt x="1161110" y="44450"/>
                  </a:lnTo>
                  <a:lnTo>
                    <a:pt x="1157465" y="44450"/>
                  </a:lnTo>
                  <a:lnTo>
                    <a:pt x="1152004" y="45872"/>
                  </a:lnTo>
                  <a:lnTo>
                    <a:pt x="1146543" y="50114"/>
                  </a:lnTo>
                  <a:lnTo>
                    <a:pt x="1141082" y="57175"/>
                  </a:lnTo>
                  <a:lnTo>
                    <a:pt x="1135621" y="67081"/>
                  </a:lnTo>
                  <a:lnTo>
                    <a:pt x="1135621" y="55765"/>
                  </a:lnTo>
                  <a:lnTo>
                    <a:pt x="1135621" y="44450"/>
                  </a:lnTo>
                  <a:lnTo>
                    <a:pt x="1131976" y="44450"/>
                  </a:lnTo>
                  <a:lnTo>
                    <a:pt x="1106487" y="55765"/>
                  </a:lnTo>
                  <a:lnTo>
                    <a:pt x="1106487" y="59537"/>
                  </a:lnTo>
                  <a:lnTo>
                    <a:pt x="1110119" y="55765"/>
                  </a:lnTo>
                  <a:lnTo>
                    <a:pt x="1113764" y="55765"/>
                  </a:lnTo>
                  <a:lnTo>
                    <a:pt x="1117409" y="59537"/>
                  </a:lnTo>
                  <a:lnTo>
                    <a:pt x="1117409" y="131178"/>
                  </a:lnTo>
                  <a:lnTo>
                    <a:pt x="1113764" y="131178"/>
                  </a:lnTo>
                  <a:lnTo>
                    <a:pt x="1110119" y="134937"/>
                  </a:lnTo>
                  <a:lnTo>
                    <a:pt x="1146543" y="134937"/>
                  </a:lnTo>
                  <a:lnTo>
                    <a:pt x="1142898" y="131178"/>
                  </a:lnTo>
                  <a:lnTo>
                    <a:pt x="1139253" y="131178"/>
                  </a:lnTo>
                  <a:lnTo>
                    <a:pt x="1135621" y="127406"/>
                  </a:lnTo>
                  <a:lnTo>
                    <a:pt x="1135621" y="74612"/>
                  </a:lnTo>
                  <a:lnTo>
                    <a:pt x="1139253" y="70853"/>
                  </a:lnTo>
                  <a:lnTo>
                    <a:pt x="1139253" y="67081"/>
                  </a:lnTo>
                  <a:lnTo>
                    <a:pt x="1142898" y="63309"/>
                  </a:lnTo>
                  <a:lnTo>
                    <a:pt x="1142898" y="59537"/>
                  </a:lnTo>
                  <a:lnTo>
                    <a:pt x="1150188" y="59537"/>
                  </a:lnTo>
                  <a:lnTo>
                    <a:pt x="1150188" y="63309"/>
                  </a:lnTo>
                  <a:lnTo>
                    <a:pt x="1153833" y="63309"/>
                  </a:lnTo>
                  <a:lnTo>
                    <a:pt x="1157465" y="67081"/>
                  </a:lnTo>
                  <a:lnTo>
                    <a:pt x="1164755" y="67081"/>
                  </a:lnTo>
                  <a:lnTo>
                    <a:pt x="1168400" y="63309"/>
                  </a:lnTo>
                  <a:lnTo>
                    <a:pt x="1168400" y="59537"/>
                  </a:lnTo>
                  <a:lnTo>
                    <a:pt x="1168400" y="51993"/>
                  </a:lnTo>
                  <a:close/>
                </a:path>
                <a:path w="3397250" h="180975">
                  <a:moveTo>
                    <a:pt x="1201915" y="131191"/>
                  </a:moveTo>
                  <a:lnTo>
                    <a:pt x="1198194" y="131191"/>
                  </a:lnTo>
                  <a:lnTo>
                    <a:pt x="1198194" y="86220"/>
                  </a:lnTo>
                  <a:lnTo>
                    <a:pt x="1198194" y="0"/>
                  </a:lnTo>
                  <a:lnTo>
                    <a:pt x="1194460" y="0"/>
                  </a:lnTo>
                  <a:lnTo>
                    <a:pt x="1168400" y="11252"/>
                  </a:lnTo>
                  <a:lnTo>
                    <a:pt x="1179563" y="11252"/>
                  </a:lnTo>
                  <a:lnTo>
                    <a:pt x="1179563" y="14998"/>
                  </a:lnTo>
                  <a:lnTo>
                    <a:pt x="1183297" y="18745"/>
                  </a:lnTo>
                  <a:lnTo>
                    <a:pt x="1183297" y="127444"/>
                  </a:lnTo>
                  <a:lnTo>
                    <a:pt x="1179563" y="127444"/>
                  </a:lnTo>
                  <a:lnTo>
                    <a:pt x="1179563" y="131191"/>
                  </a:lnTo>
                  <a:lnTo>
                    <a:pt x="1175842" y="131191"/>
                  </a:lnTo>
                  <a:lnTo>
                    <a:pt x="1172121" y="134937"/>
                  </a:lnTo>
                  <a:lnTo>
                    <a:pt x="1201915" y="134937"/>
                  </a:lnTo>
                  <a:lnTo>
                    <a:pt x="1201915" y="131191"/>
                  </a:lnTo>
                  <a:close/>
                </a:path>
                <a:path w="3397250" h="180975">
                  <a:moveTo>
                    <a:pt x="1265237" y="131191"/>
                  </a:moveTo>
                  <a:lnTo>
                    <a:pt x="1254061" y="131191"/>
                  </a:lnTo>
                  <a:lnTo>
                    <a:pt x="1254061" y="127444"/>
                  </a:lnTo>
                  <a:lnTo>
                    <a:pt x="1250340" y="123698"/>
                  </a:lnTo>
                  <a:lnTo>
                    <a:pt x="1246606" y="123698"/>
                  </a:lnTo>
                  <a:lnTo>
                    <a:pt x="1242885" y="119951"/>
                  </a:lnTo>
                  <a:lnTo>
                    <a:pt x="1239164" y="108712"/>
                  </a:lnTo>
                  <a:lnTo>
                    <a:pt x="1213091" y="82473"/>
                  </a:lnTo>
                  <a:lnTo>
                    <a:pt x="1239164" y="56235"/>
                  </a:lnTo>
                  <a:lnTo>
                    <a:pt x="1242885" y="56235"/>
                  </a:lnTo>
                  <a:lnTo>
                    <a:pt x="1246606" y="52476"/>
                  </a:lnTo>
                  <a:lnTo>
                    <a:pt x="1261503" y="52476"/>
                  </a:lnTo>
                  <a:lnTo>
                    <a:pt x="1261503" y="48729"/>
                  </a:lnTo>
                  <a:lnTo>
                    <a:pt x="1224267" y="48729"/>
                  </a:lnTo>
                  <a:lnTo>
                    <a:pt x="1224267" y="52476"/>
                  </a:lnTo>
                  <a:lnTo>
                    <a:pt x="1227988" y="52476"/>
                  </a:lnTo>
                  <a:lnTo>
                    <a:pt x="1231709" y="56235"/>
                  </a:lnTo>
                  <a:lnTo>
                    <a:pt x="1220533" y="67475"/>
                  </a:lnTo>
                  <a:lnTo>
                    <a:pt x="1198194" y="86220"/>
                  </a:lnTo>
                  <a:lnTo>
                    <a:pt x="1224267" y="119951"/>
                  </a:lnTo>
                  <a:lnTo>
                    <a:pt x="1227988" y="123698"/>
                  </a:lnTo>
                  <a:lnTo>
                    <a:pt x="1227988" y="134937"/>
                  </a:lnTo>
                  <a:lnTo>
                    <a:pt x="1265237" y="134937"/>
                  </a:lnTo>
                  <a:lnTo>
                    <a:pt x="1265237" y="131191"/>
                  </a:lnTo>
                  <a:close/>
                </a:path>
                <a:path w="3397250" h="180975">
                  <a:moveTo>
                    <a:pt x="1341437" y="82550"/>
                  </a:moveTo>
                  <a:lnTo>
                    <a:pt x="1330477" y="55880"/>
                  </a:lnTo>
                  <a:lnTo>
                    <a:pt x="1328648" y="52070"/>
                  </a:lnTo>
                  <a:lnTo>
                    <a:pt x="1326832" y="48260"/>
                  </a:lnTo>
                  <a:lnTo>
                    <a:pt x="1319530" y="44450"/>
                  </a:lnTo>
                  <a:lnTo>
                    <a:pt x="1319530" y="59690"/>
                  </a:lnTo>
                  <a:lnTo>
                    <a:pt x="1319530" y="74930"/>
                  </a:lnTo>
                  <a:lnTo>
                    <a:pt x="1283017" y="74930"/>
                  </a:lnTo>
                  <a:lnTo>
                    <a:pt x="1283017" y="67310"/>
                  </a:lnTo>
                  <a:lnTo>
                    <a:pt x="1297622" y="52070"/>
                  </a:lnTo>
                  <a:lnTo>
                    <a:pt x="1308569" y="52070"/>
                  </a:lnTo>
                  <a:lnTo>
                    <a:pt x="1312227" y="55880"/>
                  </a:lnTo>
                  <a:lnTo>
                    <a:pt x="1315872" y="55880"/>
                  </a:lnTo>
                  <a:lnTo>
                    <a:pt x="1319530" y="59690"/>
                  </a:lnTo>
                  <a:lnTo>
                    <a:pt x="1319530" y="44450"/>
                  </a:lnTo>
                  <a:lnTo>
                    <a:pt x="1308569" y="44450"/>
                  </a:lnTo>
                  <a:lnTo>
                    <a:pt x="1274572" y="66128"/>
                  </a:lnTo>
                  <a:lnTo>
                    <a:pt x="1268412" y="93980"/>
                  </a:lnTo>
                  <a:lnTo>
                    <a:pt x="1269085" y="104165"/>
                  </a:lnTo>
                  <a:lnTo>
                    <a:pt x="1292136" y="136842"/>
                  </a:lnTo>
                  <a:lnTo>
                    <a:pt x="1304925" y="139700"/>
                  </a:lnTo>
                  <a:lnTo>
                    <a:pt x="1312506" y="138988"/>
                  </a:lnTo>
                  <a:lnTo>
                    <a:pt x="1341437" y="105410"/>
                  </a:lnTo>
                  <a:lnTo>
                    <a:pt x="1337779" y="101600"/>
                  </a:lnTo>
                  <a:lnTo>
                    <a:pt x="1337779" y="109220"/>
                  </a:lnTo>
                  <a:lnTo>
                    <a:pt x="1334135" y="116840"/>
                  </a:lnTo>
                  <a:lnTo>
                    <a:pt x="1326832" y="116840"/>
                  </a:lnTo>
                  <a:lnTo>
                    <a:pt x="1323174" y="120650"/>
                  </a:lnTo>
                  <a:lnTo>
                    <a:pt x="1304925" y="120650"/>
                  </a:lnTo>
                  <a:lnTo>
                    <a:pt x="1283017" y="82550"/>
                  </a:lnTo>
                  <a:lnTo>
                    <a:pt x="1341437" y="82550"/>
                  </a:lnTo>
                  <a:close/>
                </a:path>
                <a:path w="3397250" h="180975">
                  <a:moveTo>
                    <a:pt x="1411287" y="51993"/>
                  </a:moveTo>
                  <a:lnTo>
                    <a:pt x="1403934" y="44450"/>
                  </a:lnTo>
                  <a:lnTo>
                    <a:pt x="1400263" y="44450"/>
                  </a:lnTo>
                  <a:lnTo>
                    <a:pt x="1394764" y="45872"/>
                  </a:lnTo>
                  <a:lnTo>
                    <a:pt x="1389253" y="50114"/>
                  </a:lnTo>
                  <a:lnTo>
                    <a:pt x="1383753" y="57175"/>
                  </a:lnTo>
                  <a:lnTo>
                    <a:pt x="1378242" y="67081"/>
                  </a:lnTo>
                  <a:lnTo>
                    <a:pt x="1378242" y="44450"/>
                  </a:lnTo>
                  <a:lnTo>
                    <a:pt x="1374571" y="44450"/>
                  </a:lnTo>
                  <a:lnTo>
                    <a:pt x="1352550" y="55765"/>
                  </a:lnTo>
                  <a:lnTo>
                    <a:pt x="1359890" y="55765"/>
                  </a:lnTo>
                  <a:lnTo>
                    <a:pt x="1359890" y="59537"/>
                  </a:lnTo>
                  <a:lnTo>
                    <a:pt x="1363560" y="59537"/>
                  </a:lnTo>
                  <a:lnTo>
                    <a:pt x="1363560" y="127406"/>
                  </a:lnTo>
                  <a:lnTo>
                    <a:pt x="1359890" y="131178"/>
                  </a:lnTo>
                  <a:lnTo>
                    <a:pt x="1356220" y="131178"/>
                  </a:lnTo>
                  <a:lnTo>
                    <a:pt x="1356220" y="134937"/>
                  </a:lnTo>
                  <a:lnTo>
                    <a:pt x="1389253" y="134937"/>
                  </a:lnTo>
                  <a:lnTo>
                    <a:pt x="1385582" y="131178"/>
                  </a:lnTo>
                  <a:lnTo>
                    <a:pt x="1381912" y="131178"/>
                  </a:lnTo>
                  <a:lnTo>
                    <a:pt x="1381912" y="127406"/>
                  </a:lnTo>
                  <a:lnTo>
                    <a:pt x="1378242" y="123634"/>
                  </a:lnTo>
                  <a:lnTo>
                    <a:pt x="1378242" y="74612"/>
                  </a:lnTo>
                  <a:lnTo>
                    <a:pt x="1385582" y="67081"/>
                  </a:lnTo>
                  <a:lnTo>
                    <a:pt x="1389253" y="63309"/>
                  </a:lnTo>
                  <a:lnTo>
                    <a:pt x="1389253" y="59537"/>
                  </a:lnTo>
                  <a:lnTo>
                    <a:pt x="1392923" y="59537"/>
                  </a:lnTo>
                  <a:lnTo>
                    <a:pt x="1392923" y="63309"/>
                  </a:lnTo>
                  <a:lnTo>
                    <a:pt x="1396593" y="63309"/>
                  </a:lnTo>
                  <a:lnTo>
                    <a:pt x="1400263" y="67081"/>
                  </a:lnTo>
                  <a:lnTo>
                    <a:pt x="1411287" y="67081"/>
                  </a:lnTo>
                  <a:lnTo>
                    <a:pt x="1411287" y="59537"/>
                  </a:lnTo>
                  <a:lnTo>
                    <a:pt x="1411287" y="51993"/>
                  </a:lnTo>
                  <a:close/>
                </a:path>
                <a:path w="3397250" h="180975">
                  <a:moveTo>
                    <a:pt x="2044700" y="49212"/>
                  </a:moveTo>
                  <a:lnTo>
                    <a:pt x="2018957" y="49212"/>
                  </a:lnTo>
                  <a:lnTo>
                    <a:pt x="2018957" y="52984"/>
                  </a:lnTo>
                  <a:lnTo>
                    <a:pt x="2026310" y="52984"/>
                  </a:lnTo>
                  <a:lnTo>
                    <a:pt x="2029993" y="56756"/>
                  </a:lnTo>
                  <a:lnTo>
                    <a:pt x="2029993" y="60528"/>
                  </a:lnTo>
                  <a:lnTo>
                    <a:pt x="2026310" y="60528"/>
                  </a:lnTo>
                  <a:lnTo>
                    <a:pt x="2026310" y="64300"/>
                  </a:lnTo>
                  <a:lnTo>
                    <a:pt x="2007933" y="113309"/>
                  </a:lnTo>
                  <a:lnTo>
                    <a:pt x="1992655" y="79375"/>
                  </a:lnTo>
                  <a:lnTo>
                    <a:pt x="1985873" y="64300"/>
                  </a:lnTo>
                  <a:lnTo>
                    <a:pt x="1985873" y="52984"/>
                  </a:lnTo>
                  <a:lnTo>
                    <a:pt x="1993226" y="52984"/>
                  </a:lnTo>
                  <a:lnTo>
                    <a:pt x="1993226" y="49212"/>
                  </a:lnTo>
                  <a:lnTo>
                    <a:pt x="1956460" y="49212"/>
                  </a:lnTo>
                  <a:lnTo>
                    <a:pt x="1956460" y="52984"/>
                  </a:lnTo>
                  <a:lnTo>
                    <a:pt x="1967496" y="52984"/>
                  </a:lnTo>
                  <a:lnTo>
                    <a:pt x="1967496" y="60528"/>
                  </a:lnTo>
                  <a:lnTo>
                    <a:pt x="1974850" y="71843"/>
                  </a:lnTo>
                  <a:lnTo>
                    <a:pt x="1956460" y="113309"/>
                  </a:lnTo>
                  <a:lnTo>
                    <a:pt x="1938083" y="64300"/>
                  </a:lnTo>
                  <a:lnTo>
                    <a:pt x="1934400" y="60528"/>
                  </a:lnTo>
                  <a:lnTo>
                    <a:pt x="1934400" y="52984"/>
                  </a:lnTo>
                  <a:lnTo>
                    <a:pt x="1941753" y="52984"/>
                  </a:lnTo>
                  <a:lnTo>
                    <a:pt x="1941753" y="49212"/>
                  </a:lnTo>
                  <a:lnTo>
                    <a:pt x="1905000" y="49212"/>
                  </a:lnTo>
                  <a:lnTo>
                    <a:pt x="1905000" y="52984"/>
                  </a:lnTo>
                  <a:lnTo>
                    <a:pt x="1912340" y="52984"/>
                  </a:lnTo>
                  <a:lnTo>
                    <a:pt x="1916023" y="56756"/>
                  </a:lnTo>
                  <a:lnTo>
                    <a:pt x="1916023" y="60528"/>
                  </a:lnTo>
                  <a:lnTo>
                    <a:pt x="1919693" y="64300"/>
                  </a:lnTo>
                  <a:lnTo>
                    <a:pt x="1949107" y="139712"/>
                  </a:lnTo>
                  <a:lnTo>
                    <a:pt x="1961972" y="113309"/>
                  </a:lnTo>
                  <a:lnTo>
                    <a:pt x="1978520" y="79375"/>
                  </a:lnTo>
                  <a:lnTo>
                    <a:pt x="2000580" y="139712"/>
                  </a:lnTo>
                  <a:lnTo>
                    <a:pt x="2004250" y="139712"/>
                  </a:lnTo>
                  <a:lnTo>
                    <a:pt x="2013267" y="113309"/>
                  </a:lnTo>
                  <a:lnTo>
                    <a:pt x="2029993" y="64300"/>
                  </a:lnTo>
                  <a:lnTo>
                    <a:pt x="2033663" y="56756"/>
                  </a:lnTo>
                  <a:lnTo>
                    <a:pt x="2037346" y="52984"/>
                  </a:lnTo>
                  <a:lnTo>
                    <a:pt x="2044700" y="52984"/>
                  </a:lnTo>
                  <a:lnTo>
                    <a:pt x="2044700" y="49212"/>
                  </a:lnTo>
                  <a:close/>
                </a:path>
                <a:path w="3397250" h="180975">
                  <a:moveTo>
                    <a:pt x="2128837" y="90170"/>
                  </a:moveTo>
                  <a:lnTo>
                    <a:pt x="2114105" y="54394"/>
                  </a:lnTo>
                  <a:lnTo>
                    <a:pt x="2114105" y="97790"/>
                  </a:lnTo>
                  <a:lnTo>
                    <a:pt x="2113483" y="106248"/>
                  </a:lnTo>
                  <a:lnTo>
                    <a:pt x="2111806" y="113982"/>
                  </a:lnTo>
                  <a:lnTo>
                    <a:pt x="2109457" y="120294"/>
                  </a:lnTo>
                  <a:lnTo>
                    <a:pt x="2106752" y="124460"/>
                  </a:lnTo>
                  <a:lnTo>
                    <a:pt x="2099386" y="132080"/>
                  </a:lnTo>
                  <a:lnTo>
                    <a:pt x="2092032" y="132080"/>
                  </a:lnTo>
                  <a:lnTo>
                    <a:pt x="2064893" y="103035"/>
                  </a:lnTo>
                  <a:lnTo>
                    <a:pt x="2062594" y="78740"/>
                  </a:lnTo>
                  <a:lnTo>
                    <a:pt x="2066264" y="71120"/>
                  </a:lnTo>
                  <a:lnTo>
                    <a:pt x="2066264" y="67310"/>
                  </a:lnTo>
                  <a:lnTo>
                    <a:pt x="2069947" y="59690"/>
                  </a:lnTo>
                  <a:lnTo>
                    <a:pt x="2073630" y="55880"/>
                  </a:lnTo>
                  <a:lnTo>
                    <a:pt x="2077313" y="55880"/>
                  </a:lnTo>
                  <a:lnTo>
                    <a:pt x="2077313" y="52070"/>
                  </a:lnTo>
                  <a:lnTo>
                    <a:pt x="2092032" y="52070"/>
                  </a:lnTo>
                  <a:lnTo>
                    <a:pt x="2099386" y="55880"/>
                  </a:lnTo>
                  <a:lnTo>
                    <a:pt x="2114105" y="97790"/>
                  </a:lnTo>
                  <a:lnTo>
                    <a:pt x="2114105" y="54394"/>
                  </a:lnTo>
                  <a:lnTo>
                    <a:pt x="2088349" y="44450"/>
                  </a:lnTo>
                  <a:lnTo>
                    <a:pt x="2080996" y="44450"/>
                  </a:lnTo>
                  <a:lnTo>
                    <a:pt x="2073630" y="48260"/>
                  </a:lnTo>
                  <a:lnTo>
                    <a:pt x="2069947" y="52070"/>
                  </a:lnTo>
                  <a:lnTo>
                    <a:pt x="2062594" y="55880"/>
                  </a:lnTo>
                  <a:lnTo>
                    <a:pt x="2058911" y="59690"/>
                  </a:lnTo>
                  <a:lnTo>
                    <a:pt x="2055228" y="71120"/>
                  </a:lnTo>
                  <a:lnTo>
                    <a:pt x="2047875" y="86360"/>
                  </a:lnTo>
                  <a:lnTo>
                    <a:pt x="2058911" y="124460"/>
                  </a:lnTo>
                  <a:lnTo>
                    <a:pt x="2088349" y="139700"/>
                  </a:lnTo>
                  <a:lnTo>
                    <a:pt x="2095715" y="139700"/>
                  </a:lnTo>
                  <a:lnTo>
                    <a:pt x="2110435" y="132080"/>
                  </a:lnTo>
                  <a:lnTo>
                    <a:pt x="2121471" y="120650"/>
                  </a:lnTo>
                  <a:lnTo>
                    <a:pt x="2128837" y="105410"/>
                  </a:lnTo>
                  <a:lnTo>
                    <a:pt x="2128837" y="90170"/>
                  </a:lnTo>
                  <a:close/>
                </a:path>
                <a:path w="3397250" h="180975">
                  <a:moveTo>
                    <a:pt x="2201862" y="55765"/>
                  </a:moveTo>
                  <a:lnTo>
                    <a:pt x="2198217" y="51993"/>
                  </a:lnTo>
                  <a:lnTo>
                    <a:pt x="2198217" y="48221"/>
                  </a:lnTo>
                  <a:lnTo>
                    <a:pt x="2194572" y="48221"/>
                  </a:lnTo>
                  <a:lnTo>
                    <a:pt x="2190927" y="44450"/>
                  </a:lnTo>
                  <a:lnTo>
                    <a:pt x="2187295" y="44450"/>
                  </a:lnTo>
                  <a:lnTo>
                    <a:pt x="2181822" y="45872"/>
                  </a:lnTo>
                  <a:lnTo>
                    <a:pt x="2176361" y="50114"/>
                  </a:lnTo>
                  <a:lnTo>
                    <a:pt x="2170900" y="57175"/>
                  </a:lnTo>
                  <a:lnTo>
                    <a:pt x="2165439" y="67081"/>
                  </a:lnTo>
                  <a:lnTo>
                    <a:pt x="2165439" y="55765"/>
                  </a:lnTo>
                  <a:lnTo>
                    <a:pt x="2165439" y="44450"/>
                  </a:lnTo>
                  <a:lnTo>
                    <a:pt x="2161794" y="44450"/>
                  </a:lnTo>
                  <a:lnTo>
                    <a:pt x="2139950" y="55765"/>
                  </a:lnTo>
                  <a:lnTo>
                    <a:pt x="2139950" y="59537"/>
                  </a:lnTo>
                  <a:lnTo>
                    <a:pt x="2143582" y="55765"/>
                  </a:lnTo>
                  <a:lnTo>
                    <a:pt x="2147227" y="55765"/>
                  </a:lnTo>
                  <a:lnTo>
                    <a:pt x="2150872" y="59537"/>
                  </a:lnTo>
                  <a:lnTo>
                    <a:pt x="2150872" y="131178"/>
                  </a:lnTo>
                  <a:lnTo>
                    <a:pt x="2147227" y="131178"/>
                  </a:lnTo>
                  <a:lnTo>
                    <a:pt x="2143582" y="134937"/>
                  </a:lnTo>
                  <a:lnTo>
                    <a:pt x="2180005" y="134937"/>
                  </a:lnTo>
                  <a:lnTo>
                    <a:pt x="2176361" y="131178"/>
                  </a:lnTo>
                  <a:lnTo>
                    <a:pt x="2172716" y="131178"/>
                  </a:lnTo>
                  <a:lnTo>
                    <a:pt x="2169083" y="127406"/>
                  </a:lnTo>
                  <a:lnTo>
                    <a:pt x="2169083" y="123634"/>
                  </a:lnTo>
                  <a:lnTo>
                    <a:pt x="2165439" y="119862"/>
                  </a:lnTo>
                  <a:lnTo>
                    <a:pt x="2165439" y="74612"/>
                  </a:lnTo>
                  <a:lnTo>
                    <a:pt x="2172716" y="67081"/>
                  </a:lnTo>
                  <a:lnTo>
                    <a:pt x="2176361" y="63309"/>
                  </a:lnTo>
                  <a:lnTo>
                    <a:pt x="2176361" y="59537"/>
                  </a:lnTo>
                  <a:lnTo>
                    <a:pt x="2180005" y="59537"/>
                  </a:lnTo>
                  <a:lnTo>
                    <a:pt x="2183650" y="63309"/>
                  </a:lnTo>
                  <a:lnTo>
                    <a:pt x="2187295" y="63309"/>
                  </a:lnTo>
                  <a:lnTo>
                    <a:pt x="2187295" y="67081"/>
                  </a:lnTo>
                  <a:lnTo>
                    <a:pt x="2198217" y="67081"/>
                  </a:lnTo>
                  <a:lnTo>
                    <a:pt x="2198217" y="63309"/>
                  </a:lnTo>
                  <a:lnTo>
                    <a:pt x="2201862" y="59537"/>
                  </a:lnTo>
                  <a:lnTo>
                    <a:pt x="2201862" y="55765"/>
                  </a:lnTo>
                  <a:close/>
                </a:path>
                <a:path w="3397250" h="180975">
                  <a:moveTo>
                    <a:pt x="2235377" y="131191"/>
                  </a:moveTo>
                  <a:lnTo>
                    <a:pt x="2231656" y="131191"/>
                  </a:lnTo>
                  <a:lnTo>
                    <a:pt x="2231656" y="86220"/>
                  </a:lnTo>
                  <a:lnTo>
                    <a:pt x="2231656" y="0"/>
                  </a:lnTo>
                  <a:lnTo>
                    <a:pt x="2227923" y="0"/>
                  </a:lnTo>
                  <a:lnTo>
                    <a:pt x="2201862" y="11252"/>
                  </a:lnTo>
                  <a:lnTo>
                    <a:pt x="2213025" y="11252"/>
                  </a:lnTo>
                  <a:lnTo>
                    <a:pt x="2213025" y="131191"/>
                  </a:lnTo>
                  <a:lnTo>
                    <a:pt x="2209304" y="131191"/>
                  </a:lnTo>
                  <a:lnTo>
                    <a:pt x="2205583" y="134937"/>
                  </a:lnTo>
                  <a:lnTo>
                    <a:pt x="2235377" y="134937"/>
                  </a:lnTo>
                  <a:lnTo>
                    <a:pt x="2235377" y="131191"/>
                  </a:lnTo>
                  <a:close/>
                </a:path>
                <a:path w="3397250" h="180975">
                  <a:moveTo>
                    <a:pt x="2298700" y="131191"/>
                  </a:moveTo>
                  <a:lnTo>
                    <a:pt x="2287524" y="131191"/>
                  </a:lnTo>
                  <a:lnTo>
                    <a:pt x="2283803" y="127444"/>
                  </a:lnTo>
                  <a:lnTo>
                    <a:pt x="2283803" y="123698"/>
                  </a:lnTo>
                  <a:lnTo>
                    <a:pt x="2280069" y="123698"/>
                  </a:lnTo>
                  <a:lnTo>
                    <a:pt x="2276348" y="119951"/>
                  </a:lnTo>
                  <a:lnTo>
                    <a:pt x="2268893" y="108712"/>
                  </a:lnTo>
                  <a:lnTo>
                    <a:pt x="2246553" y="82473"/>
                  </a:lnTo>
                  <a:lnTo>
                    <a:pt x="2272627" y="56235"/>
                  </a:lnTo>
                  <a:lnTo>
                    <a:pt x="2276348" y="56235"/>
                  </a:lnTo>
                  <a:lnTo>
                    <a:pt x="2280069" y="52476"/>
                  </a:lnTo>
                  <a:lnTo>
                    <a:pt x="2291245" y="52476"/>
                  </a:lnTo>
                  <a:lnTo>
                    <a:pt x="2291245" y="48729"/>
                  </a:lnTo>
                  <a:lnTo>
                    <a:pt x="2257729" y="48729"/>
                  </a:lnTo>
                  <a:lnTo>
                    <a:pt x="2257729" y="52476"/>
                  </a:lnTo>
                  <a:lnTo>
                    <a:pt x="2261451" y="52476"/>
                  </a:lnTo>
                  <a:lnTo>
                    <a:pt x="2261451" y="59982"/>
                  </a:lnTo>
                  <a:lnTo>
                    <a:pt x="2253996" y="67475"/>
                  </a:lnTo>
                  <a:lnTo>
                    <a:pt x="2231656" y="86220"/>
                  </a:lnTo>
                  <a:lnTo>
                    <a:pt x="2257729" y="119951"/>
                  </a:lnTo>
                  <a:lnTo>
                    <a:pt x="2261451" y="123698"/>
                  </a:lnTo>
                  <a:lnTo>
                    <a:pt x="2261451" y="134937"/>
                  </a:lnTo>
                  <a:lnTo>
                    <a:pt x="2298700" y="134937"/>
                  </a:lnTo>
                  <a:lnTo>
                    <a:pt x="2298700" y="131191"/>
                  </a:lnTo>
                  <a:close/>
                </a:path>
                <a:path w="3397250" h="180975">
                  <a:moveTo>
                    <a:pt x="2374900" y="82550"/>
                  </a:moveTo>
                  <a:lnTo>
                    <a:pt x="2360282" y="52070"/>
                  </a:lnTo>
                  <a:lnTo>
                    <a:pt x="2356637" y="48260"/>
                  </a:lnTo>
                  <a:lnTo>
                    <a:pt x="2352992" y="46367"/>
                  </a:lnTo>
                  <a:lnTo>
                    <a:pt x="2352992" y="63500"/>
                  </a:lnTo>
                  <a:lnTo>
                    <a:pt x="2352992" y="74930"/>
                  </a:lnTo>
                  <a:lnTo>
                    <a:pt x="2316480" y="74930"/>
                  </a:lnTo>
                  <a:lnTo>
                    <a:pt x="2316480" y="67310"/>
                  </a:lnTo>
                  <a:lnTo>
                    <a:pt x="2331085" y="52070"/>
                  </a:lnTo>
                  <a:lnTo>
                    <a:pt x="2342032" y="52070"/>
                  </a:lnTo>
                  <a:lnTo>
                    <a:pt x="2345690" y="55880"/>
                  </a:lnTo>
                  <a:lnTo>
                    <a:pt x="2349335" y="55880"/>
                  </a:lnTo>
                  <a:lnTo>
                    <a:pt x="2349335" y="59690"/>
                  </a:lnTo>
                  <a:lnTo>
                    <a:pt x="2352992" y="63500"/>
                  </a:lnTo>
                  <a:lnTo>
                    <a:pt x="2352992" y="46367"/>
                  </a:lnTo>
                  <a:lnTo>
                    <a:pt x="2349335" y="44450"/>
                  </a:lnTo>
                  <a:lnTo>
                    <a:pt x="2342032" y="44450"/>
                  </a:lnTo>
                  <a:lnTo>
                    <a:pt x="2308034" y="66128"/>
                  </a:lnTo>
                  <a:lnTo>
                    <a:pt x="2301875" y="93980"/>
                  </a:lnTo>
                  <a:lnTo>
                    <a:pt x="2302548" y="104165"/>
                  </a:lnTo>
                  <a:lnTo>
                    <a:pt x="2324227" y="136842"/>
                  </a:lnTo>
                  <a:lnTo>
                    <a:pt x="2338387" y="139700"/>
                  </a:lnTo>
                  <a:lnTo>
                    <a:pt x="2345969" y="138988"/>
                  </a:lnTo>
                  <a:lnTo>
                    <a:pt x="2374900" y="105410"/>
                  </a:lnTo>
                  <a:lnTo>
                    <a:pt x="2371242" y="101600"/>
                  </a:lnTo>
                  <a:lnTo>
                    <a:pt x="2363940" y="116840"/>
                  </a:lnTo>
                  <a:lnTo>
                    <a:pt x="2360295" y="116840"/>
                  </a:lnTo>
                  <a:lnTo>
                    <a:pt x="2356637" y="120650"/>
                  </a:lnTo>
                  <a:lnTo>
                    <a:pt x="2338387" y="120650"/>
                  </a:lnTo>
                  <a:lnTo>
                    <a:pt x="2316480" y="82550"/>
                  </a:lnTo>
                  <a:lnTo>
                    <a:pt x="2374900" y="82550"/>
                  </a:lnTo>
                  <a:close/>
                </a:path>
                <a:path w="3397250" h="180975">
                  <a:moveTo>
                    <a:pt x="2444750" y="51993"/>
                  </a:moveTo>
                  <a:lnTo>
                    <a:pt x="2437460" y="44450"/>
                  </a:lnTo>
                  <a:lnTo>
                    <a:pt x="2433815" y="44450"/>
                  </a:lnTo>
                  <a:lnTo>
                    <a:pt x="2428354" y="45872"/>
                  </a:lnTo>
                  <a:lnTo>
                    <a:pt x="2422893" y="50114"/>
                  </a:lnTo>
                  <a:lnTo>
                    <a:pt x="2417432" y="57175"/>
                  </a:lnTo>
                  <a:lnTo>
                    <a:pt x="2411971" y="67081"/>
                  </a:lnTo>
                  <a:lnTo>
                    <a:pt x="2411971" y="55765"/>
                  </a:lnTo>
                  <a:lnTo>
                    <a:pt x="2411971" y="44450"/>
                  </a:lnTo>
                  <a:lnTo>
                    <a:pt x="2408326" y="44450"/>
                  </a:lnTo>
                  <a:lnTo>
                    <a:pt x="2382837" y="55765"/>
                  </a:lnTo>
                  <a:lnTo>
                    <a:pt x="2386469" y="59537"/>
                  </a:lnTo>
                  <a:lnTo>
                    <a:pt x="2386469" y="55765"/>
                  </a:lnTo>
                  <a:lnTo>
                    <a:pt x="2393759" y="55765"/>
                  </a:lnTo>
                  <a:lnTo>
                    <a:pt x="2393759" y="63309"/>
                  </a:lnTo>
                  <a:lnTo>
                    <a:pt x="2397404" y="63309"/>
                  </a:lnTo>
                  <a:lnTo>
                    <a:pt x="2397404" y="123634"/>
                  </a:lnTo>
                  <a:lnTo>
                    <a:pt x="2393759" y="127406"/>
                  </a:lnTo>
                  <a:lnTo>
                    <a:pt x="2393759" y="131178"/>
                  </a:lnTo>
                  <a:lnTo>
                    <a:pt x="2390114" y="131178"/>
                  </a:lnTo>
                  <a:lnTo>
                    <a:pt x="2386469" y="134937"/>
                  </a:lnTo>
                  <a:lnTo>
                    <a:pt x="2422893" y="134937"/>
                  </a:lnTo>
                  <a:lnTo>
                    <a:pt x="2419248" y="131178"/>
                  </a:lnTo>
                  <a:lnTo>
                    <a:pt x="2415603" y="131178"/>
                  </a:lnTo>
                  <a:lnTo>
                    <a:pt x="2415603" y="127406"/>
                  </a:lnTo>
                  <a:lnTo>
                    <a:pt x="2411971" y="127406"/>
                  </a:lnTo>
                  <a:lnTo>
                    <a:pt x="2411971" y="74612"/>
                  </a:lnTo>
                  <a:lnTo>
                    <a:pt x="2419248" y="67081"/>
                  </a:lnTo>
                  <a:lnTo>
                    <a:pt x="2419248" y="63309"/>
                  </a:lnTo>
                  <a:lnTo>
                    <a:pt x="2422893" y="59537"/>
                  </a:lnTo>
                  <a:lnTo>
                    <a:pt x="2426538" y="59537"/>
                  </a:lnTo>
                  <a:lnTo>
                    <a:pt x="2426538" y="63309"/>
                  </a:lnTo>
                  <a:lnTo>
                    <a:pt x="2430183" y="63309"/>
                  </a:lnTo>
                  <a:lnTo>
                    <a:pt x="2433815" y="67081"/>
                  </a:lnTo>
                  <a:lnTo>
                    <a:pt x="2441105" y="67081"/>
                  </a:lnTo>
                  <a:lnTo>
                    <a:pt x="2444750" y="63309"/>
                  </a:lnTo>
                  <a:lnTo>
                    <a:pt x="2444750" y="59537"/>
                  </a:lnTo>
                  <a:lnTo>
                    <a:pt x="2444750" y="51993"/>
                  </a:lnTo>
                  <a:close/>
                </a:path>
                <a:path w="3397250" h="180975">
                  <a:moveTo>
                    <a:pt x="2997200" y="49212"/>
                  </a:moveTo>
                  <a:lnTo>
                    <a:pt x="2971368" y="49212"/>
                  </a:lnTo>
                  <a:lnTo>
                    <a:pt x="2971368" y="52984"/>
                  </a:lnTo>
                  <a:lnTo>
                    <a:pt x="2982430" y="52984"/>
                  </a:lnTo>
                  <a:lnTo>
                    <a:pt x="2982430" y="60528"/>
                  </a:lnTo>
                  <a:lnTo>
                    <a:pt x="2978747" y="64300"/>
                  </a:lnTo>
                  <a:lnTo>
                    <a:pt x="2960293" y="113309"/>
                  </a:lnTo>
                  <a:lnTo>
                    <a:pt x="2944965" y="79375"/>
                  </a:lnTo>
                  <a:lnTo>
                    <a:pt x="2938157" y="64300"/>
                  </a:lnTo>
                  <a:lnTo>
                    <a:pt x="2938157" y="56756"/>
                  </a:lnTo>
                  <a:lnTo>
                    <a:pt x="2941840" y="52984"/>
                  </a:lnTo>
                  <a:lnTo>
                    <a:pt x="2949232" y="52984"/>
                  </a:lnTo>
                  <a:lnTo>
                    <a:pt x="2949232" y="49212"/>
                  </a:lnTo>
                  <a:lnTo>
                    <a:pt x="2908643" y="49212"/>
                  </a:lnTo>
                  <a:lnTo>
                    <a:pt x="2908643" y="52984"/>
                  </a:lnTo>
                  <a:lnTo>
                    <a:pt x="2919704" y="52984"/>
                  </a:lnTo>
                  <a:lnTo>
                    <a:pt x="2919704" y="56756"/>
                  </a:lnTo>
                  <a:lnTo>
                    <a:pt x="2923400" y="60528"/>
                  </a:lnTo>
                  <a:lnTo>
                    <a:pt x="2927083" y="71843"/>
                  </a:lnTo>
                  <a:lnTo>
                    <a:pt x="2908643" y="113309"/>
                  </a:lnTo>
                  <a:lnTo>
                    <a:pt x="2890189" y="64300"/>
                  </a:lnTo>
                  <a:lnTo>
                    <a:pt x="2886494" y="60528"/>
                  </a:lnTo>
                  <a:lnTo>
                    <a:pt x="2886494" y="52984"/>
                  </a:lnTo>
                  <a:lnTo>
                    <a:pt x="2893872" y="52984"/>
                  </a:lnTo>
                  <a:lnTo>
                    <a:pt x="2893872" y="49212"/>
                  </a:lnTo>
                  <a:lnTo>
                    <a:pt x="2860675" y="49212"/>
                  </a:lnTo>
                  <a:lnTo>
                    <a:pt x="2860675" y="52984"/>
                  </a:lnTo>
                  <a:lnTo>
                    <a:pt x="2864358" y="52984"/>
                  </a:lnTo>
                  <a:lnTo>
                    <a:pt x="2871736" y="60528"/>
                  </a:lnTo>
                  <a:lnTo>
                    <a:pt x="2871736" y="64300"/>
                  </a:lnTo>
                  <a:lnTo>
                    <a:pt x="2901264" y="139712"/>
                  </a:lnTo>
                  <a:lnTo>
                    <a:pt x="2914167" y="113309"/>
                  </a:lnTo>
                  <a:lnTo>
                    <a:pt x="2930779" y="79375"/>
                  </a:lnTo>
                  <a:lnTo>
                    <a:pt x="2952915" y="139712"/>
                  </a:lnTo>
                  <a:lnTo>
                    <a:pt x="2960293" y="139712"/>
                  </a:lnTo>
                  <a:lnTo>
                    <a:pt x="2969336" y="113309"/>
                  </a:lnTo>
                  <a:lnTo>
                    <a:pt x="2986125" y="64300"/>
                  </a:lnTo>
                  <a:lnTo>
                    <a:pt x="2986125" y="56756"/>
                  </a:lnTo>
                  <a:lnTo>
                    <a:pt x="2989808" y="52984"/>
                  </a:lnTo>
                  <a:lnTo>
                    <a:pt x="2997200" y="52984"/>
                  </a:lnTo>
                  <a:lnTo>
                    <a:pt x="2997200" y="49212"/>
                  </a:lnTo>
                  <a:close/>
                </a:path>
                <a:path w="3397250" h="180975">
                  <a:moveTo>
                    <a:pt x="3081337" y="105410"/>
                  </a:moveTo>
                  <a:lnTo>
                    <a:pt x="3073971" y="59690"/>
                  </a:lnTo>
                  <a:lnTo>
                    <a:pt x="3066491" y="53289"/>
                  </a:lnTo>
                  <a:lnTo>
                    <a:pt x="3066491" y="106248"/>
                  </a:lnTo>
                  <a:lnTo>
                    <a:pt x="3065691" y="113982"/>
                  </a:lnTo>
                  <a:lnTo>
                    <a:pt x="3063506" y="120294"/>
                  </a:lnTo>
                  <a:lnTo>
                    <a:pt x="3059252" y="124460"/>
                  </a:lnTo>
                  <a:lnTo>
                    <a:pt x="3051886" y="132080"/>
                  </a:lnTo>
                  <a:lnTo>
                    <a:pt x="3037167" y="132080"/>
                  </a:lnTo>
                  <a:lnTo>
                    <a:pt x="3029813" y="128270"/>
                  </a:lnTo>
                  <a:lnTo>
                    <a:pt x="3026130" y="116840"/>
                  </a:lnTo>
                  <a:lnTo>
                    <a:pt x="3021876" y="110477"/>
                  </a:lnTo>
                  <a:lnTo>
                    <a:pt x="3019691" y="103035"/>
                  </a:lnTo>
                  <a:lnTo>
                    <a:pt x="3018879" y="94881"/>
                  </a:lnTo>
                  <a:lnTo>
                    <a:pt x="3018764" y="67310"/>
                  </a:lnTo>
                  <a:lnTo>
                    <a:pt x="3022447" y="59690"/>
                  </a:lnTo>
                  <a:lnTo>
                    <a:pt x="3026130" y="55880"/>
                  </a:lnTo>
                  <a:lnTo>
                    <a:pt x="3029813" y="55880"/>
                  </a:lnTo>
                  <a:lnTo>
                    <a:pt x="3033484" y="52070"/>
                  </a:lnTo>
                  <a:lnTo>
                    <a:pt x="3044533" y="52070"/>
                  </a:lnTo>
                  <a:lnTo>
                    <a:pt x="3051886" y="55880"/>
                  </a:lnTo>
                  <a:lnTo>
                    <a:pt x="3066427" y="94881"/>
                  </a:lnTo>
                  <a:lnTo>
                    <a:pt x="3066491" y="106248"/>
                  </a:lnTo>
                  <a:lnTo>
                    <a:pt x="3066491" y="53289"/>
                  </a:lnTo>
                  <a:lnTo>
                    <a:pt x="3064611" y="52070"/>
                  </a:lnTo>
                  <a:lnTo>
                    <a:pt x="3060166" y="49212"/>
                  </a:lnTo>
                  <a:lnTo>
                    <a:pt x="3051200" y="45770"/>
                  </a:lnTo>
                  <a:lnTo>
                    <a:pt x="3040850" y="44450"/>
                  </a:lnTo>
                  <a:lnTo>
                    <a:pt x="3033484" y="44450"/>
                  </a:lnTo>
                  <a:lnTo>
                    <a:pt x="3029813" y="48260"/>
                  </a:lnTo>
                  <a:lnTo>
                    <a:pt x="3015094" y="55880"/>
                  </a:lnTo>
                  <a:lnTo>
                    <a:pt x="3011411" y="59690"/>
                  </a:lnTo>
                  <a:lnTo>
                    <a:pt x="3007728" y="71120"/>
                  </a:lnTo>
                  <a:lnTo>
                    <a:pt x="3000375" y="86360"/>
                  </a:lnTo>
                  <a:lnTo>
                    <a:pt x="3011411" y="124460"/>
                  </a:lnTo>
                  <a:lnTo>
                    <a:pt x="3040850" y="139700"/>
                  </a:lnTo>
                  <a:lnTo>
                    <a:pt x="3048216" y="139700"/>
                  </a:lnTo>
                  <a:lnTo>
                    <a:pt x="3062935" y="132080"/>
                  </a:lnTo>
                  <a:lnTo>
                    <a:pt x="3070288" y="128270"/>
                  </a:lnTo>
                  <a:lnTo>
                    <a:pt x="3081337" y="105410"/>
                  </a:lnTo>
                  <a:close/>
                </a:path>
                <a:path w="3397250" h="180975">
                  <a:moveTo>
                    <a:pt x="3154362" y="51993"/>
                  </a:moveTo>
                  <a:lnTo>
                    <a:pt x="3150717" y="48221"/>
                  </a:lnTo>
                  <a:lnTo>
                    <a:pt x="3147072" y="48221"/>
                  </a:lnTo>
                  <a:lnTo>
                    <a:pt x="3147072" y="44450"/>
                  </a:lnTo>
                  <a:lnTo>
                    <a:pt x="3143427" y="44450"/>
                  </a:lnTo>
                  <a:lnTo>
                    <a:pt x="3137966" y="45872"/>
                  </a:lnTo>
                  <a:lnTo>
                    <a:pt x="3132505" y="50114"/>
                  </a:lnTo>
                  <a:lnTo>
                    <a:pt x="3127044" y="57175"/>
                  </a:lnTo>
                  <a:lnTo>
                    <a:pt x="3121583" y="67081"/>
                  </a:lnTo>
                  <a:lnTo>
                    <a:pt x="3121583" y="55765"/>
                  </a:lnTo>
                  <a:lnTo>
                    <a:pt x="3121583" y="44450"/>
                  </a:lnTo>
                  <a:lnTo>
                    <a:pt x="3117939" y="44450"/>
                  </a:lnTo>
                  <a:lnTo>
                    <a:pt x="3092450" y="55765"/>
                  </a:lnTo>
                  <a:lnTo>
                    <a:pt x="3092450" y="59537"/>
                  </a:lnTo>
                  <a:lnTo>
                    <a:pt x="3096082" y="55765"/>
                  </a:lnTo>
                  <a:lnTo>
                    <a:pt x="3099727" y="55765"/>
                  </a:lnTo>
                  <a:lnTo>
                    <a:pt x="3103372" y="59537"/>
                  </a:lnTo>
                  <a:lnTo>
                    <a:pt x="3103372" y="131178"/>
                  </a:lnTo>
                  <a:lnTo>
                    <a:pt x="3099727" y="131178"/>
                  </a:lnTo>
                  <a:lnTo>
                    <a:pt x="3096082" y="134937"/>
                  </a:lnTo>
                  <a:lnTo>
                    <a:pt x="3132505" y="134937"/>
                  </a:lnTo>
                  <a:lnTo>
                    <a:pt x="3128861" y="131178"/>
                  </a:lnTo>
                  <a:lnTo>
                    <a:pt x="3125216" y="131178"/>
                  </a:lnTo>
                  <a:lnTo>
                    <a:pt x="3121583" y="127406"/>
                  </a:lnTo>
                  <a:lnTo>
                    <a:pt x="3121583" y="74612"/>
                  </a:lnTo>
                  <a:lnTo>
                    <a:pt x="3125216" y="70853"/>
                  </a:lnTo>
                  <a:lnTo>
                    <a:pt x="3125216" y="67081"/>
                  </a:lnTo>
                  <a:lnTo>
                    <a:pt x="3128861" y="63309"/>
                  </a:lnTo>
                  <a:lnTo>
                    <a:pt x="3128861" y="59537"/>
                  </a:lnTo>
                  <a:lnTo>
                    <a:pt x="3136150" y="59537"/>
                  </a:lnTo>
                  <a:lnTo>
                    <a:pt x="3136150" y="63309"/>
                  </a:lnTo>
                  <a:lnTo>
                    <a:pt x="3139783" y="63309"/>
                  </a:lnTo>
                  <a:lnTo>
                    <a:pt x="3143427" y="67081"/>
                  </a:lnTo>
                  <a:lnTo>
                    <a:pt x="3150717" y="67081"/>
                  </a:lnTo>
                  <a:lnTo>
                    <a:pt x="3154362" y="63309"/>
                  </a:lnTo>
                  <a:lnTo>
                    <a:pt x="3154362" y="59537"/>
                  </a:lnTo>
                  <a:lnTo>
                    <a:pt x="3154362" y="51993"/>
                  </a:lnTo>
                  <a:close/>
                </a:path>
                <a:path w="3397250" h="180975">
                  <a:moveTo>
                    <a:pt x="3187877" y="131191"/>
                  </a:moveTo>
                  <a:lnTo>
                    <a:pt x="3184156" y="131191"/>
                  </a:lnTo>
                  <a:lnTo>
                    <a:pt x="3184156" y="86220"/>
                  </a:lnTo>
                  <a:lnTo>
                    <a:pt x="3184156" y="0"/>
                  </a:lnTo>
                  <a:lnTo>
                    <a:pt x="3180423" y="0"/>
                  </a:lnTo>
                  <a:lnTo>
                    <a:pt x="3154362" y="11252"/>
                  </a:lnTo>
                  <a:lnTo>
                    <a:pt x="3165525" y="11252"/>
                  </a:lnTo>
                  <a:lnTo>
                    <a:pt x="3165525" y="14998"/>
                  </a:lnTo>
                  <a:lnTo>
                    <a:pt x="3169259" y="18745"/>
                  </a:lnTo>
                  <a:lnTo>
                    <a:pt x="3169259" y="127444"/>
                  </a:lnTo>
                  <a:lnTo>
                    <a:pt x="3165525" y="127444"/>
                  </a:lnTo>
                  <a:lnTo>
                    <a:pt x="3165525" y="131191"/>
                  </a:lnTo>
                  <a:lnTo>
                    <a:pt x="3161804" y="131191"/>
                  </a:lnTo>
                  <a:lnTo>
                    <a:pt x="3158083" y="134937"/>
                  </a:lnTo>
                  <a:lnTo>
                    <a:pt x="3187877" y="134937"/>
                  </a:lnTo>
                  <a:lnTo>
                    <a:pt x="3187877" y="131191"/>
                  </a:lnTo>
                  <a:close/>
                </a:path>
                <a:path w="3397250" h="180975">
                  <a:moveTo>
                    <a:pt x="3251200" y="131191"/>
                  </a:moveTo>
                  <a:lnTo>
                    <a:pt x="3240024" y="131191"/>
                  </a:lnTo>
                  <a:lnTo>
                    <a:pt x="3240024" y="127444"/>
                  </a:lnTo>
                  <a:lnTo>
                    <a:pt x="3236303" y="123698"/>
                  </a:lnTo>
                  <a:lnTo>
                    <a:pt x="3232569" y="123698"/>
                  </a:lnTo>
                  <a:lnTo>
                    <a:pt x="3228848" y="119951"/>
                  </a:lnTo>
                  <a:lnTo>
                    <a:pt x="3225127" y="108712"/>
                  </a:lnTo>
                  <a:lnTo>
                    <a:pt x="3199053" y="82473"/>
                  </a:lnTo>
                  <a:lnTo>
                    <a:pt x="3225127" y="56235"/>
                  </a:lnTo>
                  <a:lnTo>
                    <a:pt x="3228848" y="56235"/>
                  </a:lnTo>
                  <a:lnTo>
                    <a:pt x="3232569" y="52476"/>
                  </a:lnTo>
                  <a:lnTo>
                    <a:pt x="3247466" y="52476"/>
                  </a:lnTo>
                  <a:lnTo>
                    <a:pt x="3247466" y="48729"/>
                  </a:lnTo>
                  <a:lnTo>
                    <a:pt x="3210229" y="48729"/>
                  </a:lnTo>
                  <a:lnTo>
                    <a:pt x="3210229" y="52476"/>
                  </a:lnTo>
                  <a:lnTo>
                    <a:pt x="3213951" y="52476"/>
                  </a:lnTo>
                  <a:lnTo>
                    <a:pt x="3217672" y="56235"/>
                  </a:lnTo>
                  <a:lnTo>
                    <a:pt x="3206496" y="67475"/>
                  </a:lnTo>
                  <a:lnTo>
                    <a:pt x="3184156" y="86220"/>
                  </a:lnTo>
                  <a:lnTo>
                    <a:pt x="3210229" y="119951"/>
                  </a:lnTo>
                  <a:lnTo>
                    <a:pt x="3213951" y="123698"/>
                  </a:lnTo>
                  <a:lnTo>
                    <a:pt x="3213951" y="134937"/>
                  </a:lnTo>
                  <a:lnTo>
                    <a:pt x="3251200" y="134937"/>
                  </a:lnTo>
                  <a:lnTo>
                    <a:pt x="3251200" y="131191"/>
                  </a:lnTo>
                  <a:close/>
                </a:path>
                <a:path w="3397250" h="180975">
                  <a:moveTo>
                    <a:pt x="3327400" y="82550"/>
                  </a:moveTo>
                  <a:lnTo>
                    <a:pt x="3316440" y="55880"/>
                  </a:lnTo>
                  <a:lnTo>
                    <a:pt x="3314611" y="52070"/>
                  </a:lnTo>
                  <a:lnTo>
                    <a:pt x="3312795" y="48260"/>
                  </a:lnTo>
                  <a:lnTo>
                    <a:pt x="3305492" y="44450"/>
                  </a:lnTo>
                  <a:lnTo>
                    <a:pt x="3305492" y="59690"/>
                  </a:lnTo>
                  <a:lnTo>
                    <a:pt x="3305492" y="74930"/>
                  </a:lnTo>
                  <a:lnTo>
                    <a:pt x="3268980" y="74930"/>
                  </a:lnTo>
                  <a:lnTo>
                    <a:pt x="3268980" y="67310"/>
                  </a:lnTo>
                  <a:lnTo>
                    <a:pt x="3283585" y="52070"/>
                  </a:lnTo>
                  <a:lnTo>
                    <a:pt x="3294532" y="52070"/>
                  </a:lnTo>
                  <a:lnTo>
                    <a:pt x="3298190" y="55880"/>
                  </a:lnTo>
                  <a:lnTo>
                    <a:pt x="3301835" y="55880"/>
                  </a:lnTo>
                  <a:lnTo>
                    <a:pt x="3305492" y="59690"/>
                  </a:lnTo>
                  <a:lnTo>
                    <a:pt x="3305492" y="44450"/>
                  </a:lnTo>
                  <a:lnTo>
                    <a:pt x="3294532" y="44450"/>
                  </a:lnTo>
                  <a:lnTo>
                    <a:pt x="3260534" y="66128"/>
                  </a:lnTo>
                  <a:lnTo>
                    <a:pt x="3254375" y="93980"/>
                  </a:lnTo>
                  <a:lnTo>
                    <a:pt x="3255048" y="104165"/>
                  </a:lnTo>
                  <a:lnTo>
                    <a:pt x="3278098" y="136842"/>
                  </a:lnTo>
                  <a:lnTo>
                    <a:pt x="3290887" y="139700"/>
                  </a:lnTo>
                  <a:lnTo>
                    <a:pt x="3298469" y="138988"/>
                  </a:lnTo>
                  <a:lnTo>
                    <a:pt x="3327400" y="105410"/>
                  </a:lnTo>
                  <a:lnTo>
                    <a:pt x="3323742" y="101600"/>
                  </a:lnTo>
                  <a:lnTo>
                    <a:pt x="3323742" y="109220"/>
                  </a:lnTo>
                  <a:lnTo>
                    <a:pt x="3320097" y="116840"/>
                  </a:lnTo>
                  <a:lnTo>
                    <a:pt x="3312795" y="116840"/>
                  </a:lnTo>
                  <a:lnTo>
                    <a:pt x="3309137" y="120650"/>
                  </a:lnTo>
                  <a:lnTo>
                    <a:pt x="3290887" y="120650"/>
                  </a:lnTo>
                  <a:lnTo>
                    <a:pt x="3268980" y="82550"/>
                  </a:lnTo>
                  <a:lnTo>
                    <a:pt x="3327400" y="82550"/>
                  </a:lnTo>
                  <a:close/>
                </a:path>
                <a:path w="3397250" h="180975">
                  <a:moveTo>
                    <a:pt x="3397250" y="51993"/>
                  </a:moveTo>
                  <a:lnTo>
                    <a:pt x="3389909" y="44450"/>
                  </a:lnTo>
                  <a:lnTo>
                    <a:pt x="3386226" y="44450"/>
                  </a:lnTo>
                  <a:lnTo>
                    <a:pt x="3380727" y="45872"/>
                  </a:lnTo>
                  <a:lnTo>
                    <a:pt x="3375215" y="50114"/>
                  </a:lnTo>
                  <a:lnTo>
                    <a:pt x="3369716" y="57175"/>
                  </a:lnTo>
                  <a:lnTo>
                    <a:pt x="3364204" y="67081"/>
                  </a:lnTo>
                  <a:lnTo>
                    <a:pt x="3364204" y="44450"/>
                  </a:lnTo>
                  <a:lnTo>
                    <a:pt x="3360534" y="44450"/>
                  </a:lnTo>
                  <a:lnTo>
                    <a:pt x="3338512" y="55765"/>
                  </a:lnTo>
                  <a:lnTo>
                    <a:pt x="3345853" y="55765"/>
                  </a:lnTo>
                  <a:lnTo>
                    <a:pt x="3345853" y="59537"/>
                  </a:lnTo>
                  <a:lnTo>
                    <a:pt x="3349523" y="59537"/>
                  </a:lnTo>
                  <a:lnTo>
                    <a:pt x="3349523" y="127406"/>
                  </a:lnTo>
                  <a:lnTo>
                    <a:pt x="3345853" y="131178"/>
                  </a:lnTo>
                  <a:lnTo>
                    <a:pt x="3342182" y="131178"/>
                  </a:lnTo>
                  <a:lnTo>
                    <a:pt x="3342182" y="134937"/>
                  </a:lnTo>
                  <a:lnTo>
                    <a:pt x="3375215" y="134937"/>
                  </a:lnTo>
                  <a:lnTo>
                    <a:pt x="3371545" y="131178"/>
                  </a:lnTo>
                  <a:lnTo>
                    <a:pt x="3367875" y="131178"/>
                  </a:lnTo>
                  <a:lnTo>
                    <a:pt x="3367875" y="127406"/>
                  </a:lnTo>
                  <a:lnTo>
                    <a:pt x="3364204" y="123634"/>
                  </a:lnTo>
                  <a:lnTo>
                    <a:pt x="3364204" y="74612"/>
                  </a:lnTo>
                  <a:lnTo>
                    <a:pt x="3371545" y="67081"/>
                  </a:lnTo>
                  <a:lnTo>
                    <a:pt x="3375215" y="63309"/>
                  </a:lnTo>
                  <a:lnTo>
                    <a:pt x="3375215" y="59537"/>
                  </a:lnTo>
                  <a:lnTo>
                    <a:pt x="3378885" y="59537"/>
                  </a:lnTo>
                  <a:lnTo>
                    <a:pt x="3378885" y="63309"/>
                  </a:lnTo>
                  <a:lnTo>
                    <a:pt x="3382556" y="63309"/>
                  </a:lnTo>
                  <a:lnTo>
                    <a:pt x="3386226" y="67081"/>
                  </a:lnTo>
                  <a:lnTo>
                    <a:pt x="3397250" y="67081"/>
                  </a:lnTo>
                  <a:lnTo>
                    <a:pt x="3397250" y="59537"/>
                  </a:lnTo>
                  <a:lnTo>
                    <a:pt x="3397250" y="519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6464300" y="5727699"/>
              <a:ext cx="452437" cy="95251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1766887" y="4475162"/>
            <a:ext cx="552450" cy="163830"/>
          </a:xfrm>
          <a:custGeom>
            <a:avLst/>
            <a:gdLst/>
            <a:ahLst/>
            <a:cxnLst/>
            <a:rect l="l" t="t" r="r" b="b"/>
            <a:pathLst>
              <a:path w="552450" h="163829">
                <a:moveTo>
                  <a:pt x="63500" y="34531"/>
                </a:moveTo>
                <a:lnTo>
                  <a:pt x="59753" y="30759"/>
                </a:lnTo>
                <a:lnTo>
                  <a:pt x="56019" y="30759"/>
                </a:lnTo>
                <a:lnTo>
                  <a:pt x="56019" y="26987"/>
                </a:lnTo>
                <a:lnTo>
                  <a:pt x="52285" y="26987"/>
                </a:lnTo>
                <a:lnTo>
                  <a:pt x="46685" y="28409"/>
                </a:lnTo>
                <a:lnTo>
                  <a:pt x="41084" y="32651"/>
                </a:lnTo>
                <a:lnTo>
                  <a:pt x="35483" y="39712"/>
                </a:lnTo>
                <a:lnTo>
                  <a:pt x="29883" y="49618"/>
                </a:lnTo>
                <a:lnTo>
                  <a:pt x="29883" y="38303"/>
                </a:lnTo>
                <a:lnTo>
                  <a:pt x="29883" y="26987"/>
                </a:lnTo>
                <a:lnTo>
                  <a:pt x="26136" y="26987"/>
                </a:lnTo>
                <a:lnTo>
                  <a:pt x="0" y="38303"/>
                </a:lnTo>
                <a:lnTo>
                  <a:pt x="0" y="42075"/>
                </a:lnTo>
                <a:lnTo>
                  <a:pt x="3733" y="38303"/>
                </a:lnTo>
                <a:lnTo>
                  <a:pt x="7467" y="38303"/>
                </a:lnTo>
                <a:lnTo>
                  <a:pt x="11201" y="42075"/>
                </a:lnTo>
                <a:lnTo>
                  <a:pt x="11201" y="113715"/>
                </a:lnTo>
                <a:lnTo>
                  <a:pt x="7467" y="113715"/>
                </a:lnTo>
                <a:lnTo>
                  <a:pt x="3733" y="117475"/>
                </a:lnTo>
                <a:lnTo>
                  <a:pt x="41084" y="117475"/>
                </a:lnTo>
                <a:lnTo>
                  <a:pt x="37350" y="113715"/>
                </a:lnTo>
                <a:lnTo>
                  <a:pt x="33616" y="113715"/>
                </a:lnTo>
                <a:lnTo>
                  <a:pt x="29883" y="109943"/>
                </a:lnTo>
                <a:lnTo>
                  <a:pt x="29883" y="57150"/>
                </a:lnTo>
                <a:lnTo>
                  <a:pt x="33616" y="53390"/>
                </a:lnTo>
                <a:lnTo>
                  <a:pt x="33616" y="49618"/>
                </a:lnTo>
                <a:lnTo>
                  <a:pt x="41084" y="42075"/>
                </a:lnTo>
                <a:lnTo>
                  <a:pt x="44818" y="42075"/>
                </a:lnTo>
                <a:lnTo>
                  <a:pt x="44818" y="45847"/>
                </a:lnTo>
                <a:lnTo>
                  <a:pt x="48552" y="45847"/>
                </a:lnTo>
                <a:lnTo>
                  <a:pt x="52285" y="49618"/>
                </a:lnTo>
                <a:lnTo>
                  <a:pt x="59753" y="49618"/>
                </a:lnTo>
                <a:lnTo>
                  <a:pt x="63500" y="45847"/>
                </a:lnTo>
                <a:lnTo>
                  <a:pt x="63500" y="42075"/>
                </a:lnTo>
                <a:lnTo>
                  <a:pt x="63500" y="34531"/>
                </a:lnTo>
                <a:close/>
              </a:path>
              <a:path w="552450" h="163829">
                <a:moveTo>
                  <a:pt x="139700" y="64452"/>
                </a:moveTo>
                <a:lnTo>
                  <a:pt x="139039" y="56959"/>
                </a:lnTo>
                <a:lnTo>
                  <a:pt x="139014" y="56667"/>
                </a:lnTo>
                <a:lnTo>
                  <a:pt x="136956" y="49936"/>
                </a:lnTo>
                <a:lnTo>
                  <a:pt x="133527" y="43916"/>
                </a:lnTo>
                <a:lnTo>
                  <a:pt x="128739" y="38227"/>
                </a:lnTo>
                <a:lnTo>
                  <a:pt x="126911" y="34480"/>
                </a:lnTo>
                <a:lnTo>
                  <a:pt x="125095" y="30734"/>
                </a:lnTo>
                <a:lnTo>
                  <a:pt x="121437" y="28867"/>
                </a:lnTo>
                <a:lnTo>
                  <a:pt x="121437" y="56959"/>
                </a:lnTo>
                <a:lnTo>
                  <a:pt x="81280" y="56959"/>
                </a:lnTo>
                <a:lnTo>
                  <a:pt x="81280" y="49466"/>
                </a:lnTo>
                <a:lnTo>
                  <a:pt x="95885" y="34480"/>
                </a:lnTo>
                <a:lnTo>
                  <a:pt x="106832" y="34480"/>
                </a:lnTo>
                <a:lnTo>
                  <a:pt x="110490" y="38227"/>
                </a:lnTo>
                <a:lnTo>
                  <a:pt x="114134" y="38227"/>
                </a:lnTo>
                <a:lnTo>
                  <a:pt x="117792" y="41973"/>
                </a:lnTo>
                <a:lnTo>
                  <a:pt x="117792" y="53213"/>
                </a:lnTo>
                <a:lnTo>
                  <a:pt x="121437" y="56959"/>
                </a:lnTo>
                <a:lnTo>
                  <a:pt x="121437" y="28867"/>
                </a:lnTo>
                <a:lnTo>
                  <a:pt x="117792" y="26987"/>
                </a:lnTo>
                <a:lnTo>
                  <a:pt x="106832" y="26987"/>
                </a:lnTo>
                <a:lnTo>
                  <a:pt x="71234" y="56032"/>
                </a:lnTo>
                <a:lnTo>
                  <a:pt x="66675" y="75692"/>
                </a:lnTo>
                <a:lnTo>
                  <a:pt x="67348" y="85712"/>
                </a:lnTo>
                <a:lnTo>
                  <a:pt x="90855" y="117843"/>
                </a:lnTo>
                <a:lnTo>
                  <a:pt x="106832" y="120650"/>
                </a:lnTo>
                <a:lnTo>
                  <a:pt x="114134" y="120650"/>
                </a:lnTo>
                <a:lnTo>
                  <a:pt x="121437" y="116903"/>
                </a:lnTo>
                <a:lnTo>
                  <a:pt x="136042" y="101917"/>
                </a:lnTo>
                <a:lnTo>
                  <a:pt x="139700" y="94424"/>
                </a:lnTo>
                <a:lnTo>
                  <a:pt x="139700" y="86931"/>
                </a:lnTo>
                <a:lnTo>
                  <a:pt x="136042" y="83185"/>
                </a:lnTo>
                <a:lnTo>
                  <a:pt x="136042" y="90678"/>
                </a:lnTo>
                <a:lnTo>
                  <a:pt x="132397" y="98171"/>
                </a:lnTo>
                <a:lnTo>
                  <a:pt x="128739" y="98171"/>
                </a:lnTo>
                <a:lnTo>
                  <a:pt x="121437" y="101917"/>
                </a:lnTo>
                <a:lnTo>
                  <a:pt x="103187" y="101917"/>
                </a:lnTo>
                <a:lnTo>
                  <a:pt x="81280" y="64452"/>
                </a:lnTo>
                <a:lnTo>
                  <a:pt x="139700" y="64452"/>
                </a:lnTo>
                <a:close/>
              </a:path>
              <a:path w="552450" h="163829">
                <a:moveTo>
                  <a:pt x="239712" y="159727"/>
                </a:moveTo>
                <a:lnTo>
                  <a:pt x="232397" y="159727"/>
                </a:lnTo>
                <a:lnTo>
                  <a:pt x="232397" y="152146"/>
                </a:lnTo>
                <a:lnTo>
                  <a:pt x="228727" y="152146"/>
                </a:lnTo>
                <a:lnTo>
                  <a:pt x="228727" y="26987"/>
                </a:lnTo>
                <a:lnTo>
                  <a:pt x="225069" y="26987"/>
                </a:lnTo>
                <a:lnTo>
                  <a:pt x="221411" y="30784"/>
                </a:lnTo>
                <a:lnTo>
                  <a:pt x="217754" y="30784"/>
                </a:lnTo>
                <a:lnTo>
                  <a:pt x="214096" y="34582"/>
                </a:lnTo>
                <a:lnTo>
                  <a:pt x="214096" y="45948"/>
                </a:lnTo>
                <a:lnTo>
                  <a:pt x="214096" y="95250"/>
                </a:lnTo>
                <a:lnTo>
                  <a:pt x="210439" y="99047"/>
                </a:lnTo>
                <a:lnTo>
                  <a:pt x="210439" y="102844"/>
                </a:lnTo>
                <a:lnTo>
                  <a:pt x="206781" y="102844"/>
                </a:lnTo>
                <a:lnTo>
                  <a:pt x="203123" y="106629"/>
                </a:lnTo>
                <a:lnTo>
                  <a:pt x="188493" y="106629"/>
                </a:lnTo>
                <a:lnTo>
                  <a:pt x="170205" y="72504"/>
                </a:lnTo>
                <a:lnTo>
                  <a:pt x="170827" y="62433"/>
                </a:lnTo>
                <a:lnTo>
                  <a:pt x="188493" y="34582"/>
                </a:lnTo>
                <a:lnTo>
                  <a:pt x="203123" y="34582"/>
                </a:lnTo>
                <a:lnTo>
                  <a:pt x="206781" y="38366"/>
                </a:lnTo>
                <a:lnTo>
                  <a:pt x="210439" y="38366"/>
                </a:lnTo>
                <a:lnTo>
                  <a:pt x="210439" y="45948"/>
                </a:lnTo>
                <a:lnTo>
                  <a:pt x="214096" y="45948"/>
                </a:lnTo>
                <a:lnTo>
                  <a:pt x="214096" y="34582"/>
                </a:lnTo>
                <a:lnTo>
                  <a:pt x="214096" y="30784"/>
                </a:lnTo>
                <a:lnTo>
                  <a:pt x="203123" y="30784"/>
                </a:lnTo>
                <a:lnTo>
                  <a:pt x="203123" y="26987"/>
                </a:lnTo>
                <a:lnTo>
                  <a:pt x="199466" y="26987"/>
                </a:lnTo>
                <a:lnTo>
                  <a:pt x="161747" y="50749"/>
                </a:lnTo>
                <a:lnTo>
                  <a:pt x="155575" y="80086"/>
                </a:lnTo>
                <a:lnTo>
                  <a:pt x="156197" y="88557"/>
                </a:lnTo>
                <a:lnTo>
                  <a:pt x="177520" y="121805"/>
                </a:lnTo>
                <a:lnTo>
                  <a:pt x="192151" y="121805"/>
                </a:lnTo>
                <a:lnTo>
                  <a:pt x="195808" y="118008"/>
                </a:lnTo>
                <a:lnTo>
                  <a:pt x="199466" y="118008"/>
                </a:lnTo>
                <a:lnTo>
                  <a:pt x="210439" y="106629"/>
                </a:lnTo>
                <a:lnTo>
                  <a:pt x="214096" y="102844"/>
                </a:lnTo>
                <a:lnTo>
                  <a:pt x="214096" y="152146"/>
                </a:lnTo>
                <a:lnTo>
                  <a:pt x="210439" y="155930"/>
                </a:lnTo>
                <a:lnTo>
                  <a:pt x="210439" y="159727"/>
                </a:lnTo>
                <a:lnTo>
                  <a:pt x="203123" y="159727"/>
                </a:lnTo>
                <a:lnTo>
                  <a:pt x="203123" y="163512"/>
                </a:lnTo>
                <a:lnTo>
                  <a:pt x="239712" y="163512"/>
                </a:lnTo>
                <a:lnTo>
                  <a:pt x="239712" y="159727"/>
                </a:lnTo>
                <a:close/>
              </a:path>
              <a:path w="552450" h="163829">
                <a:moveTo>
                  <a:pt x="334962" y="109347"/>
                </a:moveTo>
                <a:lnTo>
                  <a:pt x="327685" y="109347"/>
                </a:lnTo>
                <a:lnTo>
                  <a:pt x="327685" y="105575"/>
                </a:lnTo>
                <a:lnTo>
                  <a:pt x="324040" y="105575"/>
                </a:lnTo>
                <a:lnTo>
                  <a:pt x="324040" y="30162"/>
                </a:lnTo>
                <a:lnTo>
                  <a:pt x="298577" y="30162"/>
                </a:lnTo>
                <a:lnTo>
                  <a:pt x="298577" y="33934"/>
                </a:lnTo>
                <a:lnTo>
                  <a:pt x="305854" y="33934"/>
                </a:lnTo>
                <a:lnTo>
                  <a:pt x="309486" y="37706"/>
                </a:lnTo>
                <a:lnTo>
                  <a:pt x="309486" y="94259"/>
                </a:lnTo>
                <a:lnTo>
                  <a:pt x="305854" y="101803"/>
                </a:lnTo>
                <a:lnTo>
                  <a:pt x="298577" y="101803"/>
                </a:lnTo>
                <a:lnTo>
                  <a:pt x="298577" y="105575"/>
                </a:lnTo>
                <a:lnTo>
                  <a:pt x="276745" y="105575"/>
                </a:lnTo>
                <a:lnTo>
                  <a:pt x="276745" y="101803"/>
                </a:lnTo>
                <a:lnTo>
                  <a:pt x="273113" y="94259"/>
                </a:lnTo>
                <a:lnTo>
                  <a:pt x="273113" y="30162"/>
                </a:lnTo>
                <a:lnTo>
                  <a:pt x="247650" y="30162"/>
                </a:lnTo>
                <a:lnTo>
                  <a:pt x="247650" y="33934"/>
                </a:lnTo>
                <a:lnTo>
                  <a:pt x="254927" y="33934"/>
                </a:lnTo>
                <a:lnTo>
                  <a:pt x="258559" y="37706"/>
                </a:lnTo>
                <a:lnTo>
                  <a:pt x="258559" y="105575"/>
                </a:lnTo>
                <a:lnTo>
                  <a:pt x="262191" y="109347"/>
                </a:lnTo>
                <a:lnTo>
                  <a:pt x="262191" y="113118"/>
                </a:lnTo>
                <a:lnTo>
                  <a:pt x="265836" y="116890"/>
                </a:lnTo>
                <a:lnTo>
                  <a:pt x="269468" y="116890"/>
                </a:lnTo>
                <a:lnTo>
                  <a:pt x="276745" y="120650"/>
                </a:lnTo>
                <a:lnTo>
                  <a:pt x="284022" y="120650"/>
                </a:lnTo>
                <a:lnTo>
                  <a:pt x="287667" y="116890"/>
                </a:lnTo>
                <a:lnTo>
                  <a:pt x="291299" y="116890"/>
                </a:lnTo>
                <a:lnTo>
                  <a:pt x="294944" y="113118"/>
                </a:lnTo>
                <a:lnTo>
                  <a:pt x="302209" y="109347"/>
                </a:lnTo>
                <a:lnTo>
                  <a:pt x="305854" y="105575"/>
                </a:lnTo>
                <a:lnTo>
                  <a:pt x="309486" y="101803"/>
                </a:lnTo>
                <a:lnTo>
                  <a:pt x="309486" y="120650"/>
                </a:lnTo>
                <a:lnTo>
                  <a:pt x="313131" y="120650"/>
                </a:lnTo>
                <a:lnTo>
                  <a:pt x="334962" y="109347"/>
                </a:lnTo>
                <a:close/>
              </a:path>
              <a:path w="552450" h="163829">
                <a:moveTo>
                  <a:pt x="415925" y="64452"/>
                </a:moveTo>
                <a:lnTo>
                  <a:pt x="404317" y="34480"/>
                </a:lnTo>
                <a:lnTo>
                  <a:pt x="402996" y="33312"/>
                </a:lnTo>
                <a:lnTo>
                  <a:pt x="397535" y="30086"/>
                </a:lnTo>
                <a:lnTo>
                  <a:pt x="397535" y="53213"/>
                </a:lnTo>
                <a:lnTo>
                  <a:pt x="397535" y="56959"/>
                </a:lnTo>
                <a:lnTo>
                  <a:pt x="357098" y="56959"/>
                </a:lnTo>
                <a:lnTo>
                  <a:pt x="360768" y="49466"/>
                </a:lnTo>
                <a:lnTo>
                  <a:pt x="360768" y="45720"/>
                </a:lnTo>
                <a:lnTo>
                  <a:pt x="371805" y="34480"/>
                </a:lnTo>
                <a:lnTo>
                  <a:pt x="382828" y="34480"/>
                </a:lnTo>
                <a:lnTo>
                  <a:pt x="386511" y="38227"/>
                </a:lnTo>
                <a:lnTo>
                  <a:pt x="390182" y="38227"/>
                </a:lnTo>
                <a:lnTo>
                  <a:pt x="393865" y="41973"/>
                </a:lnTo>
                <a:lnTo>
                  <a:pt x="393865" y="49466"/>
                </a:lnTo>
                <a:lnTo>
                  <a:pt x="397535" y="53213"/>
                </a:lnTo>
                <a:lnTo>
                  <a:pt x="397535" y="30086"/>
                </a:lnTo>
                <a:lnTo>
                  <a:pt x="397078" y="29806"/>
                </a:lnTo>
                <a:lnTo>
                  <a:pt x="390474" y="27698"/>
                </a:lnTo>
                <a:lnTo>
                  <a:pt x="382828" y="26987"/>
                </a:lnTo>
                <a:lnTo>
                  <a:pt x="375196" y="28282"/>
                </a:lnTo>
                <a:lnTo>
                  <a:pt x="348830" y="56032"/>
                </a:lnTo>
                <a:lnTo>
                  <a:pt x="346075" y="75692"/>
                </a:lnTo>
                <a:lnTo>
                  <a:pt x="346760" y="85712"/>
                </a:lnTo>
                <a:lnTo>
                  <a:pt x="374675" y="119951"/>
                </a:lnTo>
                <a:lnTo>
                  <a:pt x="382828" y="120650"/>
                </a:lnTo>
                <a:lnTo>
                  <a:pt x="390182" y="120650"/>
                </a:lnTo>
                <a:lnTo>
                  <a:pt x="397535" y="116903"/>
                </a:lnTo>
                <a:lnTo>
                  <a:pt x="412242" y="101917"/>
                </a:lnTo>
                <a:lnTo>
                  <a:pt x="415925" y="94424"/>
                </a:lnTo>
                <a:lnTo>
                  <a:pt x="415925" y="86931"/>
                </a:lnTo>
                <a:lnTo>
                  <a:pt x="412242" y="83185"/>
                </a:lnTo>
                <a:lnTo>
                  <a:pt x="412242" y="90678"/>
                </a:lnTo>
                <a:lnTo>
                  <a:pt x="408571" y="98171"/>
                </a:lnTo>
                <a:lnTo>
                  <a:pt x="404888" y="98171"/>
                </a:lnTo>
                <a:lnTo>
                  <a:pt x="401218" y="101917"/>
                </a:lnTo>
                <a:lnTo>
                  <a:pt x="379158" y="101917"/>
                </a:lnTo>
                <a:lnTo>
                  <a:pt x="357098" y="64452"/>
                </a:lnTo>
                <a:lnTo>
                  <a:pt x="415925" y="64452"/>
                </a:lnTo>
                <a:close/>
              </a:path>
              <a:path w="552450" h="163829">
                <a:moveTo>
                  <a:pt x="493712" y="94424"/>
                </a:moveTo>
                <a:lnTo>
                  <a:pt x="460667" y="64452"/>
                </a:lnTo>
                <a:lnTo>
                  <a:pt x="453326" y="60706"/>
                </a:lnTo>
                <a:lnTo>
                  <a:pt x="449656" y="56959"/>
                </a:lnTo>
                <a:lnTo>
                  <a:pt x="449656" y="53213"/>
                </a:lnTo>
                <a:lnTo>
                  <a:pt x="445985" y="53213"/>
                </a:lnTo>
                <a:lnTo>
                  <a:pt x="445985" y="41973"/>
                </a:lnTo>
                <a:lnTo>
                  <a:pt x="453326" y="34480"/>
                </a:lnTo>
                <a:lnTo>
                  <a:pt x="468007" y="34480"/>
                </a:lnTo>
                <a:lnTo>
                  <a:pt x="471678" y="38227"/>
                </a:lnTo>
                <a:lnTo>
                  <a:pt x="475348" y="38227"/>
                </a:lnTo>
                <a:lnTo>
                  <a:pt x="479018" y="41973"/>
                </a:lnTo>
                <a:lnTo>
                  <a:pt x="482688" y="49466"/>
                </a:lnTo>
                <a:lnTo>
                  <a:pt x="482688" y="60706"/>
                </a:lnTo>
                <a:lnTo>
                  <a:pt x="486359" y="60706"/>
                </a:lnTo>
                <a:lnTo>
                  <a:pt x="486359" y="26987"/>
                </a:lnTo>
                <a:lnTo>
                  <a:pt x="482688" y="26987"/>
                </a:lnTo>
                <a:lnTo>
                  <a:pt x="482688" y="30734"/>
                </a:lnTo>
                <a:lnTo>
                  <a:pt x="479018" y="34480"/>
                </a:lnTo>
                <a:lnTo>
                  <a:pt x="475348" y="30734"/>
                </a:lnTo>
                <a:lnTo>
                  <a:pt x="468007" y="30734"/>
                </a:lnTo>
                <a:lnTo>
                  <a:pt x="464337" y="26987"/>
                </a:lnTo>
                <a:lnTo>
                  <a:pt x="453326" y="26987"/>
                </a:lnTo>
                <a:lnTo>
                  <a:pt x="445985" y="30734"/>
                </a:lnTo>
                <a:lnTo>
                  <a:pt x="442315" y="34480"/>
                </a:lnTo>
                <a:lnTo>
                  <a:pt x="438645" y="41973"/>
                </a:lnTo>
                <a:lnTo>
                  <a:pt x="434975" y="45720"/>
                </a:lnTo>
                <a:lnTo>
                  <a:pt x="434975" y="64452"/>
                </a:lnTo>
                <a:lnTo>
                  <a:pt x="445985" y="75692"/>
                </a:lnTo>
                <a:lnTo>
                  <a:pt x="456996" y="79438"/>
                </a:lnTo>
                <a:lnTo>
                  <a:pt x="471678" y="86931"/>
                </a:lnTo>
                <a:lnTo>
                  <a:pt x="479018" y="94424"/>
                </a:lnTo>
                <a:lnTo>
                  <a:pt x="479018" y="105664"/>
                </a:lnTo>
                <a:lnTo>
                  <a:pt x="475348" y="105664"/>
                </a:lnTo>
                <a:lnTo>
                  <a:pt x="475348" y="109410"/>
                </a:lnTo>
                <a:lnTo>
                  <a:pt x="471678" y="113157"/>
                </a:lnTo>
                <a:lnTo>
                  <a:pt x="453326" y="113157"/>
                </a:lnTo>
                <a:lnTo>
                  <a:pt x="438645" y="98171"/>
                </a:lnTo>
                <a:lnTo>
                  <a:pt x="434975" y="90678"/>
                </a:lnTo>
                <a:lnTo>
                  <a:pt x="434975" y="120650"/>
                </a:lnTo>
                <a:lnTo>
                  <a:pt x="438645" y="116903"/>
                </a:lnTo>
                <a:lnTo>
                  <a:pt x="453326" y="116903"/>
                </a:lnTo>
                <a:lnTo>
                  <a:pt x="456996" y="120650"/>
                </a:lnTo>
                <a:lnTo>
                  <a:pt x="471678" y="120650"/>
                </a:lnTo>
                <a:lnTo>
                  <a:pt x="475348" y="116903"/>
                </a:lnTo>
                <a:lnTo>
                  <a:pt x="482688" y="113157"/>
                </a:lnTo>
                <a:lnTo>
                  <a:pt x="490042" y="109410"/>
                </a:lnTo>
                <a:lnTo>
                  <a:pt x="493712" y="101917"/>
                </a:lnTo>
                <a:lnTo>
                  <a:pt x="493712" y="94424"/>
                </a:lnTo>
                <a:close/>
              </a:path>
              <a:path w="552450" h="163829">
                <a:moveTo>
                  <a:pt x="552450" y="101803"/>
                </a:moveTo>
                <a:lnTo>
                  <a:pt x="545033" y="101803"/>
                </a:lnTo>
                <a:lnTo>
                  <a:pt x="545033" y="105575"/>
                </a:lnTo>
                <a:lnTo>
                  <a:pt x="530225" y="105575"/>
                </a:lnTo>
                <a:lnTo>
                  <a:pt x="526516" y="101803"/>
                </a:lnTo>
                <a:lnTo>
                  <a:pt x="526516" y="37706"/>
                </a:lnTo>
                <a:lnTo>
                  <a:pt x="548741" y="37706"/>
                </a:lnTo>
                <a:lnTo>
                  <a:pt x="548741" y="30162"/>
                </a:lnTo>
                <a:lnTo>
                  <a:pt x="526516" y="30162"/>
                </a:lnTo>
                <a:lnTo>
                  <a:pt x="526516" y="0"/>
                </a:lnTo>
                <a:lnTo>
                  <a:pt x="522808" y="7543"/>
                </a:lnTo>
                <a:lnTo>
                  <a:pt x="519112" y="11315"/>
                </a:lnTo>
                <a:lnTo>
                  <a:pt x="519112" y="15087"/>
                </a:lnTo>
                <a:lnTo>
                  <a:pt x="504291" y="30162"/>
                </a:lnTo>
                <a:lnTo>
                  <a:pt x="500583" y="30162"/>
                </a:lnTo>
                <a:lnTo>
                  <a:pt x="496887" y="33934"/>
                </a:lnTo>
                <a:lnTo>
                  <a:pt x="496887" y="37706"/>
                </a:lnTo>
                <a:lnTo>
                  <a:pt x="511695" y="37706"/>
                </a:lnTo>
                <a:lnTo>
                  <a:pt x="511695" y="109347"/>
                </a:lnTo>
                <a:lnTo>
                  <a:pt x="515404" y="113118"/>
                </a:lnTo>
                <a:lnTo>
                  <a:pt x="515404" y="116890"/>
                </a:lnTo>
                <a:lnTo>
                  <a:pt x="519112" y="116890"/>
                </a:lnTo>
                <a:lnTo>
                  <a:pt x="522808" y="120650"/>
                </a:lnTo>
                <a:lnTo>
                  <a:pt x="533920" y="120650"/>
                </a:lnTo>
                <a:lnTo>
                  <a:pt x="537629" y="116890"/>
                </a:lnTo>
                <a:lnTo>
                  <a:pt x="541337" y="116890"/>
                </a:lnTo>
                <a:lnTo>
                  <a:pt x="545033" y="113118"/>
                </a:lnTo>
                <a:lnTo>
                  <a:pt x="548741" y="105575"/>
                </a:lnTo>
                <a:lnTo>
                  <a:pt x="552450" y="101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</a:t>
            </a:r>
            <a:r>
              <a:rPr spc="-2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Matrix</a:t>
            </a:r>
            <a:r>
              <a:rPr spc="-10" dirty="0"/>
              <a:t> </a:t>
            </a:r>
            <a:r>
              <a:rPr dirty="0"/>
              <a:t>Logical</a:t>
            </a:r>
            <a:r>
              <a:rPr spc="-10" dirty="0"/>
              <a:t> </a:t>
            </a:r>
            <a:r>
              <a:rPr dirty="0"/>
              <a:t>Clock</a:t>
            </a:r>
            <a:r>
              <a:rPr spc="195" dirty="0"/>
              <a:t> </a:t>
            </a:r>
            <a:r>
              <a:rPr sz="2800" spc="-10" dirty="0"/>
              <a:t>(Cont’d.)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77253" y="1886203"/>
            <a:ext cx="8150859" cy="42011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69265" marR="132080" indent="-342900">
              <a:lnSpc>
                <a:spcPts val="2620"/>
              </a:lnSpc>
              <a:spcBef>
                <a:spcPts val="4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sz="2400" i="1" dirty="0">
                <a:latin typeface="Times New Roman"/>
                <a:cs typeface="Times New Roman"/>
              </a:rPr>
              <a:t>Rule</a:t>
            </a:r>
            <a:r>
              <a:rPr sz="2400" i="1" baseline="-17361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Before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external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internal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LC</a:t>
            </a:r>
            <a:r>
              <a:rPr sz="2400" i="1" spc="-15" baseline="-17361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spc="-1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]: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A0000"/>
              </a:buClr>
              <a:buFont typeface="Arial"/>
              <a:buChar char="■"/>
            </a:pPr>
            <a:endParaRPr sz="3000">
              <a:latin typeface="Times New Roman"/>
              <a:cs typeface="Times New Roman"/>
            </a:endParaRPr>
          </a:p>
          <a:p>
            <a:pPr marL="1116965">
              <a:lnSpc>
                <a:spcPct val="100000"/>
              </a:lnSpc>
              <a:tabLst>
                <a:tab pos="3783965" algn="l"/>
              </a:tabLst>
            </a:pP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(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0)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469265" marR="401955" indent="-342900">
              <a:lnSpc>
                <a:spcPts val="2590"/>
              </a:lnSpc>
              <a:buClr>
                <a:srgbClr val="9A0000"/>
              </a:buClr>
              <a:buSzPct val="75000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sz="2400" i="1" dirty="0">
                <a:latin typeface="Times New Roman"/>
                <a:cs typeface="Times New Roman"/>
              </a:rPr>
              <a:t>Rule</a:t>
            </a:r>
            <a:r>
              <a:rPr sz="2400" i="1" baseline="-17361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piggybacks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clock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sender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m,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baseline="-17361" dirty="0">
                <a:latin typeface="Times New Roman"/>
                <a:cs typeface="Times New Roman"/>
              </a:rPr>
              <a:t>j</a:t>
            </a:r>
            <a:r>
              <a:rPr sz="2400" i="1" spc="292" baseline="-17361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Times New Roman"/>
                <a:cs typeface="Times New Roman"/>
              </a:rPr>
              <a:t>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i="1" spc="284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update.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1040765" marR="2329180">
              <a:lnSpc>
                <a:spcPct val="110800"/>
              </a:lnSpc>
            </a:pP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];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baseline="-17361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]),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1</a:t>
            </a:r>
            <a:r>
              <a:rPr sz="2400" spc="-80" dirty="0">
                <a:latin typeface="Symbol"/>
                <a:cs typeface="Symbol"/>
              </a:rPr>
              <a:t>�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k</a:t>
            </a:r>
            <a:r>
              <a:rPr sz="2400" spc="-80" dirty="0">
                <a:latin typeface="Symbol"/>
                <a:cs typeface="Symbol"/>
              </a:rPr>
              <a:t>�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875" dirty="0">
                <a:latin typeface="Times New Roman"/>
                <a:cs typeface="Times New Roman"/>
              </a:rPr>
              <a:t>n</a:t>
            </a:r>
            <a:r>
              <a:rPr sz="2400" i="1" dirty="0">
                <a:latin typeface="Times New Roman"/>
                <a:cs typeface="Times New Roman"/>
              </a:rPr>
              <a:t> LC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0" dirty="0"/>
              <a:t> </a:t>
            </a:r>
            <a:r>
              <a:rPr spc="-5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7314" y="5963411"/>
            <a:ext cx="3005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vector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clocks.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99943" y="2737642"/>
            <a:ext cx="998855" cy="751205"/>
            <a:chOff x="5899943" y="2737642"/>
            <a:chExt cx="998855" cy="751205"/>
          </a:xfrm>
        </p:grpSpPr>
        <p:sp>
          <p:nvSpPr>
            <p:cNvPr id="5" name="object 5"/>
            <p:cNvSpPr/>
            <p:nvPr/>
          </p:nvSpPr>
          <p:spPr>
            <a:xfrm>
              <a:off x="5949949" y="2776537"/>
              <a:ext cx="1905" cy="706755"/>
            </a:xfrm>
            <a:custGeom>
              <a:avLst/>
              <a:gdLst/>
              <a:ahLst/>
              <a:cxnLst/>
              <a:rect l="l" t="t" r="r" b="b"/>
              <a:pathLst>
                <a:path w="1904" h="706754">
                  <a:moveTo>
                    <a:pt x="0" y="0"/>
                  </a:moveTo>
                  <a:lnTo>
                    <a:pt x="1588" y="706438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05499" y="3343274"/>
              <a:ext cx="92075" cy="117475"/>
            </a:xfrm>
            <a:custGeom>
              <a:avLst/>
              <a:gdLst/>
              <a:ahLst/>
              <a:cxnLst/>
              <a:rect l="l" t="t" r="r" b="b"/>
              <a:pathLst>
                <a:path w="92075" h="117475">
                  <a:moveTo>
                    <a:pt x="92075" y="0"/>
                  </a:moveTo>
                  <a:lnTo>
                    <a:pt x="44332" y="117475"/>
                  </a:lnTo>
                  <a:lnTo>
                    <a:pt x="0" y="0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9949" y="2776537"/>
              <a:ext cx="942975" cy="1905"/>
            </a:xfrm>
            <a:custGeom>
              <a:avLst/>
              <a:gdLst/>
              <a:ahLst/>
              <a:cxnLst/>
              <a:rect l="l" t="t" r="r" b="b"/>
              <a:pathLst>
                <a:path w="942975" h="1905">
                  <a:moveTo>
                    <a:pt x="0" y="0"/>
                  </a:moveTo>
                  <a:lnTo>
                    <a:pt x="942975" y="1588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6074" y="2743199"/>
              <a:ext cx="165100" cy="65405"/>
            </a:xfrm>
            <a:custGeom>
              <a:avLst/>
              <a:gdLst/>
              <a:ahLst/>
              <a:cxnLst/>
              <a:rect l="l" t="t" r="r" b="b"/>
              <a:pathLst>
                <a:path w="165100" h="65405">
                  <a:moveTo>
                    <a:pt x="0" y="0"/>
                  </a:moveTo>
                  <a:lnTo>
                    <a:pt x="165100" y="33749"/>
                  </a:lnTo>
                  <a:lnTo>
                    <a:pt x="0" y="65088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6105524" y="3200400"/>
              <a:ext cx="227012" cy="650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75425" y="2879724"/>
              <a:ext cx="279400" cy="63500"/>
            </a:xfrm>
            <a:custGeom>
              <a:avLst/>
              <a:gdLst/>
              <a:ahLst/>
              <a:cxnLst/>
              <a:rect l="l" t="t" r="r" b="b"/>
              <a:pathLst>
                <a:path w="279400" h="63500">
                  <a:moveTo>
                    <a:pt x="38100" y="27165"/>
                  </a:moveTo>
                  <a:lnTo>
                    <a:pt x="34632" y="22225"/>
                  </a:lnTo>
                  <a:lnTo>
                    <a:pt x="27698" y="19761"/>
                  </a:lnTo>
                  <a:lnTo>
                    <a:pt x="17310" y="17297"/>
                  </a:lnTo>
                  <a:lnTo>
                    <a:pt x="13843" y="14820"/>
                  </a:lnTo>
                  <a:lnTo>
                    <a:pt x="10388" y="14820"/>
                  </a:lnTo>
                  <a:lnTo>
                    <a:pt x="10388" y="12357"/>
                  </a:lnTo>
                  <a:lnTo>
                    <a:pt x="6921" y="9880"/>
                  </a:lnTo>
                  <a:lnTo>
                    <a:pt x="6921" y="7416"/>
                  </a:lnTo>
                  <a:lnTo>
                    <a:pt x="10388" y="7416"/>
                  </a:lnTo>
                  <a:lnTo>
                    <a:pt x="10388" y="4940"/>
                  </a:lnTo>
                  <a:lnTo>
                    <a:pt x="24244" y="4940"/>
                  </a:lnTo>
                  <a:lnTo>
                    <a:pt x="27698" y="7416"/>
                  </a:lnTo>
                  <a:lnTo>
                    <a:pt x="31165" y="7416"/>
                  </a:lnTo>
                  <a:lnTo>
                    <a:pt x="31165" y="9880"/>
                  </a:lnTo>
                  <a:lnTo>
                    <a:pt x="34632" y="14820"/>
                  </a:lnTo>
                  <a:lnTo>
                    <a:pt x="34632" y="4940"/>
                  </a:lnTo>
                  <a:lnTo>
                    <a:pt x="34632" y="2476"/>
                  </a:lnTo>
                  <a:lnTo>
                    <a:pt x="24244" y="2476"/>
                  </a:lnTo>
                  <a:lnTo>
                    <a:pt x="20777" y="0"/>
                  </a:lnTo>
                  <a:lnTo>
                    <a:pt x="13843" y="0"/>
                  </a:lnTo>
                  <a:lnTo>
                    <a:pt x="6921" y="2476"/>
                  </a:lnTo>
                  <a:lnTo>
                    <a:pt x="0" y="7416"/>
                  </a:lnTo>
                  <a:lnTo>
                    <a:pt x="0" y="17297"/>
                  </a:lnTo>
                  <a:lnTo>
                    <a:pt x="3454" y="19761"/>
                  </a:lnTo>
                  <a:lnTo>
                    <a:pt x="10388" y="22225"/>
                  </a:lnTo>
                  <a:lnTo>
                    <a:pt x="13843" y="24701"/>
                  </a:lnTo>
                  <a:lnTo>
                    <a:pt x="20777" y="27165"/>
                  </a:lnTo>
                  <a:lnTo>
                    <a:pt x="24244" y="29641"/>
                  </a:lnTo>
                  <a:lnTo>
                    <a:pt x="27698" y="29641"/>
                  </a:lnTo>
                  <a:lnTo>
                    <a:pt x="27698" y="32105"/>
                  </a:lnTo>
                  <a:lnTo>
                    <a:pt x="31165" y="34582"/>
                  </a:lnTo>
                  <a:lnTo>
                    <a:pt x="31165" y="37045"/>
                  </a:lnTo>
                  <a:lnTo>
                    <a:pt x="24244" y="41986"/>
                  </a:lnTo>
                  <a:lnTo>
                    <a:pt x="10388" y="41986"/>
                  </a:lnTo>
                  <a:lnTo>
                    <a:pt x="3454" y="37045"/>
                  </a:lnTo>
                  <a:lnTo>
                    <a:pt x="3454" y="34582"/>
                  </a:lnTo>
                  <a:lnTo>
                    <a:pt x="0" y="29641"/>
                  </a:lnTo>
                  <a:lnTo>
                    <a:pt x="0" y="44450"/>
                  </a:lnTo>
                  <a:lnTo>
                    <a:pt x="3454" y="44450"/>
                  </a:lnTo>
                  <a:lnTo>
                    <a:pt x="3454" y="41986"/>
                  </a:lnTo>
                  <a:lnTo>
                    <a:pt x="6921" y="41986"/>
                  </a:lnTo>
                  <a:lnTo>
                    <a:pt x="6921" y="44450"/>
                  </a:lnTo>
                  <a:lnTo>
                    <a:pt x="27698" y="44450"/>
                  </a:lnTo>
                  <a:lnTo>
                    <a:pt x="34632" y="41986"/>
                  </a:lnTo>
                  <a:lnTo>
                    <a:pt x="38100" y="39522"/>
                  </a:lnTo>
                  <a:lnTo>
                    <a:pt x="38100" y="27165"/>
                  </a:lnTo>
                  <a:close/>
                </a:path>
                <a:path w="279400" h="63500">
                  <a:moveTo>
                    <a:pt x="103187" y="9779"/>
                  </a:moveTo>
                  <a:lnTo>
                    <a:pt x="99745" y="7327"/>
                  </a:lnTo>
                  <a:lnTo>
                    <a:pt x="92862" y="2451"/>
                  </a:lnTo>
                  <a:lnTo>
                    <a:pt x="92862" y="14655"/>
                  </a:lnTo>
                  <a:lnTo>
                    <a:pt x="92862" y="34201"/>
                  </a:lnTo>
                  <a:lnTo>
                    <a:pt x="89420" y="39077"/>
                  </a:lnTo>
                  <a:lnTo>
                    <a:pt x="85979" y="39077"/>
                  </a:lnTo>
                  <a:lnTo>
                    <a:pt x="82550" y="41529"/>
                  </a:lnTo>
                  <a:lnTo>
                    <a:pt x="72224" y="41529"/>
                  </a:lnTo>
                  <a:lnTo>
                    <a:pt x="68783" y="39077"/>
                  </a:lnTo>
                  <a:lnTo>
                    <a:pt x="65341" y="39077"/>
                  </a:lnTo>
                  <a:lnTo>
                    <a:pt x="65341" y="14655"/>
                  </a:lnTo>
                  <a:lnTo>
                    <a:pt x="68783" y="9779"/>
                  </a:lnTo>
                  <a:lnTo>
                    <a:pt x="72224" y="9779"/>
                  </a:lnTo>
                  <a:lnTo>
                    <a:pt x="72224" y="7327"/>
                  </a:lnTo>
                  <a:lnTo>
                    <a:pt x="82550" y="7327"/>
                  </a:lnTo>
                  <a:lnTo>
                    <a:pt x="85979" y="9779"/>
                  </a:lnTo>
                  <a:lnTo>
                    <a:pt x="85979" y="12217"/>
                  </a:lnTo>
                  <a:lnTo>
                    <a:pt x="92862" y="14655"/>
                  </a:lnTo>
                  <a:lnTo>
                    <a:pt x="92862" y="2451"/>
                  </a:lnTo>
                  <a:lnTo>
                    <a:pt x="89420" y="0"/>
                  </a:lnTo>
                  <a:lnTo>
                    <a:pt x="79108" y="0"/>
                  </a:lnTo>
                  <a:lnTo>
                    <a:pt x="75666" y="2451"/>
                  </a:lnTo>
                  <a:lnTo>
                    <a:pt x="72224" y="2451"/>
                  </a:lnTo>
                  <a:lnTo>
                    <a:pt x="65341" y="7327"/>
                  </a:lnTo>
                  <a:lnTo>
                    <a:pt x="65341" y="4889"/>
                  </a:lnTo>
                  <a:lnTo>
                    <a:pt x="65341" y="0"/>
                  </a:lnTo>
                  <a:lnTo>
                    <a:pt x="61912" y="0"/>
                  </a:lnTo>
                  <a:lnTo>
                    <a:pt x="44704" y="4889"/>
                  </a:lnTo>
                  <a:lnTo>
                    <a:pt x="44704" y="7327"/>
                  </a:lnTo>
                  <a:lnTo>
                    <a:pt x="48145" y="7327"/>
                  </a:lnTo>
                  <a:lnTo>
                    <a:pt x="48145" y="4889"/>
                  </a:lnTo>
                  <a:lnTo>
                    <a:pt x="51587" y="7327"/>
                  </a:lnTo>
                  <a:lnTo>
                    <a:pt x="51587" y="61061"/>
                  </a:lnTo>
                  <a:lnTo>
                    <a:pt x="48145" y="61061"/>
                  </a:lnTo>
                  <a:lnTo>
                    <a:pt x="44704" y="63500"/>
                  </a:lnTo>
                  <a:lnTo>
                    <a:pt x="68783" y="63500"/>
                  </a:lnTo>
                  <a:lnTo>
                    <a:pt x="68783" y="61061"/>
                  </a:lnTo>
                  <a:lnTo>
                    <a:pt x="65341" y="61061"/>
                  </a:lnTo>
                  <a:lnTo>
                    <a:pt x="65341" y="41529"/>
                  </a:lnTo>
                  <a:lnTo>
                    <a:pt x="68783" y="43967"/>
                  </a:lnTo>
                  <a:lnTo>
                    <a:pt x="85979" y="43967"/>
                  </a:lnTo>
                  <a:lnTo>
                    <a:pt x="89420" y="41529"/>
                  </a:lnTo>
                  <a:lnTo>
                    <a:pt x="96304" y="39077"/>
                  </a:lnTo>
                  <a:lnTo>
                    <a:pt x="103187" y="29311"/>
                  </a:lnTo>
                  <a:lnTo>
                    <a:pt x="103187" y="9779"/>
                  </a:lnTo>
                  <a:close/>
                </a:path>
                <a:path w="279400" h="63500">
                  <a:moveTo>
                    <a:pt x="165100" y="37045"/>
                  </a:moveTo>
                  <a:lnTo>
                    <a:pt x="161607" y="37045"/>
                  </a:lnTo>
                  <a:lnTo>
                    <a:pt x="161607" y="39522"/>
                  </a:lnTo>
                  <a:lnTo>
                    <a:pt x="158115" y="39522"/>
                  </a:lnTo>
                  <a:lnTo>
                    <a:pt x="158115" y="37045"/>
                  </a:lnTo>
                  <a:lnTo>
                    <a:pt x="154622" y="37045"/>
                  </a:lnTo>
                  <a:lnTo>
                    <a:pt x="154622" y="19761"/>
                  </a:lnTo>
                  <a:lnTo>
                    <a:pt x="154622" y="4940"/>
                  </a:lnTo>
                  <a:lnTo>
                    <a:pt x="151130" y="4940"/>
                  </a:lnTo>
                  <a:lnTo>
                    <a:pt x="147637" y="2476"/>
                  </a:lnTo>
                  <a:lnTo>
                    <a:pt x="144145" y="2476"/>
                  </a:lnTo>
                  <a:lnTo>
                    <a:pt x="140652" y="0"/>
                  </a:lnTo>
                  <a:lnTo>
                    <a:pt x="130175" y="0"/>
                  </a:lnTo>
                  <a:lnTo>
                    <a:pt x="123190" y="2476"/>
                  </a:lnTo>
                  <a:lnTo>
                    <a:pt x="112712" y="9880"/>
                  </a:lnTo>
                  <a:lnTo>
                    <a:pt x="112712" y="12357"/>
                  </a:lnTo>
                  <a:lnTo>
                    <a:pt x="116205" y="14820"/>
                  </a:lnTo>
                  <a:lnTo>
                    <a:pt x="116205" y="17297"/>
                  </a:lnTo>
                  <a:lnTo>
                    <a:pt x="123190" y="17297"/>
                  </a:lnTo>
                  <a:lnTo>
                    <a:pt x="123190" y="14820"/>
                  </a:lnTo>
                  <a:lnTo>
                    <a:pt x="126682" y="12357"/>
                  </a:lnTo>
                  <a:lnTo>
                    <a:pt x="126682" y="4940"/>
                  </a:lnTo>
                  <a:lnTo>
                    <a:pt x="140652" y="4940"/>
                  </a:lnTo>
                  <a:lnTo>
                    <a:pt x="140652" y="7416"/>
                  </a:lnTo>
                  <a:lnTo>
                    <a:pt x="144145" y="7416"/>
                  </a:lnTo>
                  <a:lnTo>
                    <a:pt x="144145" y="17297"/>
                  </a:lnTo>
                  <a:lnTo>
                    <a:pt x="144145" y="19761"/>
                  </a:lnTo>
                  <a:lnTo>
                    <a:pt x="144145" y="34582"/>
                  </a:lnTo>
                  <a:lnTo>
                    <a:pt x="140652" y="37045"/>
                  </a:lnTo>
                  <a:lnTo>
                    <a:pt x="133667" y="39522"/>
                  </a:lnTo>
                  <a:lnTo>
                    <a:pt x="130175" y="39522"/>
                  </a:lnTo>
                  <a:lnTo>
                    <a:pt x="123190" y="34582"/>
                  </a:lnTo>
                  <a:lnTo>
                    <a:pt x="123190" y="27165"/>
                  </a:lnTo>
                  <a:lnTo>
                    <a:pt x="126682" y="24701"/>
                  </a:lnTo>
                  <a:lnTo>
                    <a:pt x="130175" y="24701"/>
                  </a:lnTo>
                  <a:lnTo>
                    <a:pt x="133667" y="22225"/>
                  </a:lnTo>
                  <a:lnTo>
                    <a:pt x="137160" y="22225"/>
                  </a:lnTo>
                  <a:lnTo>
                    <a:pt x="144145" y="19761"/>
                  </a:lnTo>
                  <a:lnTo>
                    <a:pt x="144145" y="17297"/>
                  </a:lnTo>
                  <a:lnTo>
                    <a:pt x="133667" y="19761"/>
                  </a:lnTo>
                  <a:lnTo>
                    <a:pt x="126682" y="22225"/>
                  </a:lnTo>
                  <a:lnTo>
                    <a:pt x="123190" y="22225"/>
                  </a:lnTo>
                  <a:lnTo>
                    <a:pt x="112712" y="29641"/>
                  </a:lnTo>
                  <a:lnTo>
                    <a:pt x="112712" y="39522"/>
                  </a:lnTo>
                  <a:lnTo>
                    <a:pt x="119697" y="44450"/>
                  </a:lnTo>
                  <a:lnTo>
                    <a:pt x="133667" y="44450"/>
                  </a:lnTo>
                  <a:lnTo>
                    <a:pt x="133667" y="41986"/>
                  </a:lnTo>
                  <a:lnTo>
                    <a:pt x="137160" y="41986"/>
                  </a:lnTo>
                  <a:lnTo>
                    <a:pt x="140652" y="39522"/>
                  </a:lnTo>
                  <a:lnTo>
                    <a:pt x="144145" y="37045"/>
                  </a:lnTo>
                  <a:lnTo>
                    <a:pt x="144145" y="41986"/>
                  </a:lnTo>
                  <a:lnTo>
                    <a:pt x="147637" y="41986"/>
                  </a:lnTo>
                  <a:lnTo>
                    <a:pt x="147637" y="44450"/>
                  </a:lnTo>
                  <a:lnTo>
                    <a:pt x="154622" y="44450"/>
                  </a:lnTo>
                  <a:lnTo>
                    <a:pt x="161607" y="41986"/>
                  </a:lnTo>
                  <a:lnTo>
                    <a:pt x="163347" y="39522"/>
                  </a:lnTo>
                  <a:lnTo>
                    <a:pt x="165100" y="37045"/>
                  </a:lnTo>
                  <a:close/>
                </a:path>
                <a:path w="279400" h="63500">
                  <a:moveTo>
                    <a:pt x="220662" y="27165"/>
                  </a:moveTo>
                  <a:lnTo>
                    <a:pt x="217144" y="27165"/>
                  </a:lnTo>
                  <a:lnTo>
                    <a:pt x="217144" y="29641"/>
                  </a:lnTo>
                  <a:lnTo>
                    <a:pt x="206590" y="37045"/>
                  </a:lnTo>
                  <a:lnTo>
                    <a:pt x="196049" y="37045"/>
                  </a:lnTo>
                  <a:lnTo>
                    <a:pt x="189026" y="34582"/>
                  </a:lnTo>
                  <a:lnTo>
                    <a:pt x="185508" y="32105"/>
                  </a:lnTo>
                  <a:lnTo>
                    <a:pt x="181991" y="27165"/>
                  </a:lnTo>
                  <a:lnTo>
                    <a:pt x="181991" y="9880"/>
                  </a:lnTo>
                  <a:lnTo>
                    <a:pt x="189026" y="4940"/>
                  </a:lnTo>
                  <a:lnTo>
                    <a:pt x="203085" y="4940"/>
                  </a:lnTo>
                  <a:lnTo>
                    <a:pt x="203085" y="9880"/>
                  </a:lnTo>
                  <a:lnTo>
                    <a:pt x="206590" y="12357"/>
                  </a:lnTo>
                  <a:lnTo>
                    <a:pt x="206590" y="14820"/>
                  </a:lnTo>
                  <a:lnTo>
                    <a:pt x="213626" y="14820"/>
                  </a:lnTo>
                  <a:lnTo>
                    <a:pt x="217144" y="12357"/>
                  </a:lnTo>
                  <a:lnTo>
                    <a:pt x="217144" y="7416"/>
                  </a:lnTo>
                  <a:lnTo>
                    <a:pt x="213626" y="7416"/>
                  </a:lnTo>
                  <a:lnTo>
                    <a:pt x="210108" y="4940"/>
                  </a:lnTo>
                  <a:lnTo>
                    <a:pt x="203085" y="0"/>
                  </a:lnTo>
                  <a:lnTo>
                    <a:pt x="189026" y="0"/>
                  </a:lnTo>
                  <a:lnTo>
                    <a:pt x="181991" y="2476"/>
                  </a:lnTo>
                  <a:lnTo>
                    <a:pt x="178473" y="7416"/>
                  </a:lnTo>
                  <a:lnTo>
                    <a:pt x="171450" y="12357"/>
                  </a:lnTo>
                  <a:lnTo>
                    <a:pt x="171450" y="34582"/>
                  </a:lnTo>
                  <a:lnTo>
                    <a:pt x="181991" y="41986"/>
                  </a:lnTo>
                  <a:lnTo>
                    <a:pt x="189026" y="44450"/>
                  </a:lnTo>
                  <a:lnTo>
                    <a:pt x="206590" y="44450"/>
                  </a:lnTo>
                  <a:lnTo>
                    <a:pt x="210108" y="39522"/>
                  </a:lnTo>
                  <a:lnTo>
                    <a:pt x="213626" y="37045"/>
                  </a:lnTo>
                  <a:lnTo>
                    <a:pt x="220662" y="27165"/>
                  </a:lnTo>
                  <a:close/>
                </a:path>
                <a:path w="279400" h="63500">
                  <a:moveTo>
                    <a:pt x="279400" y="27165"/>
                  </a:moveTo>
                  <a:lnTo>
                    <a:pt x="275882" y="27165"/>
                  </a:lnTo>
                  <a:lnTo>
                    <a:pt x="275882" y="32105"/>
                  </a:lnTo>
                  <a:lnTo>
                    <a:pt x="279400" y="27165"/>
                  </a:lnTo>
                  <a:close/>
                </a:path>
                <a:path w="279400" h="63500">
                  <a:moveTo>
                    <a:pt x="279400" y="12357"/>
                  </a:moveTo>
                  <a:lnTo>
                    <a:pt x="275882" y="7416"/>
                  </a:lnTo>
                  <a:lnTo>
                    <a:pt x="272364" y="4940"/>
                  </a:lnTo>
                  <a:lnTo>
                    <a:pt x="268846" y="2476"/>
                  </a:lnTo>
                  <a:lnTo>
                    <a:pt x="265328" y="1244"/>
                  </a:lnTo>
                  <a:lnTo>
                    <a:pt x="265328" y="9880"/>
                  </a:lnTo>
                  <a:lnTo>
                    <a:pt x="265328" y="14820"/>
                  </a:lnTo>
                  <a:lnTo>
                    <a:pt x="237210" y="14820"/>
                  </a:lnTo>
                  <a:lnTo>
                    <a:pt x="237210" y="12357"/>
                  </a:lnTo>
                  <a:lnTo>
                    <a:pt x="240728" y="7416"/>
                  </a:lnTo>
                  <a:lnTo>
                    <a:pt x="244246" y="7416"/>
                  </a:lnTo>
                  <a:lnTo>
                    <a:pt x="244246" y="4940"/>
                  </a:lnTo>
                  <a:lnTo>
                    <a:pt x="258305" y="4940"/>
                  </a:lnTo>
                  <a:lnTo>
                    <a:pt x="261823" y="7416"/>
                  </a:lnTo>
                  <a:lnTo>
                    <a:pt x="261823" y="9880"/>
                  </a:lnTo>
                  <a:lnTo>
                    <a:pt x="265328" y="9880"/>
                  </a:lnTo>
                  <a:lnTo>
                    <a:pt x="265328" y="1244"/>
                  </a:lnTo>
                  <a:lnTo>
                    <a:pt x="261823" y="0"/>
                  </a:lnTo>
                  <a:lnTo>
                    <a:pt x="247764" y="0"/>
                  </a:lnTo>
                  <a:lnTo>
                    <a:pt x="240728" y="2476"/>
                  </a:lnTo>
                  <a:lnTo>
                    <a:pt x="237210" y="7416"/>
                  </a:lnTo>
                  <a:lnTo>
                    <a:pt x="230187" y="9880"/>
                  </a:lnTo>
                  <a:lnTo>
                    <a:pt x="230187" y="34582"/>
                  </a:lnTo>
                  <a:lnTo>
                    <a:pt x="240728" y="41986"/>
                  </a:lnTo>
                  <a:lnTo>
                    <a:pt x="247764" y="44450"/>
                  </a:lnTo>
                  <a:lnTo>
                    <a:pt x="261823" y="44450"/>
                  </a:lnTo>
                  <a:lnTo>
                    <a:pt x="268846" y="39522"/>
                  </a:lnTo>
                  <a:lnTo>
                    <a:pt x="275882" y="37045"/>
                  </a:lnTo>
                  <a:lnTo>
                    <a:pt x="275882" y="32105"/>
                  </a:lnTo>
                  <a:lnTo>
                    <a:pt x="272364" y="34582"/>
                  </a:lnTo>
                  <a:lnTo>
                    <a:pt x="268846" y="34582"/>
                  </a:lnTo>
                  <a:lnTo>
                    <a:pt x="265328" y="37045"/>
                  </a:lnTo>
                  <a:lnTo>
                    <a:pt x="254787" y="37045"/>
                  </a:lnTo>
                  <a:lnTo>
                    <a:pt x="247764" y="34582"/>
                  </a:lnTo>
                  <a:lnTo>
                    <a:pt x="244246" y="32105"/>
                  </a:lnTo>
                  <a:lnTo>
                    <a:pt x="240728" y="27165"/>
                  </a:lnTo>
                  <a:lnTo>
                    <a:pt x="237210" y="24701"/>
                  </a:lnTo>
                  <a:lnTo>
                    <a:pt x="237210" y="17297"/>
                  </a:lnTo>
                  <a:lnTo>
                    <a:pt x="279400" y="17297"/>
                  </a:lnTo>
                  <a:lnTo>
                    <a:pt x="279400" y="14820"/>
                  </a:lnTo>
                  <a:lnTo>
                    <a:pt x="279400" y="123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992312" y="2616200"/>
            <a:ext cx="335280" cy="82550"/>
            <a:chOff x="1992312" y="2616200"/>
            <a:chExt cx="335280" cy="82550"/>
          </a:xfrm>
        </p:grpSpPr>
        <p:pic>
          <p:nvPicPr>
            <p:cNvPr id="12" name="object 12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1992312" y="2616200"/>
              <a:ext cx="85725" cy="825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101850" y="2616200"/>
              <a:ext cx="225425" cy="8255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cstate="print"/>
          <a:stretch>
            <a:fillRect/>
          </a:stretch>
        </p:blipFill>
        <p:spPr>
          <a:xfrm>
            <a:off x="1992312" y="3044825"/>
            <a:ext cx="334962" cy="8255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992312" y="3475037"/>
            <a:ext cx="335280" cy="84455"/>
            <a:chOff x="1992312" y="3475037"/>
            <a:chExt cx="335280" cy="84455"/>
          </a:xfrm>
        </p:grpSpPr>
        <p:pic>
          <p:nvPicPr>
            <p:cNvPr id="16" name="object 16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1992312" y="3475037"/>
              <a:ext cx="88900" cy="8413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101850" y="3475037"/>
              <a:ext cx="225425" cy="8413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cstate="print"/>
          <a:stretch>
            <a:fillRect/>
          </a:stretch>
        </p:blipFill>
        <p:spPr>
          <a:xfrm>
            <a:off x="1992312" y="3906837"/>
            <a:ext cx="334962" cy="8255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663031" y="2350293"/>
            <a:ext cx="2743200" cy="2973705"/>
            <a:chOff x="2663031" y="2350293"/>
            <a:chExt cx="2743200" cy="2973705"/>
          </a:xfrm>
        </p:grpSpPr>
        <p:pic>
          <p:nvPicPr>
            <p:cNvPr id="20" name="object 20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663031" y="2563018"/>
              <a:ext cx="163513" cy="1190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663031" y="2994818"/>
              <a:ext cx="163513" cy="1190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663031" y="3425031"/>
              <a:ext cx="163513" cy="1190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663031" y="3856831"/>
              <a:ext cx="163513" cy="11906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744787" y="2355850"/>
              <a:ext cx="1905" cy="2962275"/>
            </a:xfrm>
            <a:custGeom>
              <a:avLst/>
              <a:gdLst/>
              <a:ahLst/>
              <a:cxnLst/>
              <a:rect l="l" t="t" r="r" b="b"/>
              <a:pathLst>
                <a:path w="1905" h="2962275">
                  <a:moveTo>
                    <a:pt x="0" y="0"/>
                  </a:moveTo>
                  <a:lnTo>
                    <a:pt x="1588" y="2962275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06687" y="5187950"/>
              <a:ext cx="76200" cy="104775"/>
            </a:xfrm>
            <a:custGeom>
              <a:avLst/>
              <a:gdLst/>
              <a:ahLst/>
              <a:cxnLst/>
              <a:rect l="l" t="t" r="r" b="b"/>
              <a:pathLst>
                <a:path w="76200" h="104775">
                  <a:moveTo>
                    <a:pt x="76200" y="0"/>
                  </a:moveTo>
                  <a:lnTo>
                    <a:pt x="38100" y="104775"/>
                  </a:lnTo>
                  <a:lnTo>
                    <a:pt x="0" y="0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952081" y="2563018"/>
              <a:ext cx="161926" cy="1190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952081" y="2994818"/>
              <a:ext cx="161926" cy="1190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952081" y="3425031"/>
              <a:ext cx="161926" cy="1190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952081" y="3856831"/>
              <a:ext cx="161926" cy="11906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32250" y="2355850"/>
              <a:ext cx="1905" cy="2962275"/>
            </a:xfrm>
            <a:custGeom>
              <a:avLst/>
              <a:gdLst/>
              <a:ahLst/>
              <a:cxnLst/>
              <a:rect l="l" t="t" r="r" b="b"/>
              <a:pathLst>
                <a:path w="1904" h="2962275">
                  <a:moveTo>
                    <a:pt x="0" y="0"/>
                  </a:moveTo>
                  <a:lnTo>
                    <a:pt x="1588" y="2962275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98912" y="5187950"/>
              <a:ext cx="71755" cy="104775"/>
            </a:xfrm>
            <a:custGeom>
              <a:avLst/>
              <a:gdLst/>
              <a:ahLst/>
              <a:cxnLst/>
              <a:rect l="l" t="t" r="r" b="b"/>
              <a:pathLst>
                <a:path w="71754" h="104775">
                  <a:moveTo>
                    <a:pt x="71438" y="0"/>
                  </a:moveTo>
                  <a:lnTo>
                    <a:pt x="34018" y="104775"/>
                  </a:lnTo>
                  <a:lnTo>
                    <a:pt x="0" y="0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44787" y="2622550"/>
              <a:ext cx="1216025" cy="1240155"/>
            </a:xfrm>
            <a:custGeom>
              <a:avLst/>
              <a:gdLst/>
              <a:ahLst/>
              <a:cxnLst/>
              <a:rect l="l" t="t" r="r" b="b"/>
              <a:pathLst>
                <a:path w="1216025" h="1240154">
                  <a:moveTo>
                    <a:pt x="0" y="0"/>
                  </a:moveTo>
                  <a:lnTo>
                    <a:pt x="1216025" y="1239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44787" y="2622550"/>
              <a:ext cx="1216025" cy="1240155"/>
            </a:xfrm>
            <a:custGeom>
              <a:avLst/>
              <a:gdLst/>
              <a:ahLst/>
              <a:cxnLst/>
              <a:rect l="l" t="t" r="r" b="b"/>
              <a:pathLst>
                <a:path w="1216025" h="1240154">
                  <a:moveTo>
                    <a:pt x="0" y="0"/>
                  </a:moveTo>
                  <a:lnTo>
                    <a:pt x="1216025" y="1239838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25875" y="3740149"/>
              <a:ext cx="114300" cy="103505"/>
            </a:xfrm>
            <a:custGeom>
              <a:avLst/>
              <a:gdLst/>
              <a:ahLst/>
              <a:cxnLst/>
              <a:rect l="l" t="t" r="r" b="b"/>
              <a:pathLst>
                <a:path w="114300" h="103504">
                  <a:moveTo>
                    <a:pt x="62345" y="0"/>
                  </a:moveTo>
                  <a:lnTo>
                    <a:pt x="114300" y="103188"/>
                  </a:lnTo>
                  <a:lnTo>
                    <a:pt x="0" y="31939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242718" y="2563018"/>
              <a:ext cx="163513" cy="1190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242718" y="4504531"/>
              <a:ext cx="163513" cy="11747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242718" y="4934743"/>
              <a:ext cx="163513" cy="1190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242718" y="4072731"/>
              <a:ext cx="163513" cy="11906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324475" y="2355850"/>
              <a:ext cx="1905" cy="2962275"/>
            </a:xfrm>
            <a:custGeom>
              <a:avLst/>
              <a:gdLst/>
              <a:ahLst/>
              <a:cxnLst/>
              <a:rect l="l" t="t" r="r" b="b"/>
              <a:pathLst>
                <a:path w="1904" h="2962275">
                  <a:moveTo>
                    <a:pt x="0" y="0"/>
                  </a:moveTo>
                  <a:lnTo>
                    <a:pt x="1588" y="2962275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89550" y="5187950"/>
              <a:ext cx="73025" cy="104775"/>
            </a:xfrm>
            <a:custGeom>
              <a:avLst/>
              <a:gdLst/>
              <a:ahLst/>
              <a:cxnLst/>
              <a:rect l="l" t="t" r="r" b="b"/>
              <a:pathLst>
                <a:path w="73025" h="104775">
                  <a:moveTo>
                    <a:pt x="73025" y="0"/>
                  </a:moveTo>
                  <a:lnTo>
                    <a:pt x="34773" y="104775"/>
                  </a:lnTo>
                  <a:lnTo>
                    <a:pt x="0" y="0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32250" y="2622550"/>
              <a:ext cx="1292225" cy="1939925"/>
            </a:xfrm>
            <a:custGeom>
              <a:avLst/>
              <a:gdLst/>
              <a:ahLst/>
              <a:cxnLst/>
              <a:rect l="l" t="t" r="r" b="b"/>
              <a:pathLst>
                <a:path w="1292225" h="1939925">
                  <a:moveTo>
                    <a:pt x="0" y="0"/>
                  </a:moveTo>
                  <a:lnTo>
                    <a:pt x="1292225" y="1939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32250" y="2622550"/>
              <a:ext cx="1292225" cy="1939925"/>
            </a:xfrm>
            <a:custGeom>
              <a:avLst/>
              <a:gdLst/>
              <a:ahLst/>
              <a:cxnLst/>
              <a:rect l="l" t="t" r="r" b="b"/>
              <a:pathLst>
                <a:path w="1292225" h="1939925">
                  <a:moveTo>
                    <a:pt x="0" y="0"/>
                  </a:moveTo>
                  <a:lnTo>
                    <a:pt x="1292225" y="1939925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13350" y="4433887"/>
              <a:ext cx="97155" cy="107950"/>
            </a:xfrm>
            <a:custGeom>
              <a:avLst/>
              <a:gdLst/>
              <a:ahLst/>
              <a:cxnLst/>
              <a:rect l="l" t="t" r="r" b="b"/>
              <a:pathLst>
                <a:path w="97154" h="107950">
                  <a:moveTo>
                    <a:pt x="65711" y="0"/>
                  </a:moveTo>
                  <a:lnTo>
                    <a:pt x="96838" y="107950"/>
                  </a:lnTo>
                  <a:lnTo>
                    <a:pt x="0" y="24534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01143" y="2990850"/>
              <a:ext cx="2452688" cy="121443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355975" y="2616200"/>
              <a:ext cx="131762" cy="8255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508375" y="2616200"/>
              <a:ext cx="33655" cy="63500"/>
            </a:xfrm>
            <a:custGeom>
              <a:avLst/>
              <a:gdLst/>
              <a:ahLst/>
              <a:cxnLst/>
              <a:rect l="l" t="t" r="r" b="b"/>
              <a:pathLst>
                <a:path w="33654" h="63500">
                  <a:moveTo>
                    <a:pt x="33337" y="61057"/>
                  </a:moveTo>
                  <a:lnTo>
                    <a:pt x="0" y="61057"/>
                  </a:lnTo>
                  <a:lnTo>
                    <a:pt x="0" y="63500"/>
                  </a:lnTo>
                  <a:lnTo>
                    <a:pt x="33337" y="63500"/>
                  </a:lnTo>
                  <a:lnTo>
                    <a:pt x="33337" y="61057"/>
                  </a:lnTo>
                  <a:close/>
                </a:path>
                <a:path w="33654" h="63500">
                  <a:moveTo>
                    <a:pt x="23336" y="0"/>
                  </a:moveTo>
                  <a:lnTo>
                    <a:pt x="20002" y="0"/>
                  </a:lnTo>
                  <a:lnTo>
                    <a:pt x="0" y="7326"/>
                  </a:lnTo>
                  <a:lnTo>
                    <a:pt x="10001" y="7326"/>
                  </a:lnTo>
                  <a:lnTo>
                    <a:pt x="10001" y="9768"/>
                  </a:lnTo>
                  <a:lnTo>
                    <a:pt x="13335" y="12211"/>
                  </a:lnTo>
                  <a:lnTo>
                    <a:pt x="13335" y="56173"/>
                  </a:lnTo>
                  <a:lnTo>
                    <a:pt x="10001" y="58615"/>
                  </a:lnTo>
                  <a:lnTo>
                    <a:pt x="10001" y="61057"/>
                  </a:lnTo>
                  <a:lnTo>
                    <a:pt x="23336" y="61057"/>
                  </a:lnTo>
                  <a:lnTo>
                    <a:pt x="23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567112" y="2616200"/>
              <a:ext cx="127000" cy="8255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4724400" y="2616200"/>
              <a:ext cx="227012" cy="8255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972050" y="2616199"/>
              <a:ext cx="90805" cy="82550"/>
            </a:xfrm>
            <a:custGeom>
              <a:avLst/>
              <a:gdLst/>
              <a:ahLst/>
              <a:cxnLst/>
              <a:rect l="l" t="t" r="r" b="b"/>
              <a:pathLst>
                <a:path w="90804" h="82550">
                  <a:moveTo>
                    <a:pt x="34925" y="61061"/>
                  </a:moveTo>
                  <a:lnTo>
                    <a:pt x="27940" y="61061"/>
                  </a:lnTo>
                  <a:lnTo>
                    <a:pt x="24447" y="58623"/>
                  </a:lnTo>
                  <a:lnTo>
                    <a:pt x="24447" y="0"/>
                  </a:lnTo>
                  <a:lnTo>
                    <a:pt x="20955" y="0"/>
                  </a:lnTo>
                  <a:lnTo>
                    <a:pt x="0" y="7327"/>
                  </a:lnTo>
                  <a:lnTo>
                    <a:pt x="13970" y="7327"/>
                  </a:lnTo>
                  <a:lnTo>
                    <a:pt x="13970" y="58623"/>
                  </a:lnTo>
                  <a:lnTo>
                    <a:pt x="10477" y="61061"/>
                  </a:lnTo>
                  <a:lnTo>
                    <a:pt x="3492" y="61061"/>
                  </a:lnTo>
                  <a:lnTo>
                    <a:pt x="3492" y="63500"/>
                  </a:lnTo>
                  <a:lnTo>
                    <a:pt x="34925" y="63500"/>
                  </a:lnTo>
                  <a:lnTo>
                    <a:pt x="34925" y="61061"/>
                  </a:lnTo>
                  <a:close/>
                </a:path>
                <a:path w="90804" h="82550">
                  <a:moveTo>
                    <a:pt x="90487" y="33997"/>
                  </a:moveTo>
                  <a:lnTo>
                    <a:pt x="86995" y="26708"/>
                  </a:lnTo>
                  <a:lnTo>
                    <a:pt x="83502" y="21856"/>
                  </a:lnTo>
                  <a:lnTo>
                    <a:pt x="83502" y="17005"/>
                  </a:lnTo>
                  <a:lnTo>
                    <a:pt x="62547" y="2438"/>
                  </a:lnTo>
                  <a:lnTo>
                    <a:pt x="55562" y="0"/>
                  </a:lnTo>
                  <a:lnTo>
                    <a:pt x="69532" y="9715"/>
                  </a:lnTo>
                  <a:lnTo>
                    <a:pt x="69532" y="12141"/>
                  </a:lnTo>
                  <a:lnTo>
                    <a:pt x="73025" y="14579"/>
                  </a:lnTo>
                  <a:lnTo>
                    <a:pt x="73025" y="19431"/>
                  </a:lnTo>
                  <a:lnTo>
                    <a:pt x="76517" y="24282"/>
                  </a:lnTo>
                  <a:lnTo>
                    <a:pt x="76517" y="58280"/>
                  </a:lnTo>
                  <a:lnTo>
                    <a:pt x="69532" y="67983"/>
                  </a:lnTo>
                  <a:lnTo>
                    <a:pt x="66040" y="70421"/>
                  </a:lnTo>
                  <a:lnTo>
                    <a:pt x="62547" y="75272"/>
                  </a:lnTo>
                  <a:lnTo>
                    <a:pt x="55562" y="80124"/>
                  </a:lnTo>
                  <a:lnTo>
                    <a:pt x="55562" y="82550"/>
                  </a:lnTo>
                  <a:lnTo>
                    <a:pt x="87858" y="53416"/>
                  </a:lnTo>
                  <a:lnTo>
                    <a:pt x="90487" y="41275"/>
                  </a:lnTo>
                  <a:lnTo>
                    <a:pt x="90487" y="33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4648200" y="4552950"/>
              <a:ext cx="334962" cy="8413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4648200" y="4984750"/>
              <a:ext cx="334962" cy="80962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cstate="print"/>
          <a:stretch>
            <a:fillRect/>
          </a:stretch>
        </p:blipFill>
        <p:spPr>
          <a:xfrm>
            <a:off x="4037012" y="5567362"/>
            <a:ext cx="133350" cy="125413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2751607" y="5576887"/>
            <a:ext cx="110489" cy="116205"/>
          </a:xfrm>
          <a:custGeom>
            <a:avLst/>
            <a:gdLst/>
            <a:ahLst/>
            <a:cxnLst/>
            <a:rect l="l" t="t" r="r" b="b"/>
            <a:pathLst>
              <a:path w="110489" h="116204">
                <a:moveTo>
                  <a:pt x="61442" y="12395"/>
                </a:moveTo>
                <a:lnTo>
                  <a:pt x="47790" y="2476"/>
                </a:lnTo>
                <a:lnTo>
                  <a:pt x="44373" y="2476"/>
                </a:lnTo>
                <a:lnTo>
                  <a:pt x="44373" y="9906"/>
                </a:lnTo>
                <a:lnTo>
                  <a:pt x="44373" y="24777"/>
                </a:lnTo>
                <a:lnTo>
                  <a:pt x="34137" y="32207"/>
                </a:lnTo>
                <a:lnTo>
                  <a:pt x="27305" y="32207"/>
                </a:lnTo>
                <a:lnTo>
                  <a:pt x="23888" y="29730"/>
                </a:lnTo>
                <a:lnTo>
                  <a:pt x="20485" y="29730"/>
                </a:lnTo>
                <a:lnTo>
                  <a:pt x="20485" y="2476"/>
                </a:lnTo>
                <a:lnTo>
                  <a:pt x="34137" y="2476"/>
                </a:lnTo>
                <a:lnTo>
                  <a:pt x="37541" y="4953"/>
                </a:lnTo>
                <a:lnTo>
                  <a:pt x="40957" y="4953"/>
                </a:lnTo>
                <a:lnTo>
                  <a:pt x="40957" y="7429"/>
                </a:lnTo>
                <a:lnTo>
                  <a:pt x="44373" y="9906"/>
                </a:lnTo>
                <a:lnTo>
                  <a:pt x="44373" y="2476"/>
                </a:lnTo>
                <a:lnTo>
                  <a:pt x="40957" y="0"/>
                </a:lnTo>
                <a:lnTo>
                  <a:pt x="0" y="0"/>
                </a:lnTo>
                <a:lnTo>
                  <a:pt x="6832" y="4953"/>
                </a:lnTo>
                <a:lnTo>
                  <a:pt x="6832" y="59448"/>
                </a:lnTo>
                <a:lnTo>
                  <a:pt x="3416" y="59448"/>
                </a:lnTo>
                <a:lnTo>
                  <a:pt x="0" y="61925"/>
                </a:lnTo>
                <a:lnTo>
                  <a:pt x="23888" y="61925"/>
                </a:lnTo>
                <a:lnTo>
                  <a:pt x="20485" y="59448"/>
                </a:lnTo>
                <a:lnTo>
                  <a:pt x="20485" y="32207"/>
                </a:lnTo>
                <a:lnTo>
                  <a:pt x="23888" y="34683"/>
                </a:lnTo>
                <a:lnTo>
                  <a:pt x="40957" y="34683"/>
                </a:lnTo>
                <a:lnTo>
                  <a:pt x="54610" y="29730"/>
                </a:lnTo>
                <a:lnTo>
                  <a:pt x="58026" y="27254"/>
                </a:lnTo>
                <a:lnTo>
                  <a:pt x="61442" y="22301"/>
                </a:lnTo>
                <a:lnTo>
                  <a:pt x="61442" y="12395"/>
                </a:lnTo>
                <a:close/>
              </a:path>
              <a:path w="110489" h="116204">
                <a:moveTo>
                  <a:pt x="110020" y="113423"/>
                </a:moveTo>
                <a:lnTo>
                  <a:pt x="106527" y="113423"/>
                </a:lnTo>
                <a:lnTo>
                  <a:pt x="106527" y="58940"/>
                </a:lnTo>
                <a:lnTo>
                  <a:pt x="106527" y="53987"/>
                </a:lnTo>
                <a:lnTo>
                  <a:pt x="103035" y="53987"/>
                </a:lnTo>
                <a:lnTo>
                  <a:pt x="82080" y="58940"/>
                </a:lnTo>
                <a:lnTo>
                  <a:pt x="85572" y="61417"/>
                </a:lnTo>
                <a:lnTo>
                  <a:pt x="85572" y="58940"/>
                </a:lnTo>
                <a:lnTo>
                  <a:pt x="92557" y="58940"/>
                </a:lnTo>
                <a:lnTo>
                  <a:pt x="92557" y="61417"/>
                </a:lnTo>
                <a:lnTo>
                  <a:pt x="96050" y="61417"/>
                </a:lnTo>
                <a:lnTo>
                  <a:pt x="96050" y="113423"/>
                </a:lnTo>
                <a:lnTo>
                  <a:pt x="92557" y="113423"/>
                </a:lnTo>
                <a:lnTo>
                  <a:pt x="92557" y="115900"/>
                </a:lnTo>
                <a:lnTo>
                  <a:pt x="110020" y="115900"/>
                </a:lnTo>
                <a:lnTo>
                  <a:pt x="110020" y="113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cstate="print"/>
          <a:stretch>
            <a:fillRect/>
          </a:stretch>
        </p:blipFill>
        <p:spPr>
          <a:xfrm>
            <a:off x="5327650" y="5567362"/>
            <a:ext cx="128587" cy="12858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5" dirty="0"/>
              <a:t> </a:t>
            </a:r>
            <a:r>
              <a:rPr dirty="0"/>
              <a:t>5:</a:t>
            </a:r>
            <a:r>
              <a:rPr spc="15" dirty="0"/>
              <a:t> </a:t>
            </a:r>
            <a:r>
              <a:rPr spc="-10" dirty="0"/>
              <a:t>Totally-</a:t>
            </a:r>
            <a:r>
              <a:rPr dirty="0"/>
              <a:t>Ordered</a:t>
            </a:r>
            <a:r>
              <a:rPr spc="20" dirty="0"/>
              <a:t> </a:t>
            </a:r>
            <a:r>
              <a:rPr spc="-10" dirty="0"/>
              <a:t>Multicasting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925828"/>
            <a:ext cx="7157720" cy="251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copies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balance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20"/>
              </a:spcBef>
            </a:pPr>
            <a:r>
              <a:rPr sz="2400" spc="-10" dirty="0">
                <a:latin typeface="Times New Roman"/>
                <a:cs typeface="Times New Roman"/>
              </a:rPr>
              <a:t>$10,000).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$1,000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interests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(based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1%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2:</a:t>
            </a:r>
            <a:r>
              <a:rPr sz="2400" spc="-10" dirty="0">
                <a:latin typeface="Times New Roman"/>
                <a:cs typeface="Times New Roman"/>
              </a:rPr>
              <a:t> $11,110.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1:</a:t>
            </a:r>
            <a:r>
              <a:rPr sz="2400" spc="-10" dirty="0">
                <a:latin typeface="Times New Roman"/>
                <a:cs typeface="Times New Roman"/>
              </a:rPr>
              <a:t> $11,100.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0" dirty="0"/>
              <a:t> </a:t>
            </a:r>
            <a:r>
              <a:rPr dirty="0"/>
              <a:t>6:</a:t>
            </a:r>
            <a:r>
              <a:rPr spc="-10" dirty="0"/>
              <a:t> </a:t>
            </a:r>
            <a:r>
              <a:rPr dirty="0"/>
              <a:t>Application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Vector</a:t>
            </a:r>
            <a:r>
              <a:rPr spc="-5" dirty="0"/>
              <a:t> </a:t>
            </a:r>
            <a:r>
              <a:rPr spc="-10" dirty="0"/>
              <a:t>Clock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2014220"/>
            <a:ext cx="4959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Internet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electronic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bulletin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board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240" y="5032925"/>
            <a:ext cx="7336155" cy="172847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50165" algn="ctr">
              <a:lnSpc>
                <a:spcPct val="100000"/>
              </a:lnSpc>
              <a:spcBef>
                <a:spcPts val="1425"/>
              </a:spcBef>
            </a:pP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20" dirty="0">
                <a:latin typeface="Times New Roman"/>
                <a:cs typeface="Times New Roman"/>
              </a:rPr>
              <a:t> News.</a:t>
            </a:r>
            <a:endParaRPr sz="2000">
              <a:latin typeface="Times New Roman"/>
              <a:cs typeface="Times New Roman"/>
            </a:endParaRPr>
          </a:p>
          <a:p>
            <a:pPr marL="114300" marR="55880" indent="-38100" algn="just">
              <a:lnSpc>
                <a:spcPct val="90400"/>
              </a:lnSpc>
              <a:spcBef>
                <a:spcPts val="1870"/>
              </a:spcBef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clock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baseline="-17361" dirty="0">
                <a:latin typeface="Times New Roman"/>
                <a:cs typeface="Times New Roman"/>
              </a:rPr>
              <a:t>j</a:t>
            </a:r>
            <a:r>
              <a:rPr sz="2400" i="1" spc="292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j,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P</a:t>
            </a:r>
            <a:r>
              <a:rPr sz="2400" i="1" spc="-37" baseline="-1736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inspects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timestamp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baseline="-17361" dirty="0">
                <a:latin typeface="Times New Roman"/>
                <a:cs typeface="Times New Roman"/>
              </a:rPr>
              <a:t>j</a:t>
            </a:r>
            <a:r>
              <a:rPr sz="2400" i="1" spc="284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postpone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delivery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until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messages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causally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precede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10" dirty="0">
                <a:latin typeface="Times New Roman"/>
                <a:cs typeface="Times New Roman"/>
              </a:rPr>
              <a:t> received.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74912" y="2547937"/>
            <a:ext cx="4348480" cy="2675255"/>
            <a:chOff x="2474912" y="2547937"/>
            <a:chExt cx="4348480" cy="2675255"/>
          </a:xfrm>
        </p:grpSpPr>
        <p:pic>
          <p:nvPicPr>
            <p:cNvPr id="6" name="object 6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241675" y="3916362"/>
              <a:ext cx="211138" cy="177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264150" y="4157662"/>
              <a:ext cx="214313" cy="180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4397375" y="2946400"/>
              <a:ext cx="211138" cy="179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78087" y="2551112"/>
              <a:ext cx="4340225" cy="2667000"/>
            </a:xfrm>
            <a:custGeom>
              <a:avLst/>
              <a:gdLst/>
              <a:ahLst/>
              <a:cxnLst/>
              <a:rect l="l" t="t" r="r" b="b"/>
              <a:pathLst>
                <a:path w="4340225" h="2667000">
                  <a:moveTo>
                    <a:pt x="0" y="0"/>
                  </a:moveTo>
                  <a:lnTo>
                    <a:pt x="4340225" y="0"/>
                  </a:lnTo>
                  <a:lnTo>
                    <a:pt x="4340225" y="2667000"/>
                  </a:lnTo>
                  <a:lnTo>
                    <a:pt x="0" y="2667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8312" y="521811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88" y="0"/>
                  </a:lnTo>
                  <a:lnTo>
                    <a:pt x="1588" y="1588"/>
                  </a:lnTo>
                  <a:lnTo>
                    <a:pt x="0" y="1588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416299" y="3094037"/>
              <a:ext cx="2976563" cy="1701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057525" y="3722687"/>
              <a:ext cx="127001" cy="1317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381868" y="3963987"/>
              <a:ext cx="123292" cy="101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4802554" y="2873375"/>
              <a:ext cx="174257" cy="101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227637" y="4873625"/>
              <a:ext cx="956936" cy="1349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6248929" y="4873625"/>
              <a:ext cx="170921" cy="1000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Matrix</a:t>
            </a:r>
            <a:r>
              <a:rPr spc="-10" dirty="0"/>
              <a:t> </a:t>
            </a:r>
            <a:r>
              <a:rPr dirty="0"/>
              <a:t>Logical</a:t>
            </a:r>
            <a:r>
              <a:rPr spc="-15" dirty="0"/>
              <a:t> </a:t>
            </a:r>
            <a:r>
              <a:rPr spc="-10" dirty="0"/>
              <a:t>Clock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8552" y="1923795"/>
            <a:ext cx="7651115" cy="41097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27965" marR="407670">
              <a:lnSpc>
                <a:spcPts val="3120"/>
              </a:lnSpc>
              <a:spcBef>
                <a:spcPts val="405"/>
              </a:spcBef>
            </a:pP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50" i="1" baseline="-17543" dirty="0">
                <a:latin typeface="Times New Roman"/>
                <a:cs typeface="Times New Roman"/>
              </a:rPr>
              <a:t>i</a:t>
            </a:r>
            <a:r>
              <a:rPr sz="2850" i="1" spc="284" baseline="-1754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associated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matrix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LC</a:t>
            </a:r>
            <a:r>
              <a:rPr sz="2850" i="1" baseline="-17543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[1..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1..</a:t>
            </a:r>
            <a:r>
              <a:rPr sz="2800" i="1" spc="-1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] where</a:t>
            </a:r>
            <a:endParaRPr sz="2800">
              <a:latin typeface="Times New Roman"/>
              <a:cs typeface="Times New Roman"/>
            </a:endParaRPr>
          </a:p>
          <a:p>
            <a:pPr marL="628650" indent="-286385">
              <a:lnSpc>
                <a:spcPct val="100000"/>
              </a:lnSpc>
              <a:spcBef>
                <a:spcPts val="260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628650" algn="l"/>
              </a:tabLst>
            </a:pP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logical</a:t>
            </a:r>
            <a:r>
              <a:rPr sz="2400" spc="-10" dirty="0">
                <a:latin typeface="Times New Roman"/>
                <a:cs typeface="Times New Roman"/>
              </a:rPr>
              <a:t> clock.</a:t>
            </a:r>
            <a:endParaRPr sz="2400">
              <a:latin typeface="Times New Roman"/>
              <a:cs typeface="Times New Roman"/>
            </a:endParaRPr>
          </a:p>
          <a:p>
            <a:pPr marL="628650" indent="-286385">
              <a:lnSpc>
                <a:spcPts val="2700"/>
              </a:lnSpc>
              <a:spcBef>
                <a:spcPts val="315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628650" algn="l"/>
              </a:tabLst>
            </a:pP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k,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view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knowledge)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736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about</a:t>
            </a:r>
            <a:endParaRPr sz="2400">
              <a:latin typeface="Times New Roman"/>
              <a:cs typeface="Times New Roman"/>
            </a:endParaRPr>
          </a:p>
          <a:p>
            <a:pPr marL="628015">
              <a:lnSpc>
                <a:spcPts val="2700"/>
              </a:lnSpc>
            </a:pP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736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's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knowledge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clock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P</a:t>
            </a:r>
            <a:r>
              <a:rPr sz="2400" i="1" spc="-37" baseline="-17361" dirty="0">
                <a:latin typeface="Times New Roman"/>
                <a:cs typeface="Times New Roman"/>
              </a:rPr>
              <a:t>l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Times New Roman"/>
                <a:cs typeface="Times New Roman"/>
              </a:rPr>
              <a:t>If</a:t>
            </a:r>
            <a:endParaRPr sz="2400">
              <a:latin typeface="Times New Roman"/>
              <a:cs typeface="Times New Roman"/>
            </a:endParaRPr>
          </a:p>
          <a:p>
            <a:pPr marL="799465">
              <a:lnSpc>
                <a:spcPct val="100000"/>
              </a:lnSpc>
              <a:spcBef>
                <a:spcPts val="320"/>
              </a:spcBef>
              <a:tabLst>
                <a:tab pos="3223895" algn="l"/>
              </a:tabLst>
            </a:pPr>
            <a:r>
              <a:rPr sz="2800" dirty="0">
                <a:latin typeface="Times New Roman"/>
                <a:cs typeface="Times New Roman"/>
              </a:rPr>
              <a:t>min(</a:t>
            </a:r>
            <a:r>
              <a:rPr sz="2800" i="1" dirty="0">
                <a:latin typeface="Times New Roman"/>
                <a:cs typeface="Times New Roman"/>
              </a:rPr>
              <a:t>LC</a:t>
            </a:r>
            <a:r>
              <a:rPr sz="2850" i="1" baseline="-17543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[</a:t>
            </a:r>
            <a:r>
              <a:rPr sz="2800" i="1" dirty="0">
                <a:latin typeface="Times New Roman"/>
                <a:cs typeface="Times New Roman"/>
              </a:rPr>
              <a:t>k,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])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05" dirty="0">
                <a:latin typeface="Symbol"/>
                <a:cs typeface="Symbol"/>
              </a:rPr>
              <a:t>�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spc="-5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227965" marR="665480" indent="-165100">
              <a:lnSpc>
                <a:spcPts val="3000"/>
              </a:lnSpc>
              <a:spcBef>
                <a:spcPts val="735"/>
              </a:spcBef>
            </a:pPr>
            <a:r>
              <a:rPr sz="2800" dirty="0">
                <a:latin typeface="Times New Roman"/>
                <a:cs typeface="Times New Roman"/>
              </a:rPr>
              <a:t>then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50" i="1" baseline="-17543" dirty="0">
                <a:latin typeface="Times New Roman"/>
                <a:cs typeface="Times New Roman"/>
              </a:rPr>
              <a:t>i</a:t>
            </a:r>
            <a:r>
              <a:rPr sz="2850" i="1" spc="300" baseline="-1754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every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its </a:t>
            </a:r>
            <a:r>
              <a:rPr sz="2800" dirty="0">
                <a:latin typeface="Times New Roman"/>
                <a:cs typeface="Times New Roman"/>
              </a:rPr>
              <a:t>progress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until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local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Physical</a:t>
            </a:r>
            <a:r>
              <a:rPr spc="-30" dirty="0"/>
              <a:t> </a:t>
            </a:r>
            <a:r>
              <a:rPr spc="-10" dirty="0"/>
              <a:t>Clock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0753" y="1846580"/>
            <a:ext cx="4502785" cy="22352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7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sz="2400" dirty="0">
                <a:latin typeface="Times New Roman"/>
                <a:cs typeface="Times New Roman"/>
              </a:rPr>
              <a:t>Correct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condition:</a:t>
            </a:r>
            <a:endParaRPr sz="24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625"/>
              </a:spcBef>
            </a:pPr>
            <a:r>
              <a:rPr sz="2400" spc="360" dirty="0">
                <a:latin typeface="Symbol"/>
                <a:cs typeface="Symbol"/>
              </a:rPr>
              <a:t></a:t>
            </a:r>
            <a:r>
              <a:rPr sz="2400" spc="540" baseline="-17361" dirty="0">
                <a:latin typeface="Times New Roman"/>
                <a:cs typeface="Times New Roman"/>
              </a:rPr>
              <a:t>i</a:t>
            </a:r>
            <a:r>
              <a:rPr sz="2400" spc="300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|dPC</a:t>
            </a:r>
            <a:r>
              <a:rPr sz="2400" baseline="-1736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(t)/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- 1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</a:t>
            </a:r>
            <a:endParaRPr sz="24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Symbol"/>
              <a:cs typeface="Symbol"/>
            </a:endParaRPr>
          </a:p>
          <a:p>
            <a:pPr marL="405765" indent="-342265">
              <a:lnSpc>
                <a:spcPct val="100000"/>
              </a:lnSpc>
              <a:spcBef>
                <a:spcPts val="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sz="2400" dirty="0">
                <a:latin typeface="Times New Roman"/>
                <a:cs typeface="Times New Roman"/>
              </a:rPr>
              <a:t>Clock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synchronization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condition:</a:t>
            </a:r>
            <a:endParaRPr sz="2400">
              <a:latin typeface="Times New Roman"/>
              <a:cs typeface="Times New Roman"/>
            </a:endParaRPr>
          </a:p>
          <a:p>
            <a:pPr marL="481965">
              <a:lnSpc>
                <a:spcPct val="100000"/>
              </a:lnSpc>
              <a:spcBef>
                <a:spcPts val="620"/>
              </a:spcBef>
            </a:pPr>
            <a:r>
              <a:rPr sz="2400" spc="360" dirty="0">
                <a:latin typeface="Symbol"/>
                <a:cs typeface="Symbol"/>
              </a:rPr>
              <a:t></a:t>
            </a:r>
            <a:r>
              <a:rPr sz="2400" spc="540" baseline="-17361" dirty="0">
                <a:latin typeface="Times New Roman"/>
                <a:cs typeface="Times New Roman"/>
              </a:rPr>
              <a:t>i</a:t>
            </a:r>
            <a:r>
              <a:rPr sz="2400" spc="300" baseline="-17361" dirty="0">
                <a:latin typeface="Times New Roman"/>
                <a:cs typeface="Times New Roman"/>
              </a:rPr>
              <a:t> </a:t>
            </a:r>
            <a:r>
              <a:rPr sz="2400" spc="360" dirty="0">
                <a:latin typeface="Symbol"/>
                <a:cs typeface="Symbol"/>
              </a:rPr>
              <a:t></a:t>
            </a:r>
            <a:r>
              <a:rPr sz="2400" spc="540" baseline="-17361" dirty="0">
                <a:latin typeface="Times New Roman"/>
                <a:cs typeface="Times New Roman"/>
              </a:rPr>
              <a:t>j</a:t>
            </a:r>
            <a:r>
              <a:rPr sz="2400" spc="307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|PC</a:t>
            </a:r>
            <a:r>
              <a:rPr sz="2400" baseline="-1736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(t)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 PC</a:t>
            </a:r>
            <a:r>
              <a:rPr sz="2400" baseline="-17361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Times New Roman"/>
                <a:cs typeface="Times New Roman"/>
              </a:rPr>
              <a:t>(t)|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�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7" y="332739"/>
            <a:ext cx="70872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Lamport's</a:t>
            </a:r>
            <a:r>
              <a:rPr sz="4000" spc="-20" dirty="0"/>
              <a:t> </a:t>
            </a:r>
            <a:r>
              <a:rPr sz="4000" dirty="0"/>
              <a:t>Logical</a:t>
            </a:r>
            <a:r>
              <a:rPr sz="4000" spc="-15" dirty="0"/>
              <a:t> </a:t>
            </a:r>
            <a:r>
              <a:rPr sz="4000" dirty="0"/>
              <a:t>Clock</a:t>
            </a:r>
            <a:r>
              <a:rPr sz="4000" spc="-15" dirty="0"/>
              <a:t> </a:t>
            </a:r>
            <a:r>
              <a:rPr sz="4000" dirty="0"/>
              <a:t>Rules</a:t>
            </a:r>
            <a:r>
              <a:rPr sz="4000" spc="-10" dirty="0"/>
              <a:t> </a:t>
            </a:r>
            <a:r>
              <a:rPr sz="4000" spc="-25" dirty="0"/>
              <a:t>for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61377" y="942340"/>
            <a:ext cx="8099425" cy="4078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3366"/>
                </a:solidFill>
                <a:latin typeface="Times New Roman"/>
                <a:cs typeface="Times New Roman"/>
              </a:rPr>
              <a:t>Physical</a:t>
            </a:r>
            <a:r>
              <a:rPr sz="4000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003366"/>
                </a:solidFill>
                <a:latin typeface="Times New Roman"/>
                <a:cs typeface="Times New Roman"/>
              </a:rPr>
              <a:t>Clock</a:t>
            </a:r>
            <a:endParaRPr sz="4000">
              <a:latin typeface="Times New Roman"/>
              <a:cs typeface="Times New Roman"/>
            </a:endParaRPr>
          </a:p>
          <a:p>
            <a:pPr marL="485140" marR="119380" indent="-342900">
              <a:lnSpc>
                <a:spcPct val="100800"/>
              </a:lnSpc>
              <a:spcBef>
                <a:spcPts val="29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85140" algn="l"/>
                <a:tab pos="485775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i="1" spc="292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PC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i="1" spc="284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differentiable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dPC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)/</a:t>
            </a:r>
            <a:r>
              <a:rPr sz="2400" i="1" dirty="0">
                <a:latin typeface="Times New Roman"/>
                <a:cs typeface="Times New Roman"/>
              </a:rPr>
              <a:t>dt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0.</a:t>
            </a:r>
            <a:endParaRPr sz="2400">
              <a:latin typeface="Times New Roman"/>
              <a:cs typeface="Times New Roman"/>
            </a:endParaRPr>
          </a:p>
          <a:p>
            <a:pPr marL="485140" indent="-342265">
              <a:lnSpc>
                <a:spcPts val="2845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85140" algn="l"/>
                <a:tab pos="48577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i="1" spc="300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contains</a:t>
            </a:r>
            <a:endParaRPr sz="2400">
              <a:latin typeface="Times New Roman"/>
              <a:cs typeface="Times New Roman"/>
            </a:endParaRPr>
          </a:p>
          <a:p>
            <a:pPr marL="485140">
              <a:lnSpc>
                <a:spcPts val="2845"/>
              </a:lnSpc>
            </a:pPr>
            <a:r>
              <a:rPr sz="2400" i="1" spc="-10" dirty="0">
                <a:latin typeface="Times New Roman"/>
                <a:cs typeface="Times New Roman"/>
              </a:rPr>
              <a:t>PC</a:t>
            </a:r>
            <a:r>
              <a:rPr sz="2400" i="1" spc="-15" baseline="-17361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marL="485140" marR="311785" indent="-342900">
              <a:lnSpc>
                <a:spcPct val="99400"/>
              </a:lnSpc>
              <a:spcBef>
                <a:spcPts val="64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85140" algn="l"/>
                <a:tab pos="485775" algn="l"/>
              </a:tabLst>
            </a:pPr>
            <a:r>
              <a:rPr sz="2400" dirty="0">
                <a:latin typeface="Times New Roman"/>
                <a:cs typeface="Times New Roman"/>
              </a:rPr>
              <a:t>Upon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PC</a:t>
            </a:r>
            <a:r>
              <a:rPr sz="2400" i="1" baseline="-17361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i="1" spc="300" baseline="-17361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sets </a:t>
            </a:r>
            <a:r>
              <a:rPr sz="2400" i="1" dirty="0">
                <a:latin typeface="Times New Roman"/>
                <a:cs typeface="Times New Roman"/>
              </a:rPr>
              <a:t>PC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i="1" spc="300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maximum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PC</a:t>
            </a:r>
            <a:r>
              <a:rPr sz="2400" i="1" baseline="-1736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PC</a:t>
            </a:r>
            <a:r>
              <a:rPr sz="2400" i="1" baseline="-17361" dirty="0">
                <a:latin typeface="Times New Roman"/>
                <a:cs typeface="Times New Roman"/>
              </a:rPr>
              <a:t>j</a:t>
            </a:r>
            <a:r>
              <a:rPr sz="2400" i="1" spc="300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</a:t>
            </a:r>
            <a:r>
              <a:rPr sz="2400" baseline="-17361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</a:t>
            </a:r>
            <a:r>
              <a:rPr sz="2400" baseline="-17361" dirty="0">
                <a:latin typeface="Times New Roman"/>
                <a:cs typeface="Times New Roman"/>
              </a:rPr>
              <a:t>m</a:t>
            </a:r>
            <a:r>
              <a:rPr sz="2400" spc="300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predetermined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minimum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10" dirty="0">
                <a:latin typeface="Times New Roman"/>
                <a:cs typeface="Times New Roman"/>
              </a:rPr>
              <a:t> process.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Focus</a:t>
            </a:r>
            <a:r>
              <a:rPr spc="-20" dirty="0"/>
              <a:t> </a:t>
            </a:r>
            <a:r>
              <a:rPr dirty="0"/>
              <a:t>5:</a:t>
            </a:r>
            <a:r>
              <a:rPr spc="-10" dirty="0"/>
              <a:t> </a:t>
            </a:r>
            <a:r>
              <a:rPr dirty="0"/>
              <a:t>Clock</a:t>
            </a:r>
            <a:r>
              <a:rPr spc="-5" dirty="0"/>
              <a:t> </a:t>
            </a:r>
            <a:r>
              <a:rPr spc="-10" dirty="0"/>
              <a:t>Synchronization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46580"/>
            <a:ext cx="7908290" cy="32918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UNIX </a:t>
            </a:r>
            <a:r>
              <a:rPr sz="2400" b="1" dirty="0">
                <a:latin typeface="Times New Roman"/>
                <a:cs typeface="Times New Roman"/>
              </a:rPr>
              <a:t>make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program: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Re-</a:t>
            </a:r>
            <a:r>
              <a:rPr sz="2000" dirty="0">
                <a:latin typeface="Times New Roman"/>
                <a:cs typeface="Times New Roman"/>
              </a:rPr>
              <a:t>compile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file.c</a:t>
            </a:r>
            <a:r>
              <a:rPr sz="2000" dirty="0">
                <a:latin typeface="Times New Roman"/>
                <a:cs typeface="Times New Roman"/>
              </a:rPr>
              <a:t>'s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file.o</a:t>
            </a:r>
            <a:r>
              <a:rPr sz="2000" spc="-10" dirty="0">
                <a:latin typeface="Times New Roman"/>
                <a:cs typeface="Times New Roman"/>
              </a:rPr>
              <a:t>'s.</a:t>
            </a:r>
            <a:endParaRPr sz="20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machines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global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agreement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9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  <a:tab pos="4272915" algn="l"/>
                <a:tab pos="5271770" algn="l"/>
              </a:tabLst>
            </a:pPr>
            <a:r>
              <a:rPr sz="2400" b="1" dirty="0">
                <a:latin typeface="Times New Roman"/>
                <a:cs typeface="Times New Roman"/>
              </a:rPr>
              <a:t>Maximum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drift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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1-</a:t>
            </a:r>
            <a:r>
              <a:rPr sz="2400" dirty="0">
                <a:latin typeface="Symbol"/>
                <a:cs typeface="Symbol"/>
              </a:rPr>
              <a:t>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�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dPC/dt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20" dirty="0">
                <a:latin typeface="Symbol"/>
                <a:cs typeface="Symbol"/>
              </a:rPr>
              <a:t>�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1+</a:t>
            </a:r>
            <a:r>
              <a:rPr sz="2400" spc="-25" dirty="0">
                <a:latin typeface="Symbol"/>
                <a:cs typeface="Symbol"/>
              </a:rPr>
              <a:t></a:t>
            </a:r>
            <a:endParaRPr sz="2400">
              <a:latin typeface="Symbol"/>
              <a:cs typeface="Symbol"/>
            </a:endParaRPr>
          </a:p>
          <a:p>
            <a:pPr marL="755015" lvl="1" indent="-285750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clocks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opposite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drift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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Symbol"/>
                <a:cs typeface="Symbol"/>
              </a:rPr>
              <a:t>�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apart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450" dirty="0">
                <a:latin typeface="Symbol"/>
                <a:cs typeface="Symbol"/>
              </a:rPr>
              <a:t>�</a:t>
            </a:r>
            <a:endParaRPr sz="2000">
              <a:latin typeface="Symbol"/>
              <a:cs typeface="Symbol"/>
            </a:endParaRPr>
          </a:p>
          <a:p>
            <a:pPr marL="75501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synchronization.</a:t>
            </a:r>
            <a:endParaRPr sz="2000">
              <a:latin typeface="Times New Roman"/>
              <a:cs typeface="Times New Roman"/>
            </a:endParaRPr>
          </a:p>
          <a:p>
            <a:pPr marL="755015" marR="55880" lvl="1" indent="-285750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Clocks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resynchronized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</a:t>
            </a:r>
            <a:r>
              <a:rPr sz="2000" dirty="0">
                <a:latin typeface="Times New Roman"/>
                <a:cs typeface="Times New Roman"/>
              </a:rPr>
              <a:t>/2</a:t>
            </a:r>
            <a:r>
              <a:rPr sz="2000" dirty="0">
                <a:latin typeface="Symbol"/>
                <a:cs typeface="Symbol"/>
              </a:rPr>
              <a:t>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guarantee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Symbol"/>
                <a:cs typeface="Symbol"/>
              </a:rPr>
              <a:t>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Cristian's</a:t>
            </a:r>
            <a:r>
              <a:rPr spc="-3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653" y="1846580"/>
            <a:ext cx="7852409" cy="2881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43865" indent="-342265">
              <a:lnSpc>
                <a:spcPct val="100000"/>
              </a:lnSpc>
              <a:spcBef>
                <a:spcPts val="7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43865" algn="l"/>
                <a:tab pos="444500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</a:t>
            </a:r>
            <a:r>
              <a:rPr sz="2400" dirty="0">
                <a:latin typeface="Times New Roman"/>
                <a:cs typeface="Times New Roman"/>
              </a:rPr>
              <a:t>/2</a:t>
            </a:r>
            <a:r>
              <a:rPr sz="2400" dirty="0">
                <a:latin typeface="Symbol"/>
                <a:cs typeface="Symbol"/>
              </a:rPr>
              <a:t>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seconds.</a:t>
            </a:r>
            <a:endParaRPr sz="2400">
              <a:latin typeface="Times New Roman"/>
              <a:cs typeface="Times New Roman"/>
            </a:endParaRPr>
          </a:p>
          <a:p>
            <a:pPr marL="443865" marR="106680" indent="-34290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43865" algn="l"/>
                <a:tab pos="444500" algn="l"/>
              </a:tabLst>
            </a:pP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returns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PC</a:t>
            </a:r>
            <a:r>
              <a:rPr sz="2400" i="1" baseline="-17361" dirty="0">
                <a:latin typeface="Times New Roman"/>
                <a:cs typeface="Times New Roman"/>
              </a:rPr>
              <a:t>UTC</a:t>
            </a:r>
            <a:r>
              <a:rPr sz="2400" i="1" spc="270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(UTC: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Universal </a:t>
            </a:r>
            <a:r>
              <a:rPr sz="2400" dirty="0">
                <a:latin typeface="Times New Roman"/>
                <a:cs typeface="Times New Roman"/>
              </a:rPr>
              <a:t>Coordinate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Time).</a:t>
            </a:r>
            <a:endParaRPr sz="2400">
              <a:latin typeface="Times New Roman"/>
              <a:cs typeface="Times New Roman"/>
            </a:endParaRPr>
          </a:p>
          <a:p>
            <a:pPr marL="443865" marR="348615" indent="-342900">
              <a:lnSpc>
                <a:spcPct val="1008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443865" algn="l"/>
                <a:tab pos="444500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clock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(normally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forward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slow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rate).</a:t>
            </a:r>
            <a:endParaRPr sz="2400">
              <a:latin typeface="Times New Roman"/>
              <a:cs typeface="Times New Roman"/>
            </a:endParaRPr>
          </a:p>
          <a:p>
            <a:pPr marL="520065" indent="-418465">
              <a:lnSpc>
                <a:spcPct val="100000"/>
              </a:lnSpc>
              <a:spcBef>
                <a:spcPts val="5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520065" algn="l"/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Delay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estimation: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baseline="-17361" dirty="0">
                <a:latin typeface="Times New Roman"/>
                <a:cs typeface="Times New Roman"/>
              </a:rPr>
              <a:t>r</a:t>
            </a:r>
            <a:r>
              <a:rPr sz="2400" i="1" spc="284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baseline="-17361" dirty="0">
                <a:latin typeface="Times New Roman"/>
                <a:cs typeface="Times New Roman"/>
              </a:rPr>
              <a:t>s</a:t>
            </a:r>
            <a:r>
              <a:rPr sz="2400" i="1" spc="284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)/2,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baseline="-17361" dirty="0">
                <a:latin typeface="Times New Roman"/>
                <a:cs typeface="Times New Roman"/>
              </a:rPr>
              <a:t>r</a:t>
            </a:r>
            <a:r>
              <a:rPr sz="2400" i="1" spc="284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T</a:t>
            </a:r>
            <a:r>
              <a:rPr sz="2400" i="1" spc="-37" baseline="-17361" dirty="0">
                <a:latin typeface="Times New Roman"/>
                <a:cs typeface="Times New Roman"/>
              </a:rPr>
              <a:t>s</a:t>
            </a:r>
            <a:endParaRPr sz="2400" baseline="-17361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send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interrupt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handling</a:t>
            </a:r>
            <a:r>
              <a:rPr sz="2400" spc="-10" dirty="0">
                <a:latin typeface="Times New Roman"/>
                <a:cs typeface="Times New Roman"/>
              </a:rPr>
              <a:t> time.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Cristian's</a:t>
            </a:r>
            <a:r>
              <a:rPr spc="-35" dirty="0"/>
              <a:t> </a:t>
            </a:r>
            <a:r>
              <a:rPr dirty="0"/>
              <a:t>Algorithm</a:t>
            </a:r>
            <a:r>
              <a:rPr spc="175" dirty="0"/>
              <a:t> </a:t>
            </a:r>
            <a:r>
              <a:rPr sz="2800" spc="-10" dirty="0"/>
              <a:t>(Cont’d.)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88539" y="6268211"/>
            <a:ext cx="40424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Getting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correct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server.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02593" y="2824956"/>
            <a:ext cx="5967730" cy="2329180"/>
            <a:chOff x="1702593" y="2824956"/>
            <a:chExt cx="5967730" cy="2329180"/>
          </a:xfrm>
        </p:grpSpPr>
        <p:sp>
          <p:nvSpPr>
            <p:cNvPr id="5" name="object 5"/>
            <p:cNvSpPr/>
            <p:nvPr/>
          </p:nvSpPr>
          <p:spPr>
            <a:xfrm>
              <a:off x="1711325" y="2833687"/>
              <a:ext cx="5920105" cy="0"/>
            </a:xfrm>
            <a:custGeom>
              <a:avLst/>
              <a:gdLst/>
              <a:ahLst/>
              <a:cxnLst/>
              <a:rect l="l" t="t" r="r" b="b"/>
              <a:pathLst>
                <a:path w="5920105">
                  <a:moveTo>
                    <a:pt x="0" y="0"/>
                  </a:moveTo>
                  <a:lnTo>
                    <a:pt x="5919788" y="0"/>
                  </a:lnTo>
                </a:path>
              </a:pathLst>
            </a:custGeom>
            <a:ln w="635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1325" y="2833687"/>
              <a:ext cx="2506980" cy="1905"/>
            </a:xfrm>
            <a:custGeom>
              <a:avLst/>
              <a:gdLst/>
              <a:ahLst/>
              <a:cxnLst/>
              <a:rect l="l" t="t" r="r" b="b"/>
              <a:pathLst>
                <a:path w="2506979" h="1905">
                  <a:moveTo>
                    <a:pt x="0" y="0"/>
                  </a:moveTo>
                  <a:lnTo>
                    <a:pt x="2506663" y="1588"/>
                  </a:lnTo>
                </a:path>
              </a:pathLst>
            </a:custGeom>
            <a:ln w="17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70525" y="2833687"/>
              <a:ext cx="2190750" cy="1905"/>
            </a:xfrm>
            <a:custGeom>
              <a:avLst/>
              <a:gdLst/>
              <a:ahLst/>
              <a:cxnLst/>
              <a:rect l="l" t="t" r="r" b="b"/>
              <a:pathLst>
                <a:path w="2190750" h="1905">
                  <a:moveTo>
                    <a:pt x="0" y="0"/>
                  </a:moveTo>
                  <a:lnTo>
                    <a:pt x="2190750" y="1588"/>
                  </a:lnTo>
                </a:path>
              </a:pathLst>
            </a:custGeom>
            <a:ln w="17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1325" y="5143500"/>
              <a:ext cx="5920105" cy="0"/>
            </a:xfrm>
            <a:custGeom>
              <a:avLst/>
              <a:gdLst/>
              <a:ahLst/>
              <a:cxnLst/>
              <a:rect l="l" t="t" r="r" b="b"/>
              <a:pathLst>
                <a:path w="5920105">
                  <a:moveTo>
                    <a:pt x="0" y="0"/>
                  </a:moveTo>
                  <a:lnTo>
                    <a:pt x="5919788" y="0"/>
                  </a:lnTo>
                </a:path>
              </a:pathLst>
            </a:custGeom>
            <a:ln w="635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9137" y="5143500"/>
              <a:ext cx="628650" cy="1905"/>
            </a:xfrm>
            <a:custGeom>
              <a:avLst/>
              <a:gdLst/>
              <a:ahLst/>
              <a:cxnLst/>
              <a:rect l="l" t="t" r="r" b="b"/>
              <a:pathLst>
                <a:path w="628650" h="1904">
                  <a:moveTo>
                    <a:pt x="0" y="0"/>
                  </a:moveTo>
                  <a:lnTo>
                    <a:pt x="628650" y="1588"/>
                  </a:lnTo>
                </a:path>
              </a:pathLst>
            </a:custGeom>
            <a:ln w="17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17987" y="2833687"/>
              <a:ext cx="311150" cy="2310130"/>
            </a:xfrm>
            <a:custGeom>
              <a:avLst/>
              <a:gdLst/>
              <a:ahLst/>
              <a:cxnLst/>
              <a:rect l="l" t="t" r="r" b="b"/>
              <a:pathLst>
                <a:path w="311150" h="2310129">
                  <a:moveTo>
                    <a:pt x="0" y="0"/>
                  </a:moveTo>
                  <a:lnTo>
                    <a:pt x="311150" y="230981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78337" y="4978400"/>
              <a:ext cx="60325" cy="136525"/>
            </a:xfrm>
            <a:custGeom>
              <a:avLst/>
              <a:gdLst/>
              <a:ahLst/>
              <a:cxnLst/>
              <a:rect l="l" t="t" r="r" b="b"/>
              <a:pathLst>
                <a:path w="60325" h="136525">
                  <a:moveTo>
                    <a:pt x="60325" y="0"/>
                  </a:moveTo>
                  <a:lnTo>
                    <a:pt x="46919" y="136525"/>
                  </a:lnTo>
                  <a:lnTo>
                    <a:pt x="0" y="1077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57787" y="2833688"/>
              <a:ext cx="313055" cy="2310130"/>
            </a:xfrm>
            <a:custGeom>
              <a:avLst/>
              <a:gdLst/>
              <a:ahLst/>
              <a:cxnLst/>
              <a:rect l="l" t="t" r="r" b="b"/>
              <a:pathLst>
                <a:path w="313054" h="2310129">
                  <a:moveTo>
                    <a:pt x="0" y="2309813"/>
                  </a:moveTo>
                  <a:lnTo>
                    <a:pt x="3127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16550" y="2862262"/>
              <a:ext cx="65405" cy="136525"/>
            </a:xfrm>
            <a:custGeom>
              <a:avLst/>
              <a:gdLst/>
              <a:ahLst/>
              <a:cxnLst/>
              <a:rect l="l" t="t" r="r" b="b"/>
              <a:pathLst>
                <a:path w="65404" h="136525">
                  <a:moveTo>
                    <a:pt x="0" y="129339"/>
                  </a:moveTo>
                  <a:lnTo>
                    <a:pt x="51385" y="0"/>
                  </a:lnTo>
                  <a:lnTo>
                    <a:pt x="65088" y="13652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937" y="3857624"/>
              <a:ext cx="605155" cy="176530"/>
            </a:xfrm>
            <a:custGeom>
              <a:avLst/>
              <a:gdLst/>
              <a:ahLst/>
              <a:cxnLst/>
              <a:rect l="l" t="t" r="r" b="b"/>
              <a:pathLst>
                <a:path w="605154" h="176529">
                  <a:moveTo>
                    <a:pt x="127000" y="129755"/>
                  </a:moveTo>
                  <a:lnTo>
                    <a:pt x="120129" y="129755"/>
                  </a:lnTo>
                  <a:lnTo>
                    <a:pt x="113271" y="126149"/>
                  </a:lnTo>
                  <a:lnTo>
                    <a:pt x="109829" y="122542"/>
                  </a:lnTo>
                  <a:lnTo>
                    <a:pt x="106400" y="122542"/>
                  </a:lnTo>
                  <a:lnTo>
                    <a:pt x="99529" y="115341"/>
                  </a:lnTo>
                  <a:lnTo>
                    <a:pt x="92671" y="104521"/>
                  </a:lnTo>
                  <a:lnTo>
                    <a:pt x="67703" y="68478"/>
                  </a:lnTo>
                  <a:lnTo>
                    <a:pt x="65214" y="64884"/>
                  </a:lnTo>
                  <a:lnTo>
                    <a:pt x="72821" y="62179"/>
                  </a:lnTo>
                  <a:lnTo>
                    <a:pt x="79794" y="59474"/>
                  </a:lnTo>
                  <a:lnTo>
                    <a:pt x="85483" y="56769"/>
                  </a:lnTo>
                  <a:lnTo>
                    <a:pt x="89242" y="54063"/>
                  </a:lnTo>
                  <a:lnTo>
                    <a:pt x="96100" y="46863"/>
                  </a:lnTo>
                  <a:lnTo>
                    <a:pt x="96100" y="18021"/>
                  </a:lnTo>
                  <a:lnTo>
                    <a:pt x="89242" y="14427"/>
                  </a:lnTo>
                  <a:lnTo>
                    <a:pt x="85801" y="7213"/>
                  </a:lnTo>
                  <a:lnTo>
                    <a:pt x="82372" y="3606"/>
                  </a:lnTo>
                  <a:lnTo>
                    <a:pt x="75514" y="3606"/>
                  </a:lnTo>
                  <a:lnTo>
                    <a:pt x="75514" y="25234"/>
                  </a:lnTo>
                  <a:lnTo>
                    <a:pt x="75514" y="43256"/>
                  </a:lnTo>
                  <a:lnTo>
                    <a:pt x="72072" y="50457"/>
                  </a:lnTo>
                  <a:lnTo>
                    <a:pt x="65214" y="54063"/>
                  </a:lnTo>
                  <a:lnTo>
                    <a:pt x="61455" y="58801"/>
                  </a:lnTo>
                  <a:lnTo>
                    <a:pt x="55765" y="62179"/>
                  </a:lnTo>
                  <a:lnTo>
                    <a:pt x="48793" y="64198"/>
                  </a:lnTo>
                  <a:lnTo>
                    <a:pt x="41186" y="64884"/>
                  </a:lnTo>
                  <a:lnTo>
                    <a:pt x="34315" y="64884"/>
                  </a:lnTo>
                  <a:lnTo>
                    <a:pt x="34315" y="10820"/>
                  </a:lnTo>
                  <a:lnTo>
                    <a:pt x="41186" y="7213"/>
                  </a:lnTo>
                  <a:lnTo>
                    <a:pt x="61772" y="7213"/>
                  </a:lnTo>
                  <a:lnTo>
                    <a:pt x="72072" y="18021"/>
                  </a:lnTo>
                  <a:lnTo>
                    <a:pt x="75514" y="25234"/>
                  </a:lnTo>
                  <a:lnTo>
                    <a:pt x="75514" y="3606"/>
                  </a:lnTo>
                  <a:lnTo>
                    <a:pt x="69710" y="1524"/>
                  </a:lnTo>
                  <a:lnTo>
                    <a:pt x="62636" y="457"/>
                  </a:lnTo>
                  <a:lnTo>
                    <a:pt x="54267" y="63"/>
                  </a:lnTo>
                  <a:lnTo>
                    <a:pt x="44615" y="0"/>
                  </a:lnTo>
                  <a:lnTo>
                    <a:pt x="0" y="0"/>
                  </a:lnTo>
                  <a:lnTo>
                    <a:pt x="0" y="3606"/>
                  </a:lnTo>
                  <a:lnTo>
                    <a:pt x="10287" y="3606"/>
                  </a:lnTo>
                  <a:lnTo>
                    <a:pt x="13728" y="7213"/>
                  </a:lnTo>
                  <a:lnTo>
                    <a:pt x="17157" y="7213"/>
                  </a:lnTo>
                  <a:lnTo>
                    <a:pt x="17157" y="122542"/>
                  </a:lnTo>
                  <a:lnTo>
                    <a:pt x="13728" y="126149"/>
                  </a:lnTo>
                  <a:lnTo>
                    <a:pt x="13728" y="129755"/>
                  </a:lnTo>
                  <a:lnTo>
                    <a:pt x="0" y="129755"/>
                  </a:lnTo>
                  <a:lnTo>
                    <a:pt x="0" y="133350"/>
                  </a:lnTo>
                  <a:lnTo>
                    <a:pt x="51485" y="133350"/>
                  </a:lnTo>
                  <a:lnTo>
                    <a:pt x="51485" y="129755"/>
                  </a:lnTo>
                  <a:lnTo>
                    <a:pt x="37757" y="129755"/>
                  </a:lnTo>
                  <a:lnTo>
                    <a:pt x="37757" y="126149"/>
                  </a:lnTo>
                  <a:lnTo>
                    <a:pt x="34315" y="122542"/>
                  </a:lnTo>
                  <a:lnTo>
                    <a:pt x="34315" y="72085"/>
                  </a:lnTo>
                  <a:lnTo>
                    <a:pt x="44615" y="72085"/>
                  </a:lnTo>
                  <a:lnTo>
                    <a:pt x="48044" y="68478"/>
                  </a:lnTo>
                  <a:lnTo>
                    <a:pt x="92671" y="133350"/>
                  </a:lnTo>
                  <a:lnTo>
                    <a:pt x="127000" y="133350"/>
                  </a:lnTo>
                  <a:lnTo>
                    <a:pt x="127000" y="129755"/>
                  </a:lnTo>
                  <a:close/>
                </a:path>
                <a:path w="605154" h="176529">
                  <a:moveTo>
                    <a:pt x="198437" y="75717"/>
                  </a:moveTo>
                  <a:lnTo>
                    <a:pt x="187667" y="46901"/>
                  </a:lnTo>
                  <a:lnTo>
                    <a:pt x="186436" y="45770"/>
                  </a:lnTo>
                  <a:lnTo>
                    <a:pt x="180936" y="42392"/>
                  </a:lnTo>
                  <a:lnTo>
                    <a:pt x="177952" y="41414"/>
                  </a:lnTo>
                  <a:lnTo>
                    <a:pt x="177952" y="57708"/>
                  </a:lnTo>
                  <a:lnTo>
                    <a:pt x="177952" y="68516"/>
                  </a:lnTo>
                  <a:lnTo>
                    <a:pt x="143827" y="68516"/>
                  </a:lnTo>
                  <a:lnTo>
                    <a:pt x="143827" y="57708"/>
                  </a:lnTo>
                  <a:lnTo>
                    <a:pt x="150647" y="54102"/>
                  </a:lnTo>
                  <a:lnTo>
                    <a:pt x="157480" y="46901"/>
                  </a:lnTo>
                  <a:lnTo>
                    <a:pt x="167716" y="46901"/>
                  </a:lnTo>
                  <a:lnTo>
                    <a:pt x="177952" y="57708"/>
                  </a:lnTo>
                  <a:lnTo>
                    <a:pt x="177952" y="41414"/>
                  </a:lnTo>
                  <a:lnTo>
                    <a:pt x="174802" y="40373"/>
                  </a:lnTo>
                  <a:lnTo>
                    <a:pt x="167716" y="39687"/>
                  </a:lnTo>
                  <a:lnTo>
                    <a:pt x="160083" y="40932"/>
                  </a:lnTo>
                  <a:lnTo>
                    <a:pt x="132727" y="69418"/>
                  </a:lnTo>
                  <a:lnTo>
                    <a:pt x="130175" y="90131"/>
                  </a:lnTo>
                  <a:lnTo>
                    <a:pt x="130810" y="100253"/>
                  </a:lnTo>
                  <a:lnTo>
                    <a:pt x="157213" y="132676"/>
                  </a:lnTo>
                  <a:lnTo>
                    <a:pt x="164299" y="133362"/>
                  </a:lnTo>
                  <a:lnTo>
                    <a:pt x="171399" y="132676"/>
                  </a:lnTo>
                  <a:lnTo>
                    <a:pt x="177520" y="130657"/>
                  </a:lnTo>
                  <a:lnTo>
                    <a:pt x="183019" y="127279"/>
                  </a:lnTo>
                  <a:lnTo>
                    <a:pt x="188188" y="122555"/>
                  </a:lnTo>
                  <a:lnTo>
                    <a:pt x="191147" y="118948"/>
                  </a:lnTo>
                  <a:lnTo>
                    <a:pt x="192671" y="117094"/>
                  </a:lnTo>
                  <a:lnTo>
                    <a:pt x="195872" y="111290"/>
                  </a:lnTo>
                  <a:lnTo>
                    <a:pt x="197789" y="104813"/>
                  </a:lnTo>
                  <a:lnTo>
                    <a:pt x="198437" y="97332"/>
                  </a:lnTo>
                  <a:lnTo>
                    <a:pt x="191604" y="111747"/>
                  </a:lnTo>
                  <a:lnTo>
                    <a:pt x="188188" y="115341"/>
                  </a:lnTo>
                  <a:lnTo>
                    <a:pt x="181368" y="115341"/>
                  </a:lnTo>
                  <a:lnTo>
                    <a:pt x="177952" y="118948"/>
                  </a:lnTo>
                  <a:lnTo>
                    <a:pt x="164299" y="118948"/>
                  </a:lnTo>
                  <a:lnTo>
                    <a:pt x="143929" y="85852"/>
                  </a:lnTo>
                  <a:lnTo>
                    <a:pt x="143827" y="75717"/>
                  </a:lnTo>
                  <a:lnTo>
                    <a:pt x="198437" y="75717"/>
                  </a:lnTo>
                  <a:close/>
                </a:path>
                <a:path w="605154" h="176529">
                  <a:moveTo>
                    <a:pt x="296862" y="172631"/>
                  </a:moveTo>
                  <a:lnTo>
                    <a:pt x="290004" y="172631"/>
                  </a:lnTo>
                  <a:lnTo>
                    <a:pt x="290004" y="169037"/>
                  </a:lnTo>
                  <a:lnTo>
                    <a:pt x="286575" y="169037"/>
                  </a:lnTo>
                  <a:lnTo>
                    <a:pt x="286575" y="115138"/>
                  </a:lnTo>
                  <a:lnTo>
                    <a:pt x="286575" y="39687"/>
                  </a:lnTo>
                  <a:lnTo>
                    <a:pt x="283146" y="39687"/>
                  </a:lnTo>
                  <a:lnTo>
                    <a:pt x="276288" y="46875"/>
                  </a:lnTo>
                  <a:lnTo>
                    <a:pt x="269430" y="46875"/>
                  </a:lnTo>
                  <a:lnTo>
                    <a:pt x="269430" y="54063"/>
                  </a:lnTo>
                  <a:lnTo>
                    <a:pt x="269430" y="111544"/>
                  </a:lnTo>
                  <a:lnTo>
                    <a:pt x="262572" y="118732"/>
                  </a:lnTo>
                  <a:lnTo>
                    <a:pt x="245427" y="118732"/>
                  </a:lnTo>
                  <a:lnTo>
                    <a:pt x="238569" y="115138"/>
                  </a:lnTo>
                  <a:lnTo>
                    <a:pt x="228282" y="82804"/>
                  </a:lnTo>
                  <a:lnTo>
                    <a:pt x="228866" y="74841"/>
                  </a:lnTo>
                  <a:lnTo>
                    <a:pt x="230416" y="67538"/>
                  </a:lnTo>
                  <a:lnTo>
                    <a:pt x="232613" y="61582"/>
                  </a:lnTo>
                  <a:lnTo>
                    <a:pt x="235140" y="57658"/>
                  </a:lnTo>
                  <a:lnTo>
                    <a:pt x="238569" y="50469"/>
                  </a:lnTo>
                  <a:lnTo>
                    <a:pt x="245427" y="46875"/>
                  </a:lnTo>
                  <a:lnTo>
                    <a:pt x="259143" y="46875"/>
                  </a:lnTo>
                  <a:lnTo>
                    <a:pt x="262572" y="50469"/>
                  </a:lnTo>
                  <a:lnTo>
                    <a:pt x="266001" y="50469"/>
                  </a:lnTo>
                  <a:lnTo>
                    <a:pt x="269430" y="54063"/>
                  </a:lnTo>
                  <a:lnTo>
                    <a:pt x="269430" y="46875"/>
                  </a:lnTo>
                  <a:lnTo>
                    <a:pt x="269430" y="43281"/>
                  </a:lnTo>
                  <a:lnTo>
                    <a:pt x="262572" y="43281"/>
                  </a:lnTo>
                  <a:lnTo>
                    <a:pt x="259143" y="39687"/>
                  </a:lnTo>
                  <a:lnTo>
                    <a:pt x="255714" y="39687"/>
                  </a:lnTo>
                  <a:lnTo>
                    <a:pt x="218363" y="62204"/>
                  </a:lnTo>
                  <a:lnTo>
                    <a:pt x="211137" y="89992"/>
                  </a:lnTo>
                  <a:lnTo>
                    <a:pt x="211772" y="100101"/>
                  </a:lnTo>
                  <a:lnTo>
                    <a:pt x="235140" y="133108"/>
                  </a:lnTo>
                  <a:lnTo>
                    <a:pt x="252285" y="133108"/>
                  </a:lnTo>
                  <a:lnTo>
                    <a:pt x="259143" y="125920"/>
                  </a:lnTo>
                  <a:lnTo>
                    <a:pt x="266001" y="122326"/>
                  </a:lnTo>
                  <a:lnTo>
                    <a:pt x="267716" y="118732"/>
                  </a:lnTo>
                  <a:lnTo>
                    <a:pt x="269430" y="115138"/>
                  </a:lnTo>
                  <a:lnTo>
                    <a:pt x="269430" y="169037"/>
                  </a:lnTo>
                  <a:lnTo>
                    <a:pt x="266001" y="172631"/>
                  </a:lnTo>
                  <a:lnTo>
                    <a:pt x="259143" y="172631"/>
                  </a:lnTo>
                  <a:lnTo>
                    <a:pt x="259143" y="176212"/>
                  </a:lnTo>
                  <a:lnTo>
                    <a:pt x="296862" y="176212"/>
                  </a:lnTo>
                  <a:lnTo>
                    <a:pt x="296862" y="172631"/>
                  </a:lnTo>
                  <a:close/>
                </a:path>
                <a:path w="605154" h="176529">
                  <a:moveTo>
                    <a:pt x="392112" y="122504"/>
                  </a:moveTo>
                  <a:lnTo>
                    <a:pt x="382028" y="122504"/>
                  </a:lnTo>
                  <a:lnTo>
                    <a:pt x="382028" y="115265"/>
                  </a:lnTo>
                  <a:lnTo>
                    <a:pt x="382028" y="42862"/>
                  </a:lnTo>
                  <a:lnTo>
                    <a:pt x="355168" y="42862"/>
                  </a:lnTo>
                  <a:lnTo>
                    <a:pt x="355168" y="46482"/>
                  </a:lnTo>
                  <a:lnTo>
                    <a:pt x="361886" y="46482"/>
                  </a:lnTo>
                  <a:lnTo>
                    <a:pt x="365239" y="50101"/>
                  </a:lnTo>
                  <a:lnTo>
                    <a:pt x="365239" y="108026"/>
                  </a:lnTo>
                  <a:lnTo>
                    <a:pt x="361886" y="115265"/>
                  </a:lnTo>
                  <a:lnTo>
                    <a:pt x="355168" y="118884"/>
                  </a:lnTo>
                  <a:lnTo>
                    <a:pt x="351815" y="118884"/>
                  </a:lnTo>
                  <a:lnTo>
                    <a:pt x="348449" y="122504"/>
                  </a:lnTo>
                  <a:lnTo>
                    <a:pt x="341731" y="122504"/>
                  </a:lnTo>
                  <a:lnTo>
                    <a:pt x="338378" y="118884"/>
                  </a:lnTo>
                  <a:lnTo>
                    <a:pt x="335013" y="118884"/>
                  </a:lnTo>
                  <a:lnTo>
                    <a:pt x="331660" y="115265"/>
                  </a:lnTo>
                  <a:lnTo>
                    <a:pt x="331660" y="42862"/>
                  </a:lnTo>
                  <a:lnTo>
                    <a:pt x="304800" y="42862"/>
                  </a:lnTo>
                  <a:lnTo>
                    <a:pt x="304800" y="46482"/>
                  </a:lnTo>
                  <a:lnTo>
                    <a:pt x="311505" y="46482"/>
                  </a:lnTo>
                  <a:lnTo>
                    <a:pt x="314871" y="50101"/>
                  </a:lnTo>
                  <a:lnTo>
                    <a:pt x="314871" y="115265"/>
                  </a:lnTo>
                  <a:lnTo>
                    <a:pt x="318223" y="118884"/>
                  </a:lnTo>
                  <a:lnTo>
                    <a:pt x="318223" y="122504"/>
                  </a:lnTo>
                  <a:lnTo>
                    <a:pt x="328307" y="133362"/>
                  </a:lnTo>
                  <a:lnTo>
                    <a:pt x="345097" y="133362"/>
                  </a:lnTo>
                  <a:lnTo>
                    <a:pt x="348449" y="129743"/>
                  </a:lnTo>
                  <a:lnTo>
                    <a:pt x="351815" y="129743"/>
                  </a:lnTo>
                  <a:lnTo>
                    <a:pt x="358521" y="122504"/>
                  </a:lnTo>
                  <a:lnTo>
                    <a:pt x="365239" y="115265"/>
                  </a:lnTo>
                  <a:lnTo>
                    <a:pt x="365239" y="133362"/>
                  </a:lnTo>
                  <a:lnTo>
                    <a:pt x="368604" y="133362"/>
                  </a:lnTo>
                  <a:lnTo>
                    <a:pt x="392112" y="122504"/>
                  </a:lnTo>
                  <a:close/>
                </a:path>
                <a:path w="605154" h="176529">
                  <a:moveTo>
                    <a:pt x="471487" y="75717"/>
                  </a:moveTo>
                  <a:lnTo>
                    <a:pt x="461276" y="50495"/>
                  </a:lnTo>
                  <a:lnTo>
                    <a:pt x="459574" y="46901"/>
                  </a:lnTo>
                  <a:lnTo>
                    <a:pt x="457873" y="43294"/>
                  </a:lnTo>
                  <a:lnTo>
                    <a:pt x="451065" y="40894"/>
                  </a:lnTo>
                  <a:lnTo>
                    <a:pt x="451065" y="57708"/>
                  </a:lnTo>
                  <a:lnTo>
                    <a:pt x="451065" y="68516"/>
                  </a:lnTo>
                  <a:lnTo>
                    <a:pt x="413651" y="68516"/>
                  </a:lnTo>
                  <a:lnTo>
                    <a:pt x="413651" y="64909"/>
                  </a:lnTo>
                  <a:lnTo>
                    <a:pt x="417055" y="57708"/>
                  </a:lnTo>
                  <a:lnTo>
                    <a:pt x="423862" y="50495"/>
                  </a:lnTo>
                  <a:lnTo>
                    <a:pt x="430657" y="46901"/>
                  </a:lnTo>
                  <a:lnTo>
                    <a:pt x="440867" y="46901"/>
                  </a:lnTo>
                  <a:lnTo>
                    <a:pt x="451065" y="57708"/>
                  </a:lnTo>
                  <a:lnTo>
                    <a:pt x="451065" y="40894"/>
                  </a:lnTo>
                  <a:lnTo>
                    <a:pt x="447675" y="39687"/>
                  </a:lnTo>
                  <a:lnTo>
                    <a:pt x="440867" y="39687"/>
                  </a:lnTo>
                  <a:lnTo>
                    <a:pt x="407225" y="60744"/>
                  </a:lnTo>
                  <a:lnTo>
                    <a:pt x="400050" y="90131"/>
                  </a:lnTo>
                  <a:lnTo>
                    <a:pt x="400685" y="100253"/>
                  </a:lnTo>
                  <a:lnTo>
                    <a:pt x="423862" y="130657"/>
                  </a:lnTo>
                  <a:lnTo>
                    <a:pt x="437464" y="133362"/>
                  </a:lnTo>
                  <a:lnTo>
                    <a:pt x="444538" y="132676"/>
                  </a:lnTo>
                  <a:lnTo>
                    <a:pt x="450646" y="130657"/>
                  </a:lnTo>
                  <a:lnTo>
                    <a:pt x="456120" y="127279"/>
                  </a:lnTo>
                  <a:lnTo>
                    <a:pt x="461276" y="122555"/>
                  </a:lnTo>
                  <a:lnTo>
                    <a:pt x="463270" y="118948"/>
                  </a:lnTo>
                  <a:lnTo>
                    <a:pt x="464312" y="117094"/>
                  </a:lnTo>
                  <a:lnTo>
                    <a:pt x="467652" y="111290"/>
                  </a:lnTo>
                  <a:lnTo>
                    <a:pt x="470369" y="104813"/>
                  </a:lnTo>
                  <a:lnTo>
                    <a:pt x="471487" y="97332"/>
                  </a:lnTo>
                  <a:lnTo>
                    <a:pt x="468083" y="97332"/>
                  </a:lnTo>
                  <a:lnTo>
                    <a:pt x="468083" y="104533"/>
                  </a:lnTo>
                  <a:lnTo>
                    <a:pt x="464680" y="111747"/>
                  </a:lnTo>
                  <a:lnTo>
                    <a:pt x="457873" y="115341"/>
                  </a:lnTo>
                  <a:lnTo>
                    <a:pt x="454469" y="115341"/>
                  </a:lnTo>
                  <a:lnTo>
                    <a:pt x="451065" y="118948"/>
                  </a:lnTo>
                  <a:lnTo>
                    <a:pt x="437464" y="118948"/>
                  </a:lnTo>
                  <a:lnTo>
                    <a:pt x="430657" y="115341"/>
                  </a:lnTo>
                  <a:lnTo>
                    <a:pt x="413651" y="75717"/>
                  </a:lnTo>
                  <a:lnTo>
                    <a:pt x="471487" y="75717"/>
                  </a:lnTo>
                  <a:close/>
                </a:path>
                <a:path w="605154" h="176529">
                  <a:moveTo>
                    <a:pt x="546100" y="108140"/>
                  </a:moveTo>
                  <a:lnTo>
                    <a:pt x="512483" y="75717"/>
                  </a:lnTo>
                  <a:lnTo>
                    <a:pt x="509117" y="72110"/>
                  </a:lnTo>
                  <a:lnTo>
                    <a:pt x="505752" y="72110"/>
                  </a:lnTo>
                  <a:lnTo>
                    <a:pt x="502386" y="68516"/>
                  </a:lnTo>
                  <a:lnTo>
                    <a:pt x="502386" y="54102"/>
                  </a:lnTo>
                  <a:lnTo>
                    <a:pt x="509117" y="46901"/>
                  </a:lnTo>
                  <a:lnTo>
                    <a:pt x="519201" y="46901"/>
                  </a:lnTo>
                  <a:lnTo>
                    <a:pt x="525919" y="50495"/>
                  </a:lnTo>
                  <a:lnTo>
                    <a:pt x="536003" y="61302"/>
                  </a:lnTo>
                  <a:lnTo>
                    <a:pt x="536003" y="72110"/>
                  </a:lnTo>
                  <a:lnTo>
                    <a:pt x="539369" y="72110"/>
                  </a:lnTo>
                  <a:lnTo>
                    <a:pt x="539369" y="39687"/>
                  </a:lnTo>
                  <a:lnTo>
                    <a:pt x="536003" y="39687"/>
                  </a:lnTo>
                  <a:lnTo>
                    <a:pt x="536003" y="46901"/>
                  </a:lnTo>
                  <a:lnTo>
                    <a:pt x="532650" y="46901"/>
                  </a:lnTo>
                  <a:lnTo>
                    <a:pt x="529285" y="43294"/>
                  </a:lnTo>
                  <a:lnTo>
                    <a:pt x="522566" y="43294"/>
                  </a:lnTo>
                  <a:lnTo>
                    <a:pt x="519201" y="39687"/>
                  </a:lnTo>
                  <a:lnTo>
                    <a:pt x="505752" y="39687"/>
                  </a:lnTo>
                  <a:lnTo>
                    <a:pt x="502386" y="43294"/>
                  </a:lnTo>
                  <a:lnTo>
                    <a:pt x="495668" y="46901"/>
                  </a:lnTo>
                  <a:lnTo>
                    <a:pt x="492302" y="54102"/>
                  </a:lnTo>
                  <a:lnTo>
                    <a:pt x="488950" y="57708"/>
                  </a:lnTo>
                  <a:lnTo>
                    <a:pt x="488950" y="72110"/>
                  </a:lnTo>
                  <a:lnTo>
                    <a:pt x="492302" y="75717"/>
                  </a:lnTo>
                  <a:lnTo>
                    <a:pt x="492302" y="79324"/>
                  </a:lnTo>
                  <a:lnTo>
                    <a:pt x="495668" y="82918"/>
                  </a:lnTo>
                  <a:lnTo>
                    <a:pt x="502386" y="86525"/>
                  </a:lnTo>
                  <a:lnTo>
                    <a:pt x="509117" y="93726"/>
                  </a:lnTo>
                  <a:lnTo>
                    <a:pt x="519201" y="97332"/>
                  </a:lnTo>
                  <a:lnTo>
                    <a:pt x="525919" y="100939"/>
                  </a:lnTo>
                  <a:lnTo>
                    <a:pt x="529285" y="104533"/>
                  </a:lnTo>
                  <a:lnTo>
                    <a:pt x="529285" y="108140"/>
                  </a:lnTo>
                  <a:lnTo>
                    <a:pt x="532650" y="111747"/>
                  </a:lnTo>
                  <a:lnTo>
                    <a:pt x="532650" y="118948"/>
                  </a:lnTo>
                  <a:lnTo>
                    <a:pt x="522566" y="129755"/>
                  </a:lnTo>
                  <a:lnTo>
                    <a:pt x="512483" y="129755"/>
                  </a:lnTo>
                  <a:lnTo>
                    <a:pt x="505752" y="126149"/>
                  </a:lnTo>
                  <a:lnTo>
                    <a:pt x="502386" y="122555"/>
                  </a:lnTo>
                  <a:lnTo>
                    <a:pt x="495668" y="118948"/>
                  </a:lnTo>
                  <a:lnTo>
                    <a:pt x="492302" y="111747"/>
                  </a:lnTo>
                  <a:lnTo>
                    <a:pt x="492302" y="104533"/>
                  </a:lnTo>
                  <a:lnTo>
                    <a:pt x="488950" y="104533"/>
                  </a:lnTo>
                  <a:lnTo>
                    <a:pt x="488950" y="133362"/>
                  </a:lnTo>
                  <a:lnTo>
                    <a:pt x="492302" y="133362"/>
                  </a:lnTo>
                  <a:lnTo>
                    <a:pt x="492302" y="129755"/>
                  </a:lnTo>
                  <a:lnTo>
                    <a:pt x="499033" y="129755"/>
                  </a:lnTo>
                  <a:lnTo>
                    <a:pt x="505752" y="133362"/>
                  </a:lnTo>
                  <a:lnTo>
                    <a:pt x="529285" y="133362"/>
                  </a:lnTo>
                  <a:lnTo>
                    <a:pt x="536003" y="126149"/>
                  </a:lnTo>
                  <a:lnTo>
                    <a:pt x="542734" y="122555"/>
                  </a:lnTo>
                  <a:lnTo>
                    <a:pt x="546100" y="115341"/>
                  </a:lnTo>
                  <a:lnTo>
                    <a:pt x="546100" y="108140"/>
                  </a:lnTo>
                  <a:close/>
                </a:path>
                <a:path w="605154" h="176529">
                  <a:moveTo>
                    <a:pt x="604837" y="115316"/>
                  </a:moveTo>
                  <a:lnTo>
                    <a:pt x="601357" y="115316"/>
                  </a:lnTo>
                  <a:lnTo>
                    <a:pt x="597890" y="118922"/>
                  </a:lnTo>
                  <a:lnTo>
                    <a:pt x="594410" y="118922"/>
                  </a:lnTo>
                  <a:lnTo>
                    <a:pt x="594410" y="122529"/>
                  </a:lnTo>
                  <a:lnTo>
                    <a:pt x="583996" y="122529"/>
                  </a:lnTo>
                  <a:lnTo>
                    <a:pt x="583996" y="118922"/>
                  </a:lnTo>
                  <a:lnTo>
                    <a:pt x="580529" y="115316"/>
                  </a:lnTo>
                  <a:lnTo>
                    <a:pt x="580529" y="50368"/>
                  </a:lnTo>
                  <a:lnTo>
                    <a:pt x="601357" y="50368"/>
                  </a:lnTo>
                  <a:lnTo>
                    <a:pt x="601357" y="43154"/>
                  </a:lnTo>
                  <a:lnTo>
                    <a:pt x="580529" y="43154"/>
                  </a:lnTo>
                  <a:lnTo>
                    <a:pt x="580529" y="14287"/>
                  </a:lnTo>
                  <a:lnTo>
                    <a:pt x="577049" y="21513"/>
                  </a:lnTo>
                  <a:lnTo>
                    <a:pt x="573582" y="25120"/>
                  </a:lnTo>
                  <a:lnTo>
                    <a:pt x="573582" y="28727"/>
                  </a:lnTo>
                  <a:lnTo>
                    <a:pt x="559689" y="43154"/>
                  </a:lnTo>
                  <a:lnTo>
                    <a:pt x="552742" y="46761"/>
                  </a:lnTo>
                  <a:lnTo>
                    <a:pt x="549275" y="46761"/>
                  </a:lnTo>
                  <a:lnTo>
                    <a:pt x="549275" y="50368"/>
                  </a:lnTo>
                  <a:lnTo>
                    <a:pt x="563156" y="50368"/>
                  </a:lnTo>
                  <a:lnTo>
                    <a:pt x="563156" y="115316"/>
                  </a:lnTo>
                  <a:lnTo>
                    <a:pt x="566635" y="122529"/>
                  </a:lnTo>
                  <a:lnTo>
                    <a:pt x="566635" y="126136"/>
                  </a:lnTo>
                  <a:lnTo>
                    <a:pt x="573582" y="133362"/>
                  </a:lnTo>
                  <a:lnTo>
                    <a:pt x="590943" y="133362"/>
                  </a:lnTo>
                  <a:lnTo>
                    <a:pt x="601357" y="122529"/>
                  </a:lnTo>
                  <a:lnTo>
                    <a:pt x="604837" y="115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470525" y="3854450"/>
              <a:ext cx="465137" cy="2190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92287" y="3109912"/>
              <a:ext cx="649605" cy="141605"/>
            </a:xfrm>
            <a:custGeom>
              <a:avLst/>
              <a:gdLst/>
              <a:ahLst/>
              <a:cxnLst/>
              <a:rect l="l" t="t" r="r" b="b"/>
              <a:pathLst>
                <a:path w="649605" h="141604">
                  <a:moveTo>
                    <a:pt x="160337" y="4762"/>
                  </a:moveTo>
                  <a:lnTo>
                    <a:pt x="126212" y="4762"/>
                  </a:lnTo>
                  <a:lnTo>
                    <a:pt x="78460" y="108038"/>
                  </a:lnTo>
                  <a:lnTo>
                    <a:pt x="43281" y="26136"/>
                  </a:lnTo>
                  <a:lnTo>
                    <a:pt x="34112" y="4762"/>
                  </a:lnTo>
                  <a:lnTo>
                    <a:pt x="0" y="4762"/>
                  </a:lnTo>
                  <a:lnTo>
                    <a:pt x="0" y="8331"/>
                  </a:lnTo>
                  <a:lnTo>
                    <a:pt x="6819" y="8331"/>
                  </a:lnTo>
                  <a:lnTo>
                    <a:pt x="10223" y="11887"/>
                  </a:lnTo>
                  <a:lnTo>
                    <a:pt x="13639" y="11887"/>
                  </a:lnTo>
                  <a:lnTo>
                    <a:pt x="13639" y="15455"/>
                  </a:lnTo>
                  <a:lnTo>
                    <a:pt x="17056" y="19011"/>
                  </a:lnTo>
                  <a:lnTo>
                    <a:pt x="17056" y="125844"/>
                  </a:lnTo>
                  <a:lnTo>
                    <a:pt x="13639" y="129413"/>
                  </a:lnTo>
                  <a:lnTo>
                    <a:pt x="13639" y="132969"/>
                  </a:lnTo>
                  <a:lnTo>
                    <a:pt x="10223" y="136525"/>
                  </a:lnTo>
                  <a:lnTo>
                    <a:pt x="34112" y="136525"/>
                  </a:lnTo>
                  <a:lnTo>
                    <a:pt x="27292" y="129413"/>
                  </a:lnTo>
                  <a:lnTo>
                    <a:pt x="23876" y="129413"/>
                  </a:lnTo>
                  <a:lnTo>
                    <a:pt x="23876" y="26136"/>
                  </a:lnTo>
                  <a:lnTo>
                    <a:pt x="75044" y="136525"/>
                  </a:lnTo>
                  <a:lnTo>
                    <a:pt x="88252" y="108038"/>
                  </a:lnTo>
                  <a:lnTo>
                    <a:pt x="126212" y="26136"/>
                  </a:lnTo>
                  <a:lnTo>
                    <a:pt x="126212" y="125844"/>
                  </a:lnTo>
                  <a:lnTo>
                    <a:pt x="122809" y="129413"/>
                  </a:lnTo>
                  <a:lnTo>
                    <a:pt x="122809" y="132969"/>
                  </a:lnTo>
                  <a:lnTo>
                    <a:pt x="119392" y="136525"/>
                  </a:lnTo>
                  <a:lnTo>
                    <a:pt x="153504" y="136525"/>
                  </a:lnTo>
                  <a:lnTo>
                    <a:pt x="146685" y="129413"/>
                  </a:lnTo>
                  <a:lnTo>
                    <a:pt x="143281" y="129413"/>
                  </a:lnTo>
                  <a:lnTo>
                    <a:pt x="143281" y="26136"/>
                  </a:lnTo>
                  <a:lnTo>
                    <a:pt x="143281" y="15455"/>
                  </a:lnTo>
                  <a:lnTo>
                    <a:pt x="146685" y="15455"/>
                  </a:lnTo>
                  <a:lnTo>
                    <a:pt x="146685" y="11887"/>
                  </a:lnTo>
                  <a:lnTo>
                    <a:pt x="153504" y="8331"/>
                  </a:lnTo>
                  <a:lnTo>
                    <a:pt x="160337" y="8331"/>
                  </a:lnTo>
                  <a:lnTo>
                    <a:pt x="160337" y="4762"/>
                  </a:lnTo>
                  <a:close/>
                </a:path>
                <a:path w="649605" h="141604">
                  <a:moveTo>
                    <a:pt x="246062" y="123278"/>
                  </a:moveTo>
                  <a:lnTo>
                    <a:pt x="242671" y="123278"/>
                  </a:lnTo>
                  <a:lnTo>
                    <a:pt x="239280" y="126885"/>
                  </a:lnTo>
                  <a:lnTo>
                    <a:pt x="232486" y="126885"/>
                  </a:lnTo>
                  <a:lnTo>
                    <a:pt x="232486" y="123278"/>
                  </a:lnTo>
                  <a:lnTo>
                    <a:pt x="232486" y="87261"/>
                  </a:lnTo>
                  <a:lnTo>
                    <a:pt x="232486" y="62039"/>
                  </a:lnTo>
                  <a:lnTo>
                    <a:pt x="229095" y="54838"/>
                  </a:lnTo>
                  <a:lnTo>
                    <a:pt x="225704" y="54838"/>
                  </a:lnTo>
                  <a:lnTo>
                    <a:pt x="218922" y="47625"/>
                  </a:lnTo>
                  <a:lnTo>
                    <a:pt x="195186" y="47625"/>
                  </a:lnTo>
                  <a:lnTo>
                    <a:pt x="181622" y="54838"/>
                  </a:lnTo>
                  <a:lnTo>
                    <a:pt x="178231" y="58432"/>
                  </a:lnTo>
                  <a:lnTo>
                    <a:pt x="174840" y="65646"/>
                  </a:lnTo>
                  <a:lnTo>
                    <a:pt x="174840" y="76454"/>
                  </a:lnTo>
                  <a:lnTo>
                    <a:pt x="178231" y="80048"/>
                  </a:lnTo>
                  <a:lnTo>
                    <a:pt x="185013" y="80048"/>
                  </a:lnTo>
                  <a:lnTo>
                    <a:pt x="188404" y="76454"/>
                  </a:lnTo>
                  <a:lnTo>
                    <a:pt x="188404" y="62039"/>
                  </a:lnTo>
                  <a:lnTo>
                    <a:pt x="195186" y="54838"/>
                  </a:lnTo>
                  <a:lnTo>
                    <a:pt x="212140" y="54838"/>
                  </a:lnTo>
                  <a:lnTo>
                    <a:pt x="212140" y="58432"/>
                  </a:lnTo>
                  <a:lnTo>
                    <a:pt x="215531" y="62039"/>
                  </a:lnTo>
                  <a:lnTo>
                    <a:pt x="215531" y="80048"/>
                  </a:lnTo>
                  <a:lnTo>
                    <a:pt x="215531" y="87261"/>
                  </a:lnTo>
                  <a:lnTo>
                    <a:pt x="215531" y="119684"/>
                  </a:lnTo>
                  <a:lnTo>
                    <a:pt x="201968" y="126885"/>
                  </a:lnTo>
                  <a:lnTo>
                    <a:pt x="191795" y="126885"/>
                  </a:lnTo>
                  <a:lnTo>
                    <a:pt x="188404" y="123278"/>
                  </a:lnTo>
                  <a:lnTo>
                    <a:pt x="188404" y="119684"/>
                  </a:lnTo>
                  <a:lnTo>
                    <a:pt x="185013" y="116078"/>
                  </a:lnTo>
                  <a:lnTo>
                    <a:pt x="185013" y="108877"/>
                  </a:lnTo>
                  <a:lnTo>
                    <a:pt x="188404" y="105270"/>
                  </a:lnTo>
                  <a:lnTo>
                    <a:pt x="188404" y="101663"/>
                  </a:lnTo>
                  <a:lnTo>
                    <a:pt x="191795" y="101663"/>
                  </a:lnTo>
                  <a:lnTo>
                    <a:pt x="198577" y="94462"/>
                  </a:lnTo>
                  <a:lnTo>
                    <a:pt x="201968" y="94462"/>
                  </a:lnTo>
                  <a:lnTo>
                    <a:pt x="215531" y="87261"/>
                  </a:lnTo>
                  <a:lnTo>
                    <a:pt x="215531" y="80048"/>
                  </a:lnTo>
                  <a:lnTo>
                    <a:pt x="205994" y="84836"/>
                  </a:lnTo>
                  <a:lnTo>
                    <a:pt x="197726" y="88607"/>
                  </a:lnTo>
                  <a:lnTo>
                    <a:pt x="190728" y="91706"/>
                  </a:lnTo>
                  <a:lnTo>
                    <a:pt x="185013" y="94462"/>
                  </a:lnTo>
                  <a:lnTo>
                    <a:pt x="178231" y="98069"/>
                  </a:lnTo>
                  <a:lnTo>
                    <a:pt x="171450" y="105270"/>
                  </a:lnTo>
                  <a:lnTo>
                    <a:pt x="171450" y="130492"/>
                  </a:lnTo>
                  <a:lnTo>
                    <a:pt x="178231" y="137693"/>
                  </a:lnTo>
                  <a:lnTo>
                    <a:pt x="185013" y="141300"/>
                  </a:lnTo>
                  <a:lnTo>
                    <a:pt x="195186" y="141300"/>
                  </a:lnTo>
                  <a:lnTo>
                    <a:pt x="198577" y="137693"/>
                  </a:lnTo>
                  <a:lnTo>
                    <a:pt x="201968" y="137693"/>
                  </a:lnTo>
                  <a:lnTo>
                    <a:pt x="212140" y="126885"/>
                  </a:lnTo>
                  <a:lnTo>
                    <a:pt x="215531" y="123278"/>
                  </a:lnTo>
                  <a:lnTo>
                    <a:pt x="215531" y="130492"/>
                  </a:lnTo>
                  <a:lnTo>
                    <a:pt x="218922" y="134086"/>
                  </a:lnTo>
                  <a:lnTo>
                    <a:pt x="218922" y="137693"/>
                  </a:lnTo>
                  <a:lnTo>
                    <a:pt x="222313" y="137693"/>
                  </a:lnTo>
                  <a:lnTo>
                    <a:pt x="222313" y="141300"/>
                  </a:lnTo>
                  <a:lnTo>
                    <a:pt x="232486" y="141300"/>
                  </a:lnTo>
                  <a:lnTo>
                    <a:pt x="246062" y="126885"/>
                  </a:lnTo>
                  <a:lnTo>
                    <a:pt x="246062" y="123278"/>
                  </a:lnTo>
                  <a:close/>
                </a:path>
                <a:path w="649605" h="141604">
                  <a:moveTo>
                    <a:pt x="323850" y="101663"/>
                  </a:moveTo>
                  <a:lnTo>
                    <a:pt x="320446" y="101663"/>
                  </a:lnTo>
                  <a:lnTo>
                    <a:pt x="317042" y="108877"/>
                  </a:lnTo>
                  <a:lnTo>
                    <a:pt x="317042" y="116078"/>
                  </a:lnTo>
                  <a:lnTo>
                    <a:pt x="313639" y="119684"/>
                  </a:lnTo>
                  <a:lnTo>
                    <a:pt x="306832" y="123278"/>
                  </a:lnTo>
                  <a:lnTo>
                    <a:pt x="286423" y="123278"/>
                  </a:lnTo>
                  <a:lnTo>
                    <a:pt x="269455" y="84277"/>
                  </a:lnTo>
                  <a:lnTo>
                    <a:pt x="269417" y="76454"/>
                  </a:lnTo>
                  <a:lnTo>
                    <a:pt x="272821" y="65646"/>
                  </a:lnTo>
                  <a:lnTo>
                    <a:pt x="276225" y="62039"/>
                  </a:lnTo>
                  <a:lnTo>
                    <a:pt x="279615" y="54838"/>
                  </a:lnTo>
                  <a:lnTo>
                    <a:pt x="300037" y="54838"/>
                  </a:lnTo>
                  <a:lnTo>
                    <a:pt x="300037" y="58432"/>
                  </a:lnTo>
                  <a:lnTo>
                    <a:pt x="303428" y="62039"/>
                  </a:lnTo>
                  <a:lnTo>
                    <a:pt x="303428" y="72847"/>
                  </a:lnTo>
                  <a:lnTo>
                    <a:pt x="306832" y="76454"/>
                  </a:lnTo>
                  <a:lnTo>
                    <a:pt x="317042" y="76454"/>
                  </a:lnTo>
                  <a:lnTo>
                    <a:pt x="317042" y="72847"/>
                  </a:lnTo>
                  <a:lnTo>
                    <a:pt x="320446" y="72847"/>
                  </a:lnTo>
                  <a:lnTo>
                    <a:pt x="320446" y="62039"/>
                  </a:lnTo>
                  <a:lnTo>
                    <a:pt x="313639" y="54838"/>
                  </a:lnTo>
                  <a:lnTo>
                    <a:pt x="300037" y="47625"/>
                  </a:lnTo>
                  <a:lnTo>
                    <a:pt x="293230" y="47625"/>
                  </a:lnTo>
                  <a:lnTo>
                    <a:pt x="259588" y="66598"/>
                  </a:lnTo>
                  <a:lnTo>
                    <a:pt x="252412" y="94462"/>
                  </a:lnTo>
                  <a:lnTo>
                    <a:pt x="253047" y="104597"/>
                  </a:lnTo>
                  <a:lnTo>
                    <a:pt x="274942" y="138137"/>
                  </a:lnTo>
                  <a:lnTo>
                    <a:pt x="289826" y="141300"/>
                  </a:lnTo>
                  <a:lnTo>
                    <a:pt x="296633" y="141300"/>
                  </a:lnTo>
                  <a:lnTo>
                    <a:pt x="303428" y="137693"/>
                  </a:lnTo>
                  <a:lnTo>
                    <a:pt x="310235" y="130492"/>
                  </a:lnTo>
                  <a:lnTo>
                    <a:pt x="314756" y="124968"/>
                  </a:lnTo>
                  <a:lnTo>
                    <a:pt x="315722" y="123278"/>
                  </a:lnTo>
                  <a:lnTo>
                    <a:pt x="318312" y="118783"/>
                  </a:lnTo>
                  <a:lnTo>
                    <a:pt x="321233" y="111239"/>
                  </a:lnTo>
                  <a:lnTo>
                    <a:pt x="323850" y="101663"/>
                  </a:lnTo>
                  <a:close/>
                </a:path>
                <a:path w="649605" h="141604">
                  <a:moveTo>
                    <a:pt x="420433" y="136525"/>
                  </a:moveTo>
                  <a:lnTo>
                    <a:pt x="413600" y="129349"/>
                  </a:lnTo>
                  <a:lnTo>
                    <a:pt x="413600" y="68262"/>
                  </a:lnTo>
                  <a:lnTo>
                    <a:pt x="410184" y="64681"/>
                  </a:lnTo>
                  <a:lnTo>
                    <a:pt x="410184" y="57492"/>
                  </a:lnTo>
                  <a:lnTo>
                    <a:pt x="399923" y="46710"/>
                  </a:lnTo>
                  <a:lnTo>
                    <a:pt x="382828" y="46710"/>
                  </a:lnTo>
                  <a:lnTo>
                    <a:pt x="375983" y="53898"/>
                  </a:lnTo>
                  <a:lnTo>
                    <a:pt x="369150" y="57492"/>
                  </a:lnTo>
                  <a:lnTo>
                    <a:pt x="362305" y="64681"/>
                  </a:lnTo>
                  <a:lnTo>
                    <a:pt x="362305" y="0"/>
                  </a:lnTo>
                  <a:lnTo>
                    <a:pt x="358889" y="0"/>
                  </a:lnTo>
                  <a:lnTo>
                    <a:pt x="334962" y="10782"/>
                  </a:lnTo>
                  <a:lnTo>
                    <a:pt x="345211" y="10782"/>
                  </a:lnTo>
                  <a:lnTo>
                    <a:pt x="345211" y="132943"/>
                  </a:lnTo>
                  <a:lnTo>
                    <a:pt x="341795" y="132943"/>
                  </a:lnTo>
                  <a:lnTo>
                    <a:pt x="338378" y="136525"/>
                  </a:lnTo>
                  <a:lnTo>
                    <a:pt x="369150" y="136525"/>
                  </a:lnTo>
                  <a:lnTo>
                    <a:pt x="362305" y="129349"/>
                  </a:lnTo>
                  <a:lnTo>
                    <a:pt x="362305" y="71856"/>
                  </a:lnTo>
                  <a:lnTo>
                    <a:pt x="365734" y="64681"/>
                  </a:lnTo>
                  <a:lnTo>
                    <a:pt x="369150" y="61087"/>
                  </a:lnTo>
                  <a:lnTo>
                    <a:pt x="375983" y="61087"/>
                  </a:lnTo>
                  <a:lnTo>
                    <a:pt x="379412" y="57492"/>
                  </a:lnTo>
                  <a:lnTo>
                    <a:pt x="386245" y="57492"/>
                  </a:lnTo>
                  <a:lnTo>
                    <a:pt x="389661" y="61087"/>
                  </a:lnTo>
                  <a:lnTo>
                    <a:pt x="393077" y="61087"/>
                  </a:lnTo>
                  <a:lnTo>
                    <a:pt x="393077" y="64681"/>
                  </a:lnTo>
                  <a:lnTo>
                    <a:pt x="396506" y="68262"/>
                  </a:lnTo>
                  <a:lnTo>
                    <a:pt x="396506" y="132943"/>
                  </a:lnTo>
                  <a:lnTo>
                    <a:pt x="393077" y="132943"/>
                  </a:lnTo>
                  <a:lnTo>
                    <a:pt x="389661" y="136525"/>
                  </a:lnTo>
                  <a:lnTo>
                    <a:pt x="420433" y="136525"/>
                  </a:lnTo>
                  <a:close/>
                </a:path>
                <a:path w="649605" h="141604">
                  <a:moveTo>
                    <a:pt x="464337" y="7188"/>
                  </a:moveTo>
                  <a:lnTo>
                    <a:pt x="457454" y="0"/>
                  </a:lnTo>
                  <a:lnTo>
                    <a:pt x="447141" y="0"/>
                  </a:lnTo>
                  <a:lnTo>
                    <a:pt x="440258" y="7188"/>
                  </a:lnTo>
                  <a:lnTo>
                    <a:pt x="440258" y="14376"/>
                  </a:lnTo>
                  <a:lnTo>
                    <a:pt x="443699" y="14376"/>
                  </a:lnTo>
                  <a:lnTo>
                    <a:pt x="443699" y="17970"/>
                  </a:lnTo>
                  <a:lnTo>
                    <a:pt x="447141" y="21564"/>
                  </a:lnTo>
                  <a:lnTo>
                    <a:pt x="457454" y="21564"/>
                  </a:lnTo>
                  <a:lnTo>
                    <a:pt x="460895" y="17970"/>
                  </a:lnTo>
                  <a:lnTo>
                    <a:pt x="460895" y="14376"/>
                  </a:lnTo>
                  <a:lnTo>
                    <a:pt x="464337" y="14376"/>
                  </a:lnTo>
                  <a:lnTo>
                    <a:pt x="464337" y="7188"/>
                  </a:lnTo>
                  <a:close/>
                </a:path>
                <a:path w="649605" h="141604">
                  <a:moveTo>
                    <a:pt x="467779" y="132943"/>
                  </a:moveTo>
                  <a:lnTo>
                    <a:pt x="464337" y="132943"/>
                  </a:lnTo>
                  <a:lnTo>
                    <a:pt x="464337" y="129349"/>
                  </a:lnTo>
                  <a:lnTo>
                    <a:pt x="460895" y="129349"/>
                  </a:lnTo>
                  <a:lnTo>
                    <a:pt x="460895" y="46710"/>
                  </a:lnTo>
                  <a:lnTo>
                    <a:pt x="457454" y="46710"/>
                  </a:lnTo>
                  <a:lnTo>
                    <a:pt x="433387" y="57492"/>
                  </a:lnTo>
                  <a:lnTo>
                    <a:pt x="443699" y="57492"/>
                  </a:lnTo>
                  <a:lnTo>
                    <a:pt x="443699" y="64681"/>
                  </a:lnTo>
                  <a:lnTo>
                    <a:pt x="447141" y="71856"/>
                  </a:lnTo>
                  <a:lnTo>
                    <a:pt x="447141" y="122161"/>
                  </a:lnTo>
                  <a:lnTo>
                    <a:pt x="443699" y="125755"/>
                  </a:lnTo>
                  <a:lnTo>
                    <a:pt x="443699" y="132943"/>
                  </a:lnTo>
                  <a:lnTo>
                    <a:pt x="440258" y="132943"/>
                  </a:lnTo>
                  <a:lnTo>
                    <a:pt x="436816" y="136525"/>
                  </a:lnTo>
                  <a:lnTo>
                    <a:pt x="467779" y="136525"/>
                  </a:lnTo>
                  <a:lnTo>
                    <a:pt x="467779" y="132943"/>
                  </a:lnTo>
                  <a:close/>
                </a:path>
                <a:path w="649605" h="141604">
                  <a:moveTo>
                    <a:pt x="566483" y="136525"/>
                  </a:moveTo>
                  <a:lnTo>
                    <a:pt x="559650" y="129413"/>
                  </a:lnTo>
                  <a:lnTo>
                    <a:pt x="559650" y="65405"/>
                  </a:lnTo>
                  <a:lnTo>
                    <a:pt x="556234" y="61849"/>
                  </a:lnTo>
                  <a:lnTo>
                    <a:pt x="556234" y="58293"/>
                  </a:lnTo>
                  <a:lnTo>
                    <a:pt x="545973" y="47625"/>
                  </a:lnTo>
                  <a:lnTo>
                    <a:pt x="535711" y="47625"/>
                  </a:lnTo>
                  <a:lnTo>
                    <a:pt x="529996" y="48907"/>
                  </a:lnTo>
                  <a:lnTo>
                    <a:pt x="523316" y="52514"/>
                  </a:lnTo>
                  <a:lnTo>
                    <a:pt x="516001" y="58127"/>
                  </a:lnTo>
                  <a:lnTo>
                    <a:pt x="508355" y="65405"/>
                  </a:lnTo>
                  <a:lnTo>
                    <a:pt x="508355" y="47625"/>
                  </a:lnTo>
                  <a:lnTo>
                    <a:pt x="504939" y="47625"/>
                  </a:lnTo>
                  <a:lnTo>
                    <a:pt x="481012" y="58293"/>
                  </a:lnTo>
                  <a:lnTo>
                    <a:pt x="491261" y="58293"/>
                  </a:lnTo>
                  <a:lnTo>
                    <a:pt x="491261" y="132969"/>
                  </a:lnTo>
                  <a:lnTo>
                    <a:pt x="487845" y="132969"/>
                  </a:lnTo>
                  <a:lnTo>
                    <a:pt x="487845" y="136525"/>
                  </a:lnTo>
                  <a:lnTo>
                    <a:pt x="515200" y="136525"/>
                  </a:lnTo>
                  <a:lnTo>
                    <a:pt x="508355" y="129413"/>
                  </a:lnTo>
                  <a:lnTo>
                    <a:pt x="508355" y="72517"/>
                  </a:lnTo>
                  <a:lnTo>
                    <a:pt x="515200" y="65405"/>
                  </a:lnTo>
                  <a:lnTo>
                    <a:pt x="522033" y="58293"/>
                  </a:lnTo>
                  <a:lnTo>
                    <a:pt x="535711" y="58293"/>
                  </a:lnTo>
                  <a:lnTo>
                    <a:pt x="539127" y="61849"/>
                  </a:lnTo>
                  <a:lnTo>
                    <a:pt x="539127" y="65405"/>
                  </a:lnTo>
                  <a:lnTo>
                    <a:pt x="542556" y="68961"/>
                  </a:lnTo>
                  <a:lnTo>
                    <a:pt x="542556" y="132969"/>
                  </a:lnTo>
                  <a:lnTo>
                    <a:pt x="539127" y="132969"/>
                  </a:lnTo>
                  <a:lnTo>
                    <a:pt x="535711" y="136525"/>
                  </a:lnTo>
                  <a:lnTo>
                    <a:pt x="566483" y="136525"/>
                  </a:lnTo>
                  <a:close/>
                </a:path>
                <a:path w="649605" h="141604">
                  <a:moveTo>
                    <a:pt x="649287" y="83654"/>
                  </a:moveTo>
                  <a:lnTo>
                    <a:pt x="638517" y="54838"/>
                  </a:lnTo>
                  <a:lnTo>
                    <a:pt x="637286" y="53708"/>
                  </a:lnTo>
                  <a:lnTo>
                    <a:pt x="631786" y="50330"/>
                  </a:lnTo>
                  <a:lnTo>
                    <a:pt x="628802" y="49352"/>
                  </a:lnTo>
                  <a:lnTo>
                    <a:pt x="628802" y="62039"/>
                  </a:lnTo>
                  <a:lnTo>
                    <a:pt x="628802" y="76454"/>
                  </a:lnTo>
                  <a:lnTo>
                    <a:pt x="594677" y="76454"/>
                  </a:lnTo>
                  <a:lnTo>
                    <a:pt x="594677" y="62039"/>
                  </a:lnTo>
                  <a:lnTo>
                    <a:pt x="601497" y="58432"/>
                  </a:lnTo>
                  <a:lnTo>
                    <a:pt x="604913" y="54838"/>
                  </a:lnTo>
                  <a:lnTo>
                    <a:pt x="621982" y="54838"/>
                  </a:lnTo>
                  <a:lnTo>
                    <a:pt x="628802" y="62039"/>
                  </a:lnTo>
                  <a:lnTo>
                    <a:pt x="628802" y="49352"/>
                  </a:lnTo>
                  <a:lnTo>
                    <a:pt x="625652" y="48310"/>
                  </a:lnTo>
                  <a:lnTo>
                    <a:pt x="618566" y="47625"/>
                  </a:lnTo>
                  <a:lnTo>
                    <a:pt x="610933" y="48310"/>
                  </a:lnTo>
                  <a:lnTo>
                    <a:pt x="583577" y="75095"/>
                  </a:lnTo>
                  <a:lnTo>
                    <a:pt x="581025" y="94462"/>
                  </a:lnTo>
                  <a:lnTo>
                    <a:pt x="581660" y="104597"/>
                  </a:lnTo>
                  <a:lnTo>
                    <a:pt x="601929" y="138137"/>
                  </a:lnTo>
                  <a:lnTo>
                    <a:pt x="615149" y="141300"/>
                  </a:lnTo>
                  <a:lnTo>
                    <a:pt x="622249" y="140614"/>
                  </a:lnTo>
                  <a:lnTo>
                    <a:pt x="644486" y="123278"/>
                  </a:lnTo>
                  <a:lnTo>
                    <a:pt x="646722" y="119227"/>
                  </a:lnTo>
                  <a:lnTo>
                    <a:pt x="648639" y="112750"/>
                  </a:lnTo>
                  <a:lnTo>
                    <a:pt x="649185" y="106451"/>
                  </a:lnTo>
                  <a:lnTo>
                    <a:pt x="649287" y="101663"/>
                  </a:lnTo>
                  <a:lnTo>
                    <a:pt x="645871" y="112471"/>
                  </a:lnTo>
                  <a:lnTo>
                    <a:pt x="639038" y="119684"/>
                  </a:lnTo>
                  <a:lnTo>
                    <a:pt x="632218" y="123278"/>
                  </a:lnTo>
                  <a:lnTo>
                    <a:pt x="615149" y="123278"/>
                  </a:lnTo>
                  <a:lnTo>
                    <a:pt x="594677" y="83654"/>
                  </a:lnTo>
                  <a:lnTo>
                    <a:pt x="649287" y="83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cstate="print"/>
          <a:stretch>
            <a:fillRect/>
          </a:stretch>
        </p:blipFill>
        <p:spPr>
          <a:xfrm>
            <a:off x="1795462" y="5416550"/>
            <a:ext cx="385763" cy="1397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cstate="print"/>
          <a:stretch>
            <a:fillRect/>
          </a:stretch>
        </p:blipFill>
        <p:spPr>
          <a:xfrm>
            <a:off x="2246312" y="5467350"/>
            <a:ext cx="447675" cy="889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cstate="print"/>
          <a:stretch>
            <a:fillRect/>
          </a:stretch>
        </p:blipFill>
        <p:spPr>
          <a:xfrm>
            <a:off x="4065587" y="2452687"/>
            <a:ext cx="196850" cy="13652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cstate="print"/>
          <a:stretch>
            <a:fillRect/>
          </a:stretch>
        </p:blipFill>
        <p:spPr>
          <a:xfrm>
            <a:off x="4324350" y="2449512"/>
            <a:ext cx="454025" cy="179388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478462" y="2452687"/>
            <a:ext cx="176530" cy="136525"/>
            <a:chOff x="5478462" y="2452687"/>
            <a:chExt cx="176530" cy="136525"/>
          </a:xfrm>
        </p:grpSpPr>
        <p:pic>
          <p:nvPicPr>
            <p:cNvPr id="22" name="object 22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478462" y="2455862"/>
              <a:ext cx="104775" cy="1333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607050" y="2452687"/>
              <a:ext cx="47625" cy="136525"/>
            </a:xfrm>
            <a:custGeom>
              <a:avLst/>
              <a:gdLst/>
              <a:ahLst/>
              <a:cxnLst/>
              <a:rect l="l" t="t" r="r" b="b"/>
              <a:pathLst>
                <a:path w="47625" h="136525">
                  <a:moveTo>
                    <a:pt x="47625" y="132932"/>
                  </a:moveTo>
                  <a:lnTo>
                    <a:pt x="3402" y="132932"/>
                  </a:lnTo>
                  <a:lnTo>
                    <a:pt x="3402" y="136525"/>
                  </a:lnTo>
                  <a:lnTo>
                    <a:pt x="47625" y="136525"/>
                  </a:lnTo>
                  <a:lnTo>
                    <a:pt x="47625" y="132932"/>
                  </a:lnTo>
                  <a:close/>
                </a:path>
                <a:path w="47625" h="136525">
                  <a:moveTo>
                    <a:pt x="37419" y="129339"/>
                  </a:moveTo>
                  <a:lnTo>
                    <a:pt x="13606" y="129339"/>
                  </a:lnTo>
                  <a:lnTo>
                    <a:pt x="13606" y="132932"/>
                  </a:lnTo>
                  <a:lnTo>
                    <a:pt x="40821" y="132932"/>
                  </a:lnTo>
                  <a:lnTo>
                    <a:pt x="37419" y="129339"/>
                  </a:lnTo>
                  <a:close/>
                </a:path>
                <a:path w="47625" h="136525">
                  <a:moveTo>
                    <a:pt x="34018" y="14371"/>
                  </a:moveTo>
                  <a:lnTo>
                    <a:pt x="13606" y="14371"/>
                  </a:lnTo>
                  <a:lnTo>
                    <a:pt x="17009" y="17964"/>
                  </a:lnTo>
                  <a:lnTo>
                    <a:pt x="17009" y="129339"/>
                  </a:lnTo>
                  <a:lnTo>
                    <a:pt x="34018" y="129339"/>
                  </a:lnTo>
                  <a:lnTo>
                    <a:pt x="34018" y="14371"/>
                  </a:lnTo>
                  <a:close/>
                </a:path>
                <a:path w="47625" h="136525">
                  <a:moveTo>
                    <a:pt x="34018" y="0"/>
                  </a:moveTo>
                  <a:lnTo>
                    <a:pt x="30615" y="0"/>
                  </a:lnTo>
                  <a:lnTo>
                    <a:pt x="0" y="14371"/>
                  </a:lnTo>
                  <a:lnTo>
                    <a:pt x="0" y="17964"/>
                  </a:lnTo>
                  <a:lnTo>
                    <a:pt x="6803" y="14371"/>
                  </a:lnTo>
                  <a:lnTo>
                    <a:pt x="34018" y="14371"/>
                  </a:lnTo>
                  <a:lnTo>
                    <a:pt x="3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734050" y="2449512"/>
            <a:ext cx="655955" cy="179705"/>
          </a:xfrm>
          <a:custGeom>
            <a:avLst/>
            <a:gdLst/>
            <a:ahLst/>
            <a:cxnLst/>
            <a:rect l="l" t="t" r="r" b="b"/>
            <a:pathLst>
              <a:path w="655954" h="179705">
                <a:moveTo>
                  <a:pt x="50800" y="3175"/>
                </a:moveTo>
                <a:lnTo>
                  <a:pt x="13538" y="35547"/>
                </a:lnTo>
                <a:lnTo>
                  <a:pt x="1155" y="76009"/>
                </a:lnTo>
                <a:lnTo>
                  <a:pt x="0" y="89484"/>
                </a:lnTo>
                <a:lnTo>
                  <a:pt x="571" y="100228"/>
                </a:lnTo>
                <a:lnTo>
                  <a:pt x="11849" y="139166"/>
                </a:lnTo>
                <a:lnTo>
                  <a:pt x="37668" y="171754"/>
                </a:lnTo>
                <a:lnTo>
                  <a:pt x="50800" y="179400"/>
                </a:lnTo>
                <a:lnTo>
                  <a:pt x="50800" y="175793"/>
                </a:lnTo>
                <a:lnTo>
                  <a:pt x="44018" y="172199"/>
                </a:lnTo>
                <a:lnTo>
                  <a:pt x="40640" y="165011"/>
                </a:lnTo>
                <a:lnTo>
                  <a:pt x="33858" y="157822"/>
                </a:lnTo>
                <a:lnTo>
                  <a:pt x="30480" y="150622"/>
                </a:lnTo>
                <a:lnTo>
                  <a:pt x="27089" y="147027"/>
                </a:lnTo>
                <a:lnTo>
                  <a:pt x="23698" y="139839"/>
                </a:lnTo>
                <a:lnTo>
                  <a:pt x="23698" y="132638"/>
                </a:lnTo>
                <a:lnTo>
                  <a:pt x="20320" y="125450"/>
                </a:lnTo>
                <a:lnTo>
                  <a:pt x="19786" y="116801"/>
                </a:lnTo>
                <a:lnTo>
                  <a:pt x="17449" y="98145"/>
                </a:lnTo>
                <a:lnTo>
                  <a:pt x="16929" y="89484"/>
                </a:lnTo>
                <a:lnTo>
                  <a:pt x="17449" y="79324"/>
                </a:lnTo>
                <a:lnTo>
                  <a:pt x="19786" y="61671"/>
                </a:lnTo>
                <a:lnTo>
                  <a:pt x="20320" y="53530"/>
                </a:lnTo>
                <a:lnTo>
                  <a:pt x="22910" y="43980"/>
                </a:lnTo>
                <a:lnTo>
                  <a:pt x="25819" y="36449"/>
                </a:lnTo>
                <a:lnTo>
                  <a:pt x="29362" y="30264"/>
                </a:lnTo>
                <a:lnTo>
                  <a:pt x="33858" y="24752"/>
                </a:lnTo>
                <a:lnTo>
                  <a:pt x="37249" y="17564"/>
                </a:lnTo>
                <a:lnTo>
                  <a:pt x="44018" y="10375"/>
                </a:lnTo>
                <a:lnTo>
                  <a:pt x="50800" y="6781"/>
                </a:lnTo>
                <a:lnTo>
                  <a:pt x="50800" y="3175"/>
                </a:lnTo>
                <a:close/>
              </a:path>
              <a:path w="655954" h="179705">
                <a:moveTo>
                  <a:pt x="119062" y="56845"/>
                </a:moveTo>
                <a:lnTo>
                  <a:pt x="115620" y="53251"/>
                </a:lnTo>
                <a:lnTo>
                  <a:pt x="115620" y="49644"/>
                </a:lnTo>
                <a:lnTo>
                  <a:pt x="112179" y="49644"/>
                </a:lnTo>
                <a:lnTo>
                  <a:pt x="108737" y="46037"/>
                </a:lnTo>
                <a:lnTo>
                  <a:pt x="105295" y="46037"/>
                </a:lnTo>
                <a:lnTo>
                  <a:pt x="100139" y="47447"/>
                </a:lnTo>
                <a:lnTo>
                  <a:pt x="94983" y="51892"/>
                </a:lnTo>
                <a:lnTo>
                  <a:pt x="89814" y="59728"/>
                </a:lnTo>
                <a:lnTo>
                  <a:pt x="84658" y="71259"/>
                </a:lnTo>
                <a:lnTo>
                  <a:pt x="84658" y="56845"/>
                </a:lnTo>
                <a:lnTo>
                  <a:pt x="84658" y="46037"/>
                </a:lnTo>
                <a:lnTo>
                  <a:pt x="81216" y="46037"/>
                </a:lnTo>
                <a:lnTo>
                  <a:pt x="57150" y="56845"/>
                </a:lnTo>
                <a:lnTo>
                  <a:pt x="57150" y="60452"/>
                </a:lnTo>
                <a:lnTo>
                  <a:pt x="60579" y="56845"/>
                </a:lnTo>
                <a:lnTo>
                  <a:pt x="64020" y="56845"/>
                </a:lnTo>
                <a:lnTo>
                  <a:pt x="67462" y="60452"/>
                </a:lnTo>
                <a:lnTo>
                  <a:pt x="67462" y="132499"/>
                </a:lnTo>
                <a:lnTo>
                  <a:pt x="64020" y="132499"/>
                </a:lnTo>
                <a:lnTo>
                  <a:pt x="64020" y="136105"/>
                </a:lnTo>
                <a:lnTo>
                  <a:pt x="57150" y="136105"/>
                </a:lnTo>
                <a:lnTo>
                  <a:pt x="57150" y="139700"/>
                </a:lnTo>
                <a:lnTo>
                  <a:pt x="101854" y="139700"/>
                </a:lnTo>
                <a:lnTo>
                  <a:pt x="101854" y="136105"/>
                </a:lnTo>
                <a:lnTo>
                  <a:pt x="91541" y="136105"/>
                </a:lnTo>
                <a:lnTo>
                  <a:pt x="91541" y="132499"/>
                </a:lnTo>
                <a:lnTo>
                  <a:pt x="88099" y="132499"/>
                </a:lnTo>
                <a:lnTo>
                  <a:pt x="88099" y="128905"/>
                </a:lnTo>
                <a:lnTo>
                  <a:pt x="84658" y="128905"/>
                </a:lnTo>
                <a:lnTo>
                  <a:pt x="84658" y="78460"/>
                </a:lnTo>
                <a:lnTo>
                  <a:pt x="88099" y="71259"/>
                </a:lnTo>
                <a:lnTo>
                  <a:pt x="94983" y="64058"/>
                </a:lnTo>
                <a:lnTo>
                  <a:pt x="94983" y="60452"/>
                </a:lnTo>
                <a:lnTo>
                  <a:pt x="98425" y="60452"/>
                </a:lnTo>
                <a:lnTo>
                  <a:pt x="108737" y="71259"/>
                </a:lnTo>
                <a:lnTo>
                  <a:pt x="112179" y="71259"/>
                </a:lnTo>
                <a:lnTo>
                  <a:pt x="115620" y="67652"/>
                </a:lnTo>
                <a:lnTo>
                  <a:pt x="115620" y="64058"/>
                </a:lnTo>
                <a:lnTo>
                  <a:pt x="119062" y="64058"/>
                </a:lnTo>
                <a:lnTo>
                  <a:pt x="119062" y="60452"/>
                </a:lnTo>
                <a:lnTo>
                  <a:pt x="119062" y="56845"/>
                </a:lnTo>
                <a:close/>
              </a:path>
              <a:path w="655954" h="179705">
                <a:moveTo>
                  <a:pt x="193675" y="82067"/>
                </a:moveTo>
                <a:lnTo>
                  <a:pt x="183464" y="56845"/>
                </a:lnTo>
                <a:lnTo>
                  <a:pt x="181762" y="53251"/>
                </a:lnTo>
                <a:lnTo>
                  <a:pt x="180060" y="49644"/>
                </a:lnTo>
                <a:lnTo>
                  <a:pt x="173253" y="47244"/>
                </a:lnTo>
                <a:lnTo>
                  <a:pt x="173253" y="64058"/>
                </a:lnTo>
                <a:lnTo>
                  <a:pt x="173253" y="74866"/>
                </a:lnTo>
                <a:lnTo>
                  <a:pt x="135839" y="74866"/>
                </a:lnTo>
                <a:lnTo>
                  <a:pt x="139242" y="67652"/>
                </a:lnTo>
                <a:lnTo>
                  <a:pt x="139242" y="64058"/>
                </a:lnTo>
                <a:lnTo>
                  <a:pt x="142646" y="60452"/>
                </a:lnTo>
                <a:lnTo>
                  <a:pt x="149440" y="56845"/>
                </a:lnTo>
                <a:lnTo>
                  <a:pt x="152844" y="53251"/>
                </a:lnTo>
                <a:lnTo>
                  <a:pt x="163055" y="53251"/>
                </a:lnTo>
                <a:lnTo>
                  <a:pt x="166458" y="56845"/>
                </a:lnTo>
                <a:lnTo>
                  <a:pt x="169862" y="56845"/>
                </a:lnTo>
                <a:lnTo>
                  <a:pt x="169862" y="60452"/>
                </a:lnTo>
                <a:lnTo>
                  <a:pt x="173253" y="64058"/>
                </a:lnTo>
                <a:lnTo>
                  <a:pt x="173253" y="47244"/>
                </a:lnTo>
                <a:lnTo>
                  <a:pt x="169862" y="46037"/>
                </a:lnTo>
                <a:lnTo>
                  <a:pt x="163055" y="46037"/>
                </a:lnTo>
                <a:lnTo>
                  <a:pt x="154012" y="46774"/>
                </a:lnTo>
                <a:lnTo>
                  <a:pt x="146900" y="49199"/>
                </a:lnTo>
                <a:lnTo>
                  <a:pt x="141046" y="53644"/>
                </a:lnTo>
                <a:lnTo>
                  <a:pt x="135839" y="60452"/>
                </a:lnTo>
                <a:lnTo>
                  <a:pt x="129413" y="66586"/>
                </a:lnTo>
                <a:lnTo>
                  <a:pt x="125209" y="74409"/>
                </a:lnTo>
                <a:lnTo>
                  <a:pt x="122923" y="84264"/>
                </a:lnTo>
                <a:lnTo>
                  <a:pt x="122237" y="96481"/>
                </a:lnTo>
                <a:lnTo>
                  <a:pt x="122923" y="104584"/>
                </a:lnTo>
                <a:lnTo>
                  <a:pt x="146469" y="137007"/>
                </a:lnTo>
                <a:lnTo>
                  <a:pt x="159651" y="139700"/>
                </a:lnTo>
                <a:lnTo>
                  <a:pt x="166725" y="139026"/>
                </a:lnTo>
                <a:lnTo>
                  <a:pt x="172834" y="137007"/>
                </a:lnTo>
                <a:lnTo>
                  <a:pt x="178308" y="133629"/>
                </a:lnTo>
                <a:lnTo>
                  <a:pt x="183464" y="128905"/>
                </a:lnTo>
                <a:lnTo>
                  <a:pt x="186410" y="125298"/>
                </a:lnTo>
                <a:lnTo>
                  <a:pt x="187934" y="123444"/>
                </a:lnTo>
                <a:lnTo>
                  <a:pt x="191122" y="117640"/>
                </a:lnTo>
                <a:lnTo>
                  <a:pt x="193027" y="111163"/>
                </a:lnTo>
                <a:lnTo>
                  <a:pt x="193675" y="103682"/>
                </a:lnTo>
                <a:lnTo>
                  <a:pt x="190271" y="103682"/>
                </a:lnTo>
                <a:lnTo>
                  <a:pt x="190271" y="110883"/>
                </a:lnTo>
                <a:lnTo>
                  <a:pt x="186867" y="118097"/>
                </a:lnTo>
                <a:lnTo>
                  <a:pt x="183464" y="118097"/>
                </a:lnTo>
                <a:lnTo>
                  <a:pt x="176657" y="121691"/>
                </a:lnTo>
                <a:lnTo>
                  <a:pt x="173253" y="125298"/>
                </a:lnTo>
                <a:lnTo>
                  <a:pt x="159651" y="125298"/>
                </a:lnTo>
                <a:lnTo>
                  <a:pt x="152844" y="121691"/>
                </a:lnTo>
                <a:lnTo>
                  <a:pt x="146050" y="110883"/>
                </a:lnTo>
                <a:lnTo>
                  <a:pt x="141579" y="105371"/>
                </a:lnTo>
                <a:lnTo>
                  <a:pt x="138391" y="99174"/>
                </a:lnTo>
                <a:lnTo>
                  <a:pt x="136474" y="91643"/>
                </a:lnTo>
                <a:lnTo>
                  <a:pt x="135839" y="82067"/>
                </a:lnTo>
                <a:lnTo>
                  <a:pt x="193675" y="82067"/>
                </a:lnTo>
                <a:close/>
              </a:path>
              <a:path w="655954" h="179705">
                <a:moveTo>
                  <a:pt x="279400" y="103682"/>
                </a:moveTo>
                <a:lnTo>
                  <a:pt x="275996" y="100076"/>
                </a:lnTo>
                <a:lnTo>
                  <a:pt x="272592" y="110883"/>
                </a:lnTo>
                <a:lnTo>
                  <a:pt x="262382" y="121691"/>
                </a:lnTo>
                <a:lnTo>
                  <a:pt x="255587" y="125298"/>
                </a:lnTo>
                <a:lnTo>
                  <a:pt x="241973" y="125298"/>
                </a:lnTo>
                <a:lnTo>
                  <a:pt x="235165" y="118097"/>
                </a:lnTo>
                <a:lnTo>
                  <a:pt x="231775" y="110883"/>
                </a:lnTo>
                <a:lnTo>
                  <a:pt x="227838" y="105422"/>
                </a:lnTo>
                <a:lnTo>
                  <a:pt x="225818" y="99631"/>
                </a:lnTo>
                <a:lnTo>
                  <a:pt x="225069" y="93154"/>
                </a:lnTo>
                <a:lnTo>
                  <a:pt x="225069" y="78181"/>
                </a:lnTo>
                <a:lnTo>
                  <a:pt x="225818" y="71716"/>
                </a:lnTo>
                <a:lnTo>
                  <a:pt x="227838" y="65913"/>
                </a:lnTo>
                <a:lnTo>
                  <a:pt x="231775" y="60452"/>
                </a:lnTo>
                <a:lnTo>
                  <a:pt x="238569" y="53251"/>
                </a:lnTo>
                <a:lnTo>
                  <a:pt x="252183" y="53251"/>
                </a:lnTo>
                <a:lnTo>
                  <a:pt x="252183" y="56845"/>
                </a:lnTo>
                <a:lnTo>
                  <a:pt x="255587" y="56845"/>
                </a:lnTo>
                <a:lnTo>
                  <a:pt x="255587" y="67652"/>
                </a:lnTo>
                <a:lnTo>
                  <a:pt x="262382" y="74866"/>
                </a:lnTo>
                <a:lnTo>
                  <a:pt x="272592" y="74866"/>
                </a:lnTo>
                <a:lnTo>
                  <a:pt x="272592" y="71259"/>
                </a:lnTo>
                <a:lnTo>
                  <a:pt x="275996" y="71259"/>
                </a:lnTo>
                <a:lnTo>
                  <a:pt x="275996" y="64058"/>
                </a:lnTo>
                <a:lnTo>
                  <a:pt x="272592" y="56845"/>
                </a:lnTo>
                <a:lnTo>
                  <a:pt x="265785" y="53251"/>
                </a:lnTo>
                <a:lnTo>
                  <a:pt x="262382" y="49644"/>
                </a:lnTo>
                <a:lnTo>
                  <a:pt x="255587" y="46037"/>
                </a:lnTo>
                <a:lnTo>
                  <a:pt x="248780" y="46037"/>
                </a:lnTo>
                <a:lnTo>
                  <a:pt x="213702" y="66535"/>
                </a:lnTo>
                <a:lnTo>
                  <a:pt x="207962" y="92875"/>
                </a:lnTo>
                <a:lnTo>
                  <a:pt x="208597" y="103060"/>
                </a:lnTo>
                <a:lnTo>
                  <a:pt x="230073" y="137007"/>
                </a:lnTo>
                <a:lnTo>
                  <a:pt x="241973" y="139700"/>
                </a:lnTo>
                <a:lnTo>
                  <a:pt x="252183" y="139700"/>
                </a:lnTo>
                <a:lnTo>
                  <a:pt x="265785" y="132499"/>
                </a:lnTo>
                <a:lnTo>
                  <a:pt x="270306" y="126479"/>
                </a:lnTo>
                <a:lnTo>
                  <a:pt x="270903" y="125298"/>
                </a:lnTo>
                <a:lnTo>
                  <a:pt x="273862" y="119443"/>
                </a:lnTo>
                <a:lnTo>
                  <a:pt x="276796" y="111734"/>
                </a:lnTo>
                <a:lnTo>
                  <a:pt x="279400" y="103682"/>
                </a:lnTo>
                <a:close/>
              </a:path>
              <a:path w="655954" h="179705">
                <a:moveTo>
                  <a:pt x="361950" y="82067"/>
                </a:moveTo>
                <a:lnTo>
                  <a:pt x="351180" y="53251"/>
                </a:lnTo>
                <a:lnTo>
                  <a:pt x="349948" y="52120"/>
                </a:lnTo>
                <a:lnTo>
                  <a:pt x="344881" y="49009"/>
                </a:lnTo>
                <a:lnTo>
                  <a:pt x="344881" y="71259"/>
                </a:lnTo>
                <a:lnTo>
                  <a:pt x="344881" y="74866"/>
                </a:lnTo>
                <a:lnTo>
                  <a:pt x="307340" y="74866"/>
                </a:lnTo>
                <a:lnTo>
                  <a:pt x="307340" y="67652"/>
                </a:lnTo>
                <a:lnTo>
                  <a:pt x="320992" y="53251"/>
                </a:lnTo>
                <a:lnTo>
                  <a:pt x="331228" y="53251"/>
                </a:lnTo>
                <a:lnTo>
                  <a:pt x="334645" y="56845"/>
                </a:lnTo>
                <a:lnTo>
                  <a:pt x="338048" y="56845"/>
                </a:lnTo>
                <a:lnTo>
                  <a:pt x="341464" y="60452"/>
                </a:lnTo>
                <a:lnTo>
                  <a:pt x="341464" y="67652"/>
                </a:lnTo>
                <a:lnTo>
                  <a:pt x="344881" y="71259"/>
                </a:lnTo>
                <a:lnTo>
                  <a:pt x="344881" y="49009"/>
                </a:lnTo>
                <a:lnTo>
                  <a:pt x="344449" y="48742"/>
                </a:lnTo>
                <a:lnTo>
                  <a:pt x="338315" y="46723"/>
                </a:lnTo>
                <a:lnTo>
                  <a:pt x="331228" y="46037"/>
                </a:lnTo>
                <a:lnTo>
                  <a:pt x="323596" y="46774"/>
                </a:lnTo>
                <a:lnTo>
                  <a:pt x="296240" y="74409"/>
                </a:lnTo>
                <a:lnTo>
                  <a:pt x="293687" y="96481"/>
                </a:lnTo>
                <a:lnTo>
                  <a:pt x="294322" y="104584"/>
                </a:lnTo>
                <a:lnTo>
                  <a:pt x="314591" y="137007"/>
                </a:lnTo>
                <a:lnTo>
                  <a:pt x="327812" y="139700"/>
                </a:lnTo>
                <a:lnTo>
                  <a:pt x="334911" y="139026"/>
                </a:lnTo>
                <a:lnTo>
                  <a:pt x="341033" y="137007"/>
                </a:lnTo>
                <a:lnTo>
                  <a:pt x="346532" y="133629"/>
                </a:lnTo>
                <a:lnTo>
                  <a:pt x="351701" y="128905"/>
                </a:lnTo>
                <a:lnTo>
                  <a:pt x="354660" y="125298"/>
                </a:lnTo>
                <a:lnTo>
                  <a:pt x="356184" y="123444"/>
                </a:lnTo>
                <a:lnTo>
                  <a:pt x="359384" y="117640"/>
                </a:lnTo>
                <a:lnTo>
                  <a:pt x="361302" y="111163"/>
                </a:lnTo>
                <a:lnTo>
                  <a:pt x="361950" y="103682"/>
                </a:lnTo>
                <a:lnTo>
                  <a:pt x="355117" y="118097"/>
                </a:lnTo>
                <a:lnTo>
                  <a:pt x="351701" y="118097"/>
                </a:lnTo>
                <a:lnTo>
                  <a:pt x="348297" y="121691"/>
                </a:lnTo>
                <a:lnTo>
                  <a:pt x="341464" y="125298"/>
                </a:lnTo>
                <a:lnTo>
                  <a:pt x="338048" y="125298"/>
                </a:lnTo>
                <a:lnTo>
                  <a:pt x="309473" y="99174"/>
                </a:lnTo>
                <a:lnTo>
                  <a:pt x="307340" y="82067"/>
                </a:lnTo>
                <a:lnTo>
                  <a:pt x="361950" y="82067"/>
                </a:lnTo>
                <a:close/>
              </a:path>
              <a:path w="655954" h="179705">
                <a:moveTo>
                  <a:pt x="408990" y="7175"/>
                </a:moveTo>
                <a:lnTo>
                  <a:pt x="405523" y="7175"/>
                </a:lnTo>
                <a:lnTo>
                  <a:pt x="405523" y="3594"/>
                </a:lnTo>
                <a:lnTo>
                  <a:pt x="402069" y="0"/>
                </a:lnTo>
                <a:lnTo>
                  <a:pt x="391668" y="0"/>
                </a:lnTo>
                <a:lnTo>
                  <a:pt x="388213" y="3594"/>
                </a:lnTo>
                <a:lnTo>
                  <a:pt x="388213" y="7175"/>
                </a:lnTo>
                <a:lnTo>
                  <a:pt x="384746" y="7175"/>
                </a:lnTo>
                <a:lnTo>
                  <a:pt x="384746" y="14338"/>
                </a:lnTo>
                <a:lnTo>
                  <a:pt x="391668" y="21501"/>
                </a:lnTo>
                <a:lnTo>
                  <a:pt x="402069" y="21501"/>
                </a:lnTo>
                <a:lnTo>
                  <a:pt x="408990" y="14338"/>
                </a:lnTo>
                <a:lnTo>
                  <a:pt x="408990" y="7175"/>
                </a:lnTo>
                <a:close/>
              </a:path>
              <a:path w="655954" h="179705">
                <a:moveTo>
                  <a:pt x="415925" y="136118"/>
                </a:moveTo>
                <a:lnTo>
                  <a:pt x="408990" y="136118"/>
                </a:lnTo>
                <a:lnTo>
                  <a:pt x="408990" y="132537"/>
                </a:lnTo>
                <a:lnTo>
                  <a:pt x="405523" y="128955"/>
                </a:lnTo>
                <a:lnTo>
                  <a:pt x="405523" y="57315"/>
                </a:lnTo>
                <a:lnTo>
                  <a:pt x="405523" y="46570"/>
                </a:lnTo>
                <a:lnTo>
                  <a:pt x="402069" y="46570"/>
                </a:lnTo>
                <a:lnTo>
                  <a:pt x="377825" y="57315"/>
                </a:lnTo>
                <a:lnTo>
                  <a:pt x="377825" y="60896"/>
                </a:lnTo>
                <a:lnTo>
                  <a:pt x="381279" y="57315"/>
                </a:lnTo>
                <a:lnTo>
                  <a:pt x="388213" y="57315"/>
                </a:lnTo>
                <a:lnTo>
                  <a:pt x="388213" y="132537"/>
                </a:lnTo>
                <a:lnTo>
                  <a:pt x="384746" y="136118"/>
                </a:lnTo>
                <a:lnTo>
                  <a:pt x="377825" y="136118"/>
                </a:lnTo>
                <a:lnTo>
                  <a:pt x="377825" y="139700"/>
                </a:lnTo>
                <a:lnTo>
                  <a:pt x="415925" y="139700"/>
                </a:lnTo>
                <a:lnTo>
                  <a:pt x="415925" y="136118"/>
                </a:lnTo>
                <a:close/>
              </a:path>
              <a:path w="655954" h="179705">
                <a:moveTo>
                  <a:pt x="511175" y="50800"/>
                </a:moveTo>
                <a:lnTo>
                  <a:pt x="490651" y="50800"/>
                </a:lnTo>
                <a:lnTo>
                  <a:pt x="490651" y="54356"/>
                </a:lnTo>
                <a:lnTo>
                  <a:pt x="494068" y="54356"/>
                </a:lnTo>
                <a:lnTo>
                  <a:pt x="494068" y="65024"/>
                </a:lnTo>
                <a:lnTo>
                  <a:pt x="473557" y="114808"/>
                </a:lnTo>
                <a:lnTo>
                  <a:pt x="456463" y="68580"/>
                </a:lnTo>
                <a:lnTo>
                  <a:pt x="456463" y="65024"/>
                </a:lnTo>
                <a:lnTo>
                  <a:pt x="453047" y="61468"/>
                </a:lnTo>
                <a:lnTo>
                  <a:pt x="453047" y="57912"/>
                </a:lnTo>
                <a:lnTo>
                  <a:pt x="459879" y="50800"/>
                </a:lnTo>
                <a:lnTo>
                  <a:pt x="422275" y="50800"/>
                </a:lnTo>
                <a:lnTo>
                  <a:pt x="425691" y="54356"/>
                </a:lnTo>
                <a:lnTo>
                  <a:pt x="432523" y="54356"/>
                </a:lnTo>
                <a:lnTo>
                  <a:pt x="432523" y="57912"/>
                </a:lnTo>
                <a:lnTo>
                  <a:pt x="435940" y="57912"/>
                </a:lnTo>
                <a:lnTo>
                  <a:pt x="435940" y="61468"/>
                </a:lnTo>
                <a:lnTo>
                  <a:pt x="439369" y="65024"/>
                </a:lnTo>
                <a:lnTo>
                  <a:pt x="466725" y="139700"/>
                </a:lnTo>
                <a:lnTo>
                  <a:pt x="473557" y="139700"/>
                </a:lnTo>
                <a:lnTo>
                  <a:pt x="482676" y="114808"/>
                </a:lnTo>
                <a:lnTo>
                  <a:pt x="500913" y="65024"/>
                </a:lnTo>
                <a:lnTo>
                  <a:pt x="500913" y="61468"/>
                </a:lnTo>
                <a:lnTo>
                  <a:pt x="504329" y="57912"/>
                </a:lnTo>
                <a:lnTo>
                  <a:pt x="504329" y="54356"/>
                </a:lnTo>
                <a:lnTo>
                  <a:pt x="507746" y="54356"/>
                </a:lnTo>
                <a:lnTo>
                  <a:pt x="511175" y="50800"/>
                </a:lnTo>
                <a:close/>
              </a:path>
              <a:path w="655954" h="179705">
                <a:moveTo>
                  <a:pt x="593725" y="82067"/>
                </a:moveTo>
                <a:lnTo>
                  <a:pt x="579589" y="53251"/>
                </a:lnTo>
                <a:lnTo>
                  <a:pt x="578358" y="52120"/>
                </a:lnTo>
                <a:lnTo>
                  <a:pt x="573303" y="49009"/>
                </a:lnTo>
                <a:lnTo>
                  <a:pt x="573303" y="67652"/>
                </a:lnTo>
                <a:lnTo>
                  <a:pt x="573303" y="74866"/>
                </a:lnTo>
                <a:lnTo>
                  <a:pt x="535889" y="74866"/>
                </a:lnTo>
                <a:lnTo>
                  <a:pt x="535889" y="67652"/>
                </a:lnTo>
                <a:lnTo>
                  <a:pt x="549490" y="53251"/>
                </a:lnTo>
                <a:lnTo>
                  <a:pt x="559701" y="53251"/>
                </a:lnTo>
                <a:lnTo>
                  <a:pt x="563105" y="56845"/>
                </a:lnTo>
                <a:lnTo>
                  <a:pt x="566508" y="56845"/>
                </a:lnTo>
                <a:lnTo>
                  <a:pt x="569912" y="60452"/>
                </a:lnTo>
                <a:lnTo>
                  <a:pt x="569912" y="64058"/>
                </a:lnTo>
                <a:lnTo>
                  <a:pt x="573303" y="67652"/>
                </a:lnTo>
                <a:lnTo>
                  <a:pt x="573303" y="49009"/>
                </a:lnTo>
                <a:lnTo>
                  <a:pt x="572884" y="48742"/>
                </a:lnTo>
                <a:lnTo>
                  <a:pt x="566775" y="46723"/>
                </a:lnTo>
                <a:lnTo>
                  <a:pt x="559701" y="46037"/>
                </a:lnTo>
                <a:lnTo>
                  <a:pt x="552094" y="46774"/>
                </a:lnTo>
                <a:lnTo>
                  <a:pt x="524827" y="74409"/>
                </a:lnTo>
                <a:lnTo>
                  <a:pt x="522287" y="96481"/>
                </a:lnTo>
                <a:lnTo>
                  <a:pt x="522922" y="104584"/>
                </a:lnTo>
                <a:lnTo>
                  <a:pt x="544817" y="137007"/>
                </a:lnTo>
                <a:lnTo>
                  <a:pt x="559701" y="139700"/>
                </a:lnTo>
                <a:lnTo>
                  <a:pt x="566508" y="139700"/>
                </a:lnTo>
                <a:lnTo>
                  <a:pt x="573303" y="136105"/>
                </a:lnTo>
                <a:lnTo>
                  <a:pt x="580110" y="128905"/>
                </a:lnTo>
                <a:lnTo>
                  <a:pt x="583095" y="125298"/>
                </a:lnTo>
                <a:lnTo>
                  <a:pt x="584631" y="123444"/>
                </a:lnTo>
                <a:lnTo>
                  <a:pt x="588187" y="117640"/>
                </a:lnTo>
                <a:lnTo>
                  <a:pt x="591108" y="111163"/>
                </a:lnTo>
                <a:lnTo>
                  <a:pt x="593725" y="103682"/>
                </a:lnTo>
                <a:lnTo>
                  <a:pt x="590321" y="103682"/>
                </a:lnTo>
                <a:lnTo>
                  <a:pt x="583514" y="118097"/>
                </a:lnTo>
                <a:lnTo>
                  <a:pt x="580110" y="118097"/>
                </a:lnTo>
                <a:lnTo>
                  <a:pt x="576707" y="121691"/>
                </a:lnTo>
                <a:lnTo>
                  <a:pt x="569912" y="125298"/>
                </a:lnTo>
                <a:lnTo>
                  <a:pt x="556298" y="125298"/>
                </a:lnTo>
                <a:lnTo>
                  <a:pt x="549490" y="121691"/>
                </a:lnTo>
                <a:lnTo>
                  <a:pt x="546100" y="110883"/>
                </a:lnTo>
                <a:lnTo>
                  <a:pt x="541629" y="105371"/>
                </a:lnTo>
                <a:lnTo>
                  <a:pt x="538441" y="99174"/>
                </a:lnTo>
                <a:lnTo>
                  <a:pt x="536524" y="91643"/>
                </a:lnTo>
                <a:lnTo>
                  <a:pt x="535889" y="82067"/>
                </a:lnTo>
                <a:lnTo>
                  <a:pt x="593725" y="82067"/>
                </a:lnTo>
                <a:close/>
              </a:path>
              <a:path w="655954" h="179705">
                <a:moveTo>
                  <a:pt x="655637" y="89484"/>
                </a:moveTo>
                <a:lnTo>
                  <a:pt x="648652" y="49936"/>
                </a:lnTo>
                <a:lnTo>
                  <a:pt x="627697" y="17564"/>
                </a:lnTo>
                <a:lnTo>
                  <a:pt x="622401" y="14312"/>
                </a:lnTo>
                <a:lnTo>
                  <a:pt x="616775" y="10375"/>
                </a:lnTo>
                <a:lnTo>
                  <a:pt x="610501" y="6438"/>
                </a:lnTo>
                <a:lnTo>
                  <a:pt x="603250" y="3175"/>
                </a:lnTo>
                <a:lnTo>
                  <a:pt x="603250" y="6781"/>
                </a:lnTo>
                <a:lnTo>
                  <a:pt x="610235" y="10375"/>
                </a:lnTo>
                <a:lnTo>
                  <a:pt x="613727" y="13970"/>
                </a:lnTo>
                <a:lnTo>
                  <a:pt x="617220" y="21158"/>
                </a:lnTo>
                <a:lnTo>
                  <a:pt x="624205" y="24752"/>
                </a:lnTo>
                <a:lnTo>
                  <a:pt x="624205" y="28359"/>
                </a:lnTo>
                <a:lnTo>
                  <a:pt x="627697" y="35547"/>
                </a:lnTo>
                <a:lnTo>
                  <a:pt x="631190" y="39141"/>
                </a:lnTo>
                <a:lnTo>
                  <a:pt x="631190" y="46329"/>
                </a:lnTo>
                <a:lnTo>
                  <a:pt x="634682" y="57124"/>
                </a:lnTo>
                <a:lnTo>
                  <a:pt x="635215" y="65278"/>
                </a:lnTo>
                <a:lnTo>
                  <a:pt x="637628" y="82918"/>
                </a:lnTo>
                <a:lnTo>
                  <a:pt x="638175" y="93091"/>
                </a:lnTo>
                <a:lnTo>
                  <a:pt x="637628" y="103251"/>
                </a:lnTo>
                <a:lnTo>
                  <a:pt x="635215" y="120904"/>
                </a:lnTo>
                <a:lnTo>
                  <a:pt x="634682" y="129044"/>
                </a:lnTo>
                <a:lnTo>
                  <a:pt x="632002" y="137083"/>
                </a:lnTo>
                <a:lnTo>
                  <a:pt x="629005" y="144780"/>
                </a:lnTo>
                <a:lnTo>
                  <a:pt x="625348" y="151803"/>
                </a:lnTo>
                <a:lnTo>
                  <a:pt x="620712" y="157822"/>
                </a:lnTo>
                <a:lnTo>
                  <a:pt x="617220" y="165011"/>
                </a:lnTo>
                <a:lnTo>
                  <a:pt x="610235" y="172199"/>
                </a:lnTo>
                <a:lnTo>
                  <a:pt x="603250" y="175793"/>
                </a:lnTo>
                <a:lnTo>
                  <a:pt x="603250" y="179400"/>
                </a:lnTo>
                <a:lnTo>
                  <a:pt x="633196" y="155625"/>
                </a:lnTo>
                <a:lnTo>
                  <a:pt x="652576" y="119164"/>
                </a:lnTo>
                <a:lnTo>
                  <a:pt x="654926" y="105003"/>
                </a:lnTo>
                <a:lnTo>
                  <a:pt x="655637" y="89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cstate="print"/>
          <a:stretch>
            <a:fillRect/>
          </a:stretch>
        </p:blipFill>
        <p:spPr>
          <a:xfrm>
            <a:off x="4535487" y="5499100"/>
            <a:ext cx="1958975" cy="184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Preliminary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2664" y="1657807"/>
            <a:ext cx="7675880" cy="51981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1163320" indent="-342900">
              <a:lnSpc>
                <a:spcPct val="115999"/>
              </a:lnSpc>
              <a:spcBef>
                <a:spcPts val="310"/>
              </a:spcBef>
            </a:pPr>
            <a:r>
              <a:rPr sz="2400" b="1" dirty="0">
                <a:latin typeface="Times New Roman"/>
                <a:cs typeface="Times New Roman"/>
              </a:rPr>
              <a:t>Assertions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configurations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algorithm </a:t>
            </a:r>
            <a:r>
              <a:rPr sz="2000" dirty="0">
                <a:latin typeface="Times New Roman"/>
                <a:cs typeface="Times New Roman"/>
              </a:rPr>
              <a:t>Invariant,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invariant,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assertion</a:t>
            </a:r>
            <a:endParaRPr sz="2000">
              <a:latin typeface="Times New Roman"/>
              <a:cs typeface="Times New Roman"/>
            </a:endParaRPr>
          </a:p>
          <a:p>
            <a:pPr marL="330200" marR="513080" indent="38100">
              <a:lnSpc>
                <a:spcPct val="129000"/>
              </a:lnSpc>
              <a:spcBef>
                <a:spcPts val="695"/>
              </a:spcBef>
            </a:pPr>
            <a:r>
              <a:rPr sz="2000" dirty="0">
                <a:latin typeface="Times New Roman"/>
                <a:cs typeface="Times New Roman"/>
              </a:rPr>
              <a:t>e.g.,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{I} </a:t>
            </a:r>
            <a:r>
              <a:rPr sz="2000" b="1" dirty="0">
                <a:latin typeface="Times New Roman"/>
                <a:cs typeface="Times New Roman"/>
              </a:rPr>
              <a:t>while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body {¬c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˄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I} (under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Floyd-</a:t>
            </a:r>
            <a:r>
              <a:rPr sz="2000" dirty="0">
                <a:latin typeface="Times New Roman"/>
                <a:cs typeface="Times New Roman"/>
              </a:rPr>
              <a:t>Hoare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logic) </a:t>
            </a:r>
            <a:r>
              <a:rPr sz="2000" dirty="0">
                <a:latin typeface="Times New Roman"/>
                <a:cs typeface="Times New Roman"/>
              </a:rPr>
              <a:t>calculate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sum: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1+2+…+n,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assertions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1+2+…+k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b="1" dirty="0">
                <a:latin typeface="Times New Roman"/>
                <a:cs typeface="Times New Roman"/>
              </a:rPr>
              <a:t>Safety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property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reachable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configuration</a:t>
            </a:r>
            <a:endParaRPr sz="2000">
              <a:latin typeface="Times New Roman"/>
              <a:cs typeface="Times New Roman"/>
            </a:endParaRPr>
          </a:p>
          <a:p>
            <a:pPr marL="355600" marR="5080" indent="-25400">
              <a:lnSpc>
                <a:spcPct val="100000"/>
              </a:lnSpc>
              <a:spcBef>
                <a:spcPts val="520"/>
              </a:spcBef>
            </a:pPr>
            <a:r>
              <a:rPr sz="2000" dirty="0">
                <a:latin typeface="Times New Roman"/>
                <a:cs typeface="Times New Roman"/>
              </a:rPr>
              <a:t>i.e.,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something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never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(e.g.,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absence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deadlock,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mutual </a:t>
            </a:r>
            <a:r>
              <a:rPr sz="2000" dirty="0">
                <a:latin typeface="Times New Roman"/>
                <a:cs typeface="Times New Roman"/>
              </a:rPr>
              <a:t>exclusion,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correctness)</a:t>
            </a:r>
            <a:endParaRPr sz="2000">
              <a:latin typeface="Times New Roman"/>
              <a:cs typeface="Times New Roman"/>
            </a:endParaRPr>
          </a:p>
          <a:p>
            <a:pPr marL="355600" marR="706755" indent="-342900">
              <a:lnSpc>
                <a:spcPct val="100600"/>
              </a:lnSpc>
              <a:spcBef>
                <a:spcPts val="590"/>
              </a:spcBef>
            </a:pPr>
            <a:r>
              <a:rPr sz="2400" b="1" dirty="0">
                <a:latin typeface="Times New Roman"/>
                <a:cs typeface="Times New Roman"/>
              </a:rPr>
              <a:t>Liveness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property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executions,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configuration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assertion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holds</a:t>
            </a:r>
            <a:endParaRPr sz="2000">
              <a:latin typeface="Times New Roman"/>
              <a:cs typeface="Times New Roman"/>
            </a:endParaRPr>
          </a:p>
          <a:p>
            <a:pPr marL="12700" indent="2540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Times New Roman"/>
                <a:cs typeface="Times New Roman"/>
              </a:rPr>
              <a:t>i.e.,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something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eventually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(e.g.,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fairness,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termination)</a:t>
            </a:r>
            <a:endParaRPr sz="2000">
              <a:latin typeface="Times New Roman"/>
              <a:cs typeface="Times New Roman"/>
            </a:endParaRPr>
          </a:p>
          <a:p>
            <a:pPr marL="355600" marR="74930" indent="-342900">
              <a:lnSpc>
                <a:spcPct val="100600"/>
              </a:lnSpc>
              <a:spcBef>
                <a:spcPts val="470"/>
              </a:spcBef>
            </a:pP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Fair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infinitely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performed </a:t>
            </a:r>
            <a:r>
              <a:rPr sz="2000" dirty="0">
                <a:latin typeface="Times New Roman"/>
                <a:cs typeface="Times New Roman"/>
              </a:rPr>
              <a:t>infinitely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often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Complexity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message</a:t>
            </a:r>
            <a:r>
              <a:rPr sz="2000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(bit)</a:t>
            </a:r>
            <a:r>
              <a:rPr sz="2000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complexity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spc="-1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0753" y="1924811"/>
            <a:ext cx="7899400" cy="161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30480" indent="-191770">
              <a:lnSpc>
                <a:spcPct val="100000"/>
              </a:lnSpc>
              <a:spcBef>
                <a:spcPts val="100"/>
              </a:spcBef>
              <a:buSzPct val="95000"/>
              <a:buAutoNum type="arabicPeriod"/>
              <a:tabLst>
                <a:tab pos="405765" algn="l"/>
              </a:tabLst>
            </a:pPr>
            <a:r>
              <a:rPr sz="2000" dirty="0">
                <a:latin typeface="Times New Roman"/>
                <a:cs typeface="Times New Roman"/>
              </a:rPr>
              <a:t>Consider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dynamically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or 	</a:t>
            </a:r>
            <a:r>
              <a:rPr sz="2000" dirty="0">
                <a:latin typeface="Times New Roman"/>
                <a:cs typeface="Times New Roman"/>
              </a:rPr>
              <a:t>terminated.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P</a:t>
            </a:r>
            <a:r>
              <a:rPr sz="1950" spc="-37" baseline="-17094" dirty="0">
                <a:latin typeface="Times New Roman"/>
                <a:cs typeface="Times New Roman"/>
              </a:rPr>
              <a:t>1 	</a:t>
            </a:r>
            <a:r>
              <a:rPr sz="2000" dirty="0">
                <a:latin typeface="Times New Roman"/>
                <a:cs typeface="Times New Roman"/>
              </a:rPr>
              <a:t>generates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1950" baseline="-17094" dirty="0">
                <a:latin typeface="Times New Roman"/>
                <a:cs typeface="Times New Roman"/>
              </a:rPr>
              <a:t>2</a:t>
            </a:r>
            <a:r>
              <a:rPr sz="1950" spc="270" baseline="-1709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1950" baseline="-17094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Modify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happened-</a:t>
            </a:r>
            <a:r>
              <a:rPr sz="2000" dirty="0">
                <a:latin typeface="Times New Roman"/>
                <a:cs typeface="Times New Roman"/>
              </a:rPr>
              <a:t>before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	</a:t>
            </a:r>
            <a:r>
              <a:rPr sz="2000" dirty="0">
                <a:latin typeface="Times New Roman"/>
                <a:cs typeface="Times New Roman"/>
              </a:rPr>
              <a:t>linear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logical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dynamic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  <a:p>
            <a:pPr marL="317500" indent="-254000">
              <a:lnSpc>
                <a:spcPct val="100000"/>
              </a:lnSpc>
              <a:spcBef>
                <a:spcPts val="505"/>
              </a:spcBef>
              <a:buSzPct val="95000"/>
              <a:buAutoNum type="arabicPeriod"/>
              <a:tabLst>
                <a:tab pos="317500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figure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below.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8812" y="3902075"/>
            <a:ext cx="113030" cy="59055"/>
          </a:xfrm>
          <a:custGeom>
            <a:avLst/>
            <a:gdLst/>
            <a:ahLst/>
            <a:cxnLst/>
            <a:rect l="l" t="t" r="r" b="b"/>
            <a:pathLst>
              <a:path w="113030" h="59054">
                <a:moveTo>
                  <a:pt x="49212" y="51866"/>
                </a:moveTo>
                <a:lnTo>
                  <a:pt x="45923" y="54152"/>
                </a:lnTo>
                <a:lnTo>
                  <a:pt x="42646" y="54152"/>
                </a:lnTo>
                <a:lnTo>
                  <a:pt x="42646" y="51866"/>
                </a:lnTo>
                <a:lnTo>
                  <a:pt x="42646" y="35814"/>
                </a:lnTo>
                <a:lnTo>
                  <a:pt x="42646" y="24345"/>
                </a:lnTo>
                <a:lnTo>
                  <a:pt x="39370" y="24345"/>
                </a:lnTo>
                <a:lnTo>
                  <a:pt x="39370" y="22059"/>
                </a:lnTo>
                <a:lnTo>
                  <a:pt x="36080" y="19761"/>
                </a:lnTo>
                <a:lnTo>
                  <a:pt x="32804" y="17462"/>
                </a:lnTo>
                <a:lnTo>
                  <a:pt x="16395" y="17462"/>
                </a:lnTo>
                <a:lnTo>
                  <a:pt x="9842" y="19761"/>
                </a:lnTo>
                <a:lnTo>
                  <a:pt x="0" y="26644"/>
                </a:lnTo>
                <a:lnTo>
                  <a:pt x="0" y="28930"/>
                </a:lnTo>
                <a:lnTo>
                  <a:pt x="3276" y="31229"/>
                </a:lnTo>
                <a:lnTo>
                  <a:pt x="3276" y="33515"/>
                </a:lnTo>
                <a:lnTo>
                  <a:pt x="9842" y="33515"/>
                </a:lnTo>
                <a:lnTo>
                  <a:pt x="9842" y="31229"/>
                </a:lnTo>
                <a:lnTo>
                  <a:pt x="13119" y="31229"/>
                </a:lnTo>
                <a:lnTo>
                  <a:pt x="13119" y="22059"/>
                </a:lnTo>
                <a:lnTo>
                  <a:pt x="16395" y="22059"/>
                </a:lnTo>
                <a:lnTo>
                  <a:pt x="16395" y="19761"/>
                </a:lnTo>
                <a:lnTo>
                  <a:pt x="22961" y="19761"/>
                </a:lnTo>
                <a:lnTo>
                  <a:pt x="26238" y="22059"/>
                </a:lnTo>
                <a:lnTo>
                  <a:pt x="29527" y="22059"/>
                </a:lnTo>
                <a:lnTo>
                  <a:pt x="29527" y="33515"/>
                </a:lnTo>
                <a:lnTo>
                  <a:pt x="29527" y="35814"/>
                </a:lnTo>
                <a:lnTo>
                  <a:pt x="29527" y="49568"/>
                </a:lnTo>
                <a:lnTo>
                  <a:pt x="22961" y="54152"/>
                </a:lnTo>
                <a:lnTo>
                  <a:pt x="13119" y="54152"/>
                </a:lnTo>
                <a:lnTo>
                  <a:pt x="13119" y="51866"/>
                </a:lnTo>
                <a:lnTo>
                  <a:pt x="9842" y="51866"/>
                </a:lnTo>
                <a:lnTo>
                  <a:pt x="9842" y="44983"/>
                </a:lnTo>
                <a:lnTo>
                  <a:pt x="19685" y="38100"/>
                </a:lnTo>
                <a:lnTo>
                  <a:pt x="22961" y="38100"/>
                </a:lnTo>
                <a:lnTo>
                  <a:pt x="29527" y="35814"/>
                </a:lnTo>
                <a:lnTo>
                  <a:pt x="29527" y="33515"/>
                </a:lnTo>
                <a:lnTo>
                  <a:pt x="19685" y="35814"/>
                </a:lnTo>
                <a:lnTo>
                  <a:pt x="13119" y="38100"/>
                </a:lnTo>
                <a:lnTo>
                  <a:pt x="9842" y="38100"/>
                </a:lnTo>
                <a:lnTo>
                  <a:pt x="0" y="44983"/>
                </a:lnTo>
                <a:lnTo>
                  <a:pt x="0" y="54152"/>
                </a:lnTo>
                <a:lnTo>
                  <a:pt x="6553" y="58737"/>
                </a:lnTo>
                <a:lnTo>
                  <a:pt x="19685" y="58737"/>
                </a:lnTo>
                <a:lnTo>
                  <a:pt x="26238" y="56451"/>
                </a:lnTo>
                <a:lnTo>
                  <a:pt x="27876" y="54152"/>
                </a:lnTo>
                <a:lnTo>
                  <a:pt x="29527" y="51866"/>
                </a:lnTo>
                <a:lnTo>
                  <a:pt x="29527" y="56451"/>
                </a:lnTo>
                <a:lnTo>
                  <a:pt x="32804" y="56451"/>
                </a:lnTo>
                <a:lnTo>
                  <a:pt x="32804" y="58737"/>
                </a:lnTo>
                <a:lnTo>
                  <a:pt x="45923" y="58737"/>
                </a:lnTo>
                <a:lnTo>
                  <a:pt x="49212" y="54152"/>
                </a:lnTo>
                <a:lnTo>
                  <a:pt x="49212" y="51866"/>
                </a:lnTo>
                <a:close/>
              </a:path>
              <a:path w="113030" h="59054">
                <a:moveTo>
                  <a:pt x="112712" y="20332"/>
                </a:moveTo>
                <a:lnTo>
                  <a:pt x="109347" y="11303"/>
                </a:lnTo>
                <a:lnTo>
                  <a:pt x="99263" y="4533"/>
                </a:lnTo>
                <a:lnTo>
                  <a:pt x="99263" y="15824"/>
                </a:lnTo>
                <a:lnTo>
                  <a:pt x="99263" y="42926"/>
                </a:lnTo>
                <a:lnTo>
                  <a:pt x="95897" y="47447"/>
                </a:lnTo>
                <a:lnTo>
                  <a:pt x="95897" y="51968"/>
                </a:lnTo>
                <a:lnTo>
                  <a:pt x="89179" y="56489"/>
                </a:lnTo>
                <a:lnTo>
                  <a:pt x="79082" y="56489"/>
                </a:lnTo>
                <a:lnTo>
                  <a:pt x="75730" y="54229"/>
                </a:lnTo>
                <a:lnTo>
                  <a:pt x="72364" y="49707"/>
                </a:lnTo>
                <a:lnTo>
                  <a:pt x="72364" y="45186"/>
                </a:lnTo>
                <a:lnTo>
                  <a:pt x="68999" y="38417"/>
                </a:lnTo>
                <a:lnTo>
                  <a:pt x="68999" y="20332"/>
                </a:lnTo>
                <a:lnTo>
                  <a:pt x="72364" y="15824"/>
                </a:lnTo>
                <a:lnTo>
                  <a:pt x="72364" y="11303"/>
                </a:lnTo>
                <a:lnTo>
                  <a:pt x="75730" y="6781"/>
                </a:lnTo>
                <a:lnTo>
                  <a:pt x="75730" y="4521"/>
                </a:lnTo>
                <a:lnTo>
                  <a:pt x="79082" y="2260"/>
                </a:lnTo>
                <a:lnTo>
                  <a:pt x="89179" y="2260"/>
                </a:lnTo>
                <a:lnTo>
                  <a:pt x="89179" y="4521"/>
                </a:lnTo>
                <a:lnTo>
                  <a:pt x="92532" y="4521"/>
                </a:lnTo>
                <a:lnTo>
                  <a:pt x="95897" y="6781"/>
                </a:lnTo>
                <a:lnTo>
                  <a:pt x="95897" y="11303"/>
                </a:lnTo>
                <a:lnTo>
                  <a:pt x="99263" y="15824"/>
                </a:lnTo>
                <a:lnTo>
                  <a:pt x="99263" y="4533"/>
                </a:lnTo>
                <a:lnTo>
                  <a:pt x="95897" y="2260"/>
                </a:lnTo>
                <a:lnTo>
                  <a:pt x="92532" y="0"/>
                </a:lnTo>
                <a:lnTo>
                  <a:pt x="75730" y="0"/>
                </a:lnTo>
                <a:lnTo>
                  <a:pt x="68999" y="4521"/>
                </a:lnTo>
                <a:lnTo>
                  <a:pt x="55562" y="22593"/>
                </a:lnTo>
                <a:lnTo>
                  <a:pt x="55562" y="38417"/>
                </a:lnTo>
                <a:lnTo>
                  <a:pt x="58915" y="45186"/>
                </a:lnTo>
                <a:lnTo>
                  <a:pt x="65646" y="49707"/>
                </a:lnTo>
                <a:lnTo>
                  <a:pt x="68999" y="56489"/>
                </a:lnTo>
                <a:lnTo>
                  <a:pt x="75730" y="58737"/>
                </a:lnTo>
                <a:lnTo>
                  <a:pt x="92532" y="58737"/>
                </a:lnTo>
                <a:lnTo>
                  <a:pt x="95897" y="56489"/>
                </a:lnTo>
                <a:lnTo>
                  <a:pt x="102616" y="54229"/>
                </a:lnTo>
                <a:lnTo>
                  <a:pt x="105981" y="51968"/>
                </a:lnTo>
                <a:lnTo>
                  <a:pt x="105981" y="47447"/>
                </a:lnTo>
                <a:lnTo>
                  <a:pt x="109347" y="40665"/>
                </a:lnTo>
                <a:lnTo>
                  <a:pt x="112712" y="36156"/>
                </a:lnTo>
                <a:lnTo>
                  <a:pt x="112712" y="2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8812" y="4521200"/>
            <a:ext cx="98425" cy="59055"/>
          </a:xfrm>
          <a:custGeom>
            <a:avLst/>
            <a:gdLst/>
            <a:ahLst/>
            <a:cxnLst/>
            <a:rect l="l" t="t" r="r" b="b"/>
            <a:pathLst>
              <a:path w="98425" h="59054">
                <a:moveTo>
                  <a:pt x="49212" y="51866"/>
                </a:moveTo>
                <a:lnTo>
                  <a:pt x="45923" y="54152"/>
                </a:lnTo>
                <a:lnTo>
                  <a:pt x="42646" y="54152"/>
                </a:lnTo>
                <a:lnTo>
                  <a:pt x="42646" y="51866"/>
                </a:lnTo>
                <a:lnTo>
                  <a:pt x="42646" y="24345"/>
                </a:lnTo>
                <a:lnTo>
                  <a:pt x="39370" y="24345"/>
                </a:lnTo>
                <a:lnTo>
                  <a:pt x="39370" y="22059"/>
                </a:lnTo>
                <a:lnTo>
                  <a:pt x="36080" y="19761"/>
                </a:lnTo>
                <a:lnTo>
                  <a:pt x="32804" y="17462"/>
                </a:lnTo>
                <a:lnTo>
                  <a:pt x="9842" y="17462"/>
                </a:lnTo>
                <a:lnTo>
                  <a:pt x="0" y="24345"/>
                </a:lnTo>
                <a:lnTo>
                  <a:pt x="0" y="28930"/>
                </a:lnTo>
                <a:lnTo>
                  <a:pt x="6553" y="33515"/>
                </a:lnTo>
                <a:lnTo>
                  <a:pt x="9842" y="33515"/>
                </a:lnTo>
                <a:lnTo>
                  <a:pt x="9842" y="31229"/>
                </a:lnTo>
                <a:lnTo>
                  <a:pt x="13119" y="31229"/>
                </a:lnTo>
                <a:lnTo>
                  <a:pt x="13119" y="22059"/>
                </a:lnTo>
                <a:lnTo>
                  <a:pt x="16395" y="19761"/>
                </a:lnTo>
                <a:lnTo>
                  <a:pt x="22961" y="19761"/>
                </a:lnTo>
                <a:lnTo>
                  <a:pt x="26238" y="22059"/>
                </a:lnTo>
                <a:lnTo>
                  <a:pt x="29527" y="22059"/>
                </a:lnTo>
                <a:lnTo>
                  <a:pt x="29527" y="33515"/>
                </a:lnTo>
                <a:lnTo>
                  <a:pt x="29527" y="35814"/>
                </a:lnTo>
                <a:lnTo>
                  <a:pt x="29527" y="49568"/>
                </a:lnTo>
                <a:lnTo>
                  <a:pt x="22961" y="54152"/>
                </a:lnTo>
                <a:lnTo>
                  <a:pt x="13119" y="54152"/>
                </a:lnTo>
                <a:lnTo>
                  <a:pt x="13119" y="51866"/>
                </a:lnTo>
                <a:lnTo>
                  <a:pt x="9842" y="49568"/>
                </a:lnTo>
                <a:lnTo>
                  <a:pt x="9842" y="42697"/>
                </a:lnTo>
                <a:lnTo>
                  <a:pt x="13119" y="42697"/>
                </a:lnTo>
                <a:lnTo>
                  <a:pt x="13119" y="40398"/>
                </a:lnTo>
                <a:lnTo>
                  <a:pt x="16395" y="40398"/>
                </a:lnTo>
                <a:lnTo>
                  <a:pt x="22961" y="35814"/>
                </a:lnTo>
                <a:lnTo>
                  <a:pt x="29527" y="35814"/>
                </a:lnTo>
                <a:lnTo>
                  <a:pt x="29527" y="33515"/>
                </a:lnTo>
                <a:lnTo>
                  <a:pt x="19685" y="35814"/>
                </a:lnTo>
                <a:lnTo>
                  <a:pt x="13119" y="35814"/>
                </a:lnTo>
                <a:lnTo>
                  <a:pt x="0" y="44983"/>
                </a:lnTo>
                <a:lnTo>
                  <a:pt x="0" y="54152"/>
                </a:lnTo>
                <a:lnTo>
                  <a:pt x="6553" y="58737"/>
                </a:lnTo>
                <a:lnTo>
                  <a:pt x="19685" y="58737"/>
                </a:lnTo>
                <a:lnTo>
                  <a:pt x="26238" y="56451"/>
                </a:lnTo>
                <a:lnTo>
                  <a:pt x="27876" y="54152"/>
                </a:lnTo>
                <a:lnTo>
                  <a:pt x="29527" y="51866"/>
                </a:lnTo>
                <a:lnTo>
                  <a:pt x="29527" y="54152"/>
                </a:lnTo>
                <a:lnTo>
                  <a:pt x="32804" y="56451"/>
                </a:lnTo>
                <a:lnTo>
                  <a:pt x="32804" y="58737"/>
                </a:lnTo>
                <a:lnTo>
                  <a:pt x="42646" y="58737"/>
                </a:lnTo>
                <a:lnTo>
                  <a:pt x="45923" y="56451"/>
                </a:lnTo>
                <a:lnTo>
                  <a:pt x="47561" y="54152"/>
                </a:lnTo>
                <a:lnTo>
                  <a:pt x="49212" y="51866"/>
                </a:lnTo>
                <a:close/>
              </a:path>
              <a:path w="98425" h="59054">
                <a:moveTo>
                  <a:pt x="98425" y="56489"/>
                </a:moveTo>
                <a:lnTo>
                  <a:pt x="92075" y="56489"/>
                </a:lnTo>
                <a:lnTo>
                  <a:pt x="88900" y="54229"/>
                </a:lnTo>
                <a:lnTo>
                  <a:pt x="88900" y="4521"/>
                </a:lnTo>
                <a:lnTo>
                  <a:pt x="88900" y="0"/>
                </a:lnTo>
                <a:lnTo>
                  <a:pt x="66675" y="4521"/>
                </a:lnTo>
                <a:lnTo>
                  <a:pt x="69850" y="6781"/>
                </a:lnTo>
                <a:lnTo>
                  <a:pt x="69850" y="4521"/>
                </a:lnTo>
                <a:lnTo>
                  <a:pt x="76200" y="4521"/>
                </a:lnTo>
                <a:lnTo>
                  <a:pt x="79375" y="6781"/>
                </a:lnTo>
                <a:lnTo>
                  <a:pt x="79375" y="56489"/>
                </a:lnTo>
                <a:lnTo>
                  <a:pt x="69850" y="56489"/>
                </a:lnTo>
                <a:lnTo>
                  <a:pt x="69850" y="58737"/>
                </a:lnTo>
                <a:lnTo>
                  <a:pt x="98425" y="58737"/>
                </a:lnTo>
                <a:lnTo>
                  <a:pt x="98425" y="56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8812" y="5138737"/>
            <a:ext cx="113030" cy="59055"/>
          </a:xfrm>
          <a:custGeom>
            <a:avLst/>
            <a:gdLst/>
            <a:ahLst/>
            <a:cxnLst/>
            <a:rect l="l" t="t" r="r" b="b"/>
            <a:pathLst>
              <a:path w="113030" h="59054">
                <a:moveTo>
                  <a:pt x="49212" y="52133"/>
                </a:moveTo>
                <a:lnTo>
                  <a:pt x="45923" y="54330"/>
                </a:lnTo>
                <a:lnTo>
                  <a:pt x="42646" y="54330"/>
                </a:lnTo>
                <a:lnTo>
                  <a:pt x="42646" y="52133"/>
                </a:lnTo>
                <a:lnTo>
                  <a:pt x="42646" y="36690"/>
                </a:lnTo>
                <a:lnTo>
                  <a:pt x="42646" y="25666"/>
                </a:lnTo>
                <a:lnTo>
                  <a:pt x="39370" y="25666"/>
                </a:lnTo>
                <a:lnTo>
                  <a:pt x="39370" y="23469"/>
                </a:lnTo>
                <a:lnTo>
                  <a:pt x="36080" y="21259"/>
                </a:lnTo>
                <a:lnTo>
                  <a:pt x="32804" y="19050"/>
                </a:lnTo>
                <a:lnTo>
                  <a:pt x="16395" y="19050"/>
                </a:lnTo>
                <a:lnTo>
                  <a:pt x="9842" y="21259"/>
                </a:lnTo>
                <a:lnTo>
                  <a:pt x="0" y="27876"/>
                </a:lnTo>
                <a:lnTo>
                  <a:pt x="0" y="30086"/>
                </a:lnTo>
                <a:lnTo>
                  <a:pt x="6553" y="34493"/>
                </a:lnTo>
                <a:lnTo>
                  <a:pt x="9842" y="34493"/>
                </a:lnTo>
                <a:lnTo>
                  <a:pt x="9842" y="32283"/>
                </a:lnTo>
                <a:lnTo>
                  <a:pt x="13119" y="32283"/>
                </a:lnTo>
                <a:lnTo>
                  <a:pt x="13119" y="23469"/>
                </a:lnTo>
                <a:lnTo>
                  <a:pt x="16395" y="23469"/>
                </a:lnTo>
                <a:lnTo>
                  <a:pt x="16395" y="21259"/>
                </a:lnTo>
                <a:lnTo>
                  <a:pt x="22961" y="21259"/>
                </a:lnTo>
                <a:lnTo>
                  <a:pt x="26238" y="23469"/>
                </a:lnTo>
                <a:lnTo>
                  <a:pt x="29527" y="23469"/>
                </a:lnTo>
                <a:lnTo>
                  <a:pt x="29527" y="34493"/>
                </a:lnTo>
                <a:lnTo>
                  <a:pt x="29527" y="36690"/>
                </a:lnTo>
                <a:lnTo>
                  <a:pt x="29527" y="49923"/>
                </a:lnTo>
                <a:lnTo>
                  <a:pt x="22961" y="54330"/>
                </a:lnTo>
                <a:lnTo>
                  <a:pt x="13119" y="54330"/>
                </a:lnTo>
                <a:lnTo>
                  <a:pt x="13119" y="52133"/>
                </a:lnTo>
                <a:lnTo>
                  <a:pt x="9842" y="49923"/>
                </a:lnTo>
                <a:lnTo>
                  <a:pt x="9842" y="45516"/>
                </a:lnTo>
                <a:lnTo>
                  <a:pt x="13119" y="43307"/>
                </a:lnTo>
                <a:lnTo>
                  <a:pt x="13119" y="41109"/>
                </a:lnTo>
                <a:lnTo>
                  <a:pt x="16395" y="41109"/>
                </a:lnTo>
                <a:lnTo>
                  <a:pt x="19685" y="38900"/>
                </a:lnTo>
                <a:lnTo>
                  <a:pt x="22961" y="38900"/>
                </a:lnTo>
                <a:lnTo>
                  <a:pt x="29527" y="36690"/>
                </a:lnTo>
                <a:lnTo>
                  <a:pt x="29527" y="34493"/>
                </a:lnTo>
                <a:lnTo>
                  <a:pt x="19685" y="36690"/>
                </a:lnTo>
                <a:lnTo>
                  <a:pt x="13119" y="38900"/>
                </a:lnTo>
                <a:lnTo>
                  <a:pt x="9842" y="38900"/>
                </a:lnTo>
                <a:lnTo>
                  <a:pt x="0" y="45516"/>
                </a:lnTo>
                <a:lnTo>
                  <a:pt x="0" y="54330"/>
                </a:lnTo>
                <a:lnTo>
                  <a:pt x="6553" y="58750"/>
                </a:lnTo>
                <a:lnTo>
                  <a:pt x="19685" y="58750"/>
                </a:lnTo>
                <a:lnTo>
                  <a:pt x="26238" y="56540"/>
                </a:lnTo>
                <a:lnTo>
                  <a:pt x="27876" y="54330"/>
                </a:lnTo>
                <a:lnTo>
                  <a:pt x="29527" y="52133"/>
                </a:lnTo>
                <a:lnTo>
                  <a:pt x="29527" y="54330"/>
                </a:lnTo>
                <a:lnTo>
                  <a:pt x="32804" y="56540"/>
                </a:lnTo>
                <a:lnTo>
                  <a:pt x="32804" y="58750"/>
                </a:lnTo>
                <a:lnTo>
                  <a:pt x="42646" y="58750"/>
                </a:lnTo>
                <a:lnTo>
                  <a:pt x="49212" y="54330"/>
                </a:lnTo>
                <a:lnTo>
                  <a:pt x="49212" y="52133"/>
                </a:lnTo>
                <a:close/>
              </a:path>
              <a:path w="113030" h="59054">
                <a:moveTo>
                  <a:pt x="112712" y="47447"/>
                </a:moveTo>
                <a:lnTo>
                  <a:pt x="109347" y="47447"/>
                </a:lnTo>
                <a:lnTo>
                  <a:pt x="109347" y="49707"/>
                </a:lnTo>
                <a:lnTo>
                  <a:pt x="105981" y="49707"/>
                </a:lnTo>
                <a:lnTo>
                  <a:pt x="102616" y="51968"/>
                </a:lnTo>
                <a:lnTo>
                  <a:pt x="65646" y="51968"/>
                </a:lnTo>
                <a:lnTo>
                  <a:pt x="68846" y="49847"/>
                </a:lnTo>
                <a:lnTo>
                  <a:pt x="73621" y="46888"/>
                </a:lnTo>
                <a:lnTo>
                  <a:pt x="80302" y="43065"/>
                </a:lnTo>
                <a:lnTo>
                  <a:pt x="89179" y="38417"/>
                </a:lnTo>
                <a:lnTo>
                  <a:pt x="95897" y="33896"/>
                </a:lnTo>
                <a:lnTo>
                  <a:pt x="99263" y="27114"/>
                </a:lnTo>
                <a:lnTo>
                  <a:pt x="102616" y="22593"/>
                </a:lnTo>
                <a:lnTo>
                  <a:pt x="105981" y="20332"/>
                </a:lnTo>
                <a:lnTo>
                  <a:pt x="105981" y="11303"/>
                </a:lnTo>
                <a:lnTo>
                  <a:pt x="102616" y="6781"/>
                </a:lnTo>
                <a:lnTo>
                  <a:pt x="99263" y="4521"/>
                </a:lnTo>
                <a:lnTo>
                  <a:pt x="95897" y="0"/>
                </a:lnTo>
                <a:lnTo>
                  <a:pt x="68999" y="0"/>
                </a:lnTo>
                <a:lnTo>
                  <a:pt x="65646" y="4521"/>
                </a:lnTo>
                <a:lnTo>
                  <a:pt x="58915" y="6781"/>
                </a:lnTo>
                <a:lnTo>
                  <a:pt x="55562" y="11303"/>
                </a:lnTo>
                <a:lnTo>
                  <a:pt x="55562" y="15824"/>
                </a:lnTo>
                <a:lnTo>
                  <a:pt x="58915" y="15824"/>
                </a:lnTo>
                <a:lnTo>
                  <a:pt x="58915" y="11303"/>
                </a:lnTo>
                <a:lnTo>
                  <a:pt x="62280" y="9042"/>
                </a:lnTo>
                <a:lnTo>
                  <a:pt x="65646" y="9042"/>
                </a:lnTo>
                <a:lnTo>
                  <a:pt x="72364" y="4521"/>
                </a:lnTo>
                <a:lnTo>
                  <a:pt x="82448" y="4521"/>
                </a:lnTo>
                <a:lnTo>
                  <a:pt x="92532" y="11303"/>
                </a:lnTo>
                <a:lnTo>
                  <a:pt x="95897" y="15824"/>
                </a:lnTo>
                <a:lnTo>
                  <a:pt x="95897" y="22593"/>
                </a:lnTo>
                <a:lnTo>
                  <a:pt x="92532" y="29375"/>
                </a:lnTo>
                <a:lnTo>
                  <a:pt x="85813" y="33896"/>
                </a:lnTo>
                <a:lnTo>
                  <a:pt x="80137" y="39014"/>
                </a:lnTo>
                <a:lnTo>
                  <a:pt x="73202" y="44348"/>
                </a:lnTo>
                <a:lnTo>
                  <a:pt x="65011" y="50101"/>
                </a:lnTo>
                <a:lnTo>
                  <a:pt x="55562" y="56489"/>
                </a:lnTo>
                <a:lnTo>
                  <a:pt x="55562" y="58750"/>
                </a:lnTo>
                <a:lnTo>
                  <a:pt x="105981" y="58750"/>
                </a:lnTo>
                <a:lnTo>
                  <a:pt x="110020" y="51968"/>
                </a:lnTo>
                <a:lnTo>
                  <a:pt x="112712" y="47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309812" y="3605212"/>
            <a:ext cx="2865755" cy="2643505"/>
            <a:chOff x="2309812" y="3605212"/>
            <a:chExt cx="2865755" cy="2643505"/>
          </a:xfrm>
        </p:grpSpPr>
        <p:pic>
          <p:nvPicPr>
            <p:cNvPr id="8" name="object 8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309812" y="3881437"/>
              <a:ext cx="117475" cy="825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309812" y="4498975"/>
              <a:ext cx="117475" cy="841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309812" y="5118100"/>
              <a:ext cx="117475" cy="82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309812" y="5737225"/>
              <a:ext cx="117475" cy="809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70137" y="3608387"/>
              <a:ext cx="1905" cy="2637155"/>
            </a:xfrm>
            <a:custGeom>
              <a:avLst/>
              <a:gdLst/>
              <a:ahLst/>
              <a:cxnLst/>
              <a:rect l="l" t="t" r="r" b="b"/>
              <a:pathLst>
                <a:path w="1905" h="2637154">
                  <a:moveTo>
                    <a:pt x="0" y="0"/>
                  </a:moveTo>
                  <a:lnTo>
                    <a:pt x="1588" y="263683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0450" y="6127749"/>
              <a:ext cx="79375" cy="97155"/>
            </a:xfrm>
            <a:custGeom>
              <a:avLst/>
              <a:gdLst/>
              <a:ahLst/>
              <a:cxnLst/>
              <a:rect l="l" t="t" r="r" b="b"/>
              <a:pathLst>
                <a:path w="79375" h="97154">
                  <a:moveTo>
                    <a:pt x="79375" y="0"/>
                  </a:moveTo>
                  <a:lnTo>
                    <a:pt x="39687" y="9683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683000" y="3881437"/>
              <a:ext cx="119063" cy="825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683000" y="5737225"/>
              <a:ext cx="119063" cy="809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683000" y="5118100"/>
              <a:ext cx="119063" cy="825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683000" y="4498975"/>
              <a:ext cx="119063" cy="8413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743325" y="3608387"/>
              <a:ext cx="1905" cy="2637155"/>
            </a:xfrm>
            <a:custGeom>
              <a:avLst/>
              <a:gdLst/>
              <a:ahLst/>
              <a:cxnLst/>
              <a:rect l="l" t="t" r="r" b="b"/>
              <a:pathLst>
                <a:path w="1904" h="2637154">
                  <a:moveTo>
                    <a:pt x="0" y="0"/>
                  </a:moveTo>
                  <a:lnTo>
                    <a:pt x="1588" y="263683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02050" y="6127749"/>
              <a:ext cx="81280" cy="97155"/>
            </a:xfrm>
            <a:custGeom>
              <a:avLst/>
              <a:gdLst/>
              <a:ahLst/>
              <a:cxnLst/>
              <a:rect l="l" t="t" r="r" b="b"/>
              <a:pathLst>
                <a:path w="81279" h="97154">
                  <a:moveTo>
                    <a:pt x="80963" y="0"/>
                  </a:moveTo>
                  <a:lnTo>
                    <a:pt x="40481" y="9683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70137" y="3922712"/>
              <a:ext cx="1373505" cy="617855"/>
            </a:xfrm>
            <a:custGeom>
              <a:avLst/>
              <a:gdLst/>
              <a:ahLst/>
              <a:cxnLst/>
              <a:rect l="l" t="t" r="r" b="b"/>
              <a:pathLst>
                <a:path w="1373504" h="617854">
                  <a:moveTo>
                    <a:pt x="0" y="0"/>
                  </a:moveTo>
                  <a:lnTo>
                    <a:pt x="1373188" y="61753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76637" y="4452937"/>
              <a:ext cx="142875" cy="76200"/>
            </a:xfrm>
            <a:custGeom>
              <a:avLst/>
              <a:gdLst/>
              <a:ahLst/>
              <a:cxnLst/>
              <a:rect l="l" t="t" r="r" b="b"/>
              <a:pathLst>
                <a:path w="142875" h="76200">
                  <a:moveTo>
                    <a:pt x="46517" y="0"/>
                  </a:moveTo>
                  <a:lnTo>
                    <a:pt x="142875" y="76200"/>
                  </a:lnTo>
                  <a:lnTo>
                    <a:pt x="0" y="4706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059362" y="3881437"/>
              <a:ext cx="115888" cy="825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059362" y="4498975"/>
              <a:ext cx="115888" cy="8413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059362" y="5118100"/>
              <a:ext cx="115888" cy="825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059362" y="5737225"/>
              <a:ext cx="115888" cy="8096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114925" y="3608387"/>
              <a:ext cx="1905" cy="2637155"/>
            </a:xfrm>
            <a:custGeom>
              <a:avLst/>
              <a:gdLst/>
              <a:ahLst/>
              <a:cxnLst/>
              <a:rect l="l" t="t" r="r" b="b"/>
              <a:pathLst>
                <a:path w="1904" h="2637154">
                  <a:moveTo>
                    <a:pt x="0" y="0"/>
                  </a:moveTo>
                  <a:lnTo>
                    <a:pt x="1588" y="263683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75237" y="6127749"/>
              <a:ext cx="82550" cy="97155"/>
            </a:xfrm>
            <a:custGeom>
              <a:avLst/>
              <a:gdLst/>
              <a:ahLst/>
              <a:cxnLst/>
              <a:rect l="l" t="t" r="r" b="b"/>
              <a:pathLst>
                <a:path w="82550" h="97154">
                  <a:moveTo>
                    <a:pt x="82550" y="0"/>
                  </a:moveTo>
                  <a:lnTo>
                    <a:pt x="39624" y="9683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70137" y="4540250"/>
              <a:ext cx="2745105" cy="619125"/>
            </a:xfrm>
            <a:custGeom>
              <a:avLst/>
              <a:gdLst/>
              <a:ahLst/>
              <a:cxnLst/>
              <a:rect l="l" t="t" r="r" b="b"/>
              <a:pathLst>
                <a:path w="2745104" h="619125">
                  <a:moveTo>
                    <a:pt x="0" y="0"/>
                  </a:moveTo>
                  <a:lnTo>
                    <a:pt x="2744788" y="61912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41887" y="5095874"/>
              <a:ext cx="149225" cy="59055"/>
            </a:xfrm>
            <a:custGeom>
              <a:avLst/>
              <a:gdLst/>
              <a:ahLst/>
              <a:cxnLst/>
              <a:rect l="l" t="t" r="r" b="b"/>
              <a:pathLst>
                <a:path w="149225" h="59054">
                  <a:moveTo>
                    <a:pt x="23212" y="0"/>
                  </a:moveTo>
                  <a:lnTo>
                    <a:pt x="149225" y="58738"/>
                  </a:lnTo>
                  <a:lnTo>
                    <a:pt x="0" y="519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75212" y="407511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88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70138" y="5159375"/>
              <a:ext cx="2745105" cy="619125"/>
            </a:xfrm>
            <a:custGeom>
              <a:avLst/>
              <a:gdLst/>
              <a:ahLst/>
              <a:cxnLst/>
              <a:rect l="l" t="t" r="r" b="b"/>
              <a:pathLst>
                <a:path w="2745104" h="619125">
                  <a:moveTo>
                    <a:pt x="2744788" y="619125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56175" y="5721349"/>
              <a:ext cx="132080" cy="50800"/>
            </a:xfrm>
            <a:custGeom>
              <a:avLst/>
              <a:gdLst/>
              <a:ahLst/>
              <a:cxnLst/>
              <a:rect l="l" t="t" r="r" b="b"/>
              <a:pathLst>
                <a:path w="132079" h="50800">
                  <a:moveTo>
                    <a:pt x="19764" y="0"/>
                  </a:moveTo>
                  <a:lnTo>
                    <a:pt x="131763" y="50800"/>
                  </a:lnTo>
                  <a:lnTo>
                    <a:pt x="0" y="438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43325" y="3922713"/>
              <a:ext cx="1371600" cy="1236980"/>
            </a:xfrm>
            <a:custGeom>
              <a:avLst/>
              <a:gdLst/>
              <a:ahLst/>
              <a:cxnLst/>
              <a:rect l="l" t="t" r="r" b="b"/>
              <a:pathLst>
                <a:path w="1371600" h="1236979">
                  <a:moveTo>
                    <a:pt x="0" y="1236663"/>
                  </a:moveTo>
                  <a:lnTo>
                    <a:pt x="13716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59200" y="5060950"/>
              <a:ext cx="103505" cy="82550"/>
            </a:xfrm>
            <a:custGeom>
              <a:avLst/>
              <a:gdLst/>
              <a:ahLst/>
              <a:cxnLst/>
              <a:rect l="l" t="t" r="r" b="b"/>
              <a:pathLst>
                <a:path w="103504" h="82550">
                  <a:moveTo>
                    <a:pt x="103188" y="26772"/>
                  </a:moveTo>
                  <a:lnTo>
                    <a:pt x="0" y="82550"/>
                  </a:lnTo>
                  <a:lnTo>
                    <a:pt x="5325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90900" y="3898899"/>
              <a:ext cx="1435100" cy="1917700"/>
            </a:xfrm>
            <a:custGeom>
              <a:avLst/>
              <a:gdLst/>
              <a:ahLst/>
              <a:cxnLst/>
              <a:rect l="l" t="t" r="r" b="b"/>
              <a:pathLst>
                <a:path w="1435100" h="1917700">
                  <a:moveTo>
                    <a:pt x="58737" y="1888223"/>
                  </a:moveTo>
                  <a:lnTo>
                    <a:pt x="55473" y="1883689"/>
                  </a:lnTo>
                  <a:lnTo>
                    <a:pt x="52209" y="1881416"/>
                  </a:lnTo>
                  <a:lnTo>
                    <a:pt x="48945" y="1876882"/>
                  </a:lnTo>
                  <a:lnTo>
                    <a:pt x="48945" y="1892757"/>
                  </a:lnTo>
                  <a:lnTo>
                    <a:pt x="48945" y="1904098"/>
                  </a:lnTo>
                  <a:lnTo>
                    <a:pt x="45681" y="1906371"/>
                  </a:lnTo>
                  <a:lnTo>
                    <a:pt x="42418" y="1910905"/>
                  </a:lnTo>
                  <a:lnTo>
                    <a:pt x="35890" y="1915439"/>
                  </a:lnTo>
                  <a:lnTo>
                    <a:pt x="29362" y="1915439"/>
                  </a:lnTo>
                  <a:lnTo>
                    <a:pt x="29362" y="1913166"/>
                  </a:lnTo>
                  <a:lnTo>
                    <a:pt x="22834" y="1913166"/>
                  </a:lnTo>
                  <a:lnTo>
                    <a:pt x="19570" y="1910905"/>
                  </a:lnTo>
                  <a:lnTo>
                    <a:pt x="19570" y="1885950"/>
                  </a:lnTo>
                  <a:lnTo>
                    <a:pt x="22834" y="1885950"/>
                  </a:lnTo>
                  <a:lnTo>
                    <a:pt x="22834" y="1883689"/>
                  </a:lnTo>
                  <a:lnTo>
                    <a:pt x="26098" y="1883689"/>
                  </a:lnTo>
                  <a:lnTo>
                    <a:pt x="29362" y="1881416"/>
                  </a:lnTo>
                  <a:lnTo>
                    <a:pt x="35890" y="1881416"/>
                  </a:lnTo>
                  <a:lnTo>
                    <a:pt x="45681" y="1888223"/>
                  </a:lnTo>
                  <a:lnTo>
                    <a:pt x="48945" y="1892757"/>
                  </a:lnTo>
                  <a:lnTo>
                    <a:pt x="48945" y="1876882"/>
                  </a:lnTo>
                  <a:lnTo>
                    <a:pt x="29362" y="1876882"/>
                  </a:lnTo>
                  <a:lnTo>
                    <a:pt x="19570" y="1883689"/>
                  </a:lnTo>
                  <a:lnTo>
                    <a:pt x="19570" y="1858746"/>
                  </a:lnTo>
                  <a:lnTo>
                    <a:pt x="19570" y="1854200"/>
                  </a:lnTo>
                  <a:lnTo>
                    <a:pt x="16306" y="1854200"/>
                  </a:lnTo>
                  <a:lnTo>
                    <a:pt x="0" y="1858746"/>
                  </a:lnTo>
                  <a:lnTo>
                    <a:pt x="0" y="1861007"/>
                  </a:lnTo>
                  <a:lnTo>
                    <a:pt x="3251" y="1858746"/>
                  </a:lnTo>
                  <a:lnTo>
                    <a:pt x="6515" y="1858746"/>
                  </a:lnTo>
                  <a:lnTo>
                    <a:pt x="6515" y="1863280"/>
                  </a:lnTo>
                  <a:lnTo>
                    <a:pt x="9779" y="1863280"/>
                  </a:lnTo>
                  <a:lnTo>
                    <a:pt x="9779" y="1913166"/>
                  </a:lnTo>
                  <a:lnTo>
                    <a:pt x="13042" y="1913166"/>
                  </a:lnTo>
                  <a:lnTo>
                    <a:pt x="16306" y="1915439"/>
                  </a:lnTo>
                  <a:lnTo>
                    <a:pt x="19570" y="1915439"/>
                  </a:lnTo>
                  <a:lnTo>
                    <a:pt x="22834" y="1917700"/>
                  </a:lnTo>
                  <a:lnTo>
                    <a:pt x="35890" y="1917700"/>
                  </a:lnTo>
                  <a:lnTo>
                    <a:pt x="42418" y="1915439"/>
                  </a:lnTo>
                  <a:lnTo>
                    <a:pt x="48945" y="1910905"/>
                  </a:lnTo>
                  <a:lnTo>
                    <a:pt x="55473" y="1908632"/>
                  </a:lnTo>
                  <a:lnTo>
                    <a:pt x="58737" y="1901825"/>
                  </a:lnTo>
                  <a:lnTo>
                    <a:pt x="58737" y="1888223"/>
                  </a:lnTo>
                  <a:close/>
                </a:path>
                <a:path w="1435100" h="1917700">
                  <a:moveTo>
                    <a:pt x="58737" y="1271765"/>
                  </a:moveTo>
                  <a:lnTo>
                    <a:pt x="53835" y="1265072"/>
                  </a:lnTo>
                  <a:lnTo>
                    <a:pt x="52209" y="1262837"/>
                  </a:lnTo>
                  <a:lnTo>
                    <a:pt x="48945" y="1260602"/>
                  </a:lnTo>
                  <a:lnTo>
                    <a:pt x="48945" y="1276235"/>
                  </a:lnTo>
                  <a:lnTo>
                    <a:pt x="48945" y="1285176"/>
                  </a:lnTo>
                  <a:lnTo>
                    <a:pt x="45681" y="1289646"/>
                  </a:lnTo>
                  <a:lnTo>
                    <a:pt x="42418" y="1291882"/>
                  </a:lnTo>
                  <a:lnTo>
                    <a:pt x="39154" y="1296352"/>
                  </a:lnTo>
                  <a:lnTo>
                    <a:pt x="26098" y="1296352"/>
                  </a:lnTo>
                  <a:lnTo>
                    <a:pt x="22834" y="1294117"/>
                  </a:lnTo>
                  <a:lnTo>
                    <a:pt x="19570" y="1294117"/>
                  </a:lnTo>
                  <a:lnTo>
                    <a:pt x="19570" y="1269530"/>
                  </a:lnTo>
                  <a:lnTo>
                    <a:pt x="22834" y="1267294"/>
                  </a:lnTo>
                  <a:lnTo>
                    <a:pt x="26098" y="1265072"/>
                  </a:lnTo>
                  <a:lnTo>
                    <a:pt x="35890" y="1265072"/>
                  </a:lnTo>
                  <a:lnTo>
                    <a:pt x="45681" y="1271765"/>
                  </a:lnTo>
                  <a:lnTo>
                    <a:pt x="48945" y="1276235"/>
                  </a:lnTo>
                  <a:lnTo>
                    <a:pt x="48945" y="1260602"/>
                  </a:lnTo>
                  <a:lnTo>
                    <a:pt x="42418" y="1258366"/>
                  </a:lnTo>
                  <a:lnTo>
                    <a:pt x="29362" y="1258366"/>
                  </a:lnTo>
                  <a:lnTo>
                    <a:pt x="26098" y="1260602"/>
                  </a:lnTo>
                  <a:lnTo>
                    <a:pt x="19570" y="1267294"/>
                  </a:lnTo>
                  <a:lnTo>
                    <a:pt x="19570" y="1238250"/>
                  </a:lnTo>
                  <a:lnTo>
                    <a:pt x="16306" y="1238250"/>
                  </a:lnTo>
                  <a:lnTo>
                    <a:pt x="0" y="1242720"/>
                  </a:lnTo>
                  <a:lnTo>
                    <a:pt x="6515" y="1242720"/>
                  </a:lnTo>
                  <a:lnTo>
                    <a:pt x="6515" y="1244955"/>
                  </a:lnTo>
                  <a:lnTo>
                    <a:pt x="9779" y="1247190"/>
                  </a:lnTo>
                  <a:lnTo>
                    <a:pt x="9779" y="1294117"/>
                  </a:lnTo>
                  <a:lnTo>
                    <a:pt x="16306" y="1298575"/>
                  </a:lnTo>
                  <a:lnTo>
                    <a:pt x="42418" y="1298575"/>
                  </a:lnTo>
                  <a:lnTo>
                    <a:pt x="45681" y="1296352"/>
                  </a:lnTo>
                  <a:lnTo>
                    <a:pt x="55473" y="1289646"/>
                  </a:lnTo>
                  <a:lnTo>
                    <a:pt x="58737" y="1285176"/>
                  </a:lnTo>
                  <a:lnTo>
                    <a:pt x="58737" y="1271765"/>
                  </a:lnTo>
                  <a:close/>
                </a:path>
                <a:path w="1435100" h="1917700">
                  <a:moveTo>
                    <a:pt x="58737" y="653529"/>
                  </a:moveTo>
                  <a:lnTo>
                    <a:pt x="53835" y="646645"/>
                  </a:lnTo>
                  <a:lnTo>
                    <a:pt x="52209" y="644359"/>
                  </a:lnTo>
                  <a:lnTo>
                    <a:pt x="48945" y="642061"/>
                  </a:lnTo>
                  <a:lnTo>
                    <a:pt x="48945" y="655815"/>
                  </a:lnTo>
                  <a:lnTo>
                    <a:pt x="48945" y="667283"/>
                  </a:lnTo>
                  <a:lnTo>
                    <a:pt x="45681" y="671868"/>
                  </a:lnTo>
                  <a:lnTo>
                    <a:pt x="35890" y="678751"/>
                  </a:lnTo>
                  <a:lnTo>
                    <a:pt x="26098" y="678751"/>
                  </a:lnTo>
                  <a:lnTo>
                    <a:pt x="22834" y="676452"/>
                  </a:lnTo>
                  <a:lnTo>
                    <a:pt x="19570" y="676452"/>
                  </a:lnTo>
                  <a:lnTo>
                    <a:pt x="19570" y="651230"/>
                  </a:lnTo>
                  <a:lnTo>
                    <a:pt x="22834" y="648944"/>
                  </a:lnTo>
                  <a:lnTo>
                    <a:pt x="26098" y="646645"/>
                  </a:lnTo>
                  <a:lnTo>
                    <a:pt x="39154" y="646645"/>
                  </a:lnTo>
                  <a:lnTo>
                    <a:pt x="42418" y="651230"/>
                  </a:lnTo>
                  <a:lnTo>
                    <a:pt x="48945" y="655815"/>
                  </a:lnTo>
                  <a:lnTo>
                    <a:pt x="48945" y="642061"/>
                  </a:lnTo>
                  <a:lnTo>
                    <a:pt x="42418" y="639762"/>
                  </a:lnTo>
                  <a:lnTo>
                    <a:pt x="29362" y="639762"/>
                  </a:lnTo>
                  <a:lnTo>
                    <a:pt x="26098" y="642061"/>
                  </a:lnTo>
                  <a:lnTo>
                    <a:pt x="19570" y="648944"/>
                  </a:lnTo>
                  <a:lnTo>
                    <a:pt x="19570" y="619125"/>
                  </a:lnTo>
                  <a:lnTo>
                    <a:pt x="16306" y="619125"/>
                  </a:lnTo>
                  <a:lnTo>
                    <a:pt x="0" y="623722"/>
                  </a:lnTo>
                  <a:lnTo>
                    <a:pt x="6515" y="623722"/>
                  </a:lnTo>
                  <a:lnTo>
                    <a:pt x="6515" y="626008"/>
                  </a:lnTo>
                  <a:lnTo>
                    <a:pt x="9779" y="628307"/>
                  </a:lnTo>
                  <a:lnTo>
                    <a:pt x="9779" y="676452"/>
                  </a:lnTo>
                  <a:lnTo>
                    <a:pt x="13042" y="678751"/>
                  </a:lnTo>
                  <a:lnTo>
                    <a:pt x="16306" y="678751"/>
                  </a:lnTo>
                  <a:lnTo>
                    <a:pt x="19570" y="681037"/>
                  </a:lnTo>
                  <a:lnTo>
                    <a:pt x="35890" y="681037"/>
                  </a:lnTo>
                  <a:lnTo>
                    <a:pt x="48945" y="676452"/>
                  </a:lnTo>
                  <a:lnTo>
                    <a:pt x="55473" y="671868"/>
                  </a:lnTo>
                  <a:lnTo>
                    <a:pt x="58737" y="667283"/>
                  </a:lnTo>
                  <a:lnTo>
                    <a:pt x="58737" y="653529"/>
                  </a:lnTo>
                  <a:close/>
                </a:path>
                <a:path w="1435100" h="1917700">
                  <a:moveTo>
                    <a:pt x="58737" y="34404"/>
                  </a:moveTo>
                  <a:lnTo>
                    <a:pt x="55473" y="29819"/>
                  </a:lnTo>
                  <a:lnTo>
                    <a:pt x="52209" y="27520"/>
                  </a:lnTo>
                  <a:lnTo>
                    <a:pt x="48945" y="22936"/>
                  </a:lnTo>
                  <a:lnTo>
                    <a:pt x="48945" y="38989"/>
                  </a:lnTo>
                  <a:lnTo>
                    <a:pt x="48945" y="48158"/>
                  </a:lnTo>
                  <a:lnTo>
                    <a:pt x="45681" y="52743"/>
                  </a:lnTo>
                  <a:lnTo>
                    <a:pt x="42418" y="55041"/>
                  </a:lnTo>
                  <a:lnTo>
                    <a:pt x="39154" y="59626"/>
                  </a:lnTo>
                  <a:lnTo>
                    <a:pt x="26098" y="59626"/>
                  </a:lnTo>
                  <a:lnTo>
                    <a:pt x="22834" y="57327"/>
                  </a:lnTo>
                  <a:lnTo>
                    <a:pt x="19570" y="57327"/>
                  </a:lnTo>
                  <a:lnTo>
                    <a:pt x="19570" y="32105"/>
                  </a:lnTo>
                  <a:lnTo>
                    <a:pt x="22834" y="29819"/>
                  </a:lnTo>
                  <a:lnTo>
                    <a:pt x="26098" y="29819"/>
                  </a:lnTo>
                  <a:lnTo>
                    <a:pt x="26098" y="27520"/>
                  </a:lnTo>
                  <a:lnTo>
                    <a:pt x="35890" y="27520"/>
                  </a:lnTo>
                  <a:lnTo>
                    <a:pt x="45681" y="34404"/>
                  </a:lnTo>
                  <a:lnTo>
                    <a:pt x="48945" y="38989"/>
                  </a:lnTo>
                  <a:lnTo>
                    <a:pt x="48945" y="22936"/>
                  </a:lnTo>
                  <a:lnTo>
                    <a:pt x="42418" y="20637"/>
                  </a:lnTo>
                  <a:lnTo>
                    <a:pt x="29362" y="20637"/>
                  </a:lnTo>
                  <a:lnTo>
                    <a:pt x="26098" y="22936"/>
                  </a:lnTo>
                  <a:lnTo>
                    <a:pt x="19570" y="29819"/>
                  </a:lnTo>
                  <a:lnTo>
                    <a:pt x="19570" y="0"/>
                  </a:lnTo>
                  <a:lnTo>
                    <a:pt x="16306" y="0"/>
                  </a:lnTo>
                  <a:lnTo>
                    <a:pt x="0" y="4597"/>
                  </a:lnTo>
                  <a:lnTo>
                    <a:pt x="6515" y="4597"/>
                  </a:lnTo>
                  <a:lnTo>
                    <a:pt x="6515" y="6883"/>
                  </a:lnTo>
                  <a:lnTo>
                    <a:pt x="9779" y="9182"/>
                  </a:lnTo>
                  <a:lnTo>
                    <a:pt x="9779" y="57327"/>
                  </a:lnTo>
                  <a:lnTo>
                    <a:pt x="16306" y="61912"/>
                  </a:lnTo>
                  <a:lnTo>
                    <a:pt x="42418" y="61912"/>
                  </a:lnTo>
                  <a:lnTo>
                    <a:pt x="45681" y="59626"/>
                  </a:lnTo>
                  <a:lnTo>
                    <a:pt x="55473" y="52743"/>
                  </a:lnTo>
                  <a:lnTo>
                    <a:pt x="58737" y="48158"/>
                  </a:lnTo>
                  <a:lnTo>
                    <a:pt x="58737" y="34404"/>
                  </a:lnTo>
                  <a:close/>
                </a:path>
                <a:path w="1435100" h="1917700">
                  <a:moveTo>
                    <a:pt x="112712" y="678789"/>
                  </a:moveTo>
                  <a:lnTo>
                    <a:pt x="102704" y="678789"/>
                  </a:lnTo>
                  <a:lnTo>
                    <a:pt x="102704" y="626821"/>
                  </a:lnTo>
                  <a:lnTo>
                    <a:pt x="102704" y="622300"/>
                  </a:lnTo>
                  <a:lnTo>
                    <a:pt x="99377" y="622300"/>
                  </a:lnTo>
                  <a:lnTo>
                    <a:pt x="79375" y="626821"/>
                  </a:lnTo>
                  <a:lnTo>
                    <a:pt x="79375" y="629081"/>
                  </a:lnTo>
                  <a:lnTo>
                    <a:pt x="82702" y="626821"/>
                  </a:lnTo>
                  <a:lnTo>
                    <a:pt x="89369" y="626821"/>
                  </a:lnTo>
                  <a:lnTo>
                    <a:pt x="89369" y="678789"/>
                  </a:lnTo>
                  <a:lnTo>
                    <a:pt x="79375" y="678789"/>
                  </a:lnTo>
                  <a:lnTo>
                    <a:pt x="79375" y="681037"/>
                  </a:lnTo>
                  <a:lnTo>
                    <a:pt x="112712" y="681037"/>
                  </a:lnTo>
                  <a:lnTo>
                    <a:pt x="112712" y="678789"/>
                  </a:lnTo>
                  <a:close/>
                </a:path>
                <a:path w="1435100" h="1917700">
                  <a:moveTo>
                    <a:pt x="115887" y="1890890"/>
                  </a:moveTo>
                  <a:lnTo>
                    <a:pt x="102730" y="1881962"/>
                  </a:lnTo>
                  <a:lnTo>
                    <a:pt x="109308" y="1877491"/>
                  </a:lnTo>
                  <a:lnTo>
                    <a:pt x="112598" y="1873021"/>
                  </a:lnTo>
                  <a:lnTo>
                    <a:pt x="112598" y="1864080"/>
                  </a:lnTo>
                  <a:lnTo>
                    <a:pt x="106019" y="1859610"/>
                  </a:lnTo>
                  <a:lnTo>
                    <a:pt x="99441" y="1857375"/>
                  </a:lnTo>
                  <a:lnTo>
                    <a:pt x="89573" y="1857375"/>
                  </a:lnTo>
                  <a:lnTo>
                    <a:pt x="82994" y="1859610"/>
                  </a:lnTo>
                  <a:lnTo>
                    <a:pt x="79705" y="1859610"/>
                  </a:lnTo>
                  <a:lnTo>
                    <a:pt x="76415" y="1861845"/>
                  </a:lnTo>
                  <a:lnTo>
                    <a:pt x="73126" y="1866315"/>
                  </a:lnTo>
                  <a:lnTo>
                    <a:pt x="69850" y="1868551"/>
                  </a:lnTo>
                  <a:lnTo>
                    <a:pt x="73126" y="1870786"/>
                  </a:lnTo>
                  <a:lnTo>
                    <a:pt x="76415" y="1866315"/>
                  </a:lnTo>
                  <a:lnTo>
                    <a:pt x="82994" y="1864080"/>
                  </a:lnTo>
                  <a:lnTo>
                    <a:pt x="96151" y="1864080"/>
                  </a:lnTo>
                  <a:lnTo>
                    <a:pt x="102730" y="1868551"/>
                  </a:lnTo>
                  <a:lnTo>
                    <a:pt x="102730" y="1879727"/>
                  </a:lnTo>
                  <a:lnTo>
                    <a:pt x="99441" y="1881962"/>
                  </a:lnTo>
                  <a:lnTo>
                    <a:pt x="96151" y="1881962"/>
                  </a:lnTo>
                  <a:lnTo>
                    <a:pt x="89573" y="1886432"/>
                  </a:lnTo>
                  <a:lnTo>
                    <a:pt x="92862" y="1888655"/>
                  </a:lnTo>
                  <a:lnTo>
                    <a:pt x="99441" y="1888655"/>
                  </a:lnTo>
                  <a:lnTo>
                    <a:pt x="99441" y="1890890"/>
                  </a:lnTo>
                  <a:lnTo>
                    <a:pt x="102730" y="1890890"/>
                  </a:lnTo>
                  <a:lnTo>
                    <a:pt x="102730" y="1893125"/>
                  </a:lnTo>
                  <a:lnTo>
                    <a:pt x="106019" y="1893125"/>
                  </a:lnTo>
                  <a:lnTo>
                    <a:pt x="106019" y="1897595"/>
                  </a:lnTo>
                  <a:lnTo>
                    <a:pt x="109308" y="1899831"/>
                  </a:lnTo>
                  <a:lnTo>
                    <a:pt x="109308" y="1904301"/>
                  </a:lnTo>
                  <a:lnTo>
                    <a:pt x="106019" y="1908771"/>
                  </a:lnTo>
                  <a:lnTo>
                    <a:pt x="99441" y="1913242"/>
                  </a:lnTo>
                  <a:lnTo>
                    <a:pt x="82994" y="1913242"/>
                  </a:lnTo>
                  <a:lnTo>
                    <a:pt x="82994" y="1911007"/>
                  </a:lnTo>
                  <a:lnTo>
                    <a:pt x="69850" y="1911007"/>
                  </a:lnTo>
                  <a:lnTo>
                    <a:pt x="69850" y="1915477"/>
                  </a:lnTo>
                  <a:lnTo>
                    <a:pt x="73126" y="1915477"/>
                  </a:lnTo>
                  <a:lnTo>
                    <a:pt x="73126" y="1917700"/>
                  </a:lnTo>
                  <a:lnTo>
                    <a:pt x="82994" y="1917700"/>
                  </a:lnTo>
                  <a:lnTo>
                    <a:pt x="91732" y="1917293"/>
                  </a:lnTo>
                  <a:lnTo>
                    <a:pt x="115887" y="1906536"/>
                  </a:lnTo>
                  <a:lnTo>
                    <a:pt x="115887" y="1890890"/>
                  </a:lnTo>
                  <a:close/>
                </a:path>
                <a:path w="1435100" h="1917700">
                  <a:moveTo>
                    <a:pt x="122237" y="1287284"/>
                  </a:moveTo>
                  <a:lnTo>
                    <a:pt x="118960" y="1287284"/>
                  </a:lnTo>
                  <a:lnTo>
                    <a:pt x="118960" y="1289545"/>
                  </a:lnTo>
                  <a:lnTo>
                    <a:pt x="115697" y="1289545"/>
                  </a:lnTo>
                  <a:lnTo>
                    <a:pt x="115697" y="1291805"/>
                  </a:lnTo>
                  <a:lnTo>
                    <a:pt x="79743" y="1291805"/>
                  </a:lnTo>
                  <a:lnTo>
                    <a:pt x="105892" y="1273733"/>
                  </a:lnTo>
                  <a:lnTo>
                    <a:pt x="112433" y="1266952"/>
                  </a:lnTo>
                  <a:lnTo>
                    <a:pt x="112433" y="1262430"/>
                  </a:lnTo>
                  <a:lnTo>
                    <a:pt x="115697" y="1260170"/>
                  </a:lnTo>
                  <a:lnTo>
                    <a:pt x="115697" y="1246619"/>
                  </a:lnTo>
                  <a:lnTo>
                    <a:pt x="109156" y="1244358"/>
                  </a:lnTo>
                  <a:lnTo>
                    <a:pt x="105892" y="1239837"/>
                  </a:lnTo>
                  <a:lnTo>
                    <a:pt x="79743" y="1239837"/>
                  </a:lnTo>
                  <a:lnTo>
                    <a:pt x="76479" y="1244358"/>
                  </a:lnTo>
                  <a:lnTo>
                    <a:pt x="73202" y="1246619"/>
                  </a:lnTo>
                  <a:lnTo>
                    <a:pt x="66675" y="1255661"/>
                  </a:lnTo>
                  <a:lnTo>
                    <a:pt x="69938" y="1255661"/>
                  </a:lnTo>
                  <a:lnTo>
                    <a:pt x="73202" y="1251140"/>
                  </a:lnTo>
                  <a:lnTo>
                    <a:pt x="73202" y="1248879"/>
                  </a:lnTo>
                  <a:lnTo>
                    <a:pt x="76479" y="1248879"/>
                  </a:lnTo>
                  <a:lnTo>
                    <a:pt x="79743" y="1246619"/>
                  </a:lnTo>
                  <a:lnTo>
                    <a:pt x="86283" y="1244358"/>
                  </a:lnTo>
                  <a:lnTo>
                    <a:pt x="92811" y="1244358"/>
                  </a:lnTo>
                  <a:lnTo>
                    <a:pt x="99352" y="1246619"/>
                  </a:lnTo>
                  <a:lnTo>
                    <a:pt x="105892" y="1251140"/>
                  </a:lnTo>
                  <a:lnTo>
                    <a:pt x="105892" y="1262430"/>
                  </a:lnTo>
                  <a:lnTo>
                    <a:pt x="102616" y="1269212"/>
                  </a:lnTo>
                  <a:lnTo>
                    <a:pt x="96088" y="1273733"/>
                  </a:lnTo>
                  <a:lnTo>
                    <a:pt x="91948" y="1278851"/>
                  </a:lnTo>
                  <a:lnTo>
                    <a:pt x="85051" y="1284185"/>
                  </a:lnTo>
                  <a:lnTo>
                    <a:pt x="66675" y="1296327"/>
                  </a:lnTo>
                  <a:lnTo>
                    <a:pt x="66675" y="1298587"/>
                  </a:lnTo>
                  <a:lnTo>
                    <a:pt x="115697" y="1298587"/>
                  </a:lnTo>
                  <a:lnTo>
                    <a:pt x="119621" y="1291805"/>
                  </a:lnTo>
                  <a:lnTo>
                    <a:pt x="122237" y="1287284"/>
                  </a:lnTo>
                  <a:close/>
                </a:path>
                <a:path w="1435100" h="1917700">
                  <a:moveTo>
                    <a:pt x="122237" y="23507"/>
                  </a:moveTo>
                  <a:lnTo>
                    <a:pt x="118960" y="14478"/>
                  </a:lnTo>
                  <a:lnTo>
                    <a:pt x="112407" y="9956"/>
                  </a:lnTo>
                  <a:lnTo>
                    <a:pt x="109131" y="5435"/>
                  </a:lnTo>
                  <a:lnTo>
                    <a:pt x="109131" y="18999"/>
                  </a:lnTo>
                  <a:lnTo>
                    <a:pt x="109131" y="50622"/>
                  </a:lnTo>
                  <a:lnTo>
                    <a:pt x="105854" y="55143"/>
                  </a:lnTo>
                  <a:lnTo>
                    <a:pt x="105854" y="57404"/>
                  </a:lnTo>
                  <a:lnTo>
                    <a:pt x="102590" y="57404"/>
                  </a:lnTo>
                  <a:lnTo>
                    <a:pt x="99314" y="59664"/>
                  </a:lnTo>
                  <a:lnTo>
                    <a:pt x="89484" y="59664"/>
                  </a:lnTo>
                  <a:lnTo>
                    <a:pt x="86220" y="57404"/>
                  </a:lnTo>
                  <a:lnTo>
                    <a:pt x="86220" y="52882"/>
                  </a:lnTo>
                  <a:lnTo>
                    <a:pt x="82943" y="48361"/>
                  </a:lnTo>
                  <a:lnTo>
                    <a:pt x="79667" y="41592"/>
                  </a:lnTo>
                  <a:lnTo>
                    <a:pt x="79667" y="30289"/>
                  </a:lnTo>
                  <a:lnTo>
                    <a:pt x="82943" y="23507"/>
                  </a:lnTo>
                  <a:lnTo>
                    <a:pt x="82943" y="14478"/>
                  </a:lnTo>
                  <a:lnTo>
                    <a:pt x="86220" y="9956"/>
                  </a:lnTo>
                  <a:lnTo>
                    <a:pt x="89484" y="7696"/>
                  </a:lnTo>
                  <a:lnTo>
                    <a:pt x="89484" y="5435"/>
                  </a:lnTo>
                  <a:lnTo>
                    <a:pt x="99314" y="5435"/>
                  </a:lnTo>
                  <a:lnTo>
                    <a:pt x="105854" y="9956"/>
                  </a:lnTo>
                  <a:lnTo>
                    <a:pt x="105854" y="14478"/>
                  </a:lnTo>
                  <a:lnTo>
                    <a:pt x="109131" y="18999"/>
                  </a:lnTo>
                  <a:lnTo>
                    <a:pt x="109131" y="5435"/>
                  </a:lnTo>
                  <a:lnTo>
                    <a:pt x="102590" y="3175"/>
                  </a:lnTo>
                  <a:lnTo>
                    <a:pt x="89484" y="3175"/>
                  </a:lnTo>
                  <a:lnTo>
                    <a:pt x="86220" y="5435"/>
                  </a:lnTo>
                  <a:lnTo>
                    <a:pt x="79667" y="7696"/>
                  </a:lnTo>
                  <a:lnTo>
                    <a:pt x="69850" y="21259"/>
                  </a:lnTo>
                  <a:lnTo>
                    <a:pt x="69850" y="48361"/>
                  </a:lnTo>
                  <a:lnTo>
                    <a:pt x="76390" y="52882"/>
                  </a:lnTo>
                  <a:lnTo>
                    <a:pt x="79667" y="59664"/>
                  </a:lnTo>
                  <a:lnTo>
                    <a:pt x="86220" y="61912"/>
                  </a:lnTo>
                  <a:lnTo>
                    <a:pt x="102590" y="61912"/>
                  </a:lnTo>
                  <a:lnTo>
                    <a:pt x="109131" y="59664"/>
                  </a:lnTo>
                  <a:lnTo>
                    <a:pt x="115684" y="55143"/>
                  </a:lnTo>
                  <a:lnTo>
                    <a:pt x="118960" y="50622"/>
                  </a:lnTo>
                  <a:lnTo>
                    <a:pt x="122237" y="43840"/>
                  </a:lnTo>
                  <a:lnTo>
                    <a:pt x="122237" y="23507"/>
                  </a:lnTo>
                  <a:close/>
                </a:path>
                <a:path w="1435100" h="1917700">
                  <a:moveTo>
                    <a:pt x="1368425" y="1883308"/>
                  </a:moveTo>
                  <a:lnTo>
                    <a:pt x="1361846" y="1878723"/>
                  </a:lnTo>
                  <a:lnTo>
                    <a:pt x="1358557" y="1876425"/>
                  </a:lnTo>
                  <a:lnTo>
                    <a:pt x="1335532" y="1876425"/>
                  </a:lnTo>
                  <a:lnTo>
                    <a:pt x="1328953" y="1881022"/>
                  </a:lnTo>
                  <a:lnTo>
                    <a:pt x="1322387" y="1890191"/>
                  </a:lnTo>
                  <a:lnTo>
                    <a:pt x="1322387" y="1901659"/>
                  </a:lnTo>
                  <a:lnTo>
                    <a:pt x="1325676" y="1908530"/>
                  </a:lnTo>
                  <a:lnTo>
                    <a:pt x="1338821" y="1917700"/>
                  </a:lnTo>
                  <a:lnTo>
                    <a:pt x="1351978" y="1917700"/>
                  </a:lnTo>
                  <a:lnTo>
                    <a:pt x="1355267" y="1915414"/>
                  </a:lnTo>
                  <a:lnTo>
                    <a:pt x="1361846" y="1913115"/>
                  </a:lnTo>
                  <a:lnTo>
                    <a:pt x="1365135" y="1910829"/>
                  </a:lnTo>
                  <a:lnTo>
                    <a:pt x="1368425" y="1906244"/>
                  </a:lnTo>
                  <a:lnTo>
                    <a:pt x="1368425" y="1899361"/>
                  </a:lnTo>
                  <a:lnTo>
                    <a:pt x="1365135" y="1903945"/>
                  </a:lnTo>
                  <a:lnTo>
                    <a:pt x="1365135" y="1906244"/>
                  </a:lnTo>
                  <a:lnTo>
                    <a:pt x="1361846" y="1906244"/>
                  </a:lnTo>
                  <a:lnTo>
                    <a:pt x="1355267" y="1910829"/>
                  </a:lnTo>
                  <a:lnTo>
                    <a:pt x="1345399" y="1910829"/>
                  </a:lnTo>
                  <a:lnTo>
                    <a:pt x="1342110" y="1908530"/>
                  </a:lnTo>
                  <a:lnTo>
                    <a:pt x="1338821" y="1903945"/>
                  </a:lnTo>
                  <a:lnTo>
                    <a:pt x="1335532" y="1901659"/>
                  </a:lnTo>
                  <a:lnTo>
                    <a:pt x="1332242" y="1897062"/>
                  </a:lnTo>
                  <a:lnTo>
                    <a:pt x="1332242" y="1887893"/>
                  </a:lnTo>
                  <a:lnTo>
                    <a:pt x="1335532" y="1883308"/>
                  </a:lnTo>
                  <a:lnTo>
                    <a:pt x="1338821" y="1881022"/>
                  </a:lnTo>
                  <a:lnTo>
                    <a:pt x="1338821" y="1878723"/>
                  </a:lnTo>
                  <a:lnTo>
                    <a:pt x="1351978" y="1878723"/>
                  </a:lnTo>
                  <a:lnTo>
                    <a:pt x="1355267" y="1881022"/>
                  </a:lnTo>
                  <a:lnTo>
                    <a:pt x="1355267" y="1885607"/>
                  </a:lnTo>
                  <a:lnTo>
                    <a:pt x="1358557" y="1887893"/>
                  </a:lnTo>
                  <a:lnTo>
                    <a:pt x="1365135" y="1887893"/>
                  </a:lnTo>
                  <a:lnTo>
                    <a:pt x="1368425" y="1885607"/>
                  </a:lnTo>
                  <a:lnTo>
                    <a:pt x="1368425" y="1883308"/>
                  </a:lnTo>
                  <a:close/>
                </a:path>
                <a:path w="1435100" h="1917700">
                  <a:moveTo>
                    <a:pt x="1368425" y="1265504"/>
                  </a:moveTo>
                  <a:lnTo>
                    <a:pt x="1361846" y="1261097"/>
                  </a:lnTo>
                  <a:lnTo>
                    <a:pt x="1358557" y="1261097"/>
                  </a:lnTo>
                  <a:lnTo>
                    <a:pt x="1355267" y="1258887"/>
                  </a:lnTo>
                  <a:lnTo>
                    <a:pt x="1342110" y="1258887"/>
                  </a:lnTo>
                  <a:lnTo>
                    <a:pt x="1335532" y="1261097"/>
                  </a:lnTo>
                  <a:lnTo>
                    <a:pt x="1325676" y="1267714"/>
                  </a:lnTo>
                  <a:lnTo>
                    <a:pt x="1322387" y="1274330"/>
                  </a:lnTo>
                  <a:lnTo>
                    <a:pt x="1322387" y="1285354"/>
                  </a:lnTo>
                  <a:lnTo>
                    <a:pt x="1328953" y="1294168"/>
                  </a:lnTo>
                  <a:lnTo>
                    <a:pt x="1335532" y="1298587"/>
                  </a:lnTo>
                  <a:lnTo>
                    <a:pt x="1355267" y="1298587"/>
                  </a:lnTo>
                  <a:lnTo>
                    <a:pt x="1361846" y="1296377"/>
                  </a:lnTo>
                  <a:lnTo>
                    <a:pt x="1365135" y="1291971"/>
                  </a:lnTo>
                  <a:lnTo>
                    <a:pt x="1368425" y="1287551"/>
                  </a:lnTo>
                  <a:lnTo>
                    <a:pt x="1368425" y="1283144"/>
                  </a:lnTo>
                  <a:lnTo>
                    <a:pt x="1365135" y="1285354"/>
                  </a:lnTo>
                  <a:lnTo>
                    <a:pt x="1365135" y="1287551"/>
                  </a:lnTo>
                  <a:lnTo>
                    <a:pt x="1358557" y="1291971"/>
                  </a:lnTo>
                  <a:lnTo>
                    <a:pt x="1345399" y="1291971"/>
                  </a:lnTo>
                  <a:lnTo>
                    <a:pt x="1338821" y="1287551"/>
                  </a:lnTo>
                  <a:lnTo>
                    <a:pt x="1332242" y="1278737"/>
                  </a:lnTo>
                  <a:lnTo>
                    <a:pt x="1332242" y="1269923"/>
                  </a:lnTo>
                  <a:lnTo>
                    <a:pt x="1338821" y="1265504"/>
                  </a:lnTo>
                  <a:lnTo>
                    <a:pt x="1338821" y="1263307"/>
                  </a:lnTo>
                  <a:lnTo>
                    <a:pt x="1342110" y="1261097"/>
                  </a:lnTo>
                  <a:lnTo>
                    <a:pt x="1348689" y="1261097"/>
                  </a:lnTo>
                  <a:lnTo>
                    <a:pt x="1351978" y="1263307"/>
                  </a:lnTo>
                  <a:lnTo>
                    <a:pt x="1355267" y="1263307"/>
                  </a:lnTo>
                  <a:lnTo>
                    <a:pt x="1355267" y="1269923"/>
                  </a:lnTo>
                  <a:lnTo>
                    <a:pt x="1358557" y="1269923"/>
                  </a:lnTo>
                  <a:lnTo>
                    <a:pt x="1358557" y="1272120"/>
                  </a:lnTo>
                  <a:lnTo>
                    <a:pt x="1365135" y="1272120"/>
                  </a:lnTo>
                  <a:lnTo>
                    <a:pt x="1365135" y="1269923"/>
                  </a:lnTo>
                  <a:lnTo>
                    <a:pt x="1368425" y="1269923"/>
                  </a:lnTo>
                  <a:lnTo>
                    <a:pt x="1368425" y="1265504"/>
                  </a:lnTo>
                  <a:close/>
                </a:path>
                <a:path w="1435100" h="1917700">
                  <a:moveTo>
                    <a:pt x="1368425" y="646645"/>
                  </a:moveTo>
                  <a:lnTo>
                    <a:pt x="1361846" y="642061"/>
                  </a:lnTo>
                  <a:lnTo>
                    <a:pt x="1358557" y="639762"/>
                  </a:lnTo>
                  <a:lnTo>
                    <a:pt x="1342110" y="639762"/>
                  </a:lnTo>
                  <a:lnTo>
                    <a:pt x="1335532" y="642061"/>
                  </a:lnTo>
                  <a:lnTo>
                    <a:pt x="1325676" y="648944"/>
                  </a:lnTo>
                  <a:lnTo>
                    <a:pt x="1322387" y="653529"/>
                  </a:lnTo>
                  <a:lnTo>
                    <a:pt x="1322387" y="667283"/>
                  </a:lnTo>
                  <a:lnTo>
                    <a:pt x="1328953" y="676452"/>
                  </a:lnTo>
                  <a:lnTo>
                    <a:pt x="1335532" y="678751"/>
                  </a:lnTo>
                  <a:lnTo>
                    <a:pt x="1338821" y="681037"/>
                  </a:lnTo>
                  <a:lnTo>
                    <a:pt x="1355267" y="681037"/>
                  </a:lnTo>
                  <a:lnTo>
                    <a:pt x="1365135" y="674166"/>
                  </a:lnTo>
                  <a:lnTo>
                    <a:pt x="1368425" y="669582"/>
                  </a:lnTo>
                  <a:lnTo>
                    <a:pt x="1368425" y="664997"/>
                  </a:lnTo>
                  <a:lnTo>
                    <a:pt x="1365135" y="667283"/>
                  </a:lnTo>
                  <a:lnTo>
                    <a:pt x="1365135" y="669582"/>
                  </a:lnTo>
                  <a:lnTo>
                    <a:pt x="1358557" y="674166"/>
                  </a:lnTo>
                  <a:lnTo>
                    <a:pt x="1345399" y="674166"/>
                  </a:lnTo>
                  <a:lnTo>
                    <a:pt x="1338821" y="669582"/>
                  </a:lnTo>
                  <a:lnTo>
                    <a:pt x="1332242" y="660400"/>
                  </a:lnTo>
                  <a:lnTo>
                    <a:pt x="1332242" y="651230"/>
                  </a:lnTo>
                  <a:lnTo>
                    <a:pt x="1338821" y="646645"/>
                  </a:lnTo>
                  <a:lnTo>
                    <a:pt x="1338821" y="644359"/>
                  </a:lnTo>
                  <a:lnTo>
                    <a:pt x="1342110" y="642061"/>
                  </a:lnTo>
                  <a:lnTo>
                    <a:pt x="1351978" y="642061"/>
                  </a:lnTo>
                  <a:lnTo>
                    <a:pt x="1351978" y="644359"/>
                  </a:lnTo>
                  <a:lnTo>
                    <a:pt x="1355267" y="644359"/>
                  </a:lnTo>
                  <a:lnTo>
                    <a:pt x="1355267" y="651230"/>
                  </a:lnTo>
                  <a:lnTo>
                    <a:pt x="1358557" y="651230"/>
                  </a:lnTo>
                  <a:lnTo>
                    <a:pt x="1358557" y="653529"/>
                  </a:lnTo>
                  <a:lnTo>
                    <a:pt x="1365135" y="653529"/>
                  </a:lnTo>
                  <a:lnTo>
                    <a:pt x="1365135" y="651230"/>
                  </a:lnTo>
                  <a:lnTo>
                    <a:pt x="1368425" y="651230"/>
                  </a:lnTo>
                  <a:lnTo>
                    <a:pt x="1368425" y="646645"/>
                  </a:lnTo>
                  <a:close/>
                </a:path>
                <a:path w="1435100" h="1917700">
                  <a:moveTo>
                    <a:pt x="1368425" y="27520"/>
                  </a:moveTo>
                  <a:lnTo>
                    <a:pt x="1365135" y="25234"/>
                  </a:lnTo>
                  <a:lnTo>
                    <a:pt x="1361846" y="25234"/>
                  </a:lnTo>
                  <a:lnTo>
                    <a:pt x="1358557" y="22936"/>
                  </a:lnTo>
                  <a:lnTo>
                    <a:pt x="1355267" y="20637"/>
                  </a:lnTo>
                  <a:lnTo>
                    <a:pt x="1342110" y="20637"/>
                  </a:lnTo>
                  <a:lnTo>
                    <a:pt x="1335532" y="22936"/>
                  </a:lnTo>
                  <a:lnTo>
                    <a:pt x="1325676" y="29819"/>
                  </a:lnTo>
                  <a:lnTo>
                    <a:pt x="1322387" y="36690"/>
                  </a:lnTo>
                  <a:lnTo>
                    <a:pt x="1322387" y="48158"/>
                  </a:lnTo>
                  <a:lnTo>
                    <a:pt x="1328953" y="57327"/>
                  </a:lnTo>
                  <a:lnTo>
                    <a:pt x="1335532" y="61912"/>
                  </a:lnTo>
                  <a:lnTo>
                    <a:pt x="1355267" y="61912"/>
                  </a:lnTo>
                  <a:lnTo>
                    <a:pt x="1361846" y="59626"/>
                  </a:lnTo>
                  <a:lnTo>
                    <a:pt x="1365135" y="55041"/>
                  </a:lnTo>
                  <a:lnTo>
                    <a:pt x="1368425" y="52743"/>
                  </a:lnTo>
                  <a:lnTo>
                    <a:pt x="1368425" y="45872"/>
                  </a:lnTo>
                  <a:lnTo>
                    <a:pt x="1365135" y="48158"/>
                  </a:lnTo>
                  <a:lnTo>
                    <a:pt x="1365135" y="52743"/>
                  </a:lnTo>
                  <a:lnTo>
                    <a:pt x="1361846" y="52743"/>
                  </a:lnTo>
                  <a:lnTo>
                    <a:pt x="1358557" y="55041"/>
                  </a:lnTo>
                  <a:lnTo>
                    <a:pt x="1345399" y="55041"/>
                  </a:lnTo>
                  <a:lnTo>
                    <a:pt x="1338821" y="50457"/>
                  </a:lnTo>
                  <a:lnTo>
                    <a:pt x="1335532" y="45872"/>
                  </a:lnTo>
                  <a:lnTo>
                    <a:pt x="1332242" y="43573"/>
                  </a:lnTo>
                  <a:lnTo>
                    <a:pt x="1332242" y="34404"/>
                  </a:lnTo>
                  <a:lnTo>
                    <a:pt x="1335532" y="29819"/>
                  </a:lnTo>
                  <a:lnTo>
                    <a:pt x="1338821" y="27520"/>
                  </a:lnTo>
                  <a:lnTo>
                    <a:pt x="1338821" y="25234"/>
                  </a:lnTo>
                  <a:lnTo>
                    <a:pt x="1342110" y="22936"/>
                  </a:lnTo>
                  <a:lnTo>
                    <a:pt x="1348689" y="22936"/>
                  </a:lnTo>
                  <a:lnTo>
                    <a:pt x="1351978" y="25234"/>
                  </a:lnTo>
                  <a:lnTo>
                    <a:pt x="1355267" y="25234"/>
                  </a:lnTo>
                  <a:lnTo>
                    <a:pt x="1355267" y="32105"/>
                  </a:lnTo>
                  <a:lnTo>
                    <a:pt x="1358557" y="32105"/>
                  </a:lnTo>
                  <a:lnTo>
                    <a:pt x="1358557" y="34404"/>
                  </a:lnTo>
                  <a:lnTo>
                    <a:pt x="1365135" y="34404"/>
                  </a:lnTo>
                  <a:lnTo>
                    <a:pt x="1365135" y="32105"/>
                  </a:lnTo>
                  <a:lnTo>
                    <a:pt x="1368425" y="32105"/>
                  </a:lnTo>
                  <a:lnTo>
                    <a:pt x="1368425" y="27520"/>
                  </a:lnTo>
                  <a:close/>
                </a:path>
                <a:path w="1435100" h="1917700">
                  <a:moveTo>
                    <a:pt x="1381302" y="1251140"/>
                  </a:moveTo>
                  <a:lnTo>
                    <a:pt x="1377950" y="1255661"/>
                  </a:lnTo>
                  <a:lnTo>
                    <a:pt x="1381302" y="1255661"/>
                  </a:lnTo>
                  <a:lnTo>
                    <a:pt x="1381302" y="1251140"/>
                  </a:lnTo>
                  <a:close/>
                </a:path>
                <a:path w="1435100" h="1917700">
                  <a:moveTo>
                    <a:pt x="1425346" y="1864080"/>
                  </a:moveTo>
                  <a:lnTo>
                    <a:pt x="1418539" y="1859610"/>
                  </a:lnTo>
                  <a:lnTo>
                    <a:pt x="1411732" y="1857375"/>
                  </a:lnTo>
                  <a:lnTo>
                    <a:pt x="1398130" y="1857375"/>
                  </a:lnTo>
                  <a:lnTo>
                    <a:pt x="1394726" y="1859610"/>
                  </a:lnTo>
                  <a:lnTo>
                    <a:pt x="1391323" y="1859610"/>
                  </a:lnTo>
                  <a:lnTo>
                    <a:pt x="1387919" y="1861845"/>
                  </a:lnTo>
                  <a:lnTo>
                    <a:pt x="1384515" y="1866315"/>
                  </a:lnTo>
                  <a:lnTo>
                    <a:pt x="1381125" y="1868551"/>
                  </a:lnTo>
                  <a:lnTo>
                    <a:pt x="1384515" y="1870786"/>
                  </a:lnTo>
                  <a:lnTo>
                    <a:pt x="1387919" y="1866315"/>
                  </a:lnTo>
                  <a:lnTo>
                    <a:pt x="1394726" y="1864080"/>
                  </a:lnTo>
                  <a:lnTo>
                    <a:pt x="1408328" y="1864080"/>
                  </a:lnTo>
                  <a:lnTo>
                    <a:pt x="1415135" y="1868551"/>
                  </a:lnTo>
                  <a:lnTo>
                    <a:pt x="1415135" y="1879727"/>
                  </a:lnTo>
                  <a:lnTo>
                    <a:pt x="1411732" y="1881962"/>
                  </a:lnTo>
                  <a:lnTo>
                    <a:pt x="1421942" y="1877491"/>
                  </a:lnTo>
                  <a:lnTo>
                    <a:pt x="1425346" y="1873021"/>
                  </a:lnTo>
                  <a:lnTo>
                    <a:pt x="1425346" y="1864080"/>
                  </a:lnTo>
                  <a:close/>
                </a:path>
                <a:path w="1435100" h="1917700">
                  <a:moveTo>
                    <a:pt x="1425575" y="678789"/>
                  </a:moveTo>
                  <a:lnTo>
                    <a:pt x="1415567" y="678789"/>
                  </a:lnTo>
                  <a:lnTo>
                    <a:pt x="1415567" y="676529"/>
                  </a:lnTo>
                  <a:lnTo>
                    <a:pt x="1412240" y="676529"/>
                  </a:lnTo>
                  <a:lnTo>
                    <a:pt x="1412240" y="626821"/>
                  </a:lnTo>
                  <a:lnTo>
                    <a:pt x="1412240" y="622300"/>
                  </a:lnTo>
                  <a:lnTo>
                    <a:pt x="1392237" y="626821"/>
                  </a:lnTo>
                  <a:lnTo>
                    <a:pt x="1392237" y="629081"/>
                  </a:lnTo>
                  <a:lnTo>
                    <a:pt x="1395564" y="626821"/>
                  </a:lnTo>
                  <a:lnTo>
                    <a:pt x="1402232" y="626821"/>
                  </a:lnTo>
                  <a:lnTo>
                    <a:pt x="1402232" y="678789"/>
                  </a:lnTo>
                  <a:lnTo>
                    <a:pt x="1392237" y="678789"/>
                  </a:lnTo>
                  <a:lnTo>
                    <a:pt x="1392237" y="681037"/>
                  </a:lnTo>
                  <a:lnTo>
                    <a:pt x="1425575" y="681037"/>
                  </a:lnTo>
                  <a:lnTo>
                    <a:pt x="1425575" y="678789"/>
                  </a:lnTo>
                  <a:close/>
                </a:path>
                <a:path w="1435100" h="1917700">
                  <a:moveTo>
                    <a:pt x="1428750" y="1890890"/>
                  </a:moveTo>
                  <a:lnTo>
                    <a:pt x="1418539" y="1884197"/>
                  </a:lnTo>
                  <a:lnTo>
                    <a:pt x="1411732" y="1881962"/>
                  </a:lnTo>
                  <a:lnTo>
                    <a:pt x="1408328" y="1881962"/>
                  </a:lnTo>
                  <a:lnTo>
                    <a:pt x="1401533" y="1886432"/>
                  </a:lnTo>
                  <a:lnTo>
                    <a:pt x="1404937" y="1888655"/>
                  </a:lnTo>
                  <a:lnTo>
                    <a:pt x="1408328" y="1888655"/>
                  </a:lnTo>
                  <a:lnTo>
                    <a:pt x="1411732" y="1890890"/>
                  </a:lnTo>
                  <a:lnTo>
                    <a:pt x="1415135" y="1890890"/>
                  </a:lnTo>
                  <a:lnTo>
                    <a:pt x="1415135" y="1893125"/>
                  </a:lnTo>
                  <a:lnTo>
                    <a:pt x="1418539" y="1895360"/>
                  </a:lnTo>
                  <a:lnTo>
                    <a:pt x="1418539" y="1908771"/>
                  </a:lnTo>
                  <a:lnTo>
                    <a:pt x="1411732" y="1913242"/>
                  </a:lnTo>
                  <a:lnTo>
                    <a:pt x="1394726" y="1913242"/>
                  </a:lnTo>
                  <a:lnTo>
                    <a:pt x="1394726" y="1911007"/>
                  </a:lnTo>
                  <a:lnTo>
                    <a:pt x="1381125" y="1911007"/>
                  </a:lnTo>
                  <a:lnTo>
                    <a:pt x="1381125" y="1915477"/>
                  </a:lnTo>
                  <a:lnTo>
                    <a:pt x="1384515" y="1915477"/>
                  </a:lnTo>
                  <a:lnTo>
                    <a:pt x="1384515" y="1917700"/>
                  </a:lnTo>
                  <a:lnTo>
                    <a:pt x="1394726" y="1917700"/>
                  </a:lnTo>
                  <a:lnTo>
                    <a:pt x="1403756" y="1917293"/>
                  </a:lnTo>
                  <a:lnTo>
                    <a:pt x="1410881" y="1916036"/>
                  </a:lnTo>
                  <a:lnTo>
                    <a:pt x="1416735" y="1913940"/>
                  </a:lnTo>
                  <a:lnTo>
                    <a:pt x="1417967" y="1913242"/>
                  </a:lnTo>
                  <a:lnTo>
                    <a:pt x="1421942" y="1911007"/>
                  </a:lnTo>
                  <a:lnTo>
                    <a:pt x="1428750" y="1906536"/>
                  </a:lnTo>
                  <a:lnTo>
                    <a:pt x="1428750" y="1890890"/>
                  </a:lnTo>
                  <a:close/>
                </a:path>
                <a:path w="1435100" h="1917700">
                  <a:moveTo>
                    <a:pt x="1435100" y="1287284"/>
                  </a:moveTo>
                  <a:lnTo>
                    <a:pt x="1431734" y="1287284"/>
                  </a:lnTo>
                  <a:lnTo>
                    <a:pt x="1431734" y="1289545"/>
                  </a:lnTo>
                  <a:lnTo>
                    <a:pt x="1428369" y="1289545"/>
                  </a:lnTo>
                  <a:lnTo>
                    <a:pt x="1425003" y="1291805"/>
                  </a:lnTo>
                  <a:lnTo>
                    <a:pt x="1391386" y="1291805"/>
                  </a:lnTo>
                  <a:lnTo>
                    <a:pt x="1418285" y="1273733"/>
                  </a:lnTo>
                  <a:lnTo>
                    <a:pt x="1421650" y="1266952"/>
                  </a:lnTo>
                  <a:lnTo>
                    <a:pt x="1425003" y="1262430"/>
                  </a:lnTo>
                  <a:lnTo>
                    <a:pt x="1428369" y="1260170"/>
                  </a:lnTo>
                  <a:lnTo>
                    <a:pt x="1428369" y="1246619"/>
                  </a:lnTo>
                  <a:lnTo>
                    <a:pt x="1421650" y="1244358"/>
                  </a:lnTo>
                  <a:lnTo>
                    <a:pt x="1418285" y="1239837"/>
                  </a:lnTo>
                  <a:lnTo>
                    <a:pt x="1391386" y="1239837"/>
                  </a:lnTo>
                  <a:lnTo>
                    <a:pt x="1388033" y="1244358"/>
                  </a:lnTo>
                  <a:lnTo>
                    <a:pt x="1381302" y="1246619"/>
                  </a:lnTo>
                  <a:lnTo>
                    <a:pt x="1381302" y="1251140"/>
                  </a:lnTo>
                  <a:lnTo>
                    <a:pt x="1384668" y="1248879"/>
                  </a:lnTo>
                  <a:lnTo>
                    <a:pt x="1388033" y="1248879"/>
                  </a:lnTo>
                  <a:lnTo>
                    <a:pt x="1394752" y="1244358"/>
                  </a:lnTo>
                  <a:lnTo>
                    <a:pt x="1404835" y="1244358"/>
                  </a:lnTo>
                  <a:lnTo>
                    <a:pt x="1411566" y="1248879"/>
                  </a:lnTo>
                  <a:lnTo>
                    <a:pt x="1418285" y="1251140"/>
                  </a:lnTo>
                  <a:lnTo>
                    <a:pt x="1418285" y="1262430"/>
                  </a:lnTo>
                  <a:lnTo>
                    <a:pt x="1414919" y="1269212"/>
                  </a:lnTo>
                  <a:lnTo>
                    <a:pt x="1408201" y="1273733"/>
                  </a:lnTo>
                  <a:lnTo>
                    <a:pt x="1402524" y="1278851"/>
                  </a:lnTo>
                  <a:lnTo>
                    <a:pt x="1395590" y="1284185"/>
                  </a:lnTo>
                  <a:lnTo>
                    <a:pt x="1387398" y="1289939"/>
                  </a:lnTo>
                  <a:lnTo>
                    <a:pt x="1377950" y="1296327"/>
                  </a:lnTo>
                  <a:lnTo>
                    <a:pt x="1377950" y="1298587"/>
                  </a:lnTo>
                  <a:lnTo>
                    <a:pt x="1428369" y="1298587"/>
                  </a:lnTo>
                  <a:lnTo>
                    <a:pt x="1432407" y="1291805"/>
                  </a:lnTo>
                  <a:lnTo>
                    <a:pt x="1435100" y="1287284"/>
                  </a:lnTo>
                  <a:close/>
                </a:path>
                <a:path w="1435100" h="1917700">
                  <a:moveTo>
                    <a:pt x="1435100" y="23507"/>
                  </a:moveTo>
                  <a:lnTo>
                    <a:pt x="1431721" y="14478"/>
                  </a:lnTo>
                  <a:lnTo>
                    <a:pt x="1421599" y="7708"/>
                  </a:lnTo>
                  <a:lnTo>
                    <a:pt x="1421599" y="18999"/>
                  </a:lnTo>
                  <a:lnTo>
                    <a:pt x="1421599" y="46101"/>
                  </a:lnTo>
                  <a:lnTo>
                    <a:pt x="1418221" y="50622"/>
                  </a:lnTo>
                  <a:lnTo>
                    <a:pt x="1418221" y="55143"/>
                  </a:lnTo>
                  <a:lnTo>
                    <a:pt x="1411478" y="59664"/>
                  </a:lnTo>
                  <a:lnTo>
                    <a:pt x="1401356" y="59664"/>
                  </a:lnTo>
                  <a:lnTo>
                    <a:pt x="1397990" y="57404"/>
                  </a:lnTo>
                  <a:lnTo>
                    <a:pt x="1397990" y="52882"/>
                  </a:lnTo>
                  <a:lnTo>
                    <a:pt x="1394612" y="48361"/>
                  </a:lnTo>
                  <a:lnTo>
                    <a:pt x="1391234" y="41592"/>
                  </a:lnTo>
                  <a:lnTo>
                    <a:pt x="1391234" y="23507"/>
                  </a:lnTo>
                  <a:lnTo>
                    <a:pt x="1394612" y="18999"/>
                  </a:lnTo>
                  <a:lnTo>
                    <a:pt x="1394612" y="14478"/>
                  </a:lnTo>
                  <a:lnTo>
                    <a:pt x="1397990" y="9956"/>
                  </a:lnTo>
                  <a:lnTo>
                    <a:pt x="1401356" y="7696"/>
                  </a:lnTo>
                  <a:lnTo>
                    <a:pt x="1401356" y="5435"/>
                  </a:lnTo>
                  <a:lnTo>
                    <a:pt x="1411478" y="5435"/>
                  </a:lnTo>
                  <a:lnTo>
                    <a:pt x="1418221" y="9956"/>
                  </a:lnTo>
                  <a:lnTo>
                    <a:pt x="1418221" y="14478"/>
                  </a:lnTo>
                  <a:lnTo>
                    <a:pt x="1421599" y="18999"/>
                  </a:lnTo>
                  <a:lnTo>
                    <a:pt x="1421599" y="7708"/>
                  </a:lnTo>
                  <a:lnTo>
                    <a:pt x="1418221" y="5435"/>
                  </a:lnTo>
                  <a:lnTo>
                    <a:pt x="1414856" y="3175"/>
                  </a:lnTo>
                  <a:lnTo>
                    <a:pt x="1401356" y="3175"/>
                  </a:lnTo>
                  <a:lnTo>
                    <a:pt x="1394612" y="5435"/>
                  </a:lnTo>
                  <a:lnTo>
                    <a:pt x="1391234" y="7696"/>
                  </a:lnTo>
                  <a:lnTo>
                    <a:pt x="1381125" y="21259"/>
                  </a:lnTo>
                  <a:lnTo>
                    <a:pt x="1381125" y="48361"/>
                  </a:lnTo>
                  <a:lnTo>
                    <a:pt x="1387868" y="52882"/>
                  </a:lnTo>
                  <a:lnTo>
                    <a:pt x="1391234" y="59664"/>
                  </a:lnTo>
                  <a:lnTo>
                    <a:pt x="1397990" y="61912"/>
                  </a:lnTo>
                  <a:lnTo>
                    <a:pt x="1414856" y="61912"/>
                  </a:lnTo>
                  <a:lnTo>
                    <a:pt x="1418221" y="59664"/>
                  </a:lnTo>
                  <a:lnTo>
                    <a:pt x="1424978" y="57404"/>
                  </a:lnTo>
                  <a:lnTo>
                    <a:pt x="1428343" y="55143"/>
                  </a:lnTo>
                  <a:lnTo>
                    <a:pt x="1431721" y="50622"/>
                  </a:lnTo>
                  <a:lnTo>
                    <a:pt x="1431721" y="43840"/>
                  </a:lnTo>
                  <a:lnTo>
                    <a:pt x="1435100" y="39331"/>
                  </a:lnTo>
                  <a:lnTo>
                    <a:pt x="1435100" y="23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205537" y="4359275"/>
            <a:ext cx="1235075" cy="803275"/>
            <a:chOff x="6205537" y="4359275"/>
            <a:chExt cx="1235075" cy="803275"/>
          </a:xfrm>
        </p:grpSpPr>
        <p:sp>
          <p:nvSpPr>
            <p:cNvPr id="37" name="object 37"/>
            <p:cNvSpPr/>
            <p:nvPr/>
          </p:nvSpPr>
          <p:spPr>
            <a:xfrm>
              <a:off x="6248400" y="4389437"/>
              <a:ext cx="1905" cy="770255"/>
            </a:xfrm>
            <a:custGeom>
              <a:avLst/>
              <a:gdLst/>
              <a:ahLst/>
              <a:cxnLst/>
              <a:rect l="l" t="t" r="r" b="b"/>
              <a:pathLst>
                <a:path w="1904" h="770254">
                  <a:moveTo>
                    <a:pt x="0" y="0"/>
                  </a:moveTo>
                  <a:lnTo>
                    <a:pt x="1588" y="76993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08712" y="5045074"/>
              <a:ext cx="82550" cy="97155"/>
            </a:xfrm>
            <a:custGeom>
              <a:avLst/>
              <a:gdLst/>
              <a:ahLst/>
              <a:cxnLst/>
              <a:rect l="l" t="t" r="r" b="b"/>
              <a:pathLst>
                <a:path w="82550" h="97154">
                  <a:moveTo>
                    <a:pt x="82550" y="0"/>
                  </a:moveTo>
                  <a:lnTo>
                    <a:pt x="39624" y="9683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48400" y="4389437"/>
              <a:ext cx="1133475" cy="1905"/>
            </a:xfrm>
            <a:custGeom>
              <a:avLst/>
              <a:gdLst/>
              <a:ahLst/>
              <a:cxnLst/>
              <a:rect l="l" t="t" r="r" b="b"/>
              <a:pathLst>
                <a:path w="1133475" h="1904">
                  <a:moveTo>
                    <a:pt x="0" y="0"/>
                  </a:moveTo>
                  <a:lnTo>
                    <a:pt x="1133475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12012" y="4362450"/>
              <a:ext cx="142875" cy="57150"/>
            </a:xfrm>
            <a:custGeom>
              <a:avLst/>
              <a:gdLst/>
              <a:ahLst/>
              <a:cxnLst/>
              <a:rect l="l" t="t" r="r" b="b"/>
              <a:pathLst>
                <a:path w="142875" h="57150">
                  <a:moveTo>
                    <a:pt x="0" y="0"/>
                  </a:moveTo>
                  <a:lnTo>
                    <a:pt x="142875" y="27432"/>
                  </a:lnTo>
                  <a:lnTo>
                    <a:pt x="0" y="571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6470650" y="5099050"/>
              <a:ext cx="225426" cy="6350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164387" y="4500562"/>
              <a:ext cx="276225" cy="59055"/>
            </a:xfrm>
            <a:custGeom>
              <a:avLst/>
              <a:gdLst/>
              <a:ahLst/>
              <a:cxnLst/>
              <a:rect l="l" t="t" r="r" b="b"/>
              <a:pathLst>
                <a:path w="276225" h="59054">
                  <a:moveTo>
                    <a:pt x="41275" y="24257"/>
                  </a:moveTo>
                  <a:lnTo>
                    <a:pt x="37833" y="22059"/>
                  </a:lnTo>
                  <a:lnTo>
                    <a:pt x="27508" y="17640"/>
                  </a:lnTo>
                  <a:lnTo>
                    <a:pt x="17195" y="15443"/>
                  </a:lnTo>
                  <a:lnTo>
                    <a:pt x="13754" y="13233"/>
                  </a:lnTo>
                  <a:lnTo>
                    <a:pt x="10312" y="13233"/>
                  </a:lnTo>
                  <a:lnTo>
                    <a:pt x="10312" y="4419"/>
                  </a:lnTo>
                  <a:lnTo>
                    <a:pt x="13754" y="4419"/>
                  </a:lnTo>
                  <a:lnTo>
                    <a:pt x="17195" y="2209"/>
                  </a:lnTo>
                  <a:lnTo>
                    <a:pt x="24066" y="2209"/>
                  </a:lnTo>
                  <a:lnTo>
                    <a:pt x="34391" y="8826"/>
                  </a:lnTo>
                  <a:lnTo>
                    <a:pt x="34391" y="13233"/>
                  </a:lnTo>
                  <a:lnTo>
                    <a:pt x="37833" y="13233"/>
                  </a:lnTo>
                  <a:lnTo>
                    <a:pt x="37833" y="0"/>
                  </a:lnTo>
                  <a:lnTo>
                    <a:pt x="34391" y="0"/>
                  </a:lnTo>
                  <a:lnTo>
                    <a:pt x="34391" y="2209"/>
                  </a:lnTo>
                  <a:lnTo>
                    <a:pt x="27508" y="2209"/>
                  </a:lnTo>
                  <a:lnTo>
                    <a:pt x="24066" y="0"/>
                  </a:lnTo>
                  <a:lnTo>
                    <a:pt x="13754" y="0"/>
                  </a:lnTo>
                  <a:lnTo>
                    <a:pt x="0" y="8826"/>
                  </a:lnTo>
                  <a:lnTo>
                    <a:pt x="0" y="15443"/>
                  </a:lnTo>
                  <a:lnTo>
                    <a:pt x="6870" y="19850"/>
                  </a:lnTo>
                  <a:lnTo>
                    <a:pt x="10312" y="19850"/>
                  </a:lnTo>
                  <a:lnTo>
                    <a:pt x="17195" y="22059"/>
                  </a:lnTo>
                  <a:lnTo>
                    <a:pt x="20637" y="24257"/>
                  </a:lnTo>
                  <a:lnTo>
                    <a:pt x="27508" y="26466"/>
                  </a:lnTo>
                  <a:lnTo>
                    <a:pt x="30949" y="28663"/>
                  </a:lnTo>
                  <a:lnTo>
                    <a:pt x="30949" y="35280"/>
                  </a:lnTo>
                  <a:lnTo>
                    <a:pt x="27508" y="35280"/>
                  </a:lnTo>
                  <a:lnTo>
                    <a:pt x="27508" y="37490"/>
                  </a:lnTo>
                  <a:lnTo>
                    <a:pt x="13754" y="37490"/>
                  </a:lnTo>
                  <a:lnTo>
                    <a:pt x="3429" y="30873"/>
                  </a:lnTo>
                  <a:lnTo>
                    <a:pt x="3429" y="26466"/>
                  </a:lnTo>
                  <a:lnTo>
                    <a:pt x="0" y="26466"/>
                  </a:lnTo>
                  <a:lnTo>
                    <a:pt x="0" y="39700"/>
                  </a:lnTo>
                  <a:lnTo>
                    <a:pt x="30949" y="39700"/>
                  </a:lnTo>
                  <a:lnTo>
                    <a:pt x="34391" y="37490"/>
                  </a:lnTo>
                  <a:lnTo>
                    <a:pt x="41275" y="33083"/>
                  </a:lnTo>
                  <a:lnTo>
                    <a:pt x="41275" y="24257"/>
                  </a:lnTo>
                  <a:close/>
                </a:path>
                <a:path w="276225" h="59054">
                  <a:moveTo>
                    <a:pt x="103187" y="9042"/>
                  </a:moveTo>
                  <a:lnTo>
                    <a:pt x="99923" y="6781"/>
                  </a:lnTo>
                  <a:lnTo>
                    <a:pt x="93395" y="2260"/>
                  </a:lnTo>
                  <a:lnTo>
                    <a:pt x="93395" y="18084"/>
                  </a:lnTo>
                  <a:lnTo>
                    <a:pt x="93395" y="31635"/>
                  </a:lnTo>
                  <a:lnTo>
                    <a:pt x="86868" y="36156"/>
                  </a:lnTo>
                  <a:lnTo>
                    <a:pt x="86868" y="38417"/>
                  </a:lnTo>
                  <a:lnTo>
                    <a:pt x="70548" y="38417"/>
                  </a:lnTo>
                  <a:lnTo>
                    <a:pt x="70548" y="36156"/>
                  </a:lnTo>
                  <a:lnTo>
                    <a:pt x="67284" y="36156"/>
                  </a:lnTo>
                  <a:lnTo>
                    <a:pt x="64020" y="33896"/>
                  </a:lnTo>
                  <a:lnTo>
                    <a:pt x="64020" y="11303"/>
                  </a:lnTo>
                  <a:lnTo>
                    <a:pt x="67284" y="9042"/>
                  </a:lnTo>
                  <a:lnTo>
                    <a:pt x="70548" y="9042"/>
                  </a:lnTo>
                  <a:lnTo>
                    <a:pt x="70548" y="6781"/>
                  </a:lnTo>
                  <a:lnTo>
                    <a:pt x="83604" y="6781"/>
                  </a:lnTo>
                  <a:lnTo>
                    <a:pt x="86868" y="9042"/>
                  </a:lnTo>
                  <a:lnTo>
                    <a:pt x="93395" y="18084"/>
                  </a:lnTo>
                  <a:lnTo>
                    <a:pt x="93395" y="2260"/>
                  </a:lnTo>
                  <a:lnTo>
                    <a:pt x="86868" y="0"/>
                  </a:lnTo>
                  <a:lnTo>
                    <a:pt x="77076" y="0"/>
                  </a:lnTo>
                  <a:lnTo>
                    <a:pt x="64020" y="9042"/>
                  </a:lnTo>
                  <a:lnTo>
                    <a:pt x="64020" y="4521"/>
                  </a:lnTo>
                  <a:lnTo>
                    <a:pt x="64020" y="0"/>
                  </a:lnTo>
                  <a:lnTo>
                    <a:pt x="60756" y="0"/>
                  </a:lnTo>
                  <a:lnTo>
                    <a:pt x="44450" y="4521"/>
                  </a:lnTo>
                  <a:lnTo>
                    <a:pt x="47713" y="6781"/>
                  </a:lnTo>
                  <a:lnTo>
                    <a:pt x="47713" y="4521"/>
                  </a:lnTo>
                  <a:lnTo>
                    <a:pt x="50965" y="4521"/>
                  </a:lnTo>
                  <a:lnTo>
                    <a:pt x="50965" y="6781"/>
                  </a:lnTo>
                  <a:lnTo>
                    <a:pt x="54229" y="6781"/>
                  </a:lnTo>
                  <a:lnTo>
                    <a:pt x="54229" y="56489"/>
                  </a:lnTo>
                  <a:lnTo>
                    <a:pt x="50965" y="58750"/>
                  </a:lnTo>
                  <a:lnTo>
                    <a:pt x="67284" y="58750"/>
                  </a:lnTo>
                  <a:lnTo>
                    <a:pt x="64020" y="56489"/>
                  </a:lnTo>
                  <a:lnTo>
                    <a:pt x="64020" y="38417"/>
                  </a:lnTo>
                  <a:lnTo>
                    <a:pt x="67284" y="38417"/>
                  </a:lnTo>
                  <a:lnTo>
                    <a:pt x="67284" y="40665"/>
                  </a:lnTo>
                  <a:lnTo>
                    <a:pt x="90131" y="40665"/>
                  </a:lnTo>
                  <a:lnTo>
                    <a:pt x="96659" y="36156"/>
                  </a:lnTo>
                  <a:lnTo>
                    <a:pt x="103187" y="27114"/>
                  </a:lnTo>
                  <a:lnTo>
                    <a:pt x="103187" y="9042"/>
                  </a:lnTo>
                  <a:close/>
                </a:path>
                <a:path w="276225" h="59054">
                  <a:moveTo>
                    <a:pt x="166687" y="33083"/>
                  </a:moveTo>
                  <a:lnTo>
                    <a:pt x="163410" y="33083"/>
                  </a:lnTo>
                  <a:lnTo>
                    <a:pt x="160134" y="35280"/>
                  </a:lnTo>
                  <a:lnTo>
                    <a:pt x="156857" y="35280"/>
                  </a:lnTo>
                  <a:lnTo>
                    <a:pt x="156857" y="33083"/>
                  </a:lnTo>
                  <a:lnTo>
                    <a:pt x="156857" y="17640"/>
                  </a:lnTo>
                  <a:lnTo>
                    <a:pt x="156857" y="6616"/>
                  </a:lnTo>
                  <a:lnTo>
                    <a:pt x="153581" y="6616"/>
                  </a:lnTo>
                  <a:lnTo>
                    <a:pt x="153581" y="4419"/>
                  </a:lnTo>
                  <a:lnTo>
                    <a:pt x="150317" y="2209"/>
                  </a:lnTo>
                  <a:lnTo>
                    <a:pt x="147040" y="0"/>
                  </a:lnTo>
                  <a:lnTo>
                    <a:pt x="130670" y="0"/>
                  </a:lnTo>
                  <a:lnTo>
                    <a:pt x="124117" y="2209"/>
                  </a:lnTo>
                  <a:lnTo>
                    <a:pt x="117563" y="6616"/>
                  </a:lnTo>
                  <a:lnTo>
                    <a:pt x="117563" y="13233"/>
                  </a:lnTo>
                  <a:lnTo>
                    <a:pt x="120840" y="15443"/>
                  </a:lnTo>
                  <a:lnTo>
                    <a:pt x="124117" y="15443"/>
                  </a:lnTo>
                  <a:lnTo>
                    <a:pt x="124117" y="13233"/>
                  </a:lnTo>
                  <a:lnTo>
                    <a:pt x="127393" y="13233"/>
                  </a:lnTo>
                  <a:lnTo>
                    <a:pt x="127393" y="4419"/>
                  </a:lnTo>
                  <a:lnTo>
                    <a:pt x="130670" y="4419"/>
                  </a:lnTo>
                  <a:lnTo>
                    <a:pt x="133934" y="2209"/>
                  </a:lnTo>
                  <a:lnTo>
                    <a:pt x="137210" y="2209"/>
                  </a:lnTo>
                  <a:lnTo>
                    <a:pt x="140487" y="4419"/>
                  </a:lnTo>
                  <a:lnTo>
                    <a:pt x="143764" y="4419"/>
                  </a:lnTo>
                  <a:lnTo>
                    <a:pt x="143764" y="15443"/>
                  </a:lnTo>
                  <a:lnTo>
                    <a:pt x="143764" y="17640"/>
                  </a:lnTo>
                  <a:lnTo>
                    <a:pt x="143764" y="30873"/>
                  </a:lnTo>
                  <a:lnTo>
                    <a:pt x="137210" y="35280"/>
                  </a:lnTo>
                  <a:lnTo>
                    <a:pt x="127393" y="35280"/>
                  </a:lnTo>
                  <a:lnTo>
                    <a:pt x="127393" y="33083"/>
                  </a:lnTo>
                  <a:lnTo>
                    <a:pt x="124117" y="33083"/>
                  </a:lnTo>
                  <a:lnTo>
                    <a:pt x="124117" y="26466"/>
                  </a:lnTo>
                  <a:lnTo>
                    <a:pt x="127393" y="24257"/>
                  </a:lnTo>
                  <a:lnTo>
                    <a:pt x="127393" y="22059"/>
                  </a:lnTo>
                  <a:lnTo>
                    <a:pt x="130670" y="22059"/>
                  </a:lnTo>
                  <a:lnTo>
                    <a:pt x="133934" y="19850"/>
                  </a:lnTo>
                  <a:lnTo>
                    <a:pt x="140487" y="19850"/>
                  </a:lnTo>
                  <a:lnTo>
                    <a:pt x="143764" y="17640"/>
                  </a:lnTo>
                  <a:lnTo>
                    <a:pt x="143764" y="15443"/>
                  </a:lnTo>
                  <a:lnTo>
                    <a:pt x="133934" y="17640"/>
                  </a:lnTo>
                  <a:lnTo>
                    <a:pt x="127393" y="19850"/>
                  </a:lnTo>
                  <a:lnTo>
                    <a:pt x="124117" y="19850"/>
                  </a:lnTo>
                  <a:lnTo>
                    <a:pt x="114300" y="26466"/>
                  </a:lnTo>
                  <a:lnTo>
                    <a:pt x="114300" y="35280"/>
                  </a:lnTo>
                  <a:lnTo>
                    <a:pt x="120840" y="39700"/>
                  </a:lnTo>
                  <a:lnTo>
                    <a:pt x="137210" y="39700"/>
                  </a:lnTo>
                  <a:lnTo>
                    <a:pt x="140487" y="37490"/>
                  </a:lnTo>
                  <a:lnTo>
                    <a:pt x="142125" y="35280"/>
                  </a:lnTo>
                  <a:lnTo>
                    <a:pt x="143764" y="33083"/>
                  </a:lnTo>
                  <a:lnTo>
                    <a:pt x="143764" y="35280"/>
                  </a:lnTo>
                  <a:lnTo>
                    <a:pt x="147040" y="37490"/>
                  </a:lnTo>
                  <a:lnTo>
                    <a:pt x="147040" y="39700"/>
                  </a:lnTo>
                  <a:lnTo>
                    <a:pt x="156857" y="39700"/>
                  </a:lnTo>
                  <a:lnTo>
                    <a:pt x="160134" y="37490"/>
                  </a:lnTo>
                  <a:lnTo>
                    <a:pt x="166687" y="35280"/>
                  </a:lnTo>
                  <a:lnTo>
                    <a:pt x="166687" y="33083"/>
                  </a:lnTo>
                  <a:close/>
                </a:path>
                <a:path w="276225" h="59054">
                  <a:moveTo>
                    <a:pt x="220662" y="24257"/>
                  </a:moveTo>
                  <a:lnTo>
                    <a:pt x="217271" y="24257"/>
                  </a:lnTo>
                  <a:lnTo>
                    <a:pt x="217271" y="26466"/>
                  </a:lnTo>
                  <a:lnTo>
                    <a:pt x="207111" y="33083"/>
                  </a:lnTo>
                  <a:lnTo>
                    <a:pt x="193560" y="33083"/>
                  </a:lnTo>
                  <a:lnTo>
                    <a:pt x="186791" y="28663"/>
                  </a:lnTo>
                  <a:lnTo>
                    <a:pt x="183400" y="24257"/>
                  </a:lnTo>
                  <a:lnTo>
                    <a:pt x="180022" y="22059"/>
                  </a:lnTo>
                  <a:lnTo>
                    <a:pt x="180022" y="13233"/>
                  </a:lnTo>
                  <a:lnTo>
                    <a:pt x="183400" y="8826"/>
                  </a:lnTo>
                  <a:lnTo>
                    <a:pt x="193560" y="2209"/>
                  </a:lnTo>
                  <a:lnTo>
                    <a:pt x="196951" y="2209"/>
                  </a:lnTo>
                  <a:lnTo>
                    <a:pt x="200342" y="4419"/>
                  </a:lnTo>
                  <a:lnTo>
                    <a:pt x="203720" y="4419"/>
                  </a:lnTo>
                  <a:lnTo>
                    <a:pt x="203720" y="11036"/>
                  </a:lnTo>
                  <a:lnTo>
                    <a:pt x="207111" y="11036"/>
                  </a:lnTo>
                  <a:lnTo>
                    <a:pt x="207111" y="13233"/>
                  </a:lnTo>
                  <a:lnTo>
                    <a:pt x="213880" y="13233"/>
                  </a:lnTo>
                  <a:lnTo>
                    <a:pt x="213880" y="11036"/>
                  </a:lnTo>
                  <a:lnTo>
                    <a:pt x="217271" y="11036"/>
                  </a:lnTo>
                  <a:lnTo>
                    <a:pt x="217271" y="6616"/>
                  </a:lnTo>
                  <a:lnTo>
                    <a:pt x="213880" y="4419"/>
                  </a:lnTo>
                  <a:lnTo>
                    <a:pt x="210502" y="4419"/>
                  </a:lnTo>
                  <a:lnTo>
                    <a:pt x="207111" y="2209"/>
                  </a:lnTo>
                  <a:lnTo>
                    <a:pt x="203720" y="0"/>
                  </a:lnTo>
                  <a:lnTo>
                    <a:pt x="190182" y="0"/>
                  </a:lnTo>
                  <a:lnTo>
                    <a:pt x="183400" y="2209"/>
                  </a:lnTo>
                  <a:lnTo>
                    <a:pt x="173240" y="8826"/>
                  </a:lnTo>
                  <a:lnTo>
                    <a:pt x="169862" y="15443"/>
                  </a:lnTo>
                  <a:lnTo>
                    <a:pt x="169862" y="26466"/>
                  </a:lnTo>
                  <a:lnTo>
                    <a:pt x="176631" y="35280"/>
                  </a:lnTo>
                  <a:lnTo>
                    <a:pt x="183400" y="39700"/>
                  </a:lnTo>
                  <a:lnTo>
                    <a:pt x="207111" y="39700"/>
                  </a:lnTo>
                  <a:lnTo>
                    <a:pt x="210502" y="37490"/>
                  </a:lnTo>
                  <a:lnTo>
                    <a:pt x="213880" y="33083"/>
                  </a:lnTo>
                  <a:lnTo>
                    <a:pt x="220662" y="24257"/>
                  </a:lnTo>
                  <a:close/>
                </a:path>
                <a:path w="276225" h="59054">
                  <a:moveTo>
                    <a:pt x="276225" y="6616"/>
                  </a:moveTo>
                  <a:lnTo>
                    <a:pt x="269646" y="4419"/>
                  </a:lnTo>
                  <a:lnTo>
                    <a:pt x="266357" y="2209"/>
                  </a:lnTo>
                  <a:lnTo>
                    <a:pt x="263067" y="1104"/>
                  </a:lnTo>
                  <a:lnTo>
                    <a:pt x="263067" y="8826"/>
                  </a:lnTo>
                  <a:lnTo>
                    <a:pt x="263067" y="13233"/>
                  </a:lnTo>
                  <a:lnTo>
                    <a:pt x="236753" y="13233"/>
                  </a:lnTo>
                  <a:lnTo>
                    <a:pt x="240042" y="8826"/>
                  </a:lnTo>
                  <a:lnTo>
                    <a:pt x="240042" y="6616"/>
                  </a:lnTo>
                  <a:lnTo>
                    <a:pt x="243332" y="6616"/>
                  </a:lnTo>
                  <a:lnTo>
                    <a:pt x="246621" y="4419"/>
                  </a:lnTo>
                  <a:lnTo>
                    <a:pt x="246621" y="2209"/>
                  </a:lnTo>
                  <a:lnTo>
                    <a:pt x="253199" y="2209"/>
                  </a:lnTo>
                  <a:lnTo>
                    <a:pt x="256489" y="4419"/>
                  </a:lnTo>
                  <a:lnTo>
                    <a:pt x="259778" y="4419"/>
                  </a:lnTo>
                  <a:lnTo>
                    <a:pt x="259778" y="6616"/>
                  </a:lnTo>
                  <a:lnTo>
                    <a:pt x="263067" y="8826"/>
                  </a:lnTo>
                  <a:lnTo>
                    <a:pt x="263067" y="1104"/>
                  </a:lnTo>
                  <a:lnTo>
                    <a:pt x="259778" y="0"/>
                  </a:lnTo>
                  <a:lnTo>
                    <a:pt x="246621" y="0"/>
                  </a:lnTo>
                  <a:lnTo>
                    <a:pt x="240042" y="2209"/>
                  </a:lnTo>
                  <a:lnTo>
                    <a:pt x="236753" y="6616"/>
                  </a:lnTo>
                  <a:lnTo>
                    <a:pt x="230187" y="8826"/>
                  </a:lnTo>
                  <a:lnTo>
                    <a:pt x="230187" y="30873"/>
                  </a:lnTo>
                  <a:lnTo>
                    <a:pt x="236753" y="35280"/>
                  </a:lnTo>
                  <a:lnTo>
                    <a:pt x="240042" y="39700"/>
                  </a:lnTo>
                  <a:lnTo>
                    <a:pt x="266357" y="39700"/>
                  </a:lnTo>
                  <a:lnTo>
                    <a:pt x="269646" y="35280"/>
                  </a:lnTo>
                  <a:lnTo>
                    <a:pt x="272935" y="33083"/>
                  </a:lnTo>
                  <a:lnTo>
                    <a:pt x="276225" y="28663"/>
                  </a:lnTo>
                  <a:lnTo>
                    <a:pt x="276225" y="24257"/>
                  </a:lnTo>
                  <a:lnTo>
                    <a:pt x="272935" y="28663"/>
                  </a:lnTo>
                  <a:lnTo>
                    <a:pt x="266357" y="33083"/>
                  </a:lnTo>
                  <a:lnTo>
                    <a:pt x="253199" y="33083"/>
                  </a:lnTo>
                  <a:lnTo>
                    <a:pt x="246621" y="30873"/>
                  </a:lnTo>
                  <a:lnTo>
                    <a:pt x="240042" y="26466"/>
                  </a:lnTo>
                  <a:lnTo>
                    <a:pt x="236753" y="22059"/>
                  </a:lnTo>
                  <a:lnTo>
                    <a:pt x="236753" y="15443"/>
                  </a:lnTo>
                  <a:lnTo>
                    <a:pt x="276225" y="15443"/>
                  </a:lnTo>
                  <a:lnTo>
                    <a:pt x="276225" y="13233"/>
                  </a:lnTo>
                  <a:lnTo>
                    <a:pt x="276225" y="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1958975" y="5756275"/>
            <a:ext cx="106680" cy="60325"/>
          </a:xfrm>
          <a:custGeom>
            <a:avLst/>
            <a:gdLst/>
            <a:ahLst/>
            <a:cxnLst/>
            <a:rect l="l" t="t" r="r" b="b"/>
            <a:pathLst>
              <a:path w="106680" h="60325">
                <a:moveTo>
                  <a:pt x="52387" y="51155"/>
                </a:moveTo>
                <a:lnTo>
                  <a:pt x="49110" y="53454"/>
                </a:lnTo>
                <a:lnTo>
                  <a:pt x="42557" y="53454"/>
                </a:lnTo>
                <a:lnTo>
                  <a:pt x="42557" y="35102"/>
                </a:lnTo>
                <a:lnTo>
                  <a:pt x="42557" y="23647"/>
                </a:lnTo>
                <a:lnTo>
                  <a:pt x="39281" y="21348"/>
                </a:lnTo>
                <a:lnTo>
                  <a:pt x="36017" y="19050"/>
                </a:lnTo>
                <a:lnTo>
                  <a:pt x="13093" y="19050"/>
                </a:lnTo>
                <a:lnTo>
                  <a:pt x="9817" y="21348"/>
                </a:lnTo>
                <a:lnTo>
                  <a:pt x="3263" y="23647"/>
                </a:lnTo>
                <a:lnTo>
                  <a:pt x="3263" y="32816"/>
                </a:lnTo>
                <a:lnTo>
                  <a:pt x="13093" y="32816"/>
                </a:lnTo>
                <a:lnTo>
                  <a:pt x="13093" y="23647"/>
                </a:lnTo>
                <a:lnTo>
                  <a:pt x="16370" y="21348"/>
                </a:lnTo>
                <a:lnTo>
                  <a:pt x="26187" y="21348"/>
                </a:lnTo>
                <a:lnTo>
                  <a:pt x="29464" y="23647"/>
                </a:lnTo>
                <a:lnTo>
                  <a:pt x="32740" y="23647"/>
                </a:lnTo>
                <a:lnTo>
                  <a:pt x="32740" y="32816"/>
                </a:lnTo>
                <a:lnTo>
                  <a:pt x="32740" y="35102"/>
                </a:lnTo>
                <a:lnTo>
                  <a:pt x="32740" y="51155"/>
                </a:lnTo>
                <a:lnTo>
                  <a:pt x="26187" y="53454"/>
                </a:lnTo>
                <a:lnTo>
                  <a:pt x="13093" y="53454"/>
                </a:lnTo>
                <a:lnTo>
                  <a:pt x="13093" y="51155"/>
                </a:lnTo>
                <a:lnTo>
                  <a:pt x="9817" y="48869"/>
                </a:lnTo>
                <a:lnTo>
                  <a:pt x="9817" y="46570"/>
                </a:lnTo>
                <a:lnTo>
                  <a:pt x="13093" y="44284"/>
                </a:lnTo>
                <a:lnTo>
                  <a:pt x="13093" y="41986"/>
                </a:lnTo>
                <a:lnTo>
                  <a:pt x="16370" y="39687"/>
                </a:lnTo>
                <a:lnTo>
                  <a:pt x="22910" y="39687"/>
                </a:lnTo>
                <a:lnTo>
                  <a:pt x="26187" y="37401"/>
                </a:lnTo>
                <a:lnTo>
                  <a:pt x="32740" y="35102"/>
                </a:lnTo>
                <a:lnTo>
                  <a:pt x="32740" y="32816"/>
                </a:lnTo>
                <a:lnTo>
                  <a:pt x="22910" y="35102"/>
                </a:lnTo>
                <a:lnTo>
                  <a:pt x="9817" y="39687"/>
                </a:lnTo>
                <a:lnTo>
                  <a:pt x="6540" y="41986"/>
                </a:lnTo>
                <a:lnTo>
                  <a:pt x="3263" y="41986"/>
                </a:lnTo>
                <a:lnTo>
                  <a:pt x="3263" y="44284"/>
                </a:lnTo>
                <a:lnTo>
                  <a:pt x="0" y="46570"/>
                </a:lnTo>
                <a:lnTo>
                  <a:pt x="0" y="55740"/>
                </a:lnTo>
                <a:lnTo>
                  <a:pt x="3263" y="58039"/>
                </a:lnTo>
                <a:lnTo>
                  <a:pt x="6540" y="58039"/>
                </a:lnTo>
                <a:lnTo>
                  <a:pt x="9817" y="60325"/>
                </a:lnTo>
                <a:lnTo>
                  <a:pt x="19634" y="60325"/>
                </a:lnTo>
                <a:lnTo>
                  <a:pt x="19634" y="58039"/>
                </a:lnTo>
                <a:lnTo>
                  <a:pt x="22910" y="58039"/>
                </a:lnTo>
                <a:lnTo>
                  <a:pt x="26187" y="55740"/>
                </a:lnTo>
                <a:lnTo>
                  <a:pt x="32740" y="53454"/>
                </a:lnTo>
                <a:lnTo>
                  <a:pt x="32740" y="58039"/>
                </a:lnTo>
                <a:lnTo>
                  <a:pt x="36017" y="60325"/>
                </a:lnTo>
                <a:lnTo>
                  <a:pt x="42557" y="60325"/>
                </a:lnTo>
                <a:lnTo>
                  <a:pt x="52387" y="53454"/>
                </a:lnTo>
                <a:lnTo>
                  <a:pt x="52387" y="51155"/>
                </a:lnTo>
                <a:close/>
              </a:path>
              <a:path w="106680" h="60325">
                <a:moveTo>
                  <a:pt x="106362" y="33515"/>
                </a:moveTo>
                <a:lnTo>
                  <a:pt x="92748" y="24587"/>
                </a:lnTo>
                <a:lnTo>
                  <a:pt x="99555" y="20116"/>
                </a:lnTo>
                <a:lnTo>
                  <a:pt x="102958" y="15646"/>
                </a:lnTo>
                <a:lnTo>
                  <a:pt x="102958" y="6705"/>
                </a:lnTo>
                <a:lnTo>
                  <a:pt x="96151" y="2235"/>
                </a:lnTo>
                <a:lnTo>
                  <a:pt x="89344" y="0"/>
                </a:lnTo>
                <a:lnTo>
                  <a:pt x="79146" y="0"/>
                </a:lnTo>
                <a:lnTo>
                  <a:pt x="72339" y="2235"/>
                </a:lnTo>
                <a:lnTo>
                  <a:pt x="68935" y="2235"/>
                </a:lnTo>
                <a:lnTo>
                  <a:pt x="65532" y="4470"/>
                </a:lnTo>
                <a:lnTo>
                  <a:pt x="62128" y="8940"/>
                </a:lnTo>
                <a:lnTo>
                  <a:pt x="58737" y="11176"/>
                </a:lnTo>
                <a:lnTo>
                  <a:pt x="62128" y="13411"/>
                </a:lnTo>
                <a:lnTo>
                  <a:pt x="65532" y="8940"/>
                </a:lnTo>
                <a:lnTo>
                  <a:pt x="72339" y="6705"/>
                </a:lnTo>
                <a:lnTo>
                  <a:pt x="85940" y="6705"/>
                </a:lnTo>
                <a:lnTo>
                  <a:pt x="92748" y="11176"/>
                </a:lnTo>
                <a:lnTo>
                  <a:pt x="92748" y="22352"/>
                </a:lnTo>
                <a:lnTo>
                  <a:pt x="89344" y="24587"/>
                </a:lnTo>
                <a:lnTo>
                  <a:pt x="85940" y="24587"/>
                </a:lnTo>
                <a:lnTo>
                  <a:pt x="79146" y="29057"/>
                </a:lnTo>
                <a:lnTo>
                  <a:pt x="82550" y="31280"/>
                </a:lnTo>
                <a:lnTo>
                  <a:pt x="89344" y="31280"/>
                </a:lnTo>
                <a:lnTo>
                  <a:pt x="89344" y="33515"/>
                </a:lnTo>
                <a:lnTo>
                  <a:pt x="92748" y="33515"/>
                </a:lnTo>
                <a:lnTo>
                  <a:pt x="92748" y="35750"/>
                </a:lnTo>
                <a:lnTo>
                  <a:pt x="96151" y="35750"/>
                </a:lnTo>
                <a:lnTo>
                  <a:pt x="96151" y="40220"/>
                </a:lnTo>
                <a:lnTo>
                  <a:pt x="99555" y="42456"/>
                </a:lnTo>
                <a:lnTo>
                  <a:pt x="99555" y="46926"/>
                </a:lnTo>
                <a:lnTo>
                  <a:pt x="96151" y="51396"/>
                </a:lnTo>
                <a:lnTo>
                  <a:pt x="89344" y="55867"/>
                </a:lnTo>
                <a:lnTo>
                  <a:pt x="75742" y="55867"/>
                </a:lnTo>
                <a:lnTo>
                  <a:pt x="72339" y="53632"/>
                </a:lnTo>
                <a:lnTo>
                  <a:pt x="58737" y="53632"/>
                </a:lnTo>
                <a:lnTo>
                  <a:pt x="58737" y="58102"/>
                </a:lnTo>
                <a:lnTo>
                  <a:pt x="62128" y="58102"/>
                </a:lnTo>
                <a:lnTo>
                  <a:pt x="62128" y="60325"/>
                </a:lnTo>
                <a:lnTo>
                  <a:pt x="72339" y="60325"/>
                </a:lnTo>
                <a:lnTo>
                  <a:pt x="81851" y="59918"/>
                </a:lnTo>
                <a:lnTo>
                  <a:pt x="89776" y="58661"/>
                </a:lnTo>
                <a:lnTo>
                  <a:pt x="95783" y="56565"/>
                </a:lnTo>
                <a:lnTo>
                  <a:pt x="96672" y="55867"/>
                </a:lnTo>
                <a:lnTo>
                  <a:pt x="99555" y="53632"/>
                </a:lnTo>
                <a:lnTo>
                  <a:pt x="106362" y="49161"/>
                </a:lnTo>
                <a:lnTo>
                  <a:pt x="106362" y="33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93950" y="6499237"/>
            <a:ext cx="128905" cy="120650"/>
          </a:xfrm>
          <a:custGeom>
            <a:avLst/>
            <a:gdLst/>
            <a:ahLst/>
            <a:cxnLst/>
            <a:rect l="l" t="t" r="r" b="b"/>
            <a:pathLst>
              <a:path w="128905" h="120650">
                <a:moveTo>
                  <a:pt x="73025" y="11112"/>
                </a:moveTo>
                <a:lnTo>
                  <a:pt x="66382" y="6667"/>
                </a:lnTo>
                <a:lnTo>
                  <a:pt x="59740" y="4445"/>
                </a:lnTo>
                <a:lnTo>
                  <a:pt x="56426" y="2222"/>
                </a:lnTo>
                <a:lnTo>
                  <a:pt x="56426" y="13335"/>
                </a:lnTo>
                <a:lnTo>
                  <a:pt x="56426" y="26670"/>
                </a:lnTo>
                <a:lnTo>
                  <a:pt x="53098" y="28892"/>
                </a:lnTo>
                <a:lnTo>
                  <a:pt x="46469" y="31115"/>
                </a:lnTo>
                <a:lnTo>
                  <a:pt x="43141" y="33337"/>
                </a:lnTo>
                <a:lnTo>
                  <a:pt x="29870" y="33337"/>
                </a:lnTo>
                <a:lnTo>
                  <a:pt x="26543" y="31115"/>
                </a:lnTo>
                <a:lnTo>
                  <a:pt x="26543" y="4445"/>
                </a:lnTo>
                <a:lnTo>
                  <a:pt x="43141" y="4445"/>
                </a:lnTo>
                <a:lnTo>
                  <a:pt x="46469" y="6667"/>
                </a:lnTo>
                <a:lnTo>
                  <a:pt x="49784" y="6667"/>
                </a:lnTo>
                <a:lnTo>
                  <a:pt x="53098" y="8890"/>
                </a:lnTo>
                <a:lnTo>
                  <a:pt x="53098" y="11112"/>
                </a:lnTo>
                <a:lnTo>
                  <a:pt x="56426" y="13335"/>
                </a:lnTo>
                <a:lnTo>
                  <a:pt x="56426" y="2222"/>
                </a:lnTo>
                <a:lnTo>
                  <a:pt x="49784" y="2222"/>
                </a:lnTo>
                <a:lnTo>
                  <a:pt x="43141" y="0"/>
                </a:lnTo>
                <a:lnTo>
                  <a:pt x="0" y="0"/>
                </a:lnTo>
                <a:lnTo>
                  <a:pt x="0" y="2222"/>
                </a:lnTo>
                <a:lnTo>
                  <a:pt x="9956" y="2222"/>
                </a:lnTo>
                <a:lnTo>
                  <a:pt x="9956" y="4445"/>
                </a:lnTo>
                <a:lnTo>
                  <a:pt x="13271" y="4445"/>
                </a:lnTo>
                <a:lnTo>
                  <a:pt x="13271" y="62230"/>
                </a:lnTo>
                <a:lnTo>
                  <a:pt x="9956" y="64452"/>
                </a:lnTo>
                <a:lnTo>
                  <a:pt x="0" y="64452"/>
                </a:lnTo>
                <a:lnTo>
                  <a:pt x="0" y="66675"/>
                </a:lnTo>
                <a:lnTo>
                  <a:pt x="39827" y="66675"/>
                </a:lnTo>
                <a:lnTo>
                  <a:pt x="39827" y="64452"/>
                </a:lnTo>
                <a:lnTo>
                  <a:pt x="29870" y="64452"/>
                </a:lnTo>
                <a:lnTo>
                  <a:pt x="29870" y="62230"/>
                </a:lnTo>
                <a:lnTo>
                  <a:pt x="26543" y="62230"/>
                </a:lnTo>
                <a:lnTo>
                  <a:pt x="26543" y="35560"/>
                </a:lnTo>
                <a:lnTo>
                  <a:pt x="59740" y="35560"/>
                </a:lnTo>
                <a:lnTo>
                  <a:pt x="63055" y="33337"/>
                </a:lnTo>
                <a:lnTo>
                  <a:pt x="69697" y="28892"/>
                </a:lnTo>
                <a:lnTo>
                  <a:pt x="73025" y="24447"/>
                </a:lnTo>
                <a:lnTo>
                  <a:pt x="73025" y="11112"/>
                </a:lnTo>
                <a:close/>
              </a:path>
              <a:path w="128905" h="120650">
                <a:moveTo>
                  <a:pt x="128587" y="114096"/>
                </a:moveTo>
                <a:lnTo>
                  <a:pt x="125298" y="114096"/>
                </a:lnTo>
                <a:lnTo>
                  <a:pt x="125298" y="116281"/>
                </a:lnTo>
                <a:lnTo>
                  <a:pt x="118719" y="116281"/>
                </a:lnTo>
                <a:lnTo>
                  <a:pt x="118719" y="114096"/>
                </a:lnTo>
                <a:lnTo>
                  <a:pt x="118719" y="101003"/>
                </a:lnTo>
                <a:lnTo>
                  <a:pt x="118719" y="90081"/>
                </a:lnTo>
                <a:lnTo>
                  <a:pt x="115430" y="90081"/>
                </a:lnTo>
                <a:lnTo>
                  <a:pt x="115430" y="87896"/>
                </a:lnTo>
                <a:lnTo>
                  <a:pt x="112141" y="87896"/>
                </a:lnTo>
                <a:lnTo>
                  <a:pt x="108851" y="85712"/>
                </a:lnTo>
                <a:lnTo>
                  <a:pt x="95694" y="85712"/>
                </a:lnTo>
                <a:lnTo>
                  <a:pt x="92405" y="87896"/>
                </a:lnTo>
                <a:lnTo>
                  <a:pt x="89115" y="87896"/>
                </a:lnTo>
                <a:lnTo>
                  <a:pt x="82550" y="92265"/>
                </a:lnTo>
                <a:lnTo>
                  <a:pt x="82550" y="96634"/>
                </a:lnTo>
                <a:lnTo>
                  <a:pt x="85826" y="96634"/>
                </a:lnTo>
                <a:lnTo>
                  <a:pt x="85826" y="98818"/>
                </a:lnTo>
                <a:lnTo>
                  <a:pt x="92405" y="98818"/>
                </a:lnTo>
                <a:lnTo>
                  <a:pt x="92405" y="90081"/>
                </a:lnTo>
                <a:lnTo>
                  <a:pt x="95694" y="90081"/>
                </a:lnTo>
                <a:lnTo>
                  <a:pt x="95694" y="87896"/>
                </a:lnTo>
                <a:lnTo>
                  <a:pt x="102273" y="87896"/>
                </a:lnTo>
                <a:lnTo>
                  <a:pt x="105562" y="90081"/>
                </a:lnTo>
                <a:lnTo>
                  <a:pt x="108851" y="90081"/>
                </a:lnTo>
                <a:lnTo>
                  <a:pt x="108851" y="98818"/>
                </a:lnTo>
                <a:lnTo>
                  <a:pt x="108851" y="101003"/>
                </a:lnTo>
                <a:lnTo>
                  <a:pt x="108851" y="111912"/>
                </a:lnTo>
                <a:lnTo>
                  <a:pt x="105562" y="116281"/>
                </a:lnTo>
                <a:lnTo>
                  <a:pt x="95694" y="116281"/>
                </a:lnTo>
                <a:lnTo>
                  <a:pt x="92405" y="114096"/>
                </a:lnTo>
                <a:lnTo>
                  <a:pt x="92405" y="107543"/>
                </a:lnTo>
                <a:lnTo>
                  <a:pt x="98983" y="103174"/>
                </a:lnTo>
                <a:lnTo>
                  <a:pt x="105562" y="103174"/>
                </a:lnTo>
                <a:lnTo>
                  <a:pt x="108851" y="101003"/>
                </a:lnTo>
                <a:lnTo>
                  <a:pt x="108851" y="98818"/>
                </a:lnTo>
                <a:lnTo>
                  <a:pt x="95694" y="103174"/>
                </a:lnTo>
                <a:lnTo>
                  <a:pt x="92405" y="103174"/>
                </a:lnTo>
                <a:lnTo>
                  <a:pt x="85826" y="107543"/>
                </a:lnTo>
                <a:lnTo>
                  <a:pt x="82550" y="107543"/>
                </a:lnTo>
                <a:lnTo>
                  <a:pt x="82550" y="116281"/>
                </a:lnTo>
                <a:lnTo>
                  <a:pt x="85826" y="118465"/>
                </a:lnTo>
                <a:lnTo>
                  <a:pt x="85826" y="120637"/>
                </a:lnTo>
                <a:lnTo>
                  <a:pt x="102273" y="120637"/>
                </a:lnTo>
                <a:lnTo>
                  <a:pt x="105562" y="118465"/>
                </a:lnTo>
                <a:lnTo>
                  <a:pt x="107200" y="116281"/>
                </a:lnTo>
                <a:lnTo>
                  <a:pt x="108851" y="114096"/>
                </a:lnTo>
                <a:lnTo>
                  <a:pt x="108851" y="118465"/>
                </a:lnTo>
                <a:lnTo>
                  <a:pt x="112141" y="120637"/>
                </a:lnTo>
                <a:lnTo>
                  <a:pt x="118719" y="120637"/>
                </a:lnTo>
                <a:lnTo>
                  <a:pt x="122008" y="118465"/>
                </a:lnTo>
                <a:lnTo>
                  <a:pt x="128587" y="116281"/>
                </a:lnTo>
                <a:lnTo>
                  <a:pt x="128587" y="114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7775" y="6499237"/>
            <a:ext cx="123825" cy="120650"/>
          </a:xfrm>
          <a:custGeom>
            <a:avLst/>
            <a:gdLst/>
            <a:ahLst/>
            <a:cxnLst/>
            <a:rect l="l" t="t" r="r" b="b"/>
            <a:pathLst>
              <a:path w="123825" h="120650">
                <a:moveTo>
                  <a:pt x="73025" y="11112"/>
                </a:moveTo>
                <a:lnTo>
                  <a:pt x="69697" y="8890"/>
                </a:lnTo>
                <a:lnTo>
                  <a:pt x="63055" y="6667"/>
                </a:lnTo>
                <a:lnTo>
                  <a:pt x="56426" y="2222"/>
                </a:lnTo>
                <a:lnTo>
                  <a:pt x="56426" y="13335"/>
                </a:lnTo>
                <a:lnTo>
                  <a:pt x="56426" y="26670"/>
                </a:lnTo>
                <a:lnTo>
                  <a:pt x="49784" y="28892"/>
                </a:lnTo>
                <a:lnTo>
                  <a:pt x="43141" y="33337"/>
                </a:lnTo>
                <a:lnTo>
                  <a:pt x="29870" y="33337"/>
                </a:lnTo>
                <a:lnTo>
                  <a:pt x="26543" y="31115"/>
                </a:lnTo>
                <a:lnTo>
                  <a:pt x="26543" y="4445"/>
                </a:lnTo>
                <a:lnTo>
                  <a:pt x="43141" y="4445"/>
                </a:lnTo>
                <a:lnTo>
                  <a:pt x="46469" y="6667"/>
                </a:lnTo>
                <a:lnTo>
                  <a:pt x="49784" y="6667"/>
                </a:lnTo>
                <a:lnTo>
                  <a:pt x="53098" y="8890"/>
                </a:lnTo>
                <a:lnTo>
                  <a:pt x="53098" y="11112"/>
                </a:lnTo>
                <a:lnTo>
                  <a:pt x="56426" y="13335"/>
                </a:lnTo>
                <a:lnTo>
                  <a:pt x="56426" y="2222"/>
                </a:lnTo>
                <a:lnTo>
                  <a:pt x="49784" y="2222"/>
                </a:lnTo>
                <a:lnTo>
                  <a:pt x="43141" y="0"/>
                </a:lnTo>
                <a:lnTo>
                  <a:pt x="0" y="0"/>
                </a:lnTo>
                <a:lnTo>
                  <a:pt x="0" y="2222"/>
                </a:lnTo>
                <a:lnTo>
                  <a:pt x="9956" y="2222"/>
                </a:lnTo>
                <a:lnTo>
                  <a:pt x="9956" y="4445"/>
                </a:lnTo>
                <a:lnTo>
                  <a:pt x="13271" y="4445"/>
                </a:lnTo>
                <a:lnTo>
                  <a:pt x="13271" y="60007"/>
                </a:lnTo>
                <a:lnTo>
                  <a:pt x="9956" y="62230"/>
                </a:lnTo>
                <a:lnTo>
                  <a:pt x="9956" y="64452"/>
                </a:lnTo>
                <a:lnTo>
                  <a:pt x="0" y="64452"/>
                </a:lnTo>
                <a:lnTo>
                  <a:pt x="0" y="66675"/>
                </a:lnTo>
                <a:lnTo>
                  <a:pt x="39827" y="66675"/>
                </a:lnTo>
                <a:lnTo>
                  <a:pt x="39827" y="64452"/>
                </a:lnTo>
                <a:lnTo>
                  <a:pt x="29870" y="64452"/>
                </a:lnTo>
                <a:lnTo>
                  <a:pt x="29870" y="62230"/>
                </a:lnTo>
                <a:lnTo>
                  <a:pt x="26543" y="62230"/>
                </a:lnTo>
                <a:lnTo>
                  <a:pt x="26543" y="35560"/>
                </a:lnTo>
                <a:lnTo>
                  <a:pt x="59740" y="35560"/>
                </a:lnTo>
                <a:lnTo>
                  <a:pt x="63055" y="33337"/>
                </a:lnTo>
                <a:lnTo>
                  <a:pt x="69697" y="28892"/>
                </a:lnTo>
                <a:lnTo>
                  <a:pt x="73025" y="24447"/>
                </a:lnTo>
                <a:lnTo>
                  <a:pt x="73025" y="11112"/>
                </a:lnTo>
                <a:close/>
              </a:path>
              <a:path w="123825" h="120650">
                <a:moveTo>
                  <a:pt x="123825" y="92265"/>
                </a:moveTo>
                <a:lnTo>
                  <a:pt x="117208" y="87896"/>
                </a:lnTo>
                <a:lnTo>
                  <a:pt x="113893" y="87896"/>
                </a:lnTo>
                <a:lnTo>
                  <a:pt x="110591" y="85712"/>
                </a:lnTo>
                <a:lnTo>
                  <a:pt x="100672" y="85712"/>
                </a:lnTo>
                <a:lnTo>
                  <a:pt x="94056" y="87896"/>
                </a:lnTo>
                <a:lnTo>
                  <a:pt x="84137" y="94449"/>
                </a:lnTo>
                <a:lnTo>
                  <a:pt x="84137" y="114096"/>
                </a:lnTo>
                <a:lnTo>
                  <a:pt x="90741" y="116281"/>
                </a:lnTo>
                <a:lnTo>
                  <a:pt x="97358" y="120637"/>
                </a:lnTo>
                <a:lnTo>
                  <a:pt x="113893" y="120637"/>
                </a:lnTo>
                <a:lnTo>
                  <a:pt x="117208" y="118465"/>
                </a:lnTo>
                <a:lnTo>
                  <a:pt x="120510" y="114096"/>
                </a:lnTo>
                <a:lnTo>
                  <a:pt x="123825" y="111912"/>
                </a:lnTo>
                <a:lnTo>
                  <a:pt x="123825" y="105359"/>
                </a:lnTo>
                <a:lnTo>
                  <a:pt x="120510" y="109728"/>
                </a:lnTo>
                <a:lnTo>
                  <a:pt x="120510" y="111912"/>
                </a:lnTo>
                <a:lnTo>
                  <a:pt x="117208" y="111912"/>
                </a:lnTo>
                <a:lnTo>
                  <a:pt x="113893" y="114096"/>
                </a:lnTo>
                <a:lnTo>
                  <a:pt x="100672" y="114096"/>
                </a:lnTo>
                <a:lnTo>
                  <a:pt x="97358" y="109728"/>
                </a:lnTo>
                <a:lnTo>
                  <a:pt x="94056" y="107543"/>
                </a:lnTo>
                <a:lnTo>
                  <a:pt x="90741" y="103174"/>
                </a:lnTo>
                <a:lnTo>
                  <a:pt x="90741" y="96634"/>
                </a:lnTo>
                <a:lnTo>
                  <a:pt x="94056" y="94449"/>
                </a:lnTo>
                <a:lnTo>
                  <a:pt x="97358" y="90081"/>
                </a:lnTo>
                <a:lnTo>
                  <a:pt x="100672" y="87896"/>
                </a:lnTo>
                <a:lnTo>
                  <a:pt x="107289" y="87896"/>
                </a:lnTo>
                <a:lnTo>
                  <a:pt x="110591" y="90081"/>
                </a:lnTo>
                <a:lnTo>
                  <a:pt x="110591" y="92265"/>
                </a:lnTo>
                <a:lnTo>
                  <a:pt x="113893" y="94449"/>
                </a:lnTo>
                <a:lnTo>
                  <a:pt x="113893" y="96634"/>
                </a:lnTo>
                <a:lnTo>
                  <a:pt x="123825" y="96634"/>
                </a:lnTo>
                <a:lnTo>
                  <a:pt x="123825" y="92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86175" y="6499237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73025" y="15557"/>
                </a:moveTo>
                <a:lnTo>
                  <a:pt x="69697" y="11112"/>
                </a:lnTo>
                <a:lnTo>
                  <a:pt x="56426" y="2222"/>
                </a:lnTo>
                <a:lnTo>
                  <a:pt x="56426" y="13335"/>
                </a:lnTo>
                <a:lnTo>
                  <a:pt x="56426" y="22225"/>
                </a:lnTo>
                <a:lnTo>
                  <a:pt x="53098" y="26670"/>
                </a:lnTo>
                <a:lnTo>
                  <a:pt x="43141" y="33337"/>
                </a:lnTo>
                <a:lnTo>
                  <a:pt x="29870" y="33337"/>
                </a:lnTo>
                <a:lnTo>
                  <a:pt x="26543" y="31115"/>
                </a:lnTo>
                <a:lnTo>
                  <a:pt x="26543" y="4445"/>
                </a:lnTo>
                <a:lnTo>
                  <a:pt x="43141" y="4445"/>
                </a:lnTo>
                <a:lnTo>
                  <a:pt x="46469" y="6667"/>
                </a:lnTo>
                <a:lnTo>
                  <a:pt x="49784" y="6667"/>
                </a:lnTo>
                <a:lnTo>
                  <a:pt x="53098" y="8890"/>
                </a:lnTo>
                <a:lnTo>
                  <a:pt x="53098" y="11112"/>
                </a:lnTo>
                <a:lnTo>
                  <a:pt x="56426" y="13335"/>
                </a:lnTo>
                <a:lnTo>
                  <a:pt x="56426" y="2222"/>
                </a:lnTo>
                <a:lnTo>
                  <a:pt x="49784" y="2222"/>
                </a:lnTo>
                <a:lnTo>
                  <a:pt x="43141" y="0"/>
                </a:lnTo>
                <a:lnTo>
                  <a:pt x="0" y="0"/>
                </a:lnTo>
                <a:lnTo>
                  <a:pt x="0" y="2222"/>
                </a:lnTo>
                <a:lnTo>
                  <a:pt x="9956" y="2222"/>
                </a:lnTo>
                <a:lnTo>
                  <a:pt x="9956" y="4445"/>
                </a:lnTo>
                <a:lnTo>
                  <a:pt x="13271" y="4445"/>
                </a:lnTo>
                <a:lnTo>
                  <a:pt x="13271" y="60007"/>
                </a:lnTo>
                <a:lnTo>
                  <a:pt x="9956" y="62230"/>
                </a:lnTo>
                <a:lnTo>
                  <a:pt x="9956" y="64452"/>
                </a:lnTo>
                <a:lnTo>
                  <a:pt x="0" y="64452"/>
                </a:lnTo>
                <a:lnTo>
                  <a:pt x="0" y="66675"/>
                </a:lnTo>
                <a:lnTo>
                  <a:pt x="39827" y="66675"/>
                </a:lnTo>
                <a:lnTo>
                  <a:pt x="39827" y="64452"/>
                </a:lnTo>
                <a:lnTo>
                  <a:pt x="29870" y="64452"/>
                </a:lnTo>
                <a:lnTo>
                  <a:pt x="26543" y="62230"/>
                </a:lnTo>
                <a:lnTo>
                  <a:pt x="26543" y="35560"/>
                </a:lnTo>
                <a:lnTo>
                  <a:pt x="59740" y="35560"/>
                </a:lnTo>
                <a:lnTo>
                  <a:pt x="63055" y="33337"/>
                </a:lnTo>
                <a:lnTo>
                  <a:pt x="69697" y="28892"/>
                </a:lnTo>
                <a:lnTo>
                  <a:pt x="73025" y="24447"/>
                </a:lnTo>
                <a:lnTo>
                  <a:pt x="73025" y="15557"/>
                </a:lnTo>
                <a:close/>
              </a:path>
              <a:path w="130175" h="120650">
                <a:moveTo>
                  <a:pt x="130175" y="93649"/>
                </a:moveTo>
                <a:lnTo>
                  <a:pt x="126784" y="89154"/>
                </a:lnTo>
                <a:lnTo>
                  <a:pt x="123393" y="86906"/>
                </a:lnTo>
                <a:lnTo>
                  <a:pt x="123393" y="100406"/>
                </a:lnTo>
                <a:lnTo>
                  <a:pt x="123393" y="109397"/>
                </a:lnTo>
                <a:lnTo>
                  <a:pt x="116624" y="113893"/>
                </a:lnTo>
                <a:lnTo>
                  <a:pt x="113233" y="118389"/>
                </a:lnTo>
                <a:lnTo>
                  <a:pt x="103073" y="118389"/>
                </a:lnTo>
                <a:lnTo>
                  <a:pt x="99695" y="116141"/>
                </a:lnTo>
                <a:lnTo>
                  <a:pt x="96304" y="116141"/>
                </a:lnTo>
                <a:lnTo>
                  <a:pt x="96304" y="93649"/>
                </a:lnTo>
                <a:lnTo>
                  <a:pt x="99695" y="93649"/>
                </a:lnTo>
                <a:lnTo>
                  <a:pt x="99695" y="91401"/>
                </a:lnTo>
                <a:lnTo>
                  <a:pt x="113233" y="91401"/>
                </a:lnTo>
                <a:lnTo>
                  <a:pt x="120015" y="95910"/>
                </a:lnTo>
                <a:lnTo>
                  <a:pt x="123393" y="100406"/>
                </a:lnTo>
                <a:lnTo>
                  <a:pt x="123393" y="86906"/>
                </a:lnTo>
                <a:lnTo>
                  <a:pt x="116624" y="84658"/>
                </a:lnTo>
                <a:lnTo>
                  <a:pt x="106464" y="84658"/>
                </a:lnTo>
                <a:lnTo>
                  <a:pt x="99695" y="86906"/>
                </a:lnTo>
                <a:lnTo>
                  <a:pt x="96304" y="91401"/>
                </a:lnTo>
                <a:lnTo>
                  <a:pt x="96304" y="66662"/>
                </a:lnTo>
                <a:lnTo>
                  <a:pt x="92913" y="66662"/>
                </a:lnTo>
                <a:lnTo>
                  <a:pt x="79375" y="71170"/>
                </a:lnTo>
                <a:lnTo>
                  <a:pt x="86144" y="71170"/>
                </a:lnTo>
                <a:lnTo>
                  <a:pt x="86144" y="116141"/>
                </a:lnTo>
                <a:lnTo>
                  <a:pt x="89535" y="118389"/>
                </a:lnTo>
                <a:lnTo>
                  <a:pt x="92913" y="118389"/>
                </a:lnTo>
                <a:lnTo>
                  <a:pt x="96304" y="120637"/>
                </a:lnTo>
                <a:lnTo>
                  <a:pt x="109855" y="120637"/>
                </a:lnTo>
                <a:lnTo>
                  <a:pt x="123393" y="116141"/>
                </a:lnTo>
                <a:lnTo>
                  <a:pt x="130175" y="111645"/>
                </a:lnTo>
                <a:lnTo>
                  <a:pt x="130175" y="93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spc="-5" dirty="0"/>
              <a:t> </a:t>
            </a:r>
            <a:r>
              <a:rPr dirty="0"/>
              <a:t>2</a:t>
            </a:r>
            <a:r>
              <a:rPr spc="195" dirty="0"/>
              <a:t> </a:t>
            </a:r>
            <a:r>
              <a:rPr sz="2800" spc="-10" dirty="0"/>
              <a:t>(Cont’d)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659765" indent="-532765">
              <a:lnSpc>
                <a:spcPct val="100000"/>
              </a:lnSpc>
              <a:spcBef>
                <a:spcPts val="6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659765" algn="l"/>
                <a:tab pos="660400" algn="l"/>
              </a:tabLst>
            </a:pPr>
            <a:r>
              <a:rPr dirty="0"/>
              <a:t>Provide</a:t>
            </a:r>
            <a:r>
              <a:rPr spc="-3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pairs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events</a:t>
            </a:r>
            <a:r>
              <a:rPr spc="-15" dirty="0"/>
              <a:t> </a:t>
            </a:r>
            <a:r>
              <a:rPr dirty="0"/>
              <a:t>that</a:t>
            </a:r>
            <a:r>
              <a:rPr spc="-25" dirty="0"/>
              <a:t> </a:t>
            </a:r>
            <a:r>
              <a:rPr dirty="0"/>
              <a:t>are</a:t>
            </a:r>
            <a:r>
              <a:rPr spc="-15" dirty="0"/>
              <a:t> </a:t>
            </a:r>
            <a:r>
              <a:rPr spc="-10" dirty="0"/>
              <a:t>related.</a:t>
            </a:r>
          </a:p>
          <a:p>
            <a:pPr marL="659765" indent="-532765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659765" algn="l"/>
                <a:tab pos="660400" algn="l"/>
              </a:tabLst>
            </a:pPr>
            <a:r>
              <a:rPr dirty="0"/>
              <a:t>Provide</a:t>
            </a:r>
            <a:r>
              <a:rPr spc="-35" dirty="0"/>
              <a:t> </a:t>
            </a:r>
            <a:r>
              <a:rPr dirty="0"/>
              <a:t>logical</a:t>
            </a:r>
            <a:r>
              <a:rPr spc="-30" dirty="0"/>
              <a:t> </a:t>
            </a:r>
            <a:r>
              <a:rPr dirty="0"/>
              <a:t>time</a:t>
            </a:r>
            <a:r>
              <a:rPr spc="-20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events</a:t>
            </a:r>
            <a:r>
              <a:rPr spc="-20" dirty="0"/>
              <a:t> </a:t>
            </a:r>
            <a:r>
              <a:rPr spc="-10" dirty="0"/>
              <a:t>using</a:t>
            </a:r>
          </a:p>
          <a:p>
            <a:pPr marL="1040765" lvl="1" indent="-457200">
              <a:lnSpc>
                <a:spcPct val="100000"/>
              </a:lnSpc>
              <a:spcBef>
                <a:spcPts val="490"/>
              </a:spcBef>
              <a:buClr>
                <a:srgbClr val="9A0000"/>
              </a:buClr>
              <a:buSzPct val="72222"/>
              <a:buFont typeface="Arial"/>
              <a:buChar char="■"/>
              <a:tabLst>
                <a:tab pos="1040765" algn="l"/>
                <a:tab pos="1041400" algn="l"/>
              </a:tabLst>
            </a:pPr>
            <a:r>
              <a:rPr sz="1800" dirty="0">
                <a:latin typeface="Times New Roman"/>
                <a:cs typeface="Times New Roman"/>
              </a:rPr>
              <a:t>linear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040765" lvl="1" indent="-457200">
              <a:lnSpc>
                <a:spcPct val="100000"/>
              </a:lnSpc>
              <a:spcBef>
                <a:spcPts val="360"/>
              </a:spcBef>
              <a:buClr>
                <a:srgbClr val="9A0000"/>
              </a:buClr>
              <a:buSzPct val="72222"/>
              <a:buFont typeface="Arial"/>
              <a:buChar char="■"/>
              <a:tabLst>
                <a:tab pos="1040765" algn="l"/>
                <a:tab pos="1041400" algn="l"/>
              </a:tabLst>
            </a:pPr>
            <a:r>
              <a:rPr sz="1800" dirty="0">
                <a:latin typeface="Times New Roman"/>
                <a:cs typeface="Times New Roman"/>
              </a:rPr>
              <a:t>vector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time</a:t>
            </a:r>
            <a:endParaRPr sz="1800">
              <a:latin typeface="Times New Roman"/>
              <a:cs typeface="Times New Roman"/>
            </a:endParaRPr>
          </a:p>
          <a:p>
            <a:pPr marL="1040765" lvl="1" indent="-457200">
              <a:lnSpc>
                <a:spcPct val="100000"/>
              </a:lnSpc>
              <a:spcBef>
                <a:spcPts val="430"/>
              </a:spcBef>
              <a:buClr>
                <a:srgbClr val="9A0000"/>
              </a:buClr>
              <a:buSzPct val="72222"/>
              <a:buFont typeface="Arial"/>
              <a:buChar char="■"/>
              <a:tabLst>
                <a:tab pos="1040765" algn="l"/>
                <a:tab pos="1041400" algn="l"/>
              </a:tabLst>
            </a:pPr>
            <a:r>
              <a:rPr sz="1800" dirty="0">
                <a:latin typeface="Times New Roman"/>
                <a:cs typeface="Times New Roman"/>
              </a:rPr>
              <a:t>Assume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LC</a:t>
            </a:r>
            <a:r>
              <a:rPr sz="1800" i="1" baseline="-13888" dirty="0">
                <a:latin typeface="Times New Roman"/>
                <a:cs typeface="Times New Roman"/>
              </a:rPr>
              <a:t>i</a:t>
            </a:r>
            <a:r>
              <a:rPr sz="1800" i="1" spc="209" baseline="-13888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initialized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zero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  <a:p>
            <a:pPr marL="381000" marR="119380" indent="-254635">
              <a:lnSpc>
                <a:spcPct val="100000"/>
              </a:lnSpc>
              <a:spcBef>
                <a:spcPts val="545"/>
              </a:spcBef>
              <a:buAutoNum type="arabicPeriod" startAt="3"/>
              <a:tabLst>
                <a:tab pos="659765" algn="l"/>
              </a:tabLst>
            </a:pPr>
            <a:r>
              <a:rPr dirty="0"/>
              <a:t>Provide</a:t>
            </a:r>
            <a:r>
              <a:rPr spc="-35" dirty="0"/>
              <a:t> </a:t>
            </a:r>
            <a:r>
              <a:rPr dirty="0"/>
              <a:t>linear</a:t>
            </a:r>
            <a:r>
              <a:rPr spc="-20" dirty="0"/>
              <a:t> </a:t>
            </a:r>
            <a:r>
              <a:rPr dirty="0"/>
              <a:t>logical</a:t>
            </a:r>
            <a:r>
              <a:rPr spc="-30" dirty="0"/>
              <a:t> </a:t>
            </a:r>
            <a:r>
              <a:rPr dirty="0"/>
              <a:t>clocks</a:t>
            </a:r>
            <a:r>
              <a:rPr spc="-20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events</a:t>
            </a:r>
            <a:r>
              <a:rPr spc="-2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system</a:t>
            </a:r>
            <a:r>
              <a:rPr spc="-25" dirty="0"/>
              <a:t> </a:t>
            </a:r>
            <a:r>
              <a:rPr dirty="0"/>
              <a:t>given</a:t>
            </a:r>
            <a:r>
              <a:rPr spc="-15" dirty="0"/>
              <a:t> </a:t>
            </a:r>
            <a:r>
              <a:rPr spc="-25" dirty="0"/>
              <a:t>in 	</a:t>
            </a:r>
            <a:r>
              <a:rPr dirty="0"/>
              <a:t>Problem</a:t>
            </a:r>
            <a:r>
              <a:rPr spc="-35" dirty="0"/>
              <a:t> </a:t>
            </a:r>
            <a:r>
              <a:rPr dirty="0"/>
              <a:t>2.</a:t>
            </a:r>
            <a:r>
              <a:rPr spc="-15" dirty="0"/>
              <a:t> </a:t>
            </a:r>
            <a:r>
              <a:rPr dirty="0"/>
              <a:t>Assume</a:t>
            </a:r>
            <a:r>
              <a:rPr spc="-20" dirty="0"/>
              <a:t> </a:t>
            </a:r>
            <a:r>
              <a:rPr dirty="0"/>
              <a:t>that</a:t>
            </a:r>
            <a:r>
              <a:rPr spc="-25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i="1" dirty="0">
                <a:latin typeface="Times New Roman"/>
                <a:cs typeface="Times New Roman"/>
              </a:rPr>
              <a:t>LC</a:t>
            </a:r>
            <a:r>
              <a:rPr dirty="0"/>
              <a:t>'s</a:t>
            </a:r>
            <a:r>
              <a:rPr spc="-2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initialized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zero</a:t>
            </a:r>
            <a:r>
              <a:rPr spc="-1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i="1" dirty="0">
                <a:latin typeface="Times New Roman"/>
                <a:cs typeface="Times New Roman"/>
              </a:rPr>
              <a:t>d</a:t>
            </a:r>
            <a:r>
              <a:rPr dirty="0"/>
              <a:t>'s</a:t>
            </a:r>
            <a:r>
              <a:rPr spc="-2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i="1" spc="-25" dirty="0">
                <a:latin typeface="Times New Roman"/>
                <a:cs typeface="Times New Roman"/>
              </a:rPr>
              <a:t>P</a:t>
            </a:r>
            <a:r>
              <a:rPr sz="1950" spc="-37" baseline="-17094" dirty="0"/>
              <a:t>a</a:t>
            </a:r>
            <a:r>
              <a:rPr sz="2000" spc="-25" dirty="0"/>
              <a:t>, 	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1950" baseline="-17094" dirty="0"/>
              <a:t>b</a:t>
            </a:r>
            <a:r>
              <a:rPr sz="2000" dirty="0"/>
              <a:t>,</a:t>
            </a:r>
            <a:r>
              <a:rPr sz="2000" spc="-10" dirty="0"/>
              <a:t> </a:t>
            </a:r>
            <a:r>
              <a:rPr sz="2000" dirty="0"/>
              <a:t>and</a:t>
            </a:r>
            <a:r>
              <a:rPr sz="2000" spc="-5" dirty="0"/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1950" baseline="-17094" dirty="0"/>
              <a:t>c</a:t>
            </a:r>
            <a:r>
              <a:rPr sz="1950" spc="270" baseline="-17094" dirty="0"/>
              <a:t> </a:t>
            </a:r>
            <a:r>
              <a:rPr sz="2000" dirty="0"/>
              <a:t>are</a:t>
            </a:r>
            <a:r>
              <a:rPr sz="2000" spc="-15" dirty="0"/>
              <a:t> </a:t>
            </a:r>
            <a:r>
              <a:rPr sz="2000" dirty="0"/>
              <a:t>1,</a:t>
            </a:r>
            <a:r>
              <a:rPr sz="2000" spc="-5" dirty="0"/>
              <a:t> </a:t>
            </a:r>
            <a:r>
              <a:rPr sz="2000" dirty="0"/>
              <a:t>2,</a:t>
            </a:r>
            <a:r>
              <a:rPr sz="2000" spc="-5" dirty="0"/>
              <a:t> </a:t>
            </a:r>
            <a:r>
              <a:rPr sz="2000" dirty="0"/>
              <a:t>3,</a:t>
            </a:r>
            <a:r>
              <a:rPr sz="2000" spc="-5" dirty="0"/>
              <a:t> </a:t>
            </a:r>
            <a:r>
              <a:rPr sz="2000" dirty="0"/>
              <a:t>respectively.</a:t>
            </a:r>
            <a:r>
              <a:rPr sz="2000" spc="-10" dirty="0"/>
              <a:t> </a:t>
            </a:r>
            <a:r>
              <a:rPr sz="2000" dirty="0"/>
              <a:t>Does</a:t>
            </a:r>
            <a:r>
              <a:rPr sz="2000" spc="-10" dirty="0"/>
              <a:t> </a:t>
            </a:r>
            <a:r>
              <a:rPr sz="2000" dirty="0"/>
              <a:t>condition</a:t>
            </a:r>
            <a:r>
              <a:rPr sz="2000" spc="-5" dirty="0"/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spc="375" dirty="0">
                <a:latin typeface="Symbol"/>
                <a:cs typeface="Symbol"/>
              </a:rPr>
              <a:t></a:t>
            </a:r>
            <a:r>
              <a:rPr sz="2000" spc="-10" dirty="0"/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r>
              <a:rPr sz="2000" i="1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</a:t>
            </a:r>
            <a:r>
              <a:rPr sz="2000" spc="-5" dirty="0"/>
              <a:t> </a:t>
            </a:r>
            <a:r>
              <a:rPr sz="2000" i="1" dirty="0">
                <a:latin typeface="Times New Roman"/>
                <a:cs typeface="Times New Roman"/>
              </a:rPr>
              <a:t>LC</a:t>
            </a:r>
            <a:r>
              <a:rPr sz="2000" dirty="0"/>
              <a:t>(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/>
              <a:t>)</a:t>
            </a:r>
            <a:r>
              <a:rPr sz="2000" spc="-15" dirty="0"/>
              <a:t> </a:t>
            </a:r>
            <a:r>
              <a:rPr sz="2000" spc="-50" dirty="0"/>
              <a:t>&lt; 	</a:t>
            </a:r>
            <a:r>
              <a:rPr sz="2000" i="1" dirty="0">
                <a:latin typeface="Times New Roman"/>
                <a:cs typeface="Times New Roman"/>
              </a:rPr>
              <a:t>LC</a:t>
            </a:r>
            <a:r>
              <a:rPr sz="2000" dirty="0"/>
              <a:t>(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r>
              <a:rPr sz="2000" dirty="0"/>
              <a:t>)</a:t>
            </a:r>
            <a:r>
              <a:rPr sz="2000" spc="-25" dirty="0"/>
              <a:t> </a:t>
            </a:r>
            <a:r>
              <a:rPr sz="2000" dirty="0"/>
              <a:t>still</a:t>
            </a:r>
            <a:r>
              <a:rPr sz="2000" spc="-20" dirty="0"/>
              <a:t> </a:t>
            </a:r>
            <a:r>
              <a:rPr sz="2000" dirty="0"/>
              <a:t>hold?</a:t>
            </a:r>
            <a:r>
              <a:rPr sz="2000" spc="-15" dirty="0"/>
              <a:t> </a:t>
            </a:r>
            <a:r>
              <a:rPr sz="2000" dirty="0"/>
              <a:t>For</a:t>
            </a:r>
            <a:r>
              <a:rPr sz="2000" spc="-15" dirty="0"/>
              <a:t> </a:t>
            </a:r>
            <a:r>
              <a:rPr sz="2000" dirty="0"/>
              <a:t>any</a:t>
            </a:r>
            <a:r>
              <a:rPr sz="2000" spc="-5" dirty="0"/>
              <a:t> </a:t>
            </a:r>
            <a:r>
              <a:rPr sz="2000" dirty="0"/>
              <a:t>other</a:t>
            </a:r>
            <a:r>
              <a:rPr sz="2000" spc="-15" dirty="0"/>
              <a:t> </a:t>
            </a:r>
            <a:r>
              <a:rPr sz="2000" dirty="0"/>
              <a:t>set</a:t>
            </a:r>
            <a:r>
              <a:rPr sz="2000" spc="-20" dirty="0"/>
              <a:t> </a:t>
            </a:r>
            <a:r>
              <a:rPr sz="2000" dirty="0"/>
              <a:t>of</a:t>
            </a:r>
            <a:r>
              <a:rPr sz="2000" spc="-15" dirty="0"/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/>
              <a:t>'s?</a:t>
            </a:r>
            <a:r>
              <a:rPr sz="2000" spc="-15" dirty="0"/>
              <a:t> </a:t>
            </a:r>
            <a:r>
              <a:rPr sz="2000" dirty="0"/>
              <a:t>and</a:t>
            </a:r>
            <a:r>
              <a:rPr sz="2000" spc="-5" dirty="0"/>
              <a:t> </a:t>
            </a:r>
            <a:r>
              <a:rPr sz="2000" spc="-20" dirty="0"/>
              <a:t>why?</a:t>
            </a:r>
            <a:endParaRPr sz="2000">
              <a:latin typeface="Times New Roman"/>
              <a:cs typeface="Times New Roman"/>
            </a:endParaRPr>
          </a:p>
          <a:p>
            <a:pPr marL="381000" marR="283845" indent="-254635">
              <a:lnSpc>
                <a:spcPct val="100000"/>
              </a:lnSpc>
              <a:spcBef>
                <a:spcPts val="385"/>
              </a:spcBef>
              <a:buAutoNum type="arabicPeriod" startAt="3"/>
              <a:tabLst>
                <a:tab pos="659765" algn="l"/>
              </a:tabLst>
            </a:pPr>
            <a:r>
              <a:rPr dirty="0"/>
              <a:t>Traversal</a:t>
            </a:r>
            <a:r>
              <a:rPr spc="-30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graph</a:t>
            </a:r>
            <a:r>
              <a:rPr spc="-10" dirty="0"/>
              <a:t> </a:t>
            </a:r>
            <a:r>
              <a:rPr dirty="0"/>
              <a:t>{(a,</a:t>
            </a:r>
            <a:r>
              <a:rPr spc="-10" dirty="0"/>
              <a:t> </a:t>
            </a:r>
            <a:r>
              <a:rPr dirty="0"/>
              <a:t>b),</a:t>
            </a:r>
            <a:r>
              <a:rPr spc="-10" dirty="0"/>
              <a:t> </a:t>
            </a:r>
            <a:r>
              <a:rPr dirty="0"/>
              <a:t>(b,</a:t>
            </a:r>
            <a:r>
              <a:rPr spc="-10" dirty="0"/>
              <a:t> </a:t>
            </a:r>
            <a:r>
              <a:rPr dirty="0"/>
              <a:t>c),</a:t>
            </a:r>
            <a:r>
              <a:rPr spc="-10" dirty="0"/>
              <a:t> </a:t>
            </a:r>
            <a:r>
              <a:rPr dirty="0"/>
              <a:t>(b,</a:t>
            </a:r>
            <a:r>
              <a:rPr spc="-5" dirty="0"/>
              <a:t> </a:t>
            </a:r>
            <a:r>
              <a:rPr dirty="0"/>
              <a:t>d),</a:t>
            </a:r>
            <a:r>
              <a:rPr spc="-10" dirty="0"/>
              <a:t> </a:t>
            </a:r>
            <a:r>
              <a:rPr dirty="0"/>
              <a:t>(c,</a:t>
            </a:r>
            <a:r>
              <a:rPr spc="-10" dirty="0"/>
              <a:t> </a:t>
            </a:r>
            <a:r>
              <a:rPr dirty="0"/>
              <a:t>e),</a:t>
            </a:r>
            <a:r>
              <a:rPr spc="-10" dirty="0"/>
              <a:t> </a:t>
            </a:r>
            <a:r>
              <a:rPr dirty="0"/>
              <a:t>(d,</a:t>
            </a:r>
            <a:r>
              <a:rPr spc="-10" dirty="0"/>
              <a:t> </a:t>
            </a:r>
            <a:r>
              <a:rPr dirty="0"/>
              <a:t>e),</a:t>
            </a:r>
            <a:r>
              <a:rPr spc="-10" dirty="0"/>
              <a:t> </a:t>
            </a:r>
            <a:r>
              <a:rPr dirty="0"/>
              <a:t>(e,</a:t>
            </a:r>
            <a:r>
              <a:rPr spc="-10" dirty="0"/>
              <a:t> </a:t>
            </a:r>
            <a:r>
              <a:rPr dirty="0"/>
              <a:t>f)}</a:t>
            </a:r>
            <a:r>
              <a:rPr spc="-10" dirty="0"/>
              <a:t> </a:t>
            </a:r>
            <a:r>
              <a:rPr dirty="0"/>
              <a:t>using</a:t>
            </a:r>
            <a:r>
              <a:rPr spc="-5" dirty="0"/>
              <a:t> </a:t>
            </a:r>
            <a:r>
              <a:rPr spc="-10" dirty="0"/>
              <a:t>Terry’s 	</a:t>
            </a:r>
            <a:r>
              <a:rPr dirty="0"/>
              <a:t>solution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Awerbuch’s</a:t>
            </a:r>
            <a:r>
              <a:rPr spc="-20" dirty="0"/>
              <a:t> </a:t>
            </a:r>
            <a:r>
              <a:rPr spc="-10" dirty="0"/>
              <a:t>extension.</a:t>
            </a:r>
          </a:p>
          <a:p>
            <a:pPr marL="381000" marR="302895" indent="-254635">
              <a:lnSpc>
                <a:spcPct val="100000"/>
              </a:lnSpc>
              <a:spcBef>
                <a:spcPts val="505"/>
              </a:spcBef>
              <a:buAutoNum type="arabicPeriod" startAt="3"/>
              <a:tabLst>
                <a:tab pos="659765" algn="l"/>
              </a:tabLst>
            </a:pPr>
            <a:r>
              <a:rPr dirty="0"/>
              <a:t>Show details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sorting</a:t>
            </a:r>
            <a:r>
              <a:rPr spc="495" dirty="0"/>
              <a:t> </a:t>
            </a:r>
            <a:r>
              <a:rPr dirty="0"/>
              <a:t>(4,</a:t>
            </a:r>
            <a:r>
              <a:rPr spc="-5" dirty="0"/>
              <a:t> </a:t>
            </a:r>
            <a:r>
              <a:rPr dirty="0"/>
              <a:t>6,</a:t>
            </a:r>
            <a:r>
              <a:rPr spc="-5" dirty="0"/>
              <a:t> </a:t>
            </a:r>
            <a:r>
              <a:rPr dirty="0"/>
              <a:t>1,</a:t>
            </a:r>
            <a:r>
              <a:rPr spc="-5" dirty="0"/>
              <a:t> </a:t>
            </a:r>
            <a:r>
              <a:rPr dirty="0"/>
              <a:t>3, 5,</a:t>
            </a:r>
            <a:r>
              <a:rPr spc="-5" dirty="0"/>
              <a:t> </a:t>
            </a:r>
            <a:r>
              <a:rPr dirty="0"/>
              <a:t>8,</a:t>
            </a:r>
            <a:r>
              <a:rPr spc="-5" dirty="0"/>
              <a:t> </a:t>
            </a:r>
            <a:r>
              <a:rPr dirty="0"/>
              <a:t>7,</a:t>
            </a:r>
            <a:r>
              <a:rPr spc="-5" dirty="0"/>
              <a:t> </a:t>
            </a:r>
            <a:r>
              <a:rPr dirty="0"/>
              <a:t>2)</a:t>
            </a:r>
            <a:r>
              <a:rPr spc="-10" dirty="0"/>
              <a:t> </a:t>
            </a:r>
            <a:r>
              <a:rPr dirty="0"/>
              <a:t>and (1,</a:t>
            </a:r>
            <a:r>
              <a:rPr spc="-5" dirty="0"/>
              <a:t> </a:t>
            </a:r>
            <a:r>
              <a:rPr dirty="0"/>
              <a:t>4,</a:t>
            </a:r>
            <a:r>
              <a:rPr spc="-5" dirty="0"/>
              <a:t> </a:t>
            </a:r>
            <a:r>
              <a:rPr dirty="0"/>
              <a:t>8,</a:t>
            </a:r>
            <a:r>
              <a:rPr spc="-5" dirty="0"/>
              <a:t> </a:t>
            </a:r>
            <a:r>
              <a:rPr dirty="0"/>
              <a:t>7, 2,</a:t>
            </a:r>
            <a:r>
              <a:rPr spc="-5" dirty="0"/>
              <a:t> </a:t>
            </a:r>
            <a:r>
              <a:rPr dirty="0"/>
              <a:t>6,</a:t>
            </a:r>
            <a:r>
              <a:rPr spc="-5" dirty="0"/>
              <a:t> </a:t>
            </a:r>
            <a:r>
              <a:rPr dirty="0"/>
              <a:t>5,</a:t>
            </a:r>
            <a:r>
              <a:rPr spc="-5" dirty="0"/>
              <a:t> </a:t>
            </a:r>
            <a:r>
              <a:rPr dirty="0"/>
              <a:t>3)</a:t>
            </a:r>
            <a:r>
              <a:rPr spc="-5" dirty="0"/>
              <a:t> </a:t>
            </a:r>
            <a:r>
              <a:rPr spc="-25" dirty="0"/>
              <a:t>on 	</a:t>
            </a:r>
            <a:r>
              <a:rPr dirty="0"/>
              <a:t>an </a:t>
            </a:r>
            <a:r>
              <a:rPr spc="-10" dirty="0"/>
              <a:t>8-input-and-8-</a:t>
            </a:r>
            <a:r>
              <a:rPr dirty="0"/>
              <a:t>output Batcher’s</a:t>
            </a:r>
            <a:r>
              <a:rPr spc="10" dirty="0"/>
              <a:t> </a:t>
            </a:r>
            <a:r>
              <a:rPr spc="-10" dirty="0"/>
              <a:t>Even-</a:t>
            </a:r>
            <a:r>
              <a:rPr dirty="0"/>
              <a:t>Odd</a:t>
            </a:r>
            <a:r>
              <a:rPr spc="10" dirty="0"/>
              <a:t> </a:t>
            </a:r>
            <a:r>
              <a:rPr dirty="0"/>
              <a:t>sorting</a:t>
            </a:r>
            <a:r>
              <a:rPr spc="15" dirty="0"/>
              <a:t> </a:t>
            </a:r>
            <a:r>
              <a:rPr spc="-10" dirty="0"/>
              <a:t>network.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Happened-Before</a:t>
            </a:r>
            <a:r>
              <a:rPr spc="-15" dirty="0"/>
              <a:t> </a:t>
            </a:r>
            <a:r>
              <a:rPr spc="-10" dirty="0"/>
              <a:t>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923795"/>
            <a:ext cx="7862570" cy="38100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4965" marR="695960" indent="-342900">
              <a:lnSpc>
                <a:spcPct val="101400"/>
              </a:lnSpc>
              <a:spcBef>
                <a:spcPts val="50"/>
              </a:spcBef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happened-before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relation </a:t>
            </a:r>
            <a:r>
              <a:rPr sz="2800" dirty="0">
                <a:latin typeface="Times New Roman"/>
                <a:cs typeface="Times New Roman"/>
              </a:rPr>
              <a:t>(denoted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260" dirty="0">
                <a:latin typeface="Symbol"/>
                <a:cs typeface="Symbol"/>
              </a:rPr>
              <a:t></a:t>
            </a:r>
            <a:r>
              <a:rPr sz="2800" spc="260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defined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follows: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>
              <a:latin typeface="Times New Roman"/>
              <a:cs typeface="Times New Roman"/>
            </a:endParaRPr>
          </a:p>
          <a:p>
            <a:pPr marL="354965" marR="233045" indent="-342900">
              <a:lnSpc>
                <a:spcPct val="100000"/>
              </a:lnSpc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  <a:tab pos="3952240" algn="l"/>
              </a:tabLst>
            </a:pPr>
            <a:r>
              <a:rPr sz="2400" dirty="0">
                <a:latin typeface="Times New Roman"/>
                <a:cs typeface="Times New Roman"/>
              </a:rPr>
              <a:t>Rule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spc="-25" dirty="0">
                <a:latin typeface="Times New Roman"/>
                <a:cs typeface="Times New Roman"/>
              </a:rPr>
              <a:t>was </a:t>
            </a:r>
            <a:r>
              <a:rPr sz="2400" dirty="0">
                <a:latin typeface="Times New Roman"/>
                <a:cs typeface="Times New Roman"/>
              </a:rPr>
              <a:t>executed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before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405" dirty="0">
                <a:latin typeface="Symbol"/>
                <a:cs typeface="Symbol"/>
              </a:rPr>
              <a:t>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25" dirty="0">
                <a:latin typeface="Times New Roman"/>
                <a:cs typeface="Times New Roman"/>
              </a:rPr>
              <a:t>b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8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  <a:tab pos="2703195" algn="l"/>
              </a:tabLst>
            </a:pPr>
            <a:r>
              <a:rPr sz="2400" dirty="0">
                <a:latin typeface="Times New Roman"/>
                <a:cs typeface="Times New Roman"/>
              </a:rPr>
              <a:t>Rule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sending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another </a:t>
            </a:r>
            <a:r>
              <a:rPr sz="2400" dirty="0">
                <a:latin typeface="Times New Roman"/>
                <a:cs typeface="Times New Roman"/>
              </a:rPr>
              <a:t>process,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405" dirty="0">
                <a:latin typeface="Symbol"/>
                <a:cs typeface="Symbol"/>
              </a:rPr>
              <a:t>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25" dirty="0">
                <a:latin typeface="Times New Roman"/>
                <a:cs typeface="Times New Roman"/>
              </a:rPr>
              <a:t>b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  <a:tab pos="2355215" algn="l"/>
                <a:tab pos="3780790" algn="l"/>
                <a:tab pos="5349240" algn="l"/>
              </a:tabLst>
            </a:pPr>
            <a:r>
              <a:rPr sz="2400" dirty="0">
                <a:latin typeface="Times New Roman"/>
                <a:cs typeface="Times New Roman"/>
              </a:rPr>
              <a:t>Rule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 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spc="405" dirty="0">
                <a:latin typeface="Symbol"/>
                <a:cs typeface="Symbol"/>
              </a:rPr>
              <a:t>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spc="405" dirty="0">
                <a:latin typeface="Symbol"/>
                <a:cs typeface="Symbol"/>
              </a:rPr>
              <a:t>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405" dirty="0">
                <a:latin typeface="Symbol"/>
                <a:cs typeface="Symbol"/>
              </a:rPr>
              <a:t>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25" dirty="0">
                <a:latin typeface="Times New Roman"/>
                <a:cs typeface="Times New Roman"/>
              </a:rPr>
              <a:t>c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DE3E4D-9E0B-3990-EC98-9A1F236D895D}"/>
                  </a:ext>
                </a:extLst>
              </p14:cNvPr>
              <p14:cNvContentPartPr/>
              <p14:nvPr/>
            </p14:nvContentPartPr>
            <p14:xfrm>
              <a:off x="-4372440" y="969480"/>
              <a:ext cx="224280" cy="813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DE3E4D-9E0B-3990-EC98-9A1F236D89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408440" y="933840"/>
                <a:ext cx="295920" cy="8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882A70-1316-6220-5163-794B6ED782F6}"/>
                  </a:ext>
                </a:extLst>
              </p14:cNvPr>
              <p14:cNvContentPartPr/>
              <p14:nvPr/>
            </p14:nvContentPartPr>
            <p14:xfrm>
              <a:off x="-4023960" y="1590480"/>
              <a:ext cx="360" cy="231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882A70-1316-6220-5163-794B6ED782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059960" y="1554840"/>
                <a:ext cx="720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E2F633-5E74-6B23-5FD8-8B4ECCA8F288}"/>
                  </a:ext>
                </a:extLst>
              </p14:cNvPr>
              <p14:cNvContentPartPr/>
              <p14:nvPr/>
            </p14:nvContentPartPr>
            <p14:xfrm>
              <a:off x="-3513120" y="811080"/>
              <a:ext cx="223920" cy="562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E2F633-5E74-6B23-5FD8-8B4ECCA8F2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548760" y="775080"/>
                <a:ext cx="29556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535C6A-D0AC-DBFE-099B-958D33E17190}"/>
                  </a:ext>
                </a:extLst>
              </p14:cNvPr>
              <p14:cNvContentPartPr/>
              <p14:nvPr/>
            </p14:nvContentPartPr>
            <p14:xfrm>
              <a:off x="-3516000" y="624960"/>
              <a:ext cx="160920" cy="433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535C6A-D0AC-DBFE-099B-958D33E171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3552000" y="588960"/>
                <a:ext cx="23256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DD9B14B-0371-35B2-0A7B-886EBB681184}"/>
                  </a:ext>
                </a:extLst>
              </p14:cNvPr>
              <p14:cNvContentPartPr/>
              <p14:nvPr/>
            </p14:nvContentPartPr>
            <p14:xfrm>
              <a:off x="-3066720" y="1236240"/>
              <a:ext cx="202320" cy="315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DD9B14B-0371-35B2-0A7B-886EBB6811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3102360" y="1200240"/>
                <a:ext cx="2739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6CF57ED-2DA1-C147-0AE7-6CDE3824FF14}"/>
                  </a:ext>
                </a:extLst>
              </p14:cNvPr>
              <p14:cNvContentPartPr/>
              <p14:nvPr/>
            </p14:nvContentPartPr>
            <p14:xfrm>
              <a:off x="-2955120" y="1975320"/>
              <a:ext cx="490680" cy="3908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6CF57ED-2DA1-C147-0AE7-6CDE3824FF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990760" y="1939680"/>
                <a:ext cx="562320" cy="39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EB8B10B-B7E7-5695-F326-9B2B683659AD}"/>
                  </a:ext>
                </a:extLst>
              </p14:cNvPr>
              <p14:cNvContentPartPr/>
              <p14:nvPr/>
            </p14:nvContentPartPr>
            <p14:xfrm>
              <a:off x="-1876560" y="739080"/>
              <a:ext cx="138240" cy="746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EB8B10B-B7E7-5695-F326-9B2B683659A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912560" y="703080"/>
                <a:ext cx="20988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0E836C-0831-D695-17BA-2D461BD35122}"/>
                  </a:ext>
                </a:extLst>
              </p14:cNvPr>
              <p14:cNvContentPartPr/>
              <p14:nvPr/>
            </p14:nvContentPartPr>
            <p14:xfrm>
              <a:off x="-1507200" y="1268640"/>
              <a:ext cx="192600" cy="438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0E836C-0831-D695-17BA-2D461BD3512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542840" y="1233000"/>
                <a:ext cx="2642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A062F1-73F5-0235-7478-3440247FB2FD}"/>
                  </a:ext>
                </a:extLst>
              </p14:cNvPr>
              <p14:cNvContentPartPr/>
              <p14:nvPr/>
            </p14:nvContentPartPr>
            <p14:xfrm>
              <a:off x="-1455360" y="1976760"/>
              <a:ext cx="483840" cy="38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A062F1-73F5-0235-7478-3440247FB2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1491000" y="1940760"/>
                <a:ext cx="555480" cy="39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B6916E-C8EF-ECE6-9093-70F9FF5E51E4}"/>
                  </a:ext>
                </a:extLst>
              </p14:cNvPr>
              <p14:cNvContentPartPr/>
              <p14:nvPr/>
            </p14:nvContentPartPr>
            <p14:xfrm>
              <a:off x="-4220520" y="2482200"/>
              <a:ext cx="92880" cy="141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B6916E-C8EF-ECE6-9093-70F9FF5E51E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4238520" y="2464560"/>
                <a:ext cx="1285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DC1EDC5-C4ED-C6BF-9222-2B91576B132A}"/>
                  </a:ext>
                </a:extLst>
              </p14:cNvPr>
              <p14:cNvContentPartPr/>
              <p14:nvPr/>
            </p14:nvContentPartPr>
            <p14:xfrm>
              <a:off x="-4020360" y="2380680"/>
              <a:ext cx="7560" cy="270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DC1EDC5-C4ED-C6BF-9222-2B91576B132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4038000" y="2362680"/>
                <a:ext cx="432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AF1D55-C70E-7D90-009C-5B66A14DA208}"/>
                  </a:ext>
                </a:extLst>
              </p14:cNvPr>
              <p14:cNvContentPartPr/>
              <p14:nvPr/>
            </p14:nvContentPartPr>
            <p14:xfrm>
              <a:off x="-4214040" y="3075120"/>
              <a:ext cx="87120" cy="117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AF1D55-C70E-7D90-009C-5B66A14DA20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4232040" y="3057120"/>
                <a:ext cx="1227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D025585-B342-FF85-0C2C-25C19C246A4B}"/>
                  </a:ext>
                </a:extLst>
              </p14:cNvPr>
              <p14:cNvContentPartPr/>
              <p14:nvPr/>
            </p14:nvContentPartPr>
            <p14:xfrm>
              <a:off x="-4584120" y="2911680"/>
              <a:ext cx="210960" cy="394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D025585-B342-FF85-0C2C-25C19C246A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4601760" y="2893680"/>
                <a:ext cx="24660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AB1EE90-339A-E036-9DEC-396500590CD9}"/>
                  </a:ext>
                </a:extLst>
              </p14:cNvPr>
              <p14:cNvContentPartPr/>
              <p14:nvPr/>
            </p14:nvContentPartPr>
            <p14:xfrm>
              <a:off x="-4164360" y="3154680"/>
              <a:ext cx="1333080" cy="761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AB1EE90-339A-E036-9DEC-396500590CD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-4182000" y="3136680"/>
                <a:ext cx="136872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A9FCA41-E011-4B03-EAF1-0C4DCF0CC315}"/>
                  </a:ext>
                </a:extLst>
              </p14:cNvPr>
              <p14:cNvContentPartPr/>
              <p14:nvPr/>
            </p14:nvContentPartPr>
            <p14:xfrm>
              <a:off x="-2801760" y="3823200"/>
              <a:ext cx="136080" cy="258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A9FCA41-E011-4B03-EAF1-0C4DCF0CC31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2819760" y="3805200"/>
                <a:ext cx="1717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7571AFB-997D-F9C0-0637-994CC557658C}"/>
                  </a:ext>
                </a:extLst>
              </p14:cNvPr>
              <p14:cNvContentPartPr/>
              <p14:nvPr/>
            </p14:nvContentPartPr>
            <p14:xfrm>
              <a:off x="-2883120" y="3059640"/>
              <a:ext cx="99360" cy="107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7571AFB-997D-F9C0-0637-994CC557658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2901120" y="3042000"/>
                <a:ext cx="1350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9DC83A8-5C58-89F2-A936-1BD2F10C4916}"/>
                  </a:ext>
                </a:extLst>
              </p14:cNvPr>
              <p14:cNvContentPartPr/>
              <p14:nvPr/>
            </p14:nvContentPartPr>
            <p14:xfrm>
              <a:off x="-2686560" y="2873160"/>
              <a:ext cx="70920" cy="39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9DC83A8-5C58-89F2-A936-1BD2F10C491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704200" y="2855520"/>
                <a:ext cx="1065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2FC12C-51C9-7FE3-5A44-28FF640899E8}"/>
                  </a:ext>
                </a:extLst>
              </p14:cNvPr>
              <p14:cNvContentPartPr/>
              <p14:nvPr/>
            </p14:nvContentPartPr>
            <p14:xfrm>
              <a:off x="-2682600" y="2904840"/>
              <a:ext cx="215640" cy="204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2FC12C-51C9-7FE3-5A44-28FF640899E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-2700600" y="2886840"/>
                <a:ext cx="2512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EA0E513-D3C3-F95D-2D61-D512E1844014}"/>
                  </a:ext>
                </a:extLst>
              </p14:cNvPr>
              <p14:cNvContentPartPr/>
              <p14:nvPr/>
            </p14:nvContentPartPr>
            <p14:xfrm>
              <a:off x="-2553720" y="3812040"/>
              <a:ext cx="128880" cy="281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EA0E513-D3C3-F95D-2D61-D512E184401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-2571720" y="3794040"/>
                <a:ext cx="1645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5D90ABF-14C5-2F32-9669-F035D25A735B}"/>
                  </a:ext>
                </a:extLst>
              </p14:cNvPr>
              <p14:cNvContentPartPr/>
              <p14:nvPr/>
            </p14:nvContentPartPr>
            <p14:xfrm>
              <a:off x="-2596920" y="5097600"/>
              <a:ext cx="1229760" cy="29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5D90ABF-14C5-2F32-9669-F035D25A73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-2614560" y="5079600"/>
                <a:ext cx="12654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C1CD69E-08E2-6398-458A-00548BBD99FA}"/>
                  </a:ext>
                </a:extLst>
              </p14:cNvPr>
              <p14:cNvContentPartPr/>
              <p14:nvPr/>
            </p14:nvContentPartPr>
            <p14:xfrm>
              <a:off x="-1420080" y="2658600"/>
              <a:ext cx="174960" cy="186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C1CD69E-08E2-6398-458A-00548BBD99F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-1437720" y="2640600"/>
                <a:ext cx="2106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9A0A142-1BC1-BF67-AE74-C896B8BBA493}"/>
                  </a:ext>
                </a:extLst>
              </p14:cNvPr>
              <p14:cNvContentPartPr/>
              <p14:nvPr/>
            </p14:nvContentPartPr>
            <p14:xfrm>
              <a:off x="-1335840" y="3501360"/>
              <a:ext cx="196200" cy="179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9A0A142-1BC1-BF67-AE74-C896B8BBA49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-1353480" y="3483720"/>
                <a:ext cx="2318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BA0EC4C-48A6-7B56-177A-DDB6E8EED9CF}"/>
                  </a:ext>
                </a:extLst>
              </p14:cNvPr>
              <p14:cNvContentPartPr/>
              <p14:nvPr/>
            </p14:nvContentPartPr>
            <p14:xfrm>
              <a:off x="-1273920" y="4322160"/>
              <a:ext cx="132840" cy="147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BA0EC4C-48A6-7B56-177A-DDB6E8EED9C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-1291920" y="4304520"/>
                <a:ext cx="1684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3608721-3D2B-FDE1-CBD5-2C905D697122}"/>
                  </a:ext>
                </a:extLst>
              </p14:cNvPr>
              <p14:cNvContentPartPr/>
              <p14:nvPr/>
            </p14:nvContentPartPr>
            <p14:xfrm>
              <a:off x="-4198200" y="2083320"/>
              <a:ext cx="621000" cy="3980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3608721-3D2B-FDE1-CBD5-2C905D69712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-4261200" y="2020680"/>
                <a:ext cx="746640" cy="41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2AAA09C-160D-788E-A539-625B07493CB6}"/>
                  </a:ext>
                </a:extLst>
              </p14:cNvPr>
              <p14:cNvContentPartPr/>
              <p14:nvPr/>
            </p14:nvContentPartPr>
            <p14:xfrm>
              <a:off x="-4257960" y="2505960"/>
              <a:ext cx="126000" cy="97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2AAA09C-160D-788E-A539-625B07493C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-4275960" y="2488320"/>
                <a:ext cx="1616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AC83D62-809C-8BD9-5FDB-1D6041CF43FF}"/>
                  </a:ext>
                </a:extLst>
              </p14:cNvPr>
              <p14:cNvContentPartPr/>
              <p14:nvPr/>
            </p14:nvContentPartPr>
            <p14:xfrm>
              <a:off x="-4212240" y="3147840"/>
              <a:ext cx="164520" cy="186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AC83D62-809C-8BD9-5FDB-1D6041CF43F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-4229880" y="3129840"/>
                <a:ext cx="2001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8801976-E880-1CC1-D8C5-B8ABDA7C023C}"/>
                  </a:ext>
                </a:extLst>
              </p14:cNvPr>
              <p14:cNvContentPartPr/>
              <p14:nvPr/>
            </p14:nvContentPartPr>
            <p14:xfrm>
              <a:off x="-3768720" y="3186360"/>
              <a:ext cx="891720" cy="1950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8801976-E880-1CC1-D8C5-B8ABDA7C023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-3786360" y="3168720"/>
                <a:ext cx="927360" cy="19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4CDE825-5DFA-BDB9-624E-5C7730EFC0C8}"/>
                  </a:ext>
                </a:extLst>
              </p14:cNvPr>
              <p14:cNvContentPartPr/>
              <p14:nvPr/>
            </p14:nvContentPartPr>
            <p14:xfrm>
              <a:off x="-3579720" y="5151960"/>
              <a:ext cx="177480" cy="366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4CDE825-5DFA-BDB9-624E-5C7730EFC0C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-3597720" y="5133960"/>
                <a:ext cx="2131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F970C30-4679-6042-3D59-61280C67E26C}"/>
                  </a:ext>
                </a:extLst>
              </p14:cNvPr>
              <p14:cNvContentPartPr/>
              <p14:nvPr/>
            </p14:nvContentPartPr>
            <p14:xfrm>
              <a:off x="-4121160" y="4084200"/>
              <a:ext cx="1731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F970C30-4679-6042-3D59-61280C67E26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-4139160" y="4066200"/>
                <a:ext cx="208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20EC93C-F6D4-9593-042E-0381C14C9534}"/>
                  </a:ext>
                </a:extLst>
              </p14:cNvPr>
              <p14:cNvContentPartPr/>
              <p14:nvPr/>
            </p14:nvContentPartPr>
            <p14:xfrm>
              <a:off x="-3802920" y="4104360"/>
              <a:ext cx="12492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20EC93C-F6D4-9593-042E-0381C14C95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-3820560" y="4086360"/>
                <a:ext cx="160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5650AC2-1852-42E8-6885-F7EE5C1FA918}"/>
                  </a:ext>
                </a:extLst>
              </p14:cNvPr>
              <p14:cNvContentPartPr/>
              <p14:nvPr/>
            </p14:nvContentPartPr>
            <p14:xfrm>
              <a:off x="-3564600" y="4088520"/>
              <a:ext cx="162000" cy="16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5650AC2-1852-42E8-6885-F7EE5C1FA91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-3582240" y="4070880"/>
                <a:ext cx="1976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A8CC2AD-168B-BD87-7CA7-01EF9F4AD5CB}"/>
                  </a:ext>
                </a:extLst>
              </p14:cNvPr>
              <p14:cNvContentPartPr/>
              <p14:nvPr/>
            </p14:nvContentPartPr>
            <p14:xfrm>
              <a:off x="-3330600" y="4077000"/>
              <a:ext cx="95400" cy="11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A8CC2AD-168B-BD87-7CA7-01EF9F4AD5C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-3348240" y="4059000"/>
                <a:ext cx="1310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B0118CC-9B95-37E3-0B52-CCDE23F43970}"/>
                  </a:ext>
                </a:extLst>
              </p14:cNvPr>
              <p14:cNvContentPartPr/>
              <p14:nvPr/>
            </p14:nvContentPartPr>
            <p14:xfrm>
              <a:off x="-3129360" y="4014360"/>
              <a:ext cx="210600" cy="59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B0118CC-9B95-37E3-0B52-CCDE23F4397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-3147000" y="3996720"/>
                <a:ext cx="2462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628E261-B950-B0C5-E3E6-74681209F392}"/>
                  </a:ext>
                </a:extLst>
              </p14:cNvPr>
              <p14:cNvContentPartPr/>
              <p14:nvPr/>
            </p14:nvContentPartPr>
            <p14:xfrm>
              <a:off x="-4462080" y="3543480"/>
              <a:ext cx="158760" cy="552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628E261-B950-B0C5-E3E6-74681209F39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-4479720" y="3525480"/>
                <a:ext cx="19440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E46B80A-81FD-4EFF-459B-54B672A4F725}"/>
                  </a:ext>
                </a:extLst>
              </p14:cNvPr>
              <p14:cNvContentPartPr/>
              <p14:nvPr/>
            </p14:nvContentPartPr>
            <p14:xfrm>
              <a:off x="-4607880" y="3638880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E46B80A-81FD-4EFF-459B-54B672A4F72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-4625880" y="36212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42EEA02-46CB-6103-46B4-6C035C183D18}"/>
                  </a:ext>
                </a:extLst>
              </p14:cNvPr>
              <p14:cNvContentPartPr/>
              <p14:nvPr/>
            </p14:nvContentPartPr>
            <p14:xfrm>
              <a:off x="-4608480" y="3653280"/>
              <a:ext cx="104400" cy="212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42EEA02-46CB-6103-46B4-6C035C183D1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-4626480" y="3635640"/>
                <a:ext cx="1400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B2B91DB-671E-C705-14E5-662BD88C3E05}"/>
                  </a:ext>
                </a:extLst>
              </p14:cNvPr>
              <p14:cNvContentPartPr/>
              <p14:nvPr/>
            </p14:nvContentPartPr>
            <p14:xfrm>
              <a:off x="-4652760" y="3743640"/>
              <a:ext cx="133560" cy="12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B2B91DB-671E-C705-14E5-662BD88C3E0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-4670400" y="3726000"/>
                <a:ext cx="1692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BDFFF6A-260A-F4B0-D47F-0A70A02FC623}"/>
                  </a:ext>
                </a:extLst>
              </p14:cNvPr>
              <p14:cNvContentPartPr/>
              <p14:nvPr/>
            </p14:nvContentPartPr>
            <p14:xfrm>
              <a:off x="-4882440" y="3682440"/>
              <a:ext cx="270000" cy="345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BDFFF6A-260A-F4B0-D47F-0A70A02FC62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-4900080" y="3664440"/>
                <a:ext cx="305640" cy="3812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7D292245-B1B1-75F9-FC13-B204FB06CB20}"/>
              </a:ext>
            </a:extLst>
          </p:cNvPr>
          <p:cNvSpPr txBox="1"/>
          <p:nvPr/>
        </p:nvSpPr>
        <p:spPr>
          <a:xfrm rot="16200000">
            <a:off x="-1684144" y="3048238"/>
            <a:ext cx="196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Relationship</a:t>
            </a:r>
            <a:r>
              <a:rPr spc="-25" dirty="0"/>
              <a:t> </a:t>
            </a:r>
            <a:r>
              <a:rPr dirty="0"/>
              <a:t>Between</a:t>
            </a:r>
            <a:r>
              <a:rPr spc="-15" dirty="0"/>
              <a:t> </a:t>
            </a:r>
            <a:r>
              <a:rPr dirty="0"/>
              <a:t>Two</a:t>
            </a:r>
            <a:r>
              <a:rPr spc="-10" dirty="0"/>
              <a:t> 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925828"/>
            <a:ext cx="778129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  <a:tab pos="7486015" algn="l"/>
              </a:tabLst>
            </a:pP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causally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related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455" dirty="0">
                <a:latin typeface="Symbol"/>
                <a:cs typeface="Symbol"/>
              </a:rPr>
              <a:t>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405" dirty="0">
                <a:latin typeface="Symbol"/>
                <a:cs typeface="Symbol"/>
              </a:rPr>
              <a:t>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2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A0000"/>
              </a:buClr>
              <a:buFont typeface="Arial"/>
              <a:buChar char="■"/>
            </a:pPr>
            <a:endParaRPr sz="34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said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concurrent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405" dirty="0">
                <a:latin typeface="Symbol"/>
                <a:cs typeface="Symbol"/>
              </a:rPr>
              <a:t></a:t>
            </a:r>
            <a:endParaRPr sz="2400">
              <a:latin typeface="Symbol"/>
              <a:cs typeface="Symbol"/>
            </a:endParaRPr>
          </a:p>
          <a:p>
            <a:pPr marL="354965">
              <a:lnSpc>
                <a:spcPct val="100000"/>
              </a:lnSpc>
              <a:spcBef>
                <a:spcPts val="25"/>
              </a:spcBef>
              <a:tabLst>
                <a:tab pos="1780539" algn="l"/>
              </a:tabLst>
            </a:pP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spc="405" dirty="0">
                <a:latin typeface="Symbol"/>
                <a:cs typeface="Symbol"/>
              </a:rPr>
              <a:t>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(denoted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||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b</a:t>
            </a:r>
            <a:r>
              <a:rPr sz="2400" spc="-25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32766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400" y="28956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0939" y="5811011"/>
            <a:ext cx="4340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time-</a:t>
            </a:r>
            <a:r>
              <a:rPr sz="2000" dirty="0">
                <a:latin typeface="Times New Roman"/>
                <a:cs typeface="Times New Roman"/>
              </a:rPr>
              <a:t>space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distributed</a:t>
            </a:r>
            <a:r>
              <a:rPr sz="2000" spc="-10" dirty="0">
                <a:latin typeface="Times New Roman"/>
                <a:cs typeface="Times New Roman"/>
              </a:rPr>
              <a:t> system.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95987" y="2695575"/>
            <a:ext cx="977900" cy="760730"/>
            <a:chOff x="5995987" y="2695575"/>
            <a:chExt cx="977900" cy="760730"/>
          </a:xfrm>
        </p:grpSpPr>
        <p:sp>
          <p:nvSpPr>
            <p:cNvPr id="5" name="object 5"/>
            <p:cNvSpPr/>
            <p:nvPr/>
          </p:nvSpPr>
          <p:spPr>
            <a:xfrm>
              <a:off x="6045200" y="2735262"/>
              <a:ext cx="1905" cy="716280"/>
            </a:xfrm>
            <a:custGeom>
              <a:avLst/>
              <a:gdLst/>
              <a:ahLst/>
              <a:cxnLst/>
              <a:rect l="l" t="t" r="r" b="b"/>
              <a:pathLst>
                <a:path w="1904" h="716279">
                  <a:moveTo>
                    <a:pt x="0" y="0"/>
                  </a:moveTo>
                  <a:lnTo>
                    <a:pt x="1588" y="7159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00750" y="3309938"/>
              <a:ext cx="92075" cy="119380"/>
            </a:xfrm>
            <a:custGeom>
              <a:avLst/>
              <a:gdLst/>
              <a:ahLst/>
              <a:cxnLst/>
              <a:rect l="l" t="t" r="r" b="b"/>
              <a:pathLst>
                <a:path w="92075" h="119379">
                  <a:moveTo>
                    <a:pt x="92075" y="0"/>
                  </a:moveTo>
                  <a:lnTo>
                    <a:pt x="44332" y="119063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45200" y="2735262"/>
              <a:ext cx="923925" cy="1905"/>
            </a:xfrm>
            <a:custGeom>
              <a:avLst/>
              <a:gdLst/>
              <a:ahLst/>
              <a:cxnLst/>
              <a:rect l="l" t="t" r="r" b="b"/>
              <a:pathLst>
                <a:path w="923925" h="1905">
                  <a:moveTo>
                    <a:pt x="0" y="0"/>
                  </a:moveTo>
                  <a:lnTo>
                    <a:pt x="923925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77037" y="2700338"/>
              <a:ext cx="161925" cy="68580"/>
            </a:xfrm>
            <a:custGeom>
              <a:avLst/>
              <a:gdLst/>
              <a:ahLst/>
              <a:cxnLst/>
              <a:rect l="l" t="t" r="r" b="b"/>
              <a:pathLst>
                <a:path w="161925" h="68580">
                  <a:moveTo>
                    <a:pt x="0" y="0"/>
                  </a:moveTo>
                  <a:lnTo>
                    <a:pt x="161925" y="35395"/>
                  </a:lnTo>
                  <a:lnTo>
                    <a:pt x="0" y="682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6197600" y="3165475"/>
              <a:ext cx="223837" cy="65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6657975" y="2840037"/>
              <a:ext cx="274637" cy="6508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cstate="print"/>
          <a:stretch>
            <a:fillRect/>
          </a:stretch>
        </p:blipFill>
        <p:spPr>
          <a:xfrm>
            <a:off x="2160587" y="2571750"/>
            <a:ext cx="111125" cy="6508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cstate="print"/>
          <a:stretch>
            <a:fillRect/>
          </a:stretch>
        </p:blipFill>
        <p:spPr>
          <a:xfrm>
            <a:off x="2160587" y="3008312"/>
            <a:ext cx="94932" cy="650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cstate="print"/>
          <a:stretch>
            <a:fillRect/>
          </a:stretch>
        </p:blipFill>
        <p:spPr>
          <a:xfrm>
            <a:off x="2160587" y="3446462"/>
            <a:ext cx="111125" cy="6508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cstate="print"/>
          <a:stretch>
            <a:fillRect/>
          </a:stretch>
        </p:blipFill>
        <p:spPr>
          <a:xfrm>
            <a:off x="2160587" y="3881437"/>
            <a:ext cx="107950" cy="6508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822575" y="2303462"/>
            <a:ext cx="2689225" cy="3013075"/>
            <a:chOff x="2822575" y="2303462"/>
            <a:chExt cx="2689225" cy="3013075"/>
          </a:xfrm>
        </p:grpSpPr>
        <p:pic>
          <p:nvPicPr>
            <p:cNvPr id="16" name="object 16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22575" y="2519362"/>
              <a:ext cx="158750" cy="1190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22575" y="2957512"/>
              <a:ext cx="158750" cy="1190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22575" y="3394075"/>
              <a:ext cx="158750" cy="1190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22575" y="3832225"/>
              <a:ext cx="158750" cy="1190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01950" y="2308225"/>
              <a:ext cx="1905" cy="3003550"/>
            </a:xfrm>
            <a:custGeom>
              <a:avLst/>
              <a:gdLst/>
              <a:ahLst/>
              <a:cxnLst/>
              <a:rect l="l" t="t" r="r" b="b"/>
              <a:pathLst>
                <a:path w="1905" h="3003550">
                  <a:moveTo>
                    <a:pt x="0" y="0"/>
                  </a:moveTo>
                  <a:lnTo>
                    <a:pt x="1588" y="3003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65437" y="5180012"/>
              <a:ext cx="74930" cy="107950"/>
            </a:xfrm>
            <a:custGeom>
              <a:avLst/>
              <a:gdLst/>
              <a:ahLst/>
              <a:cxnLst/>
              <a:rect l="l" t="t" r="r" b="b"/>
              <a:pathLst>
                <a:path w="74930" h="107950">
                  <a:moveTo>
                    <a:pt x="74613" y="0"/>
                  </a:moveTo>
                  <a:lnTo>
                    <a:pt x="37306" y="10795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4086225" y="2519362"/>
              <a:ext cx="158750" cy="1190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4086225" y="2957512"/>
              <a:ext cx="158750" cy="1190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4086225" y="3394075"/>
              <a:ext cx="158750" cy="1190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4086225" y="3832225"/>
              <a:ext cx="158750" cy="11906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65600" y="2308225"/>
              <a:ext cx="1905" cy="3003550"/>
            </a:xfrm>
            <a:custGeom>
              <a:avLst/>
              <a:gdLst/>
              <a:ahLst/>
              <a:cxnLst/>
              <a:rect l="l" t="t" r="r" b="b"/>
              <a:pathLst>
                <a:path w="1904" h="3003550">
                  <a:moveTo>
                    <a:pt x="0" y="0"/>
                  </a:moveTo>
                  <a:lnTo>
                    <a:pt x="1588" y="3003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32262" y="5180012"/>
              <a:ext cx="69850" cy="107950"/>
            </a:xfrm>
            <a:custGeom>
              <a:avLst/>
              <a:gdLst/>
              <a:ahLst/>
              <a:cxnLst/>
              <a:rect l="l" t="t" r="r" b="b"/>
              <a:pathLst>
                <a:path w="69850" h="107950">
                  <a:moveTo>
                    <a:pt x="69850" y="0"/>
                  </a:moveTo>
                  <a:lnTo>
                    <a:pt x="33261" y="10795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01950" y="2579687"/>
              <a:ext cx="1192530" cy="1257300"/>
            </a:xfrm>
            <a:custGeom>
              <a:avLst/>
              <a:gdLst/>
              <a:ahLst/>
              <a:cxnLst/>
              <a:rect l="l" t="t" r="r" b="b"/>
              <a:pathLst>
                <a:path w="1192529" h="1257300">
                  <a:moveTo>
                    <a:pt x="0" y="0"/>
                  </a:moveTo>
                  <a:lnTo>
                    <a:pt x="1192212" y="1257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1950" y="2579687"/>
              <a:ext cx="1192530" cy="1257300"/>
            </a:xfrm>
            <a:custGeom>
              <a:avLst/>
              <a:gdLst/>
              <a:ahLst/>
              <a:cxnLst/>
              <a:rect l="l" t="t" r="r" b="b"/>
              <a:pathLst>
                <a:path w="1192529" h="1257300">
                  <a:moveTo>
                    <a:pt x="0" y="0"/>
                  </a:moveTo>
                  <a:lnTo>
                    <a:pt x="1192213" y="1257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3711575"/>
              <a:ext cx="111125" cy="104775"/>
            </a:xfrm>
            <a:custGeom>
              <a:avLst/>
              <a:gdLst/>
              <a:ahLst/>
              <a:cxnLst/>
              <a:rect l="l" t="t" r="r" b="b"/>
              <a:pathLst>
                <a:path w="111125" h="104775">
                  <a:moveTo>
                    <a:pt x="60613" y="0"/>
                  </a:moveTo>
                  <a:lnTo>
                    <a:pt x="111125" y="104775"/>
                  </a:lnTo>
                  <a:lnTo>
                    <a:pt x="0" y="3243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353050" y="2519362"/>
              <a:ext cx="158750" cy="11906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353050" y="4487862"/>
              <a:ext cx="158750" cy="1190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353050" y="4924425"/>
              <a:ext cx="158750" cy="11906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353050" y="4049712"/>
              <a:ext cx="158750" cy="11906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432425" y="2308225"/>
              <a:ext cx="1905" cy="3003550"/>
            </a:xfrm>
            <a:custGeom>
              <a:avLst/>
              <a:gdLst/>
              <a:ahLst/>
              <a:cxnLst/>
              <a:rect l="l" t="t" r="r" b="b"/>
              <a:pathLst>
                <a:path w="1904" h="3003550">
                  <a:moveTo>
                    <a:pt x="0" y="0"/>
                  </a:moveTo>
                  <a:lnTo>
                    <a:pt x="1588" y="3003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97500" y="5180012"/>
              <a:ext cx="71755" cy="107950"/>
            </a:xfrm>
            <a:custGeom>
              <a:avLst/>
              <a:gdLst/>
              <a:ahLst/>
              <a:cxnLst/>
              <a:rect l="l" t="t" r="r" b="b"/>
              <a:pathLst>
                <a:path w="71754" h="107950">
                  <a:moveTo>
                    <a:pt x="71438" y="0"/>
                  </a:moveTo>
                  <a:lnTo>
                    <a:pt x="34018" y="10795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65600" y="2579687"/>
              <a:ext cx="1266825" cy="1967230"/>
            </a:xfrm>
            <a:custGeom>
              <a:avLst/>
              <a:gdLst/>
              <a:ahLst/>
              <a:cxnLst/>
              <a:rect l="l" t="t" r="r" b="b"/>
              <a:pathLst>
                <a:path w="1266825" h="1967229">
                  <a:moveTo>
                    <a:pt x="0" y="0"/>
                  </a:moveTo>
                  <a:lnTo>
                    <a:pt x="1266825" y="196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65600" y="2579687"/>
              <a:ext cx="1266825" cy="1967230"/>
            </a:xfrm>
            <a:custGeom>
              <a:avLst/>
              <a:gdLst/>
              <a:ahLst/>
              <a:cxnLst/>
              <a:rect l="l" t="t" r="r" b="b"/>
              <a:pathLst>
                <a:path w="1266825" h="1967229">
                  <a:moveTo>
                    <a:pt x="0" y="0"/>
                  </a:moveTo>
                  <a:lnTo>
                    <a:pt x="1266825" y="19669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24475" y="4414838"/>
              <a:ext cx="93980" cy="109855"/>
            </a:xfrm>
            <a:custGeom>
              <a:avLst/>
              <a:gdLst/>
              <a:ahLst/>
              <a:cxnLst/>
              <a:rect l="l" t="t" r="r" b="b"/>
              <a:pathLst>
                <a:path w="93979" h="109854">
                  <a:moveTo>
                    <a:pt x="63557" y="0"/>
                  </a:moveTo>
                  <a:lnTo>
                    <a:pt x="93663" y="109538"/>
                  </a:lnTo>
                  <a:lnTo>
                    <a:pt x="0" y="2489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65600" y="3508375"/>
              <a:ext cx="1192530" cy="601980"/>
            </a:xfrm>
            <a:custGeom>
              <a:avLst/>
              <a:gdLst/>
              <a:ahLst/>
              <a:cxnLst/>
              <a:rect l="l" t="t" r="r" b="b"/>
              <a:pathLst>
                <a:path w="1192529" h="601979">
                  <a:moveTo>
                    <a:pt x="0" y="0"/>
                  </a:moveTo>
                  <a:lnTo>
                    <a:pt x="1192212" y="601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65600" y="3508375"/>
              <a:ext cx="1192530" cy="601980"/>
            </a:xfrm>
            <a:custGeom>
              <a:avLst/>
              <a:gdLst/>
              <a:ahLst/>
              <a:cxnLst/>
              <a:rect l="l" t="t" r="r" b="b"/>
              <a:pathLst>
                <a:path w="1192529" h="601979">
                  <a:moveTo>
                    <a:pt x="0" y="0"/>
                  </a:moveTo>
                  <a:lnTo>
                    <a:pt x="1192213" y="6016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91125" y="4013199"/>
              <a:ext cx="139700" cy="81280"/>
            </a:xfrm>
            <a:custGeom>
              <a:avLst/>
              <a:gdLst/>
              <a:ahLst/>
              <a:cxnLst/>
              <a:rect l="l" t="t" r="r" b="b"/>
              <a:pathLst>
                <a:path w="139700" h="81279">
                  <a:moveTo>
                    <a:pt x="40887" y="0"/>
                  </a:moveTo>
                  <a:lnTo>
                    <a:pt x="139700" y="80963"/>
                  </a:lnTo>
                  <a:lnTo>
                    <a:pt x="0" y="4416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63862" y="3006725"/>
              <a:ext cx="1187450" cy="819150"/>
            </a:xfrm>
            <a:custGeom>
              <a:avLst/>
              <a:gdLst/>
              <a:ahLst/>
              <a:cxnLst/>
              <a:rect l="l" t="t" r="r" b="b"/>
              <a:pathLst>
                <a:path w="1187450" h="819150">
                  <a:moveTo>
                    <a:pt x="1187450" y="0"/>
                  </a:moveTo>
                  <a:lnTo>
                    <a:pt x="0" y="819150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63862" y="3006725"/>
              <a:ext cx="1187450" cy="819150"/>
            </a:xfrm>
            <a:custGeom>
              <a:avLst/>
              <a:gdLst/>
              <a:ahLst/>
              <a:cxnLst/>
              <a:rect l="l" t="t" r="r" b="b"/>
              <a:pathLst>
                <a:path w="1187450" h="819150">
                  <a:moveTo>
                    <a:pt x="1187450" y="0"/>
                  </a:moveTo>
                  <a:lnTo>
                    <a:pt x="0" y="8191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87675" y="3717924"/>
              <a:ext cx="132080" cy="90805"/>
            </a:xfrm>
            <a:custGeom>
              <a:avLst/>
              <a:gdLst/>
              <a:ahLst/>
              <a:cxnLst/>
              <a:rect l="l" t="t" r="r" b="b"/>
              <a:pathLst>
                <a:path w="132080" h="90804">
                  <a:moveTo>
                    <a:pt x="131763" y="36684"/>
                  </a:moveTo>
                  <a:lnTo>
                    <a:pt x="0" y="90488"/>
                  </a:lnTo>
                  <a:lnTo>
                    <a:pt x="8108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498850" y="2568575"/>
              <a:ext cx="120650" cy="6826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498850" y="2951162"/>
              <a:ext cx="104775" cy="68580"/>
            </a:xfrm>
            <a:custGeom>
              <a:avLst/>
              <a:gdLst/>
              <a:ahLst/>
              <a:cxnLst/>
              <a:rect l="l" t="t" r="r" b="b"/>
              <a:pathLst>
                <a:path w="104775" h="68580">
                  <a:moveTo>
                    <a:pt x="57150" y="32867"/>
                  </a:moveTo>
                  <a:lnTo>
                    <a:pt x="53784" y="30340"/>
                  </a:lnTo>
                  <a:lnTo>
                    <a:pt x="43700" y="22758"/>
                  </a:lnTo>
                  <a:lnTo>
                    <a:pt x="30251" y="22758"/>
                  </a:lnTo>
                  <a:lnTo>
                    <a:pt x="23520" y="25285"/>
                  </a:lnTo>
                  <a:lnTo>
                    <a:pt x="20167" y="32867"/>
                  </a:lnTo>
                  <a:lnTo>
                    <a:pt x="23520" y="32867"/>
                  </a:lnTo>
                  <a:lnTo>
                    <a:pt x="26885" y="30340"/>
                  </a:lnTo>
                  <a:lnTo>
                    <a:pt x="40335" y="30340"/>
                  </a:lnTo>
                  <a:lnTo>
                    <a:pt x="43700" y="35407"/>
                  </a:lnTo>
                  <a:lnTo>
                    <a:pt x="47053" y="37934"/>
                  </a:lnTo>
                  <a:lnTo>
                    <a:pt x="47053" y="58153"/>
                  </a:lnTo>
                  <a:lnTo>
                    <a:pt x="36969" y="65735"/>
                  </a:lnTo>
                  <a:lnTo>
                    <a:pt x="30251" y="65735"/>
                  </a:lnTo>
                  <a:lnTo>
                    <a:pt x="26885" y="63207"/>
                  </a:lnTo>
                  <a:lnTo>
                    <a:pt x="23520" y="63207"/>
                  </a:lnTo>
                  <a:lnTo>
                    <a:pt x="20167" y="60680"/>
                  </a:lnTo>
                  <a:lnTo>
                    <a:pt x="20167" y="32867"/>
                  </a:lnTo>
                  <a:lnTo>
                    <a:pt x="20167" y="0"/>
                  </a:lnTo>
                  <a:lnTo>
                    <a:pt x="16802" y="0"/>
                  </a:lnTo>
                  <a:lnTo>
                    <a:pt x="0" y="5067"/>
                  </a:lnTo>
                  <a:lnTo>
                    <a:pt x="6718" y="5067"/>
                  </a:lnTo>
                  <a:lnTo>
                    <a:pt x="6718" y="63207"/>
                  </a:lnTo>
                  <a:lnTo>
                    <a:pt x="13436" y="63207"/>
                  </a:lnTo>
                  <a:lnTo>
                    <a:pt x="16802" y="65735"/>
                  </a:lnTo>
                  <a:lnTo>
                    <a:pt x="20167" y="65735"/>
                  </a:lnTo>
                  <a:lnTo>
                    <a:pt x="23520" y="68275"/>
                  </a:lnTo>
                  <a:lnTo>
                    <a:pt x="36969" y="68275"/>
                  </a:lnTo>
                  <a:lnTo>
                    <a:pt x="43700" y="65735"/>
                  </a:lnTo>
                  <a:lnTo>
                    <a:pt x="47053" y="60680"/>
                  </a:lnTo>
                  <a:lnTo>
                    <a:pt x="53784" y="58153"/>
                  </a:lnTo>
                  <a:lnTo>
                    <a:pt x="57150" y="50571"/>
                  </a:lnTo>
                  <a:lnTo>
                    <a:pt x="57150" y="32867"/>
                  </a:lnTo>
                  <a:close/>
                </a:path>
                <a:path w="104775" h="68580">
                  <a:moveTo>
                    <a:pt x="84455" y="8128"/>
                  </a:moveTo>
                  <a:lnTo>
                    <a:pt x="77787" y="10604"/>
                  </a:lnTo>
                  <a:lnTo>
                    <a:pt x="81114" y="10604"/>
                  </a:lnTo>
                  <a:lnTo>
                    <a:pt x="84455" y="8128"/>
                  </a:lnTo>
                  <a:close/>
                </a:path>
                <a:path w="104775" h="68580">
                  <a:moveTo>
                    <a:pt x="104457" y="65100"/>
                  </a:moveTo>
                  <a:lnTo>
                    <a:pt x="101117" y="62623"/>
                  </a:lnTo>
                  <a:lnTo>
                    <a:pt x="101117" y="3175"/>
                  </a:lnTo>
                  <a:lnTo>
                    <a:pt x="97790" y="3175"/>
                  </a:lnTo>
                  <a:lnTo>
                    <a:pt x="84455" y="8128"/>
                  </a:lnTo>
                  <a:lnTo>
                    <a:pt x="87782" y="8128"/>
                  </a:lnTo>
                  <a:lnTo>
                    <a:pt x="87782" y="65100"/>
                  </a:lnTo>
                  <a:lnTo>
                    <a:pt x="104457" y="65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498850" y="3881437"/>
              <a:ext cx="114300" cy="6508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498850" y="3443287"/>
              <a:ext cx="120650" cy="6826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4843462" y="2571750"/>
              <a:ext cx="111125" cy="6508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765675" y="4100512"/>
              <a:ext cx="101600" cy="63500"/>
            </a:xfrm>
            <a:custGeom>
              <a:avLst/>
              <a:gdLst/>
              <a:ahLst/>
              <a:cxnLst/>
              <a:rect l="l" t="t" r="r" b="b"/>
              <a:pathLst>
                <a:path w="101600" h="63500">
                  <a:moveTo>
                    <a:pt x="46037" y="29514"/>
                  </a:moveTo>
                  <a:lnTo>
                    <a:pt x="39458" y="24663"/>
                  </a:lnTo>
                  <a:lnTo>
                    <a:pt x="36169" y="22225"/>
                  </a:lnTo>
                  <a:lnTo>
                    <a:pt x="13144" y="22225"/>
                  </a:lnTo>
                  <a:lnTo>
                    <a:pt x="9855" y="27089"/>
                  </a:lnTo>
                  <a:lnTo>
                    <a:pt x="3276" y="31940"/>
                  </a:lnTo>
                  <a:lnTo>
                    <a:pt x="0" y="36804"/>
                  </a:lnTo>
                  <a:lnTo>
                    <a:pt x="0" y="48933"/>
                  </a:lnTo>
                  <a:lnTo>
                    <a:pt x="6565" y="58648"/>
                  </a:lnTo>
                  <a:lnTo>
                    <a:pt x="13144" y="61074"/>
                  </a:lnTo>
                  <a:lnTo>
                    <a:pt x="16433" y="63500"/>
                  </a:lnTo>
                  <a:lnTo>
                    <a:pt x="32880" y="63500"/>
                  </a:lnTo>
                  <a:lnTo>
                    <a:pt x="42748" y="56222"/>
                  </a:lnTo>
                  <a:lnTo>
                    <a:pt x="46037" y="51371"/>
                  </a:lnTo>
                  <a:lnTo>
                    <a:pt x="46037" y="46507"/>
                  </a:lnTo>
                  <a:lnTo>
                    <a:pt x="42748" y="48933"/>
                  </a:lnTo>
                  <a:lnTo>
                    <a:pt x="42748" y="53797"/>
                  </a:lnTo>
                  <a:lnTo>
                    <a:pt x="39458" y="53797"/>
                  </a:lnTo>
                  <a:lnTo>
                    <a:pt x="36169" y="56222"/>
                  </a:lnTo>
                  <a:lnTo>
                    <a:pt x="23012" y="56222"/>
                  </a:lnTo>
                  <a:lnTo>
                    <a:pt x="16433" y="51371"/>
                  </a:lnTo>
                  <a:lnTo>
                    <a:pt x="13144" y="46507"/>
                  </a:lnTo>
                  <a:lnTo>
                    <a:pt x="9855" y="44081"/>
                  </a:lnTo>
                  <a:lnTo>
                    <a:pt x="9855" y="34366"/>
                  </a:lnTo>
                  <a:lnTo>
                    <a:pt x="13144" y="29514"/>
                  </a:lnTo>
                  <a:lnTo>
                    <a:pt x="19723" y="24663"/>
                  </a:lnTo>
                  <a:lnTo>
                    <a:pt x="29591" y="24663"/>
                  </a:lnTo>
                  <a:lnTo>
                    <a:pt x="32880" y="27089"/>
                  </a:lnTo>
                  <a:lnTo>
                    <a:pt x="32880" y="31940"/>
                  </a:lnTo>
                  <a:lnTo>
                    <a:pt x="36169" y="31940"/>
                  </a:lnTo>
                  <a:lnTo>
                    <a:pt x="36169" y="34366"/>
                  </a:lnTo>
                  <a:lnTo>
                    <a:pt x="42748" y="34366"/>
                  </a:lnTo>
                  <a:lnTo>
                    <a:pt x="42748" y="31940"/>
                  </a:lnTo>
                  <a:lnTo>
                    <a:pt x="46037" y="31940"/>
                  </a:lnTo>
                  <a:lnTo>
                    <a:pt x="46037" y="29514"/>
                  </a:lnTo>
                  <a:close/>
                </a:path>
                <a:path w="101600" h="63500">
                  <a:moveTo>
                    <a:pt x="101600" y="61061"/>
                  </a:moveTo>
                  <a:lnTo>
                    <a:pt x="91122" y="61061"/>
                  </a:lnTo>
                  <a:lnTo>
                    <a:pt x="91122" y="0"/>
                  </a:lnTo>
                  <a:lnTo>
                    <a:pt x="87630" y="0"/>
                  </a:lnTo>
                  <a:lnTo>
                    <a:pt x="66675" y="7327"/>
                  </a:lnTo>
                  <a:lnTo>
                    <a:pt x="77152" y="7327"/>
                  </a:lnTo>
                  <a:lnTo>
                    <a:pt x="80645" y="9779"/>
                  </a:lnTo>
                  <a:lnTo>
                    <a:pt x="80645" y="61061"/>
                  </a:lnTo>
                  <a:lnTo>
                    <a:pt x="70167" y="61061"/>
                  </a:lnTo>
                  <a:lnTo>
                    <a:pt x="70167" y="63500"/>
                  </a:lnTo>
                  <a:lnTo>
                    <a:pt x="101600" y="63500"/>
                  </a:lnTo>
                  <a:lnTo>
                    <a:pt x="101600" y="610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4765675" y="4537075"/>
              <a:ext cx="111125" cy="6508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4765675" y="4973637"/>
              <a:ext cx="107950" cy="65088"/>
            </a:xfrm>
            <a:prstGeom prst="rect">
              <a:avLst/>
            </a:prstGeom>
          </p:spPr>
        </p:pic>
      </p:grpSp>
      <p:pic>
        <p:nvPicPr>
          <p:cNvPr id="54" name="object 54"/>
          <p:cNvPicPr/>
          <p:nvPr/>
        </p:nvPicPr>
        <p:blipFill>
          <a:blip cstate="print"/>
          <a:stretch>
            <a:fillRect/>
          </a:stretch>
        </p:blipFill>
        <p:spPr>
          <a:xfrm>
            <a:off x="4168775" y="5565775"/>
            <a:ext cx="131762" cy="127000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2908770" y="5575300"/>
            <a:ext cx="109220" cy="118110"/>
          </a:xfrm>
          <a:custGeom>
            <a:avLst/>
            <a:gdLst/>
            <a:ahLst/>
            <a:cxnLst/>
            <a:rect l="l" t="t" r="r" b="b"/>
            <a:pathLst>
              <a:path w="109219" h="118110">
                <a:moveTo>
                  <a:pt x="61442" y="12382"/>
                </a:moveTo>
                <a:lnTo>
                  <a:pt x="47790" y="2476"/>
                </a:lnTo>
                <a:lnTo>
                  <a:pt x="44373" y="2476"/>
                </a:lnTo>
                <a:lnTo>
                  <a:pt x="44373" y="9906"/>
                </a:lnTo>
                <a:lnTo>
                  <a:pt x="44373" y="24777"/>
                </a:lnTo>
                <a:lnTo>
                  <a:pt x="34137" y="32207"/>
                </a:lnTo>
                <a:lnTo>
                  <a:pt x="27305" y="32207"/>
                </a:lnTo>
                <a:lnTo>
                  <a:pt x="23888" y="29730"/>
                </a:lnTo>
                <a:lnTo>
                  <a:pt x="20485" y="29730"/>
                </a:lnTo>
                <a:lnTo>
                  <a:pt x="20485" y="2476"/>
                </a:lnTo>
                <a:lnTo>
                  <a:pt x="34137" y="2476"/>
                </a:lnTo>
                <a:lnTo>
                  <a:pt x="37541" y="4953"/>
                </a:lnTo>
                <a:lnTo>
                  <a:pt x="40957" y="4953"/>
                </a:lnTo>
                <a:lnTo>
                  <a:pt x="40957" y="7429"/>
                </a:lnTo>
                <a:lnTo>
                  <a:pt x="44373" y="9906"/>
                </a:lnTo>
                <a:lnTo>
                  <a:pt x="44373" y="2476"/>
                </a:lnTo>
                <a:lnTo>
                  <a:pt x="40957" y="0"/>
                </a:lnTo>
                <a:lnTo>
                  <a:pt x="0" y="0"/>
                </a:lnTo>
                <a:lnTo>
                  <a:pt x="6832" y="4953"/>
                </a:lnTo>
                <a:lnTo>
                  <a:pt x="6832" y="59448"/>
                </a:lnTo>
                <a:lnTo>
                  <a:pt x="3416" y="59448"/>
                </a:lnTo>
                <a:lnTo>
                  <a:pt x="0" y="61925"/>
                </a:lnTo>
                <a:lnTo>
                  <a:pt x="23888" y="61925"/>
                </a:lnTo>
                <a:lnTo>
                  <a:pt x="20485" y="59448"/>
                </a:lnTo>
                <a:lnTo>
                  <a:pt x="20485" y="32207"/>
                </a:lnTo>
                <a:lnTo>
                  <a:pt x="23888" y="34683"/>
                </a:lnTo>
                <a:lnTo>
                  <a:pt x="40957" y="34683"/>
                </a:lnTo>
                <a:lnTo>
                  <a:pt x="54610" y="29730"/>
                </a:lnTo>
                <a:lnTo>
                  <a:pt x="58026" y="27254"/>
                </a:lnTo>
                <a:lnTo>
                  <a:pt x="61442" y="22301"/>
                </a:lnTo>
                <a:lnTo>
                  <a:pt x="61442" y="12382"/>
                </a:lnTo>
                <a:close/>
              </a:path>
              <a:path w="109219" h="118110">
                <a:moveTo>
                  <a:pt x="108750" y="115011"/>
                </a:moveTo>
                <a:lnTo>
                  <a:pt x="105410" y="115011"/>
                </a:lnTo>
                <a:lnTo>
                  <a:pt x="105410" y="60528"/>
                </a:lnTo>
                <a:lnTo>
                  <a:pt x="105410" y="55575"/>
                </a:lnTo>
                <a:lnTo>
                  <a:pt x="102082" y="55575"/>
                </a:lnTo>
                <a:lnTo>
                  <a:pt x="82080" y="60528"/>
                </a:lnTo>
                <a:lnTo>
                  <a:pt x="85407" y="63004"/>
                </a:lnTo>
                <a:lnTo>
                  <a:pt x="85407" y="60528"/>
                </a:lnTo>
                <a:lnTo>
                  <a:pt x="92075" y="60528"/>
                </a:lnTo>
                <a:lnTo>
                  <a:pt x="92075" y="63004"/>
                </a:lnTo>
                <a:lnTo>
                  <a:pt x="95415" y="63004"/>
                </a:lnTo>
                <a:lnTo>
                  <a:pt x="95415" y="115011"/>
                </a:lnTo>
                <a:lnTo>
                  <a:pt x="92075" y="115011"/>
                </a:lnTo>
                <a:lnTo>
                  <a:pt x="92075" y="117487"/>
                </a:lnTo>
                <a:lnTo>
                  <a:pt x="108750" y="117487"/>
                </a:lnTo>
                <a:lnTo>
                  <a:pt x="108750" y="115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cstate="print"/>
          <a:stretch>
            <a:fillRect/>
          </a:stretch>
        </p:blipFill>
        <p:spPr>
          <a:xfrm>
            <a:off x="5435600" y="5565775"/>
            <a:ext cx="125412" cy="1285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5" dirty="0"/>
              <a:t> </a:t>
            </a:r>
            <a:r>
              <a:rPr dirty="0"/>
              <a:t>2</a:t>
            </a:r>
            <a:r>
              <a:rPr spc="95" dirty="0"/>
              <a:t> </a:t>
            </a:r>
            <a:r>
              <a:rPr sz="2800" spc="-10" dirty="0"/>
              <a:t>(Cont’d.)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1553" y="1923795"/>
            <a:ext cx="1403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Rule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1: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3652" y="2360675"/>
            <a:ext cx="2294255" cy="1113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 marR="55880" algn="just">
              <a:lnSpc>
                <a:spcPct val="118500"/>
              </a:lnSpc>
              <a:spcBef>
                <a:spcPts val="135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1950" baseline="-17094" dirty="0">
                <a:latin typeface="Times New Roman"/>
                <a:cs typeface="Times New Roman"/>
              </a:rPr>
              <a:t>0</a:t>
            </a:r>
            <a:r>
              <a:rPr sz="1950" spc="270" baseline="-17094" dirty="0">
                <a:latin typeface="Times New Roman"/>
                <a:cs typeface="Times New Roman"/>
              </a:rPr>
              <a:t> </a:t>
            </a:r>
            <a:r>
              <a:rPr sz="2000" spc="375" dirty="0">
                <a:latin typeface="Symbol"/>
                <a:cs typeface="Symbol"/>
              </a:rPr>
              <a:t></a:t>
            </a:r>
            <a:r>
              <a:rPr sz="2000" dirty="0">
                <a:latin typeface="Times New Roman"/>
                <a:cs typeface="Times New Roman"/>
              </a:rPr>
              <a:t>  a</a:t>
            </a:r>
            <a:r>
              <a:rPr sz="1950" baseline="-17094" dirty="0">
                <a:latin typeface="Times New Roman"/>
                <a:cs typeface="Times New Roman"/>
              </a:rPr>
              <a:t>1</a:t>
            </a:r>
            <a:r>
              <a:rPr sz="1950" spc="277" baseline="-17094" dirty="0">
                <a:latin typeface="Times New Roman"/>
                <a:cs typeface="Times New Roman"/>
              </a:rPr>
              <a:t> </a:t>
            </a:r>
            <a:r>
              <a:rPr sz="2000" spc="375" dirty="0">
                <a:latin typeface="Symbol"/>
                <a:cs typeface="Symbol"/>
              </a:rPr>
              <a:t></a:t>
            </a:r>
            <a:r>
              <a:rPr sz="2000" dirty="0">
                <a:latin typeface="Times New Roman"/>
                <a:cs typeface="Times New Roman"/>
              </a:rPr>
              <a:t>  a</a:t>
            </a:r>
            <a:r>
              <a:rPr sz="1950" baseline="-17094" dirty="0">
                <a:latin typeface="Times New Roman"/>
                <a:cs typeface="Times New Roman"/>
              </a:rPr>
              <a:t>2</a:t>
            </a:r>
            <a:r>
              <a:rPr sz="1950" spc="277" baseline="-17094" dirty="0">
                <a:latin typeface="Times New Roman"/>
                <a:cs typeface="Times New Roman"/>
              </a:rPr>
              <a:t> </a:t>
            </a:r>
            <a:r>
              <a:rPr sz="2000" spc="375" dirty="0">
                <a:latin typeface="Symbol"/>
                <a:cs typeface="Symbol"/>
              </a:rPr>
              <a:t></a:t>
            </a:r>
            <a:r>
              <a:rPr sz="2000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a</a:t>
            </a:r>
            <a:r>
              <a:rPr sz="1950" spc="-37" baseline="-17094" dirty="0">
                <a:latin typeface="Times New Roman"/>
                <a:cs typeface="Times New Roman"/>
              </a:rPr>
              <a:t>3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1950" baseline="-17094" dirty="0">
                <a:latin typeface="Times New Roman"/>
                <a:cs typeface="Times New Roman"/>
              </a:rPr>
              <a:t>0</a:t>
            </a:r>
            <a:r>
              <a:rPr sz="1950" spc="277" baseline="-17094" dirty="0">
                <a:latin typeface="Times New Roman"/>
                <a:cs typeface="Times New Roman"/>
              </a:rPr>
              <a:t> </a:t>
            </a:r>
            <a:r>
              <a:rPr sz="2000" spc="375" dirty="0">
                <a:latin typeface="Symbol"/>
                <a:cs typeface="Symbol"/>
              </a:rPr>
              <a:t></a:t>
            </a:r>
            <a:r>
              <a:rPr sz="2000" dirty="0">
                <a:latin typeface="Times New Roman"/>
                <a:cs typeface="Times New Roman"/>
              </a:rPr>
              <a:t>  b</a:t>
            </a:r>
            <a:r>
              <a:rPr sz="1950" baseline="-17094" dirty="0">
                <a:latin typeface="Times New Roman"/>
                <a:cs typeface="Times New Roman"/>
              </a:rPr>
              <a:t>1</a:t>
            </a:r>
            <a:r>
              <a:rPr sz="1950" spc="284" baseline="-17094" dirty="0">
                <a:latin typeface="Times New Roman"/>
                <a:cs typeface="Times New Roman"/>
              </a:rPr>
              <a:t> </a:t>
            </a:r>
            <a:r>
              <a:rPr sz="2000" spc="375" dirty="0">
                <a:latin typeface="Symbol"/>
                <a:cs typeface="Symbol"/>
              </a:rPr>
              <a:t></a:t>
            </a:r>
            <a:r>
              <a:rPr sz="2000" dirty="0">
                <a:latin typeface="Times New Roman"/>
                <a:cs typeface="Times New Roman"/>
              </a:rPr>
              <a:t>  b</a:t>
            </a:r>
            <a:r>
              <a:rPr sz="1950" baseline="-17094" dirty="0">
                <a:latin typeface="Times New Roman"/>
                <a:cs typeface="Times New Roman"/>
              </a:rPr>
              <a:t>2</a:t>
            </a:r>
            <a:r>
              <a:rPr sz="1950" spc="277" baseline="-17094" dirty="0">
                <a:latin typeface="Times New Roman"/>
                <a:cs typeface="Times New Roman"/>
              </a:rPr>
              <a:t> </a:t>
            </a:r>
            <a:r>
              <a:rPr sz="2000" spc="375" dirty="0">
                <a:latin typeface="Symbol"/>
                <a:cs typeface="Symbol"/>
              </a:rPr>
              <a:t></a:t>
            </a:r>
            <a:r>
              <a:rPr sz="2000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b</a:t>
            </a:r>
            <a:r>
              <a:rPr sz="1950" spc="-37" baseline="-17094" dirty="0">
                <a:latin typeface="Times New Roman"/>
                <a:cs typeface="Times New Roman"/>
              </a:rPr>
              <a:t>3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1950" baseline="-17094" dirty="0">
                <a:latin typeface="Times New Roman"/>
                <a:cs typeface="Times New Roman"/>
              </a:rPr>
              <a:t>0</a:t>
            </a:r>
            <a:r>
              <a:rPr sz="1950" spc="270" baseline="-17094" dirty="0">
                <a:latin typeface="Times New Roman"/>
                <a:cs typeface="Times New Roman"/>
              </a:rPr>
              <a:t> </a:t>
            </a:r>
            <a:r>
              <a:rPr sz="2000" spc="375" dirty="0">
                <a:latin typeface="Symbol"/>
                <a:cs typeface="Symbol"/>
              </a:rPr>
              <a:t></a:t>
            </a:r>
            <a:r>
              <a:rPr sz="2000" dirty="0">
                <a:latin typeface="Times New Roman"/>
                <a:cs typeface="Times New Roman"/>
              </a:rPr>
              <a:t>  c</a:t>
            </a:r>
            <a:r>
              <a:rPr sz="1950" baseline="-17094" dirty="0">
                <a:latin typeface="Times New Roman"/>
                <a:cs typeface="Times New Roman"/>
              </a:rPr>
              <a:t>1</a:t>
            </a:r>
            <a:r>
              <a:rPr sz="1950" spc="277" baseline="-17094" dirty="0">
                <a:latin typeface="Times New Roman"/>
                <a:cs typeface="Times New Roman"/>
              </a:rPr>
              <a:t> </a:t>
            </a:r>
            <a:r>
              <a:rPr sz="2000" spc="375" dirty="0">
                <a:latin typeface="Symbol"/>
                <a:cs typeface="Symbol"/>
              </a:rPr>
              <a:t></a:t>
            </a:r>
            <a:r>
              <a:rPr sz="2000" dirty="0">
                <a:latin typeface="Times New Roman"/>
                <a:cs typeface="Times New Roman"/>
              </a:rPr>
              <a:t>  c</a:t>
            </a:r>
            <a:r>
              <a:rPr sz="1950" baseline="-17094" dirty="0">
                <a:latin typeface="Times New Roman"/>
                <a:cs typeface="Times New Roman"/>
              </a:rPr>
              <a:t>2</a:t>
            </a:r>
            <a:r>
              <a:rPr sz="1950" spc="277" baseline="-17094" dirty="0">
                <a:latin typeface="Times New Roman"/>
                <a:cs typeface="Times New Roman"/>
              </a:rPr>
              <a:t> </a:t>
            </a:r>
            <a:r>
              <a:rPr sz="2000" spc="375" dirty="0">
                <a:latin typeface="Symbol"/>
                <a:cs typeface="Symbol"/>
              </a:rPr>
              <a:t></a:t>
            </a:r>
            <a:r>
              <a:rPr sz="2000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c</a:t>
            </a:r>
            <a:r>
              <a:rPr sz="1950" spc="-37" baseline="-17094" dirty="0">
                <a:latin typeface="Times New Roman"/>
                <a:cs typeface="Times New Roman"/>
              </a:rPr>
              <a:t>3</a:t>
            </a:r>
            <a:endParaRPr sz="1950" baseline="-1709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553" y="4020820"/>
            <a:ext cx="1403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Rule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2: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6352" y="4475987"/>
            <a:ext cx="2838450" cy="7632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5"/>
              </a:spcBef>
              <a:tabLst>
                <a:tab pos="68834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1950" baseline="-17094" dirty="0">
                <a:latin typeface="Times New Roman"/>
                <a:cs typeface="Times New Roman"/>
              </a:rPr>
              <a:t>0</a:t>
            </a:r>
            <a:r>
              <a:rPr sz="1950" spc="270" baseline="-17094" dirty="0">
                <a:latin typeface="Times New Roman"/>
                <a:cs typeface="Times New Roman"/>
              </a:rPr>
              <a:t> </a:t>
            </a:r>
            <a:r>
              <a:rPr sz="2000" spc="325" dirty="0">
                <a:latin typeface="Symbol"/>
                <a:cs typeface="Symbol"/>
              </a:rPr>
              <a:t>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b</a:t>
            </a:r>
            <a:r>
              <a:rPr sz="1950" spc="-37" baseline="-17094" dirty="0">
                <a:latin typeface="Times New Roman"/>
                <a:cs typeface="Times New Roman"/>
              </a:rPr>
              <a:t>3</a:t>
            </a:r>
            <a:endParaRPr sz="1950" baseline="-17094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00"/>
              </a:spcBef>
              <a:tabLst>
                <a:tab pos="702945" algn="l"/>
                <a:tab pos="1678939" algn="l"/>
              </a:tabLst>
            </a:pP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1950" baseline="-17094" dirty="0">
                <a:latin typeface="Times New Roman"/>
                <a:cs typeface="Times New Roman"/>
              </a:rPr>
              <a:t>1</a:t>
            </a:r>
            <a:r>
              <a:rPr sz="1950" spc="262" baseline="-17094" dirty="0">
                <a:latin typeface="Times New Roman"/>
                <a:cs typeface="Times New Roman"/>
              </a:rPr>
              <a:t> </a:t>
            </a:r>
            <a:r>
              <a:rPr sz="2000" spc="325" dirty="0">
                <a:latin typeface="Symbol"/>
                <a:cs typeface="Symbol"/>
              </a:rPr>
              <a:t></a:t>
            </a:r>
            <a:r>
              <a:rPr sz="2000" dirty="0">
                <a:latin typeface="Times New Roman"/>
                <a:cs typeface="Times New Roman"/>
              </a:rPr>
              <a:t>	a</a:t>
            </a:r>
            <a:r>
              <a:rPr sz="1950" baseline="-17094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1950" baseline="-17094" dirty="0">
                <a:latin typeface="Times New Roman"/>
                <a:cs typeface="Times New Roman"/>
              </a:rPr>
              <a:t>2</a:t>
            </a:r>
            <a:r>
              <a:rPr sz="1950" spc="284" baseline="-17094" dirty="0">
                <a:latin typeface="Times New Roman"/>
                <a:cs typeface="Times New Roman"/>
              </a:rPr>
              <a:t> </a:t>
            </a:r>
            <a:r>
              <a:rPr sz="2000" spc="325" dirty="0">
                <a:latin typeface="Symbol"/>
                <a:cs typeface="Symbol"/>
              </a:rPr>
              <a:t></a:t>
            </a:r>
            <a:r>
              <a:rPr sz="2000" dirty="0">
                <a:latin typeface="Times New Roman"/>
                <a:cs typeface="Times New Roman"/>
              </a:rPr>
              <a:t>	c</a:t>
            </a:r>
            <a:r>
              <a:rPr sz="1950" baseline="-17094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, b</a:t>
            </a:r>
            <a:r>
              <a:rPr sz="1950" baseline="-17094" dirty="0">
                <a:latin typeface="Times New Roman"/>
                <a:cs typeface="Times New Roman"/>
              </a:rPr>
              <a:t>0</a:t>
            </a:r>
            <a:r>
              <a:rPr sz="1950" spc="284" baseline="-17094" dirty="0">
                <a:latin typeface="Times New Roman"/>
                <a:cs typeface="Times New Roman"/>
              </a:rPr>
              <a:t> </a:t>
            </a:r>
            <a:r>
              <a:rPr sz="2000" spc="375" dirty="0">
                <a:latin typeface="Symbol"/>
                <a:cs typeface="Symbol"/>
              </a:rPr>
              <a:t>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</a:t>
            </a:r>
            <a:r>
              <a:rPr sz="1950" spc="-37" baseline="-17094" dirty="0">
                <a:latin typeface="Times New Roman"/>
                <a:cs typeface="Times New Roman"/>
              </a:rPr>
              <a:t>2</a:t>
            </a:r>
            <a:endParaRPr sz="1950" baseline="-1709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0" dirty="0"/>
              <a:t> 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39" y="6115811"/>
            <a:ext cx="4443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54200" y="1995487"/>
            <a:ext cx="3808729" cy="320675"/>
            <a:chOff x="1854200" y="1995487"/>
            <a:chExt cx="3808729" cy="320675"/>
          </a:xfrm>
        </p:grpSpPr>
        <p:sp>
          <p:nvSpPr>
            <p:cNvPr id="5" name="object 5"/>
            <p:cNvSpPr/>
            <p:nvPr/>
          </p:nvSpPr>
          <p:spPr>
            <a:xfrm>
              <a:off x="1858962" y="2000250"/>
              <a:ext cx="440055" cy="311150"/>
            </a:xfrm>
            <a:custGeom>
              <a:avLst/>
              <a:gdLst/>
              <a:ahLst/>
              <a:cxnLst/>
              <a:rect l="l" t="t" r="r" b="b"/>
              <a:pathLst>
                <a:path w="440055" h="311150">
                  <a:moveTo>
                    <a:pt x="0" y="155575"/>
                  </a:moveTo>
                  <a:lnTo>
                    <a:pt x="7853" y="114217"/>
                  </a:lnTo>
                  <a:lnTo>
                    <a:pt x="30018" y="77053"/>
                  </a:lnTo>
                  <a:lnTo>
                    <a:pt x="64398" y="45566"/>
                  </a:lnTo>
                  <a:lnTo>
                    <a:pt x="108896" y="21240"/>
                  </a:lnTo>
                  <a:lnTo>
                    <a:pt x="161419" y="5557"/>
                  </a:lnTo>
                  <a:lnTo>
                    <a:pt x="219869" y="0"/>
                  </a:lnTo>
                  <a:lnTo>
                    <a:pt x="278318" y="5557"/>
                  </a:lnTo>
                  <a:lnTo>
                    <a:pt x="330841" y="21240"/>
                  </a:lnTo>
                  <a:lnTo>
                    <a:pt x="375339" y="45566"/>
                  </a:lnTo>
                  <a:lnTo>
                    <a:pt x="409719" y="77053"/>
                  </a:lnTo>
                  <a:lnTo>
                    <a:pt x="431884" y="114217"/>
                  </a:lnTo>
                  <a:lnTo>
                    <a:pt x="439738" y="155575"/>
                  </a:lnTo>
                  <a:lnTo>
                    <a:pt x="431884" y="196933"/>
                  </a:lnTo>
                  <a:lnTo>
                    <a:pt x="409719" y="234096"/>
                  </a:lnTo>
                  <a:lnTo>
                    <a:pt x="375339" y="265583"/>
                  </a:lnTo>
                  <a:lnTo>
                    <a:pt x="330841" y="289909"/>
                  </a:lnTo>
                  <a:lnTo>
                    <a:pt x="278318" y="305592"/>
                  </a:lnTo>
                  <a:lnTo>
                    <a:pt x="219869" y="311150"/>
                  </a:lnTo>
                  <a:lnTo>
                    <a:pt x="161419" y="305592"/>
                  </a:lnTo>
                  <a:lnTo>
                    <a:pt x="108896" y="289909"/>
                  </a:lnTo>
                  <a:lnTo>
                    <a:pt x="64398" y="265583"/>
                  </a:lnTo>
                  <a:lnTo>
                    <a:pt x="30018" y="234096"/>
                  </a:lnTo>
                  <a:lnTo>
                    <a:pt x="7853" y="196933"/>
                  </a:lnTo>
                  <a:lnTo>
                    <a:pt x="0" y="155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17900" y="2000250"/>
              <a:ext cx="438150" cy="311150"/>
            </a:xfrm>
            <a:custGeom>
              <a:avLst/>
              <a:gdLst/>
              <a:ahLst/>
              <a:cxnLst/>
              <a:rect l="l" t="t" r="r" b="b"/>
              <a:pathLst>
                <a:path w="438150" h="311150">
                  <a:moveTo>
                    <a:pt x="0" y="155575"/>
                  </a:moveTo>
                  <a:lnTo>
                    <a:pt x="7825" y="114217"/>
                  </a:lnTo>
                  <a:lnTo>
                    <a:pt x="29910" y="77053"/>
                  </a:lnTo>
                  <a:lnTo>
                    <a:pt x="64165" y="45566"/>
                  </a:lnTo>
                  <a:lnTo>
                    <a:pt x="108503" y="21240"/>
                  </a:lnTo>
                  <a:lnTo>
                    <a:pt x="160836" y="5557"/>
                  </a:lnTo>
                  <a:lnTo>
                    <a:pt x="219075" y="0"/>
                  </a:lnTo>
                  <a:lnTo>
                    <a:pt x="277313" y="5557"/>
                  </a:lnTo>
                  <a:lnTo>
                    <a:pt x="329646" y="21240"/>
                  </a:lnTo>
                  <a:lnTo>
                    <a:pt x="373984" y="45566"/>
                  </a:lnTo>
                  <a:lnTo>
                    <a:pt x="408239" y="77053"/>
                  </a:lnTo>
                  <a:lnTo>
                    <a:pt x="430324" y="114217"/>
                  </a:lnTo>
                  <a:lnTo>
                    <a:pt x="438150" y="155575"/>
                  </a:lnTo>
                  <a:lnTo>
                    <a:pt x="430324" y="196933"/>
                  </a:lnTo>
                  <a:lnTo>
                    <a:pt x="408239" y="234096"/>
                  </a:lnTo>
                  <a:lnTo>
                    <a:pt x="373984" y="265583"/>
                  </a:lnTo>
                  <a:lnTo>
                    <a:pt x="329646" y="289909"/>
                  </a:lnTo>
                  <a:lnTo>
                    <a:pt x="277313" y="305592"/>
                  </a:lnTo>
                  <a:lnTo>
                    <a:pt x="219075" y="311150"/>
                  </a:lnTo>
                  <a:lnTo>
                    <a:pt x="160836" y="305592"/>
                  </a:lnTo>
                  <a:lnTo>
                    <a:pt x="108503" y="289909"/>
                  </a:lnTo>
                  <a:lnTo>
                    <a:pt x="64165" y="265583"/>
                  </a:lnTo>
                  <a:lnTo>
                    <a:pt x="29910" y="234096"/>
                  </a:lnTo>
                  <a:lnTo>
                    <a:pt x="7825" y="196933"/>
                  </a:lnTo>
                  <a:lnTo>
                    <a:pt x="0" y="155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4887" y="2078037"/>
              <a:ext cx="1265555" cy="1905"/>
            </a:xfrm>
            <a:custGeom>
              <a:avLst/>
              <a:gdLst/>
              <a:ahLst/>
              <a:cxnLst/>
              <a:rect l="l" t="t" r="r" b="b"/>
              <a:pathLst>
                <a:path w="1265554" h="1905">
                  <a:moveTo>
                    <a:pt x="0" y="0"/>
                  </a:moveTo>
                  <a:lnTo>
                    <a:pt x="1265238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36925" y="2044699"/>
              <a:ext cx="173355" cy="68580"/>
            </a:xfrm>
            <a:custGeom>
              <a:avLst/>
              <a:gdLst/>
              <a:ahLst/>
              <a:cxnLst/>
              <a:rect l="l" t="t" r="r" b="b"/>
              <a:pathLst>
                <a:path w="173354" h="68580">
                  <a:moveTo>
                    <a:pt x="0" y="0"/>
                  </a:moveTo>
                  <a:lnTo>
                    <a:pt x="173038" y="34131"/>
                  </a:lnTo>
                  <a:lnTo>
                    <a:pt x="0" y="682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18112" y="2000250"/>
              <a:ext cx="440055" cy="311150"/>
            </a:xfrm>
            <a:custGeom>
              <a:avLst/>
              <a:gdLst/>
              <a:ahLst/>
              <a:cxnLst/>
              <a:rect l="l" t="t" r="r" b="b"/>
              <a:pathLst>
                <a:path w="440054" h="311150">
                  <a:moveTo>
                    <a:pt x="0" y="155575"/>
                  </a:moveTo>
                  <a:lnTo>
                    <a:pt x="7853" y="114217"/>
                  </a:lnTo>
                  <a:lnTo>
                    <a:pt x="30018" y="77053"/>
                  </a:lnTo>
                  <a:lnTo>
                    <a:pt x="64398" y="45566"/>
                  </a:lnTo>
                  <a:lnTo>
                    <a:pt x="108896" y="21240"/>
                  </a:lnTo>
                  <a:lnTo>
                    <a:pt x="161419" y="5557"/>
                  </a:lnTo>
                  <a:lnTo>
                    <a:pt x="219869" y="0"/>
                  </a:lnTo>
                  <a:lnTo>
                    <a:pt x="278318" y="5557"/>
                  </a:lnTo>
                  <a:lnTo>
                    <a:pt x="330841" y="21240"/>
                  </a:lnTo>
                  <a:lnTo>
                    <a:pt x="375339" y="45566"/>
                  </a:lnTo>
                  <a:lnTo>
                    <a:pt x="409719" y="77053"/>
                  </a:lnTo>
                  <a:lnTo>
                    <a:pt x="431884" y="114217"/>
                  </a:lnTo>
                  <a:lnTo>
                    <a:pt x="439738" y="155575"/>
                  </a:lnTo>
                  <a:lnTo>
                    <a:pt x="431884" y="196933"/>
                  </a:lnTo>
                  <a:lnTo>
                    <a:pt x="409719" y="234096"/>
                  </a:lnTo>
                  <a:lnTo>
                    <a:pt x="375339" y="265583"/>
                  </a:lnTo>
                  <a:lnTo>
                    <a:pt x="330841" y="289909"/>
                  </a:lnTo>
                  <a:lnTo>
                    <a:pt x="278318" y="305592"/>
                  </a:lnTo>
                  <a:lnTo>
                    <a:pt x="219869" y="311150"/>
                  </a:lnTo>
                  <a:lnTo>
                    <a:pt x="161419" y="305592"/>
                  </a:lnTo>
                  <a:lnTo>
                    <a:pt x="108896" y="289909"/>
                  </a:lnTo>
                  <a:lnTo>
                    <a:pt x="64398" y="265583"/>
                  </a:lnTo>
                  <a:lnTo>
                    <a:pt x="30018" y="234096"/>
                  </a:lnTo>
                  <a:lnTo>
                    <a:pt x="7853" y="196933"/>
                  </a:lnTo>
                  <a:lnTo>
                    <a:pt x="0" y="155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7787" y="2078037"/>
              <a:ext cx="1333500" cy="1905"/>
            </a:xfrm>
            <a:custGeom>
              <a:avLst/>
              <a:gdLst/>
              <a:ahLst/>
              <a:cxnLst/>
              <a:rect l="l" t="t" r="r" b="b"/>
              <a:pathLst>
                <a:path w="1333500" h="1905">
                  <a:moveTo>
                    <a:pt x="0" y="0"/>
                  </a:moveTo>
                  <a:lnTo>
                    <a:pt x="1333500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14912" y="2044699"/>
              <a:ext cx="173355" cy="68580"/>
            </a:xfrm>
            <a:custGeom>
              <a:avLst/>
              <a:gdLst/>
              <a:ahLst/>
              <a:cxnLst/>
              <a:rect l="l" t="t" r="r" b="b"/>
              <a:pathLst>
                <a:path w="173354" h="68580">
                  <a:moveTo>
                    <a:pt x="0" y="0"/>
                  </a:moveTo>
                  <a:lnTo>
                    <a:pt x="173038" y="34131"/>
                  </a:lnTo>
                  <a:lnTo>
                    <a:pt x="0" y="682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74888" y="2265362"/>
              <a:ext cx="1306830" cy="1905"/>
            </a:xfrm>
            <a:custGeom>
              <a:avLst/>
              <a:gdLst/>
              <a:ahLst/>
              <a:cxnLst/>
              <a:rect l="l" t="t" r="r" b="b"/>
              <a:pathLst>
                <a:path w="1306829" h="1905">
                  <a:moveTo>
                    <a:pt x="1306513" y="0"/>
                  </a:moveTo>
                  <a:lnTo>
                    <a:pt x="0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11400" y="2236788"/>
              <a:ext cx="151130" cy="55880"/>
            </a:xfrm>
            <a:custGeom>
              <a:avLst/>
              <a:gdLst/>
              <a:ahLst/>
              <a:cxnLst/>
              <a:rect l="l" t="t" r="r" b="b"/>
              <a:pathLst>
                <a:path w="151130" h="55880">
                  <a:moveTo>
                    <a:pt x="150813" y="55563"/>
                  </a:moveTo>
                  <a:lnTo>
                    <a:pt x="0" y="27781"/>
                  </a:lnTo>
                  <a:lnTo>
                    <a:pt x="15081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1599" y="2265362"/>
              <a:ext cx="1310005" cy="1905"/>
            </a:xfrm>
            <a:custGeom>
              <a:avLst/>
              <a:gdLst/>
              <a:ahLst/>
              <a:cxnLst/>
              <a:rect l="l" t="t" r="r" b="b"/>
              <a:pathLst>
                <a:path w="1310004" h="1905">
                  <a:moveTo>
                    <a:pt x="1309688" y="0"/>
                  </a:moveTo>
                  <a:lnTo>
                    <a:pt x="0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46525" y="2236788"/>
              <a:ext cx="155575" cy="55880"/>
            </a:xfrm>
            <a:custGeom>
              <a:avLst/>
              <a:gdLst/>
              <a:ahLst/>
              <a:cxnLst/>
              <a:rect l="l" t="t" r="r" b="b"/>
              <a:pathLst>
                <a:path w="155575" h="55880">
                  <a:moveTo>
                    <a:pt x="155575" y="55563"/>
                  </a:moveTo>
                  <a:lnTo>
                    <a:pt x="0" y="27781"/>
                  </a:lnTo>
                  <a:lnTo>
                    <a:pt x="1555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62150" y="2154237"/>
              <a:ext cx="36830" cy="66675"/>
            </a:xfrm>
            <a:custGeom>
              <a:avLst/>
              <a:gdLst/>
              <a:ahLst/>
              <a:cxnLst/>
              <a:rect l="l" t="t" r="r" b="b"/>
              <a:pathLst>
                <a:path w="36830" h="66675">
                  <a:moveTo>
                    <a:pt x="36512" y="64524"/>
                  </a:moveTo>
                  <a:lnTo>
                    <a:pt x="3042" y="64524"/>
                  </a:lnTo>
                  <a:lnTo>
                    <a:pt x="3042" y="66675"/>
                  </a:lnTo>
                  <a:lnTo>
                    <a:pt x="36512" y="66675"/>
                  </a:lnTo>
                  <a:lnTo>
                    <a:pt x="36512" y="64524"/>
                  </a:lnTo>
                  <a:close/>
                </a:path>
                <a:path w="36830" h="66675">
                  <a:moveTo>
                    <a:pt x="24342" y="6452"/>
                  </a:moveTo>
                  <a:lnTo>
                    <a:pt x="12170" y="6452"/>
                  </a:lnTo>
                  <a:lnTo>
                    <a:pt x="12170" y="8604"/>
                  </a:lnTo>
                  <a:lnTo>
                    <a:pt x="15213" y="10754"/>
                  </a:lnTo>
                  <a:lnTo>
                    <a:pt x="15213" y="58072"/>
                  </a:lnTo>
                  <a:lnTo>
                    <a:pt x="12170" y="62373"/>
                  </a:lnTo>
                  <a:lnTo>
                    <a:pt x="12170" y="64524"/>
                  </a:lnTo>
                  <a:lnTo>
                    <a:pt x="27385" y="64524"/>
                  </a:lnTo>
                  <a:lnTo>
                    <a:pt x="27385" y="62373"/>
                  </a:lnTo>
                  <a:lnTo>
                    <a:pt x="24342" y="60223"/>
                  </a:lnTo>
                  <a:lnTo>
                    <a:pt x="24342" y="6452"/>
                  </a:lnTo>
                  <a:close/>
                </a:path>
                <a:path w="36830" h="66675">
                  <a:moveTo>
                    <a:pt x="24342" y="0"/>
                  </a:moveTo>
                  <a:lnTo>
                    <a:pt x="0" y="6452"/>
                  </a:lnTo>
                  <a:lnTo>
                    <a:pt x="3042" y="8604"/>
                  </a:lnTo>
                  <a:lnTo>
                    <a:pt x="6085" y="6452"/>
                  </a:lnTo>
                  <a:lnTo>
                    <a:pt x="24342" y="6452"/>
                  </a:lnTo>
                  <a:lnTo>
                    <a:pt x="24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019300" y="2154237"/>
              <a:ext cx="125412" cy="666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697287" y="2122487"/>
              <a:ext cx="122237" cy="666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378450" y="2122487"/>
              <a:ext cx="193675" cy="66675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cstate="print"/>
          <a:stretch>
            <a:fillRect/>
          </a:stretch>
        </p:blipFill>
        <p:spPr>
          <a:xfrm>
            <a:off x="2033587" y="1843087"/>
            <a:ext cx="95250" cy="66675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3699934" y="1874837"/>
            <a:ext cx="72390" cy="63500"/>
          </a:xfrm>
          <a:custGeom>
            <a:avLst/>
            <a:gdLst/>
            <a:ahLst/>
            <a:cxnLst/>
            <a:rect l="l" t="t" r="r" b="b"/>
            <a:pathLst>
              <a:path w="72389" h="63500">
                <a:moveTo>
                  <a:pt x="20989" y="2117"/>
                </a:moveTo>
                <a:lnTo>
                  <a:pt x="2998" y="2117"/>
                </a:lnTo>
                <a:lnTo>
                  <a:pt x="2998" y="4234"/>
                </a:lnTo>
                <a:lnTo>
                  <a:pt x="5996" y="6350"/>
                </a:lnTo>
                <a:lnTo>
                  <a:pt x="5996" y="57150"/>
                </a:lnTo>
                <a:lnTo>
                  <a:pt x="2998" y="59267"/>
                </a:lnTo>
                <a:lnTo>
                  <a:pt x="2998" y="61384"/>
                </a:lnTo>
                <a:lnTo>
                  <a:pt x="0" y="63500"/>
                </a:lnTo>
                <a:lnTo>
                  <a:pt x="50976" y="63500"/>
                </a:lnTo>
                <a:lnTo>
                  <a:pt x="56971" y="61384"/>
                </a:lnTo>
                <a:lnTo>
                  <a:pt x="26987" y="61384"/>
                </a:lnTo>
                <a:lnTo>
                  <a:pt x="23989" y="59267"/>
                </a:lnTo>
                <a:lnTo>
                  <a:pt x="17990" y="59267"/>
                </a:lnTo>
                <a:lnTo>
                  <a:pt x="17990" y="33867"/>
                </a:lnTo>
                <a:lnTo>
                  <a:pt x="20989" y="31750"/>
                </a:lnTo>
                <a:lnTo>
                  <a:pt x="53975" y="31750"/>
                </a:lnTo>
                <a:lnTo>
                  <a:pt x="56973" y="29634"/>
                </a:lnTo>
                <a:lnTo>
                  <a:pt x="17990" y="29634"/>
                </a:lnTo>
                <a:lnTo>
                  <a:pt x="17990" y="4234"/>
                </a:lnTo>
                <a:lnTo>
                  <a:pt x="20989" y="2117"/>
                </a:lnTo>
                <a:close/>
              </a:path>
              <a:path w="72389" h="63500">
                <a:moveTo>
                  <a:pt x="59971" y="31750"/>
                </a:moveTo>
                <a:lnTo>
                  <a:pt x="35982" y="31750"/>
                </a:lnTo>
                <a:lnTo>
                  <a:pt x="41979" y="33867"/>
                </a:lnTo>
                <a:lnTo>
                  <a:pt x="44978" y="33867"/>
                </a:lnTo>
                <a:lnTo>
                  <a:pt x="50976" y="35984"/>
                </a:lnTo>
                <a:lnTo>
                  <a:pt x="53975" y="38100"/>
                </a:lnTo>
                <a:lnTo>
                  <a:pt x="53975" y="40217"/>
                </a:lnTo>
                <a:lnTo>
                  <a:pt x="56973" y="42334"/>
                </a:lnTo>
                <a:lnTo>
                  <a:pt x="56973" y="50800"/>
                </a:lnTo>
                <a:lnTo>
                  <a:pt x="53975" y="55034"/>
                </a:lnTo>
                <a:lnTo>
                  <a:pt x="47978" y="59267"/>
                </a:lnTo>
                <a:lnTo>
                  <a:pt x="41979" y="61384"/>
                </a:lnTo>
                <a:lnTo>
                  <a:pt x="56971" y="61384"/>
                </a:lnTo>
                <a:lnTo>
                  <a:pt x="62970" y="59267"/>
                </a:lnTo>
                <a:lnTo>
                  <a:pt x="71967" y="52917"/>
                </a:lnTo>
                <a:lnTo>
                  <a:pt x="71967" y="38100"/>
                </a:lnTo>
                <a:lnTo>
                  <a:pt x="65968" y="35984"/>
                </a:lnTo>
                <a:lnTo>
                  <a:pt x="59971" y="31750"/>
                </a:lnTo>
                <a:close/>
              </a:path>
              <a:path w="72389" h="63500">
                <a:moveTo>
                  <a:pt x="47978" y="0"/>
                </a:moveTo>
                <a:lnTo>
                  <a:pt x="0" y="0"/>
                </a:lnTo>
                <a:lnTo>
                  <a:pt x="0" y="2117"/>
                </a:lnTo>
                <a:lnTo>
                  <a:pt x="35982" y="2117"/>
                </a:lnTo>
                <a:lnTo>
                  <a:pt x="47978" y="6350"/>
                </a:lnTo>
                <a:lnTo>
                  <a:pt x="50976" y="8467"/>
                </a:lnTo>
                <a:lnTo>
                  <a:pt x="53975" y="12700"/>
                </a:lnTo>
                <a:lnTo>
                  <a:pt x="53975" y="21167"/>
                </a:lnTo>
                <a:lnTo>
                  <a:pt x="50976" y="23284"/>
                </a:lnTo>
                <a:lnTo>
                  <a:pt x="50976" y="25400"/>
                </a:lnTo>
                <a:lnTo>
                  <a:pt x="47978" y="27517"/>
                </a:lnTo>
                <a:lnTo>
                  <a:pt x="44978" y="27517"/>
                </a:lnTo>
                <a:lnTo>
                  <a:pt x="41979" y="29634"/>
                </a:lnTo>
                <a:lnTo>
                  <a:pt x="56973" y="29634"/>
                </a:lnTo>
                <a:lnTo>
                  <a:pt x="62970" y="27517"/>
                </a:lnTo>
                <a:lnTo>
                  <a:pt x="65968" y="25400"/>
                </a:lnTo>
                <a:lnTo>
                  <a:pt x="65968" y="23284"/>
                </a:lnTo>
                <a:lnTo>
                  <a:pt x="68967" y="21167"/>
                </a:lnTo>
                <a:lnTo>
                  <a:pt x="68967" y="12700"/>
                </a:lnTo>
                <a:lnTo>
                  <a:pt x="65968" y="10584"/>
                </a:lnTo>
                <a:lnTo>
                  <a:pt x="62970" y="6350"/>
                </a:lnTo>
                <a:lnTo>
                  <a:pt x="59971" y="4234"/>
                </a:lnTo>
                <a:lnTo>
                  <a:pt x="47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cstate="print"/>
          <a:stretch>
            <a:fillRect/>
          </a:stretch>
        </p:blipFill>
        <p:spPr>
          <a:xfrm>
            <a:off x="5381625" y="1843087"/>
            <a:ext cx="76200" cy="66675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024856" y="2743200"/>
            <a:ext cx="3469004" cy="3330575"/>
            <a:chOff x="2024856" y="2743200"/>
            <a:chExt cx="3469004" cy="3330575"/>
          </a:xfrm>
        </p:grpSpPr>
        <p:pic>
          <p:nvPicPr>
            <p:cNvPr id="24" name="object 2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024856" y="3015456"/>
              <a:ext cx="104776" cy="809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024856" y="4939506"/>
              <a:ext cx="104776" cy="7937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078037" y="2747962"/>
              <a:ext cx="1905" cy="3321050"/>
            </a:xfrm>
            <a:custGeom>
              <a:avLst/>
              <a:gdLst/>
              <a:ahLst/>
              <a:cxnLst/>
              <a:rect l="l" t="t" r="r" b="b"/>
              <a:pathLst>
                <a:path w="1905" h="3321050">
                  <a:moveTo>
                    <a:pt x="0" y="0"/>
                  </a:moveTo>
                  <a:lnTo>
                    <a:pt x="1588" y="33210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30412" y="5922962"/>
              <a:ext cx="95250" cy="122555"/>
            </a:xfrm>
            <a:custGeom>
              <a:avLst/>
              <a:gdLst/>
              <a:ahLst/>
              <a:cxnLst/>
              <a:rect l="l" t="t" r="r" b="b"/>
              <a:pathLst>
                <a:path w="95250" h="122554">
                  <a:moveTo>
                    <a:pt x="95250" y="0"/>
                  </a:moveTo>
                  <a:lnTo>
                    <a:pt x="47625" y="122238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685381" y="3294856"/>
              <a:ext cx="103188" cy="809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679031" y="3896518"/>
              <a:ext cx="115888" cy="8731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679031" y="4504531"/>
              <a:ext cx="115888" cy="8731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3679031" y="5680868"/>
              <a:ext cx="115888" cy="8572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735387" y="2747962"/>
              <a:ext cx="1905" cy="3321050"/>
            </a:xfrm>
            <a:custGeom>
              <a:avLst/>
              <a:gdLst/>
              <a:ahLst/>
              <a:cxnLst/>
              <a:rect l="l" t="t" r="r" b="b"/>
              <a:pathLst>
                <a:path w="1904" h="3321050">
                  <a:moveTo>
                    <a:pt x="0" y="0"/>
                  </a:moveTo>
                  <a:lnTo>
                    <a:pt x="1588" y="33210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87762" y="5922962"/>
              <a:ext cx="98425" cy="122555"/>
            </a:xfrm>
            <a:custGeom>
              <a:avLst/>
              <a:gdLst/>
              <a:ahLst/>
              <a:cxnLst/>
              <a:rect l="l" t="t" r="r" b="b"/>
              <a:pathLst>
                <a:path w="98425" h="122554">
                  <a:moveTo>
                    <a:pt x="98425" y="0"/>
                  </a:moveTo>
                  <a:lnTo>
                    <a:pt x="47721" y="122238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78037" y="3055937"/>
              <a:ext cx="1612900" cy="854075"/>
            </a:xfrm>
            <a:custGeom>
              <a:avLst/>
              <a:gdLst/>
              <a:ahLst/>
              <a:cxnLst/>
              <a:rect l="l" t="t" r="r" b="b"/>
              <a:pathLst>
                <a:path w="1612900" h="854075">
                  <a:moveTo>
                    <a:pt x="0" y="0"/>
                  </a:moveTo>
                  <a:lnTo>
                    <a:pt x="1612900" y="854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78037" y="3055937"/>
              <a:ext cx="1612900" cy="854075"/>
            </a:xfrm>
            <a:custGeom>
              <a:avLst/>
              <a:gdLst/>
              <a:ahLst/>
              <a:cxnLst/>
              <a:rect l="l" t="t" r="r" b="b"/>
              <a:pathLst>
                <a:path w="1612900" h="854075">
                  <a:moveTo>
                    <a:pt x="0" y="0"/>
                  </a:moveTo>
                  <a:lnTo>
                    <a:pt x="1612900" y="8540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7262" y="3795712"/>
              <a:ext cx="167005" cy="98425"/>
            </a:xfrm>
            <a:custGeom>
              <a:avLst/>
              <a:gdLst/>
              <a:ahLst/>
              <a:cxnLst/>
              <a:rect l="l" t="t" r="r" b="b"/>
              <a:pathLst>
                <a:path w="167004" h="98425">
                  <a:moveTo>
                    <a:pt x="56554" y="0"/>
                  </a:moveTo>
                  <a:lnTo>
                    <a:pt x="166688" y="98425"/>
                  </a:lnTo>
                  <a:lnTo>
                    <a:pt x="0" y="5235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78037" y="3335337"/>
              <a:ext cx="1657350" cy="1612900"/>
            </a:xfrm>
            <a:custGeom>
              <a:avLst/>
              <a:gdLst/>
              <a:ahLst/>
              <a:cxnLst/>
              <a:rect l="l" t="t" r="r" b="b"/>
              <a:pathLst>
                <a:path w="1657350" h="1612900">
                  <a:moveTo>
                    <a:pt x="1657350" y="0"/>
                  </a:moveTo>
                  <a:lnTo>
                    <a:pt x="0" y="1612900"/>
                  </a:lnTo>
                  <a:lnTo>
                    <a:pt x="1657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78037" y="3335337"/>
              <a:ext cx="1657350" cy="1612900"/>
            </a:xfrm>
            <a:custGeom>
              <a:avLst/>
              <a:gdLst/>
              <a:ahLst/>
              <a:cxnLst/>
              <a:rect l="l" t="t" r="r" b="b"/>
              <a:pathLst>
                <a:path w="1657350" h="1612900">
                  <a:moveTo>
                    <a:pt x="1657350" y="0"/>
                  </a:moveTo>
                  <a:lnTo>
                    <a:pt x="0" y="16129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97087" y="4811712"/>
              <a:ext cx="139700" cy="117475"/>
            </a:xfrm>
            <a:custGeom>
              <a:avLst/>
              <a:gdLst/>
              <a:ahLst/>
              <a:cxnLst/>
              <a:rect l="l" t="t" r="r" b="b"/>
              <a:pathLst>
                <a:path w="139700" h="117475">
                  <a:moveTo>
                    <a:pt x="139700" y="39857"/>
                  </a:moveTo>
                  <a:lnTo>
                    <a:pt x="0" y="117475"/>
                  </a:lnTo>
                  <a:lnTo>
                    <a:pt x="6241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380831" y="5249068"/>
              <a:ext cx="112713" cy="8731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5380831" y="4175918"/>
              <a:ext cx="112713" cy="8731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437187" y="2747962"/>
              <a:ext cx="1905" cy="3321050"/>
            </a:xfrm>
            <a:custGeom>
              <a:avLst/>
              <a:gdLst/>
              <a:ahLst/>
              <a:cxnLst/>
              <a:rect l="l" t="t" r="r" b="b"/>
              <a:pathLst>
                <a:path w="1904" h="3321050">
                  <a:moveTo>
                    <a:pt x="0" y="0"/>
                  </a:moveTo>
                  <a:lnTo>
                    <a:pt x="1588" y="33210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89562" y="5922962"/>
              <a:ext cx="95250" cy="122555"/>
            </a:xfrm>
            <a:custGeom>
              <a:avLst/>
              <a:gdLst/>
              <a:ahLst/>
              <a:cxnLst/>
              <a:rect l="l" t="t" r="r" b="b"/>
              <a:pathLst>
                <a:path w="95250" h="122554">
                  <a:moveTo>
                    <a:pt x="95250" y="0"/>
                  </a:moveTo>
                  <a:lnTo>
                    <a:pt x="47625" y="122238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03650" y="4221162"/>
              <a:ext cx="1633855" cy="1473200"/>
            </a:xfrm>
            <a:custGeom>
              <a:avLst/>
              <a:gdLst/>
              <a:ahLst/>
              <a:cxnLst/>
              <a:rect l="l" t="t" r="r" b="b"/>
              <a:pathLst>
                <a:path w="1633854" h="1473200">
                  <a:moveTo>
                    <a:pt x="1633537" y="0"/>
                  </a:moveTo>
                  <a:lnTo>
                    <a:pt x="0" y="1473200"/>
                  </a:lnTo>
                  <a:lnTo>
                    <a:pt x="163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03649" y="4221162"/>
              <a:ext cx="1633855" cy="1473200"/>
            </a:xfrm>
            <a:custGeom>
              <a:avLst/>
              <a:gdLst/>
              <a:ahLst/>
              <a:cxnLst/>
              <a:rect l="l" t="t" r="r" b="b"/>
              <a:pathLst>
                <a:path w="1633854" h="1473200">
                  <a:moveTo>
                    <a:pt x="1633538" y="0"/>
                  </a:moveTo>
                  <a:lnTo>
                    <a:pt x="0" y="147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22700" y="5557838"/>
              <a:ext cx="144780" cy="119380"/>
            </a:xfrm>
            <a:custGeom>
              <a:avLst/>
              <a:gdLst/>
              <a:ahLst/>
              <a:cxnLst/>
              <a:rect l="l" t="t" r="r" b="b"/>
              <a:pathLst>
                <a:path w="144779" h="119379">
                  <a:moveTo>
                    <a:pt x="144463" y="42522"/>
                  </a:moveTo>
                  <a:lnTo>
                    <a:pt x="0" y="119063"/>
                  </a:lnTo>
                  <a:lnTo>
                    <a:pt x="6780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35387" y="4548187"/>
              <a:ext cx="1640205" cy="711200"/>
            </a:xfrm>
            <a:custGeom>
              <a:avLst/>
              <a:gdLst/>
              <a:ahLst/>
              <a:cxnLst/>
              <a:rect l="l" t="t" r="r" b="b"/>
              <a:pathLst>
                <a:path w="1640204" h="711200">
                  <a:moveTo>
                    <a:pt x="0" y="0"/>
                  </a:moveTo>
                  <a:lnTo>
                    <a:pt x="1639888" y="71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35387" y="4548187"/>
              <a:ext cx="1640205" cy="711200"/>
            </a:xfrm>
            <a:custGeom>
              <a:avLst/>
              <a:gdLst/>
              <a:ahLst/>
              <a:cxnLst/>
              <a:rect l="l" t="t" r="r" b="b"/>
              <a:pathLst>
                <a:path w="1640204" h="711200">
                  <a:moveTo>
                    <a:pt x="0" y="0"/>
                  </a:moveTo>
                  <a:lnTo>
                    <a:pt x="1639888" y="711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75250" y="5154612"/>
              <a:ext cx="173355" cy="92075"/>
            </a:xfrm>
            <a:custGeom>
              <a:avLst/>
              <a:gdLst/>
              <a:ahLst/>
              <a:cxnLst/>
              <a:rect l="l" t="t" r="r" b="b"/>
              <a:pathLst>
                <a:path w="173354" h="92075">
                  <a:moveTo>
                    <a:pt x="50718" y="0"/>
                  </a:moveTo>
                  <a:lnTo>
                    <a:pt x="173038" y="92075"/>
                  </a:lnTo>
                  <a:lnTo>
                    <a:pt x="0" y="5859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690812" y="3154362"/>
              <a:ext cx="146050" cy="730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693987" y="3975100"/>
              <a:ext cx="142875" cy="7461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687887" y="4579937"/>
              <a:ext cx="41275" cy="74930"/>
            </a:xfrm>
            <a:custGeom>
              <a:avLst/>
              <a:gdLst/>
              <a:ahLst/>
              <a:cxnLst/>
              <a:rect l="l" t="t" r="r" b="b"/>
              <a:pathLst>
                <a:path w="41275" h="74929">
                  <a:moveTo>
                    <a:pt x="29483" y="0"/>
                  </a:moveTo>
                  <a:lnTo>
                    <a:pt x="26534" y="0"/>
                  </a:lnTo>
                  <a:lnTo>
                    <a:pt x="0" y="8528"/>
                  </a:lnTo>
                  <a:lnTo>
                    <a:pt x="14740" y="8528"/>
                  </a:lnTo>
                  <a:lnTo>
                    <a:pt x="14740" y="72481"/>
                  </a:lnTo>
                  <a:lnTo>
                    <a:pt x="8845" y="72481"/>
                  </a:lnTo>
                  <a:lnTo>
                    <a:pt x="2948" y="74613"/>
                  </a:lnTo>
                  <a:lnTo>
                    <a:pt x="41275" y="74613"/>
                  </a:lnTo>
                  <a:lnTo>
                    <a:pt x="35378" y="72481"/>
                  </a:lnTo>
                  <a:lnTo>
                    <a:pt x="29483" y="72481"/>
                  </a:lnTo>
                  <a:lnTo>
                    <a:pt x="29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4756150" y="4579937"/>
              <a:ext cx="139701" cy="762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4110037" y="4579937"/>
              <a:ext cx="146050" cy="76200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6019800" y="3157536"/>
            <a:ext cx="887730" cy="631825"/>
            <a:chOff x="6019800" y="3157536"/>
            <a:chExt cx="887730" cy="631825"/>
          </a:xfrm>
        </p:grpSpPr>
        <p:sp>
          <p:nvSpPr>
            <p:cNvPr id="56" name="object 56"/>
            <p:cNvSpPr/>
            <p:nvPr/>
          </p:nvSpPr>
          <p:spPr>
            <a:xfrm>
              <a:off x="6072187" y="3195637"/>
              <a:ext cx="803275" cy="1905"/>
            </a:xfrm>
            <a:custGeom>
              <a:avLst/>
              <a:gdLst/>
              <a:ahLst/>
              <a:cxnLst/>
              <a:rect l="l" t="t" r="r" b="b"/>
              <a:pathLst>
                <a:path w="803275" h="1905">
                  <a:moveTo>
                    <a:pt x="0" y="0"/>
                  </a:moveTo>
                  <a:lnTo>
                    <a:pt x="803275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72262" y="3162299"/>
              <a:ext cx="173355" cy="68580"/>
            </a:xfrm>
            <a:custGeom>
              <a:avLst/>
              <a:gdLst/>
              <a:ahLst/>
              <a:cxnLst/>
              <a:rect l="l" t="t" r="r" b="b"/>
              <a:pathLst>
                <a:path w="173354" h="68580">
                  <a:moveTo>
                    <a:pt x="0" y="0"/>
                  </a:moveTo>
                  <a:lnTo>
                    <a:pt x="173038" y="34131"/>
                  </a:lnTo>
                  <a:lnTo>
                    <a:pt x="0" y="682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72187" y="3195637"/>
              <a:ext cx="1905" cy="589280"/>
            </a:xfrm>
            <a:custGeom>
              <a:avLst/>
              <a:gdLst/>
              <a:ahLst/>
              <a:cxnLst/>
              <a:rect l="l" t="t" r="r" b="b"/>
              <a:pathLst>
                <a:path w="1904" h="589279">
                  <a:moveTo>
                    <a:pt x="0" y="0"/>
                  </a:moveTo>
                  <a:lnTo>
                    <a:pt x="1588" y="5889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24562" y="3638549"/>
              <a:ext cx="95250" cy="122555"/>
            </a:xfrm>
            <a:custGeom>
              <a:avLst/>
              <a:gdLst/>
              <a:ahLst/>
              <a:cxnLst/>
              <a:rect l="l" t="t" r="r" b="b"/>
              <a:pathLst>
                <a:path w="95250" h="122554">
                  <a:moveTo>
                    <a:pt x="95250" y="0"/>
                  </a:moveTo>
                  <a:lnTo>
                    <a:pt x="47625" y="122238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6202362" y="3600449"/>
              <a:ext cx="271462" cy="7620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6580187" y="3284537"/>
              <a:ext cx="327025" cy="746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2910</Words>
  <Application>Microsoft Macintosh PowerPoint</Application>
  <PresentationFormat>On-screen Show (4:3)</PresentationFormat>
  <Paragraphs>307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Helvetica Neue</vt:lpstr>
      <vt:lpstr>Symbol</vt:lpstr>
      <vt:lpstr>Times New Roman</vt:lpstr>
      <vt:lpstr>Office Theme</vt:lpstr>
      <vt:lpstr>Table of Contents</vt:lpstr>
      <vt:lpstr>State Model</vt:lpstr>
      <vt:lpstr>Thread</vt:lpstr>
      <vt:lpstr>Preliminary</vt:lpstr>
      <vt:lpstr>Happened-Before Relation</vt:lpstr>
      <vt:lpstr>Relationship Between Two Events</vt:lpstr>
      <vt:lpstr>Example 2</vt:lpstr>
      <vt:lpstr>Example 2 (Cont’d.)</vt:lpstr>
      <vt:lpstr>Example 3</vt:lpstr>
      <vt:lpstr>Example 3 (Cont’d.)</vt:lpstr>
      <vt:lpstr>Consistent Global State</vt:lpstr>
      <vt:lpstr>Consistent Global State (Cont’d.)</vt:lpstr>
      <vt:lpstr>Focus 3: Snapshot of Global States</vt:lpstr>
      <vt:lpstr>Chandy and Lamport's Solution</vt:lpstr>
      <vt:lpstr>Chandy and Lamport's Solution (Cont’d.)</vt:lpstr>
      <vt:lpstr>Chandy and Lamport's Solution (Cont’d.)</vt:lpstr>
      <vt:lpstr>Synchronous vs. Asynchronous Systems</vt:lpstr>
      <vt:lpstr>Distributed Algorithms: Traversal</vt:lpstr>
      <vt:lpstr>Distributed Algorithms: Traversal (cont’d)</vt:lpstr>
      <vt:lpstr>Distributed Algorithms: Wave-and-Echo</vt:lpstr>
      <vt:lpstr>Distributed Algorithms: Termination</vt:lpstr>
      <vt:lpstr>Distributed Algorithms: Termination (cont’d)</vt:lpstr>
      <vt:lpstr>Other Algorithms: Parallel Algorithms</vt:lpstr>
      <vt:lpstr>Parallel Algorithm: Bitonic sorter by K. Batcher</vt:lpstr>
      <vt:lpstr>Barrier Synchronization</vt:lpstr>
      <vt:lpstr>Focus 4: Lamport's Logical Clocks</vt:lpstr>
      <vt:lpstr>Focus 4 (Cont’d.)</vt:lpstr>
      <vt:lpstr>Vector and Matrix Logical Clock</vt:lpstr>
      <vt:lpstr>Vector and Matrix Logical Clock (Cont’d.)</vt:lpstr>
      <vt:lpstr>Vector and Matrix Logical Clock (Cont’d.)</vt:lpstr>
      <vt:lpstr>Example 4</vt:lpstr>
      <vt:lpstr>Example 5: Totally-Ordered Multicasting</vt:lpstr>
      <vt:lpstr>Example 6: Application of Vector Clock</vt:lpstr>
      <vt:lpstr>Matrix Logical Clock</vt:lpstr>
      <vt:lpstr>Physical Clock</vt:lpstr>
      <vt:lpstr>Lamport's Logical Clock Rules for</vt:lpstr>
      <vt:lpstr>Focus 5: Clock Synchronization</vt:lpstr>
      <vt:lpstr>Cristian's Algorithm</vt:lpstr>
      <vt:lpstr>Cristian's Algorithm (Cont’d.)</vt:lpstr>
      <vt:lpstr>Exercise 2</vt:lpstr>
      <vt:lpstr>Exercise 2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cp:lastModifiedBy>Gavin Thomas Koma</cp:lastModifiedBy>
  <cp:revision>2</cp:revision>
  <dcterms:created xsi:type="dcterms:W3CDTF">2023-01-30T22:31:19Z</dcterms:created>
  <dcterms:modified xsi:type="dcterms:W3CDTF">2023-02-07T14:43:08Z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2023-01-29T00:00:00Z</vt:filetime>
  </property>
  <property fmtid="{D5CDD505-2E9C-101B-9397-08002B2CF9AE}" pid="3" name="LastSaved">
    <vt:filetime>2023-01-30T00:00:00Z</vt:filetime>
  </property>
  <property fmtid="{D5CDD505-2E9C-101B-9397-08002B2CF9AE}" pid="4" name="Producer">
    <vt:lpwstr>macOS Version 12.0.1 (Build 21A559) Quartz PDFContext</vt:lpwstr>
  </property>
</Properties>
</file>