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8"/>
  </p:normalViewPr>
  <p:slideViewPr>
    <p:cSldViewPr>
      <p:cViewPr varScale="1">
        <p:scale>
          <a:sx n="117" d="100"/>
          <a:sy n="117" d="100"/>
        </p:scale>
        <p:origin x="129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0" y="1716010"/>
            <a:ext cx="6949440" cy="74930"/>
          </a:xfrm>
          <a:custGeom>
            <a:avLst/>
            <a:gdLst/>
            <a:ahLst/>
            <a:cxnLst/>
            <a:rect l="l" t="t" r="r" b="b"/>
            <a:pathLst>
              <a:path w="6949440" h="74930">
                <a:moveTo>
                  <a:pt x="6949440" y="0"/>
                </a:moveTo>
                <a:lnTo>
                  <a:pt x="0" y="0"/>
                </a:lnTo>
                <a:lnTo>
                  <a:pt x="0" y="74688"/>
                </a:lnTo>
                <a:lnTo>
                  <a:pt x="6949440" y="74688"/>
                </a:lnTo>
                <a:lnTo>
                  <a:pt x="6949440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9642" y="990091"/>
            <a:ext cx="35928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0" y="1716010"/>
            <a:ext cx="6949440" cy="74930"/>
          </a:xfrm>
          <a:custGeom>
            <a:avLst/>
            <a:gdLst/>
            <a:ahLst/>
            <a:cxnLst/>
            <a:rect l="l" t="t" r="r" b="b"/>
            <a:pathLst>
              <a:path w="6949440" h="74930">
                <a:moveTo>
                  <a:pt x="6949440" y="0"/>
                </a:moveTo>
                <a:lnTo>
                  <a:pt x="0" y="0"/>
                </a:lnTo>
                <a:lnTo>
                  <a:pt x="0" y="74688"/>
                </a:lnTo>
                <a:lnTo>
                  <a:pt x="6949440" y="74688"/>
                </a:lnTo>
                <a:lnTo>
                  <a:pt x="6949440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0" y="1716010"/>
            <a:ext cx="6949440" cy="74930"/>
          </a:xfrm>
          <a:custGeom>
            <a:avLst/>
            <a:gdLst/>
            <a:ahLst/>
            <a:cxnLst/>
            <a:rect l="l" t="t" r="r" b="b"/>
            <a:pathLst>
              <a:path w="6949440" h="74930">
                <a:moveTo>
                  <a:pt x="6949440" y="0"/>
                </a:moveTo>
                <a:lnTo>
                  <a:pt x="0" y="0"/>
                </a:lnTo>
                <a:lnTo>
                  <a:pt x="0" y="74688"/>
                </a:lnTo>
                <a:lnTo>
                  <a:pt x="6949440" y="74688"/>
                </a:lnTo>
                <a:lnTo>
                  <a:pt x="6949440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27432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5240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1510030" y="290512"/>
            <a:ext cx="2016760" cy="619125"/>
          </a:xfrm>
          <a:custGeom>
            <a:avLst/>
            <a:gdLst/>
            <a:ahLst/>
            <a:cxnLst/>
            <a:rect l="l" t="t" r="r" b="b"/>
            <a:pathLst>
              <a:path w="2016760" h="619125">
                <a:moveTo>
                  <a:pt x="2016747" y="0"/>
                </a:moveTo>
                <a:lnTo>
                  <a:pt x="796925" y="0"/>
                </a:lnTo>
                <a:lnTo>
                  <a:pt x="0" y="0"/>
                </a:lnTo>
                <a:lnTo>
                  <a:pt x="0" y="619125"/>
                </a:lnTo>
                <a:lnTo>
                  <a:pt x="796925" y="619125"/>
                </a:lnTo>
                <a:lnTo>
                  <a:pt x="2016747" y="619125"/>
                </a:lnTo>
                <a:lnTo>
                  <a:pt x="2016747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9624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3526788" y="290512"/>
            <a:ext cx="1219835" cy="619125"/>
          </a:xfrm>
          <a:custGeom>
            <a:avLst/>
            <a:gdLst/>
            <a:ahLst/>
            <a:cxnLst/>
            <a:rect l="l" t="t" r="r" b="b"/>
            <a:pathLst>
              <a:path w="1219835" h="619125">
                <a:moveTo>
                  <a:pt x="1219835" y="0"/>
                </a:moveTo>
                <a:lnTo>
                  <a:pt x="0" y="0"/>
                </a:lnTo>
                <a:lnTo>
                  <a:pt x="0" y="619125"/>
                </a:lnTo>
                <a:lnTo>
                  <a:pt x="1219835" y="619125"/>
                </a:lnTo>
                <a:lnTo>
                  <a:pt x="1219835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1816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4746623" y="290512"/>
            <a:ext cx="1450975" cy="619125"/>
          </a:xfrm>
          <a:custGeom>
            <a:avLst/>
            <a:gdLst/>
            <a:ahLst/>
            <a:cxnLst/>
            <a:rect l="l" t="t" r="r" b="b"/>
            <a:pathLst>
              <a:path w="1450975" h="619125">
                <a:moveTo>
                  <a:pt x="1450975" y="0"/>
                </a:moveTo>
                <a:lnTo>
                  <a:pt x="0" y="0"/>
                </a:lnTo>
                <a:lnTo>
                  <a:pt x="0" y="619125"/>
                </a:lnTo>
                <a:lnTo>
                  <a:pt x="1450975" y="619125"/>
                </a:lnTo>
                <a:lnTo>
                  <a:pt x="1450975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64008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76200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1510030" y="290512"/>
            <a:ext cx="6127115" cy="1410335"/>
          </a:xfrm>
          <a:custGeom>
            <a:avLst/>
            <a:gdLst/>
            <a:ahLst/>
            <a:cxnLst/>
            <a:rect l="l" t="t" r="r" b="b"/>
            <a:pathLst>
              <a:path w="6127115" h="1410335">
                <a:moveTo>
                  <a:pt x="6127102" y="0"/>
                </a:moveTo>
                <a:lnTo>
                  <a:pt x="4687557" y="0"/>
                </a:lnTo>
                <a:lnTo>
                  <a:pt x="4687557" y="619125"/>
                </a:lnTo>
                <a:lnTo>
                  <a:pt x="3236582" y="619125"/>
                </a:lnTo>
                <a:lnTo>
                  <a:pt x="2016747" y="619125"/>
                </a:lnTo>
                <a:lnTo>
                  <a:pt x="796925" y="619125"/>
                </a:lnTo>
                <a:lnTo>
                  <a:pt x="0" y="619125"/>
                </a:lnTo>
                <a:lnTo>
                  <a:pt x="0" y="942975"/>
                </a:lnTo>
                <a:lnTo>
                  <a:pt x="0" y="1268095"/>
                </a:lnTo>
                <a:lnTo>
                  <a:pt x="0" y="1409712"/>
                </a:lnTo>
                <a:lnTo>
                  <a:pt x="796925" y="1409712"/>
                </a:lnTo>
                <a:lnTo>
                  <a:pt x="2016747" y="1409712"/>
                </a:lnTo>
                <a:lnTo>
                  <a:pt x="3236582" y="1409712"/>
                </a:lnTo>
                <a:lnTo>
                  <a:pt x="4687557" y="1409712"/>
                </a:lnTo>
                <a:lnTo>
                  <a:pt x="6127102" y="1409712"/>
                </a:lnTo>
                <a:lnTo>
                  <a:pt x="6127102" y="1268095"/>
                </a:lnTo>
                <a:lnTo>
                  <a:pt x="6127102" y="942975"/>
                </a:lnTo>
                <a:lnTo>
                  <a:pt x="6127102" y="619125"/>
                </a:lnTo>
                <a:lnTo>
                  <a:pt x="6127102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27432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15240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1510030" y="1776424"/>
            <a:ext cx="2016760" cy="105410"/>
          </a:xfrm>
          <a:custGeom>
            <a:avLst/>
            <a:gdLst/>
            <a:ahLst/>
            <a:cxnLst/>
            <a:rect l="l" t="t" r="r" b="b"/>
            <a:pathLst>
              <a:path w="2016760" h="105410">
                <a:moveTo>
                  <a:pt x="2016747" y="0"/>
                </a:moveTo>
                <a:lnTo>
                  <a:pt x="796925" y="0"/>
                </a:lnTo>
                <a:lnTo>
                  <a:pt x="0" y="0"/>
                </a:lnTo>
                <a:lnTo>
                  <a:pt x="0" y="105397"/>
                </a:lnTo>
                <a:lnTo>
                  <a:pt x="796925" y="105397"/>
                </a:lnTo>
                <a:lnTo>
                  <a:pt x="2016747" y="105397"/>
                </a:lnTo>
                <a:lnTo>
                  <a:pt x="2016747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39624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526788" y="1776412"/>
            <a:ext cx="1219835" cy="105410"/>
          </a:xfrm>
          <a:custGeom>
            <a:avLst/>
            <a:gdLst/>
            <a:ahLst/>
            <a:cxnLst/>
            <a:rect l="l" t="t" r="r" b="b"/>
            <a:pathLst>
              <a:path w="1219835" h="105410">
                <a:moveTo>
                  <a:pt x="0" y="105409"/>
                </a:moveTo>
                <a:lnTo>
                  <a:pt x="1219835" y="105409"/>
                </a:lnTo>
                <a:lnTo>
                  <a:pt x="1219835" y="0"/>
                </a:lnTo>
                <a:lnTo>
                  <a:pt x="0" y="0"/>
                </a:lnTo>
                <a:lnTo>
                  <a:pt x="0" y="105409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51816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4746623" y="1776412"/>
            <a:ext cx="1450975" cy="105410"/>
          </a:xfrm>
          <a:custGeom>
            <a:avLst/>
            <a:gdLst/>
            <a:ahLst/>
            <a:cxnLst/>
            <a:rect l="l" t="t" r="r" b="b"/>
            <a:pathLst>
              <a:path w="1450975" h="105410">
                <a:moveTo>
                  <a:pt x="0" y="105409"/>
                </a:moveTo>
                <a:lnTo>
                  <a:pt x="1450975" y="105409"/>
                </a:lnTo>
                <a:lnTo>
                  <a:pt x="1450975" y="0"/>
                </a:lnTo>
                <a:lnTo>
                  <a:pt x="0" y="0"/>
                </a:lnTo>
                <a:lnTo>
                  <a:pt x="0" y="105409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4008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76200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1510030" y="1776424"/>
            <a:ext cx="6127115" cy="4378960"/>
          </a:xfrm>
          <a:custGeom>
            <a:avLst/>
            <a:gdLst/>
            <a:ahLst/>
            <a:cxnLst/>
            <a:rect l="l" t="t" r="r" b="b"/>
            <a:pathLst>
              <a:path w="6127115" h="4378960">
                <a:moveTo>
                  <a:pt x="6127102" y="0"/>
                </a:moveTo>
                <a:lnTo>
                  <a:pt x="4687557" y="0"/>
                </a:lnTo>
                <a:lnTo>
                  <a:pt x="4687557" y="105397"/>
                </a:lnTo>
                <a:lnTo>
                  <a:pt x="3236582" y="105397"/>
                </a:lnTo>
                <a:lnTo>
                  <a:pt x="2016747" y="105397"/>
                </a:lnTo>
                <a:lnTo>
                  <a:pt x="796925" y="105397"/>
                </a:lnTo>
                <a:lnTo>
                  <a:pt x="0" y="105397"/>
                </a:lnTo>
                <a:lnTo>
                  <a:pt x="0" y="429247"/>
                </a:lnTo>
                <a:lnTo>
                  <a:pt x="0" y="4378947"/>
                </a:lnTo>
                <a:lnTo>
                  <a:pt x="796925" y="4378947"/>
                </a:lnTo>
                <a:lnTo>
                  <a:pt x="2016747" y="4378947"/>
                </a:lnTo>
                <a:lnTo>
                  <a:pt x="3236582" y="4378947"/>
                </a:lnTo>
                <a:lnTo>
                  <a:pt x="4687557" y="4378947"/>
                </a:lnTo>
                <a:lnTo>
                  <a:pt x="6127102" y="4378947"/>
                </a:lnTo>
                <a:lnTo>
                  <a:pt x="6127102" y="3995407"/>
                </a:lnTo>
                <a:lnTo>
                  <a:pt x="6127102" y="105397"/>
                </a:lnTo>
                <a:lnTo>
                  <a:pt x="6127102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407" y="441451"/>
            <a:ext cx="846518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317" y="1827072"/>
            <a:ext cx="7646034" cy="330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34" Type="http://schemas.openxmlformats.org/officeDocument/2006/relationships/image" Target="../media/image114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3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32" Type="http://schemas.openxmlformats.org/officeDocument/2006/relationships/image" Target="../media/image112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Relationship Id="rId35" Type="http://schemas.openxmlformats.org/officeDocument/2006/relationships/image" Target="../media/image115.png"/><Relationship Id="rId8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3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" Type="http://schemas.openxmlformats.org/officeDocument/2006/relationships/image" Target="../media/image212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215.png"/><Relationship Id="rId15" Type="http://schemas.openxmlformats.org/officeDocument/2006/relationships/image" Target="../media/image225.png"/><Relationship Id="rId10" Type="http://schemas.openxmlformats.org/officeDocument/2006/relationships/image" Target="../media/image220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834387"/>
            <a:ext cx="4864100" cy="40671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Motivation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Theoretical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Foundations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Distributed</a:t>
            </a:r>
            <a:r>
              <a:rPr sz="2400" spc="-8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Operating</a:t>
            </a:r>
            <a:r>
              <a:rPr sz="2400" spc="-35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6699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Reliability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Conclusions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19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Appendix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Token-</a:t>
            </a:r>
            <a:r>
              <a:rPr dirty="0"/>
              <a:t>based</a:t>
            </a:r>
            <a:r>
              <a:rPr spc="10" dirty="0"/>
              <a:t> </a:t>
            </a:r>
            <a:r>
              <a:rPr dirty="0"/>
              <a:t>Solutions</a:t>
            </a:r>
            <a:r>
              <a:rPr spc="24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8538" y="6304788"/>
            <a:ext cx="41103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Ricart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Agrawala's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3460" y="4051552"/>
            <a:ext cx="751840" cy="198120"/>
          </a:xfrm>
          <a:custGeom>
            <a:avLst/>
            <a:gdLst/>
            <a:ahLst/>
            <a:cxnLst/>
            <a:rect l="l" t="t" r="r" b="b"/>
            <a:pathLst>
              <a:path w="751840" h="198120">
                <a:moveTo>
                  <a:pt x="0" y="0"/>
                </a:moveTo>
                <a:lnTo>
                  <a:pt x="751332" y="0"/>
                </a:lnTo>
                <a:lnTo>
                  <a:pt x="751332" y="198120"/>
                </a:lnTo>
                <a:lnTo>
                  <a:pt x="0" y="19812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0" y="3288790"/>
            <a:ext cx="854958" cy="4419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2802" y="3765802"/>
            <a:ext cx="463298" cy="1249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782822" y="2478022"/>
            <a:ext cx="3382010" cy="3604260"/>
            <a:chOff x="2782822" y="2478022"/>
            <a:chExt cx="3382010" cy="3604260"/>
          </a:xfrm>
        </p:grpSpPr>
        <p:sp>
          <p:nvSpPr>
            <p:cNvPr id="8" name="object 8"/>
            <p:cNvSpPr/>
            <p:nvPr/>
          </p:nvSpPr>
          <p:spPr>
            <a:xfrm>
              <a:off x="3979924" y="4903468"/>
              <a:ext cx="1498600" cy="629920"/>
            </a:xfrm>
            <a:custGeom>
              <a:avLst/>
              <a:gdLst/>
              <a:ahLst/>
              <a:cxnLst/>
              <a:rect l="l" t="t" r="r" b="b"/>
              <a:pathLst>
                <a:path w="1498600" h="629920">
                  <a:moveTo>
                    <a:pt x="0" y="457276"/>
                  </a:moveTo>
                  <a:lnTo>
                    <a:pt x="41047" y="483583"/>
                  </a:lnTo>
                  <a:lnTo>
                    <a:pt x="82962" y="507665"/>
                  </a:lnTo>
                  <a:lnTo>
                    <a:pt x="125666" y="529535"/>
                  </a:lnTo>
                  <a:lnTo>
                    <a:pt x="169078" y="549207"/>
                  </a:lnTo>
                  <a:lnTo>
                    <a:pt x="213120" y="566695"/>
                  </a:lnTo>
                  <a:lnTo>
                    <a:pt x="257712" y="582012"/>
                  </a:lnTo>
                  <a:lnTo>
                    <a:pt x="302775" y="595172"/>
                  </a:lnTo>
                  <a:lnTo>
                    <a:pt x="348228" y="606189"/>
                  </a:lnTo>
                  <a:lnTo>
                    <a:pt x="393992" y="615077"/>
                  </a:lnTo>
                  <a:lnTo>
                    <a:pt x="439989" y="621850"/>
                  </a:lnTo>
                  <a:lnTo>
                    <a:pt x="486138" y="626521"/>
                  </a:lnTo>
                  <a:lnTo>
                    <a:pt x="532359" y="629104"/>
                  </a:lnTo>
                  <a:lnTo>
                    <a:pt x="578574" y="629613"/>
                  </a:lnTo>
                  <a:lnTo>
                    <a:pt x="624703" y="628062"/>
                  </a:lnTo>
                  <a:lnTo>
                    <a:pt x="670666" y="624464"/>
                  </a:lnTo>
                  <a:lnTo>
                    <a:pt x="716385" y="618834"/>
                  </a:lnTo>
                  <a:lnTo>
                    <a:pt x="761778" y="611184"/>
                  </a:lnTo>
                  <a:lnTo>
                    <a:pt x="806767" y="601530"/>
                  </a:lnTo>
                  <a:lnTo>
                    <a:pt x="851273" y="589884"/>
                  </a:lnTo>
                  <a:lnTo>
                    <a:pt x="895215" y="576260"/>
                  </a:lnTo>
                  <a:lnTo>
                    <a:pt x="938515" y="560673"/>
                  </a:lnTo>
                  <a:lnTo>
                    <a:pt x="981092" y="543135"/>
                  </a:lnTo>
                  <a:lnTo>
                    <a:pt x="1022868" y="523662"/>
                  </a:lnTo>
                  <a:lnTo>
                    <a:pt x="1063763" y="502265"/>
                  </a:lnTo>
                  <a:lnTo>
                    <a:pt x="1103697" y="478960"/>
                  </a:lnTo>
                  <a:lnTo>
                    <a:pt x="1142590" y="453761"/>
                  </a:lnTo>
                  <a:lnTo>
                    <a:pt x="1180364" y="426680"/>
                  </a:lnTo>
                  <a:lnTo>
                    <a:pt x="1216939" y="397732"/>
                  </a:lnTo>
                  <a:lnTo>
                    <a:pt x="1252235" y="366930"/>
                  </a:lnTo>
                  <a:lnTo>
                    <a:pt x="1286173" y="334288"/>
                  </a:lnTo>
                  <a:lnTo>
                    <a:pt x="1318673" y="299821"/>
                  </a:lnTo>
                  <a:lnTo>
                    <a:pt x="1349656" y="263541"/>
                  </a:lnTo>
                  <a:lnTo>
                    <a:pt x="1379042" y="225463"/>
                  </a:lnTo>
                  <a:lnTo>
                    <a:pt x="1407614" y="182808"/>
                  </a:lnTo>
                  <a:lnTo>
                    <a:pt x="1433804" y="138783"/>
                  </a:lnTo>
                  <a:lnTo>
                    <a:pt x="1457612" y="93538"/>
                  </a:lnTo>
                  <a:lnTo>
                    <a:pt x="1479041" y="47226"/>
                  </a:lnTo>
                  <a:lnTo>
                    <a:pt x="1498092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2860" y="4930899"/>
              <a:ext cx="91440" cy="140335"/>
            </a:xfrm>
            <a:custGeom>
              <a:avLst/>
              <a:gdLst/>
              <a:ahLst/>
              <a:cxnLst/>
              <a:rect l="l" t="t" r="r" b="b"/>
              <a:pathLst>
                <a:path w="91439" h="140335">
                  <a:moveTo>
                    <a:pt x="0" y="111531"/>
                  </a:moveTo>
                  <a:lnTo>
                    <a:pt x="91441" y="0"/>
                  </a:lnTo>
                  <a:lnTo>
                    <a:pt x="65316" y="14020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8156" y="2550412"/>
              <a:ext cx="3337560" cy="3206750"/>
            </a:xfrm>
            <a:custGeom>
              <a:avLst/>
              <a:gdLst/>
              <a:ahLst/>
              <a:cxnLst/>
              <a:rect l="l" t="t" r="r" b="b"/>
              <a:pathLst>
                <a:path w="3337560" h="3206750">
                  <a:moveTo>
                    <a:pt x="0" y="1603248"/>
                  </a:moveTo>
                  <a:lnTo>
                    <a:pt x="711" y="1555977"/>
                  </a:lnTo>
                  <a:lnTo>
                    <a:pt x="2832" y="1509045"/>
                  </a:lnTo>
                  <a:lnTo>
                    <a:pt x="6344" y="1462472"/>
                  </a:lnTo>
                  <a:lnTo>
                    <a:pt x="11227" y="1416276"/>
                  </a:lnTo>
                  <a:lnTo>
                    <a:pt x="17460" y="1370476"/>
                  </a:lnTo>
                  <a:lnTo>
                    <a:pt x="25026" y="1325090"/>
                  </a:lnTo>
                  <a:lnTo>
                    <a:pt x="33903" y="1280139"/>
                  </a:lnTo>
                  <a:lnTo>
                    <a:pt x="44073" y="1235639"/>
                  </a:lnTo>
                  <a:lnTo>
                    <a:pt x="55516" y="1191611"/>
                  </a:lnTo>
                  <a:lnTo>
                    <a:pt x="68213" y="1148072"/>
                  </a:lnTo>
                  <a:lnTo>
                    <a:pt x="82143" y="1105042"/>
                  </a:lnTo>
                  <a:lnTo>
                    <a:pt x="97287" y="1062540"/>
                  </a:lnTo>
                  <a:lnTo>
                    <a:pt x="113627" y="1020584"/>
                  </a:lnTo>
                  <a:lnTo>
                    <a:pt x="131141" y="979193"/>
                  </a:lnTo>
                  <a:lnTo>
                    <a:pt x="149811" y="938386"/>
                  </a:lnTo>
                  <a:lnTo>
                    <a:pt x="169617" y="898182"/>
                  </a:lnTo>
                  <a:lnTo>
                    <a:pt x="190539" y="858599"/>
                  </a:lnTo>
                  <a:lnTo>
                    <a:pt x="212558" y="819657"/>
                  </a:lnTo>
                  <a:lnTo>
                    <a:pt x="235655" y="781373"/>
                  </a:lnTo>
                  <a:lnTo>
                    <a:pt x="259809" y="743768"/>
                  </a:lnTo>
                  <a:lnTo>
                    <a:pt x="285002" y="706859"/>
                  </a:lnTo>
                  <a:lnTo>
                    <a:pt x="311213" y="670665"/>
                  </a:lnTo>
                  <a:lnTo>
                    <a:pt x="338423" y="635206"/>
                  </a:lnTo>
                  <a:lnTo>
                    <a:pt x="366613" y="600500"/>
                  </a:lnTo>
                  <a:lnTo>
                    <a:pt x="395762" y="566566"/>
                  </a:lnTo>
                  <a:lnTo>
                    <a:pt x="425852" y="533422"/>
                  </a:lnTo>
                  <a:lnTo>
                    <a:pt x="456863" y="501088"/>
                  </a:lnTo>
                  <a:lnTo>
                    <a:pt x="488775" y="469582"/>
                  </a:lnTo>
                  <a:lnTo>
                    <a:pt x="521569" y="438923"/>
                  </a:lnTo>
                  <a:lnTo>
                    <a:pt x="555224" y="409130"/>
                  </a:lnTo>
                  <a:lnTo>
                    <a:pt x="589723" y="380222"/>
                  </a:lnTo>
                  <a:lnTo>
                    <a:pt x="625044" y="352217"/>
                  </a:lnTo>
                  <a:lnTo>
                    <a:pt x="661169" y="325134"/>
                  </a:lnTo>
                  <a:lnTo>
                    <a:pt x="698077" y="298992"/>
                  </a:lnTo>
                  <a:lnTo>
                    <a:pt x="735750" y="273811"/>
                  </a:lnTo>
                  <a:lnTo>
                    <a:pt x="774167" y="249607"/>
                  </a:lnTo>
                  <a:lnTo>
                    <a:pt x="813310" y="226401"/>
                  </a:lnTo>
                  <a:lnTo>
                    <a:pt x="853158" y="204212"/>
                  </a:lnTo>
                  <a:lnTo>
                    <a:pt x="893693" y="183057"/>
                  </a:lnTo>
                  <a:lnTo>
                    <a:pt x="934894" y="162956"/>
                  </a:lnTo>
                  <a:lnTo>
                    <a:pt x="976741" y="143928"/>
                  </a:lnTo>
                  <a:lnTo>
                    <a:pt x="1019216" y="125991"/>
                  </a:lnTo>
                  <a:lnTo>
                    <a:pt x="1062299" y="109165"/>
                  </a:lnTo>
                  <a:lnTo>
                    <a:pt x="1105970" y="93467"/>
                  </a:lnTo>
                  <a:lnTo>
                    <a:pt x="1150209" y="78917"/>
                  </a:lnTo>
                  <a:lnTo>
                    <a:pt x="1194998" y="65534"/>
                  </a:lnTo>
                  <a:lnTo>
                    <a:pt x="1240316" y="53336"/>
                  </a:lnTo>
                  <a:lnTo>
                    <a:pt x="1286144" y="42343"/>
                  </a:lnTo>
                  <a:lnTo>
                    <a:pt x="1332463" y="32572"/>
                  </a:lnTo>
                  <a:lnTo>
                    <a:pt x="1379252" y="24043"/>
                  </a:lnTo>
                  <a:lnTo>
                    <a:pt x="1426493" y="16775"/>
                  </a:lnTo>
                  <a:lnTo>
                    <a:pt x="1474165" y="10786"/>
                  </a:lnTo>
                  <a:lnTo>
                    <a:pt x="1522249" y="6095"/>
                  </a:lnTo>
                  <a:lnTo>
                    <a:pt x="1570726" y="2721"/>
                  </a:lnTo>
                  <a:lnTo>
                    <a:pt x="1619576" y="683"/>
                  </a:lnTo>
                  <a:lnTo>
                    <a:pt x="1668780" y="0"/>
                  </a:lnTo>
                  <a:lnTo>
                    <a:pt x="1717983" y="683"/>
                  </a:lnTo>
                  <a:lnTo>
                    <a:pt x="1766833" y="2721"/>
                  </a:lnTo>
                  <a:lnTo>
                    <a:pt x="1815310" y="6095"/>
                  </a:lnTo>
                  <a:lnTo>
                    <a:pt x="1863394" y="10786"/>
                  </a:lnTo>
                  <a:lnTo>
                    <a:pt x="1911066" y="16775"/>
                  </a:lnTo>
                  <a:lnTo>
                    <a:pt x="1958307" y="24043"/>
                  </a:lnTo>
                  <a:lnTo>
                    <a:pt x="2005096" y="32572"/>
                  </a:lnTo>
                  <a:lnTo>
                    <a:pt x="2051415" y="42343"/>
                  </a:lnTo>
                  <a:lnTo>
                    <a:pt x="2097243" y="53336"/>
                  </a:lnTo>
                  <a:lnTo>
                    <a:pt x="2142561" y="65534"/>
                  </a:lnTo>
                  <a:lnTo>
                    <a:pt x="2187350" y="78917"/>
                  </a:lnTo>
                  <a:lnTo>
                    <a:pt x="2231589" y="93467"/>
                  </a:lnTo>
                  <a:lnTo>
                    <a:pt x="2275260" y="109165"/>
                  </a:lnTo>
                  <a:lnTo>
                    <a:pt x="2318343" y="125991"/>
                  </a:lnTo>
                  <a:lnTo>
                    <a:pt x="2360818" y="143928"/>
                  </a:lnTo>
                  <a:lnTo>
                    <a:pt x="2402665" y="162956"/>
                  </a:lnTo>
                  <a:lnTo>
                    <a:pt x="2443866" y="183057"/>
                  </a:lnTo>
                  <a:lnTo>
                    <a:pt x="2484401" y="204212"/>
                  </a:lnTo>
                  <a:lnTo>
                    <a:pt x="2524249" y="226401"/>
                  </a:lnTo>
                  <a:lnTo>
                    <a:pt x="2563392" y="249607"/>
                  </a:lnTo>
                  <a:lnTo>
                    <a:pt x="2601809" y="273811"/>
                  </a:lnTo>
                  <a:lnTo>
                    <a:pt x="2639482" y="298992"/>
                  </a:lnTo>
                  <a:lnTo>
                    <a:pt x="2676390" y="325134"/>
                  </a:lnTo>
                  <a:lnTo>
                    <a:pt x="2712515" y="352217"/>
                  </a:lnTo>
                  <a:lnTo>
                    <a:pt x="2747836" y="380222"/>
                  </a:lnTo>
                  <a:lnTo>
                    <a:pt x="2782335" y="409130"/>
                  </a:lnTo>
                  <a:lnTo>
                    <a:pt x="2815990" y="438923"/>
                  </a:lnTo>
                  <a:lnTo>
                    <a:pt x="2848784" y="469582"/>
                  </a:lnTo>
                  <a:lnTo>
                    <a:pt x="2880696" y="501088"/>
                  </a:lnTo>
                  <a:lnTo>
                    <a:pt x="2911707" y="533422"/>
                  </a:lnTo>
                  <a:lnTo>
                    <a:pt x="2941797" y="566566"/>
                  </a:lnTo>
                  <a:lnTo>
                    <a:pt x="2970946" y="600500"/>
                  </a:lnTo>
                  <a:lnTo>
                    <a:pt x="2999136" y="635206"/>
                  </a:lnTo>
                  <a:lnTo>
                    <a:pt x="3026346" y="670665"/>
                  </a:lnTo>
                  <a:lnTo>
                    <a:pt x="3052557" y="706859"/>
                  </a:lnTo>
                  <a:lnTo>
                    <a:pt x="3077750" y="743768"/>
                  </a:lnTo>
                  <a:lnTo>
                    <a:pt x="3101904" y="781373"/>
                  </a:lnTo>
                  <a:lnTo>
                    <a:pt x="3125001" y="819657"/>
                  </a:lnTo>
                  <a:lnTo>
                    <a:pt x="3147020" y="858599"/>
                  </a:lnTo>
                  <a:lnTo>
                    <a:pt x="3167942" y="898182"/>
                  </a:lnTo>
                  <a:lnTo>
                    <a:pt x="3187748" y="938386"/>
                  </a:lnTo>
                  <a:lnTo>
                    <a:pt x="3206418" y="979193"/>
                  </a:lnTo>
                  <a:lnTo>
                    <a:pt x="3223932" y="1020584"/>
                  </a:lnTo>
                  <a:lnTo>
                    <a:pt x="3240272" y="1062540"/>
                  </a:lnTo>
                  <a:lnTo>
                    <a:pt x="3255416" y="1105042"/>
                  </a:lnTo>
                  <a:lnTo>
                    <a:pt x="3269346" y="1148072"/>
                  </a:lnTo>
                  <a:lnTo>
                    <a:pt x="3282043" y="1191611"/>
                  </a:lnTo>
                  <a:lnTo>
                    <a:pt x="3293486" y="1235639"/>
                  </a:lnTo>
                  <a:lnTo>
                    <a:pt x="3303656" y="1280139"/>
                  </a:lnTo>
                  <a:lnTo>
                    <a:pt x="3312533" y="1325090"/>
                  </a:lnTo>
                  <a:lnTo>
                    <a:pt x="3320099" y="1370476"/>
                  </a:lnTo>
                  <a:lnTo>
                    <a:pt x="3326332" y="1416276"/>
                  </a:lnTo>
                  <a:lnTo>
                    <a:pt x="3331215" y="1462472"/>
                  </a:lnTo>
                  <a:lnTo>
                    <a:pt x="3334727" y="1509045"/>
                  </a:lnTo>
                  <a:lnTo>
                    <a:pt x="3336848" y="1555977"/>
                  </a:lnTo>
                  <a:lnTo>
                    <a:pt x="3337560" y="1603248"/>
                  </a:lnTo>
                  <a:lnTo>
                    <a:pt x="3336848" y="1650518"/>
                  </a:lnTo>
                  <a:lnTo>
                    <a:pt x="3334727" y="1697450"/>
                  </a:lnTo>
                  <a:lnTo>
                    <a:pt x="3331215" y="1744023"/>
                  </a:lnTo>
                  <a:lnTo>
                    <a:pt x="3326332" y="1790219"/>
                  </a:lnTo>
                  <a:lnTo>
                    <a:pt x="3320099" y="1836019"/>
                  </a:lnTo>
                  <a:lnTo>
                    <a:pt x="3312533" y="1881405"/>
                  </a:lnTo>
                  <a:lnTo>
                    <a:pt x="3303656" y="1926356"/>
                  </a:lnTo>
                  <a:lnTo>
                    <a:pt x="3293486" y="1970856"/>
                  </a:lnTo>
                  <a:lnTo>
                    <a:pt x="3282043" y="2014884"/>
                  </a:lnTo>
                  <a:lnTo>
                    <a:pt x="3269346" y="2058423"/>
                  </a:lnTo>
                  <a:lnTo>
                    <a:pt x="3255416" y="2101453"/>
                  </a:lnTo>
                  <a:lnTo>
                    <a:pt x="3240272" y="2143955"/>
                  </a:lnTo>
                  <a:lnTo>
                    <a:pt x="3223932" y="2185911"/>
                  </a:lnTo>
                  <a:lnTo>
                    <a:pt x="3206418" y="2227302"/>
                  </a:lnTo>
                  <a:lnTo>
                    <a:pt x="3187748" y="2268109"/>
                  </a:lnTo>
                  <a:lnTo>
                    <a:pt x="3167942" y="2308313"/>
                  </a:lnTo>
                  <a:lnTo>
                    <a:pt x="3147020" y="2347896"/>
                  </a:lnTo>
                  <a:lnTo>
                    <a:pt x="3125001" y="2386838"/>
                  </a:lnTo>
                  <a:lnTo>
                    <a:pt x="3101904" y="2425122"/>
                  </a:lnTo>
                  <a:lnTo>
                    <a:pt x="3077750" y="2462727"/>
                  </a:lnTo>
                  <a:lnTo>
                    <a:pt x="3052557" y="2499636"/>
                  </a:lnTo>
                  <a:lnTo>
                    <a:pt x="3026346" y="2535830"/>
                  </a:lnTo>
                  <a:lnTo>
                    <a:pt x="2999136" y="2571289"/>
                  </a:lnTo>
                  <a:lnTo>
                    <a:pt x="2970946" y="2605995"/>
                  </a:lnTo>
                  <a:lnTo>
                    <a:pt x="2941797" y="2639929"/>
                  </a:lnTo>
                  <a:lnTo>
                    <a:pt x="2911707" y="2673073"/>
                  </a:lnTo>
                  <a:lnTo>
                    <a:pt x="2880696" y="2705407"/>
                  </a:lnTo>
                  <a:lnTo>
                    <a:pt x="2848784" y="2736913"/>
                  </a:lnTo>
                  <a:lnTo>
                    <a:pt x="2815990" y="2767572"/>
                  </a:lnTo>
                  <a:lnTo>
                    <a:pt x="2782335" y="2797365"/>
                  </a:lnTo>
                  <a:lnTo>
                    <a:pt x="2747836" y="2826273"/>
                  </a:lnTo>
                  <a:lnTo>
                    <a:pt x="2712515" y="2854278"/>
                  </a:lnTo>
                  <a:lnTo>
                    <a:pt x="2676390" y="2881361"/>
                  </a:lnTo>
                  <a:lnTo>
                    <a:pt x="2639482" y="2907503"/>
                  </a:lnTo>
                  <a:lnTo>
                    <a:pt x="2601809" y="2932684"/>
                  </a:lnTo>
                  <a:lnTo>
                    <a:pt x="2563392" y="2956888"/>
                  </a:lnTo>
                  <a:lnTo>
                    <a:pt x="2524249" y="2980094"/>
                  </a:lnTo>
                  <a:lnTo>
                    <a:pt x="2484401" y="3002283"/>
                  </a:lnTo>
                  <a:lnTo>
                    <a:pt x="2443866" y="3023438"/>
                  </a:lnTo>
                  <a:lnTo>
                    <a:pt x="2402665" y="3043539"/>
                  </a:lnTo>
                  <a:lnTo>
                    <a:pt x="2360818" y="3062567"/>
                  </a:lnTo>
                  <a:lnTo>
                    <a:pt x="2318343" y="3080504"/>
                  </a:lnTo>
                  <a:lnTo>
                    <a:pt x="2275260" y="3097330"/>
                  </a:lnTo>
                  <a:lnTo>
                    <a:pt x="2231589" y="3113028"/>
                  </a:lnTo>
                  <a:lnTo>
                    <a:pt x="2187350" y="3127578"/>
                  </a:lnTo>
                  <a:lnTo>
                    <a:pt x="2142561" y="3140961"/>
                  </a:lnTo>
                  <a:lnTo>
                    <a:pt x="2097243" y="3153159"/>
                  </a:lnTo>
                  <a:lnTo>
                    <a:pt x="2051415" y="3164152"/>
                  </a:lnTo>
                  <a:lnTo>
                    <a:pt x="2005096" y="3173923"/>
                  </a:lnTo>
                  <a:lnTo>
                    <a:pt x="1958307" y="3182452"/>
                  </a:lnTo>
                  <a:lnTo>
                    <a:pt x="1911066" y="3189720"/>
                  </a:lnTo>
                  <a:lnTo>
                    <a:pt x="1863394" y="3195709"/>
                  </a:lnTo>
                  <a:lnTo>
                    <a:pt x="1815310" y="3200400"/>
                  </a:lnTo>
                  <a:lnTo>
                    <a:pt x="1766833" y="3203774"/>
                  </a:lnTo>
                  <a:lnTo>
                    <a:pt x="1717983" y="3205812"/>
                  </a:lnTo>
                  <a:lnTo>
                    <a:pt x="1668780" y="3206496"/>
                  </a:lnTo>
                  <a:lnTo>
                    <a:pt x="1619576" y="3205812"/>
                  </a:lnTo>
                  <a:lnTo>
                    <a:pt x="1570726" y="3203774"/>
                  </a:lnTo>
                  <a:lnTo>
                    <a:pt x="1522249" y="3200400"/>
                  </a:lnTo>
                  <a:lnTo>
                    <a:pt x="1474165" y="3195709"/>
                  </a:lnTo>
                  <a:lnTo>
                    <a:pt x="1426493" y="3189720"/>
                  </a:lnTo>
                  <a:lnTo>
                    <a:pt x="1379252" y="3182452"/>
                  </a:lnTo>
                  <a:lnTo>
                    <a:pt x="1332463" y="3173923"/>
                  </a:lnTo>
                  <a:lnTo>
                    <a:pt x="1286144" y="3164152"/>
                  </a:lnTo>
                  <a:lnTo>
                    <a:pt x="1240316" y="3153159"/>
                  </a:lnTo>
                  <a:lnTo>
                    <a:pt x="1194998" y="3140961"/>
                  </a:lnTo>
                  <a:lnTo>
                    <a:pt x="1150209" y="3127578"/>
                  </a:lnTo>
                  <a:lnTo>
                    <a:pt x="1105970" y="3113028"/>
                  </a:lnTo>
                  <a:lnTo>
                    <a:pt x="1062299" y="3097330"/>
                  </a:lnTo>
                  <a:lnTo>
                    <a:pt x="1019216" y="3080504"/>
                  </a:lnTo>
                  <a:lnTo>
                    <a:pt x="976741" y="3062567"/>
                  </a:lnTo>
                  <a:lnTo>
                    <a:pt x="934894" y="3043539"/>
                  </a:lnTo>
                  <a:lnTo>
                    <a:pt x="893693" y="3023438"/>
                  </a:lnTo>
                  <a:lnTo>
                    <a:pt x="853158" y="3002283"/>
                  </a:lnTo>
                  <a:lnTo>
                    <a:pt x="813310" y="2980094"/>
                  </a:lnTo>
                  <a:lnTo>
                    <a:pt x="774167" y="2956888"/>
                  </a:lnTo>
                  <a:lnTo>
                    <a:pt x="735750" y="2932684"/>
                  </a:lnTo>
                  <a:lnTo>
                    <a:pt x="698077" y="2907503"/>
                  </a:lnTo>
                  <a:lnTo>
                    <a:pt x="661169" y="2881361"/>
                  </a:lnTo>
                  <a:lnTo>
                    <a:pt x="625044" y="2854278"/>
                  </a:lnTo>
                  <a:lnTo>
                    <a:pt x="589723" y="2826273"/>
                  </a:lnTo>
                  <a:lnTo>
                    <a:pt x="555224" y="2797365"/>
                  </a:lnTo>
                  <a:lnTo>
                    <a:pt x="521569" y="2767572"/>
                  </a:lnTo>
                  <a:lnTo>
                    <a:pt x="488775" y="2736913"/>
                  </a:lnTo>
                  <a:lnTo>
                    <a:pt x="456863" y="2705407"/>
                  </a:lnTo>
                  <a:lnTo>
                    <a:pt x="425852" y="2673073"/>
                  </a:lnTo>
                  <a:lnTo>
                    <a:pt x="395762" y="2639929"/>
                  </a:lnTo>
                  <a:lnTo>
                    <a:pt x="366613" y="2605995"/>
                  </a:lnTo>
                  <a:lnTo>
                    <a:pt x="338423" y="2571289"/>
                  </a:lnTo>
                  <a:lnTo>
                    <a:pt x="311213" y="2535830"/>
                  </a:lnTo>
                  <a:lnTo>
                    <a:pt x="285002" y="2499636"/>
                  </a:lnTo>
                  <a:lnTo>
                    <a:pt x="259809" y="2462727"/>
                  </a:lnTo>
                  <a:lnTo>
                    <a:pt x="235655" y="2425122"/>
                  </a:lnTo>
                  <a:lnTo>
                    <a:pt x="212558" y="2386838"/>
                  </a:lnTo>
                  <a:lnTo>
                    <a:pt x="190539" y="2347896"/>
                  </a:lnTo>
                  <a:lnTo>
                    <a:pt x="169617" y="2308313"/>
                  </a:lnTo>
                  <a:lnTo>
                    <a:pt x="149811" y="2268109"/>
                  </a:lnTo>
                  <a:lnTo>
                    <a:pt x="131141" y="2227302"/>
                  </a:lnTo>
                  <a:lnTo>
                    <a:pt x="113627" y="2185911"/>
                  </a:lnTo>
                  <a:lnTo>
                    <a:pt x="97287" y="2143955"/>
                  </a:lnTo>
                  <a:lnTo>
                    <a:pt x="82143" y="2101453"/>
                  </a:lnTo>
                  <a:lnTo>
                    <a:pt x="68213" y="2058423"/>
                  </a:lnTo>
                  <a:lnTo>
                    <a:pt x="55516" y="2014884"/>
                  </a:lnTo>
                  <a:lnTo>
                    <a:pt x="44073" y="1970856"/>
                  </a:lnTo>
                  <a:lnTo>
                    <a:pt x="33903" y="1926356"/>
                  </a:lnTo>
                  <a:lnTo>
                    <a:pt x="25026" y="1881405"/>
                  </a:lnTo>
                  <a:lnTo>
                    <a:pt x="17460" y="1836019"/>
                  </a:lnTo>
                  <a:lnTo>
                    <a:pt x="11227" y="1790219"/>
                  </a:lnTo>
                  <a:lnTo>
                    <a:pt x="6344" y="1744023"/>
                  </a:lnTo>
                  <a:lnTo>
                    <a:pt x="2832" y="1697450"/>
                  </a:lnTo>
                  <a:lnTo>
                    <a:pt x="711" y="1650518"/>
                  </a:lnTo>
                  <a:lnTo>
                    <a:pt x="0" y="160324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546" y="2478022"/>
              <a:ext cx="147827" cy="1417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2638" y="3459478"/>
              <a:ext cx="146303" cy="1402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8274" y="4113274"/>
              <a:ext cx="146303" cy="1417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2638" y="4704588"/>
              <a:ext cx="146303" cy="1402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1750" y="5681472"/>
              <a:ext cx="146303" cy="1447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9102" y="5487922"/>
              <a:ext cx="147827" cy="14173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9398" y="3459478"/>
              <a:ext cx="146302" cy="1402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1454" y="5618987"/>
              <a:ext cx="146303" cy="14020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60368" y="3528820"/>
              <a:ext cx="3131820" cy="657225"/>
            </a:xfrm>
            <a:custGeom>
              <a:avLst/>
              <a:gdLst/>
              <a:ahLst/>
              <a:cxnLst/>
              <a:rect l="l" t="t" r="r" b="b"/>
              <a:pathLst>
                <a:path w="3131820" h="657225">
                  <a:moveTo>
                    <a:pt x="3131820" y="656844"/>
                  </a:moveTo>
                  <a:lnTo>
                    <a:pt x="0" y="0"/>
                  </a:lnTo>
                  <a:lnTo>
                    <a:pt x="3131820" y="6568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0368" y="3528820"/>
              <a:ext cx="3131820" cy="657225"/>
            </a:xfrm>
            <a:custGeom>
              <a:avLst/>
              <a:gdLst/>
              <a:ahLst/>
              <a:cxnLst/>
              <a:rect l="l" t="t" r="r" b="b"/>
              <a:pathLst>
                <a:path w="3131820" h="657225">
                  <a:moveTo>
                    <a:pt x="3131820" y="65684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89322" y="3531868"/>
              <a:ext cx="147955" cy="66040"/>
            </a:xfrm>
            <a:custGeom>
              <a:avLst/>
              <a:gdLst/>
              <a:ahLst/>
              <a:cxnLst/>
              <a:rect l="l" t="t" r="r" b="b"/>
              <a:pathLst>
                <a:path w="147955" h="66039">
                  <a:moveTo>
                    <a:pt x="131406" y="65532"/>
                  </a:moveTo>
                  <a:lnTo>
                    <a:pt x="0" y="3124"/>
                  </a:lnTo>
                  <a:lnTo>
                    <a:pt x="14782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1152" y="3528820"/>
              <a:ext cx="751840" cy="196850"/>
            </a:xfrm>
            <a:custGeom>
              <a:avLst/>
              <a:gdLst/>
              <a:ahLst/>
              <a:cxnLst/>
              <a:rect l="l" t="t" r="r" b="b"/>
              <a:pathLst>
                <a:path w="751839" h="196850">
                  <a:moveTo>
                    <a:pt x="0" y="0"/>
                  </a:moveTo>
                  <a:lnTo>
                    <a:pt x="751332" y="0"/>
                  </a:lnTo>
                  <a:lnTo>
                    <a:pt x="751332" y="196595"/>
                  </a:lnTo>
                  <a:lnTo>
                    <a:pt x="0" y="19659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0497" y="3355846"/>
              <a:ext cx="359660" cy="1097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81854" y="4140707"/>
              <a:ext cx="675133" cy="1432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21189" y="5845302"/>
              <a:ext cx="44450" cy="105410"/>
            </a:xfrm>
            <a:custGeom>
              <a:avLst/>
              <a:gdLst/>
              <a:ahLst/>
              <a:cxnLst/>
              <a:rect l="l" t="t" r="r" b="b"/>
              <a:pathLst>
                <a:path w="44450" h="105410">
                  <a:moveTo>
                    <a:pt x="6794" y="9563"/>
                  </a:moveTo>
                  <a:lnTo>
                    <a:pt x="0" y="12750"/>
                  </a:lnTo>
                  <a:lnTo>
                    <a:pt x="3403" y="12750"/>
                  </a:lnTo>
                  <a:lnTo>
                    <a:pt x="6794" y="9563"/>
                  </a:lnTo>
                  <a:close/>
                </a:path>
                <a:path w="44450" h="105410">
                  <a:moveTo>
                    <a:pt x="44196" y="101968"/>
                  </a:moveTo>
                  <a:lnTo>
                    <a:pt x="30594" y="101968"/>
                  </a:lnTo>
                  <a:lnTo>
                    <a:pt x="30594" y="0"/>
                  </a:lnTo>
                  <a:lnTo>
                    <a:pt x="27203" y="0"/>
                  </a:lnTo>
                  <a:lnTo>
                    <a:pt x="6807" y="9563"/>
                  </a:lnTo>
                  <a:lnTo>
                    <a:pt x="13601" y="9563"/>
                  </a:lnTo>
                  <a:lnTo>
                    <a:pt x="13601" y="15938"/>
                  </a:lnTo>
                  <a:lnTo>
                    <a:pt x="16992" y="15938"/>
                  </a:lnTo>
                  <a:lnTo>
                    <a:pt x="16992" y="98793"/>
                  </a:lnTo>
                  <a:lnTo>
                    <a:pt x="13601" y="98793"/>
                  </a:lnTo>
                  <a:lnTo>
                    <a:pt x="13601" y="101968"/>
                  </a:lnTo>
                  <a:lnTo>
                    <a:pt x="3403" y="101968"/>
                  </a:lnTo>
                  <a:lnTo>
                    <a:pt x="3403" y="105156"/>
                  </a:lnTo>
                  <a:lnTo>
                    <a:pt x="44196" y="105156"/>
                  </a:lnTo>
                  <a:lnTo>
                    <a:pt x="44196" y="101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1200" y="5845295"/>
              <a:ext cx="44450" cy="105410"/>
            </a:xfrm>
            <a:custGeom>
              <a:avLst/>
              <a:gdLst/>
              <a:ahLst/>
              <a:cxnLst/>
              <a:rect l="l" t="t" r="r" b="b"/>
              <a:pathLst>
                <a:path w="44450" h="105410">
                  <a:moveTo>
                    <a:pt x="0" y="12750"/>
                  </a:moveTo>
                  <a:lnTo>
                    <a:pt x="27203" y="0"/>
                  </a:lnTo>
                  <a:lnTo>
                    <a:pt x="30594" y="0"/>
                  </a:lnTo>
                  <a:lnTo>
                    <a:pt x="30594" y="86042"/>
                  </a:lnTo>
                  <a:lnTo>
                    <a:pt x="30594" y="98793"/>
                  </a:lnTo>
                  <a:lnTo>
                    <a:pt x="30594" y="101968"/>
                  </a:lnTo>
                  <a:lnTo>
                    <a:pt x="33997" y="101968"/>
                  </a:lnTo>
                  <a:lnTo>
                    <a:pt x="44196" y="101968"/>
                  </a:lnTo>
                  <a:lnTo>
                    <a:pt x="44196" y="105156"/>
                  </a:lnTo>
                  <a:lnTo>
                    <a:pt x="3403" y="105156"/>
                  </a:lnTo>
                  <a:lnTo>
                    <a:pt x="3403" y="101968"/>
                  </a:lnTo>
                  <a:lnTo>
                    <a:pt x="10198" y="101968"/>
                  </a:lnTo>
                  <a:lnTo>
                    <a:pt x="13601" y="101968"/>
                  </a:lnTo>
                  <a:lnTo>
                    <a:pt x="13601" y="98793"/>
                  </a:lnTo>
                  <a:lnTo>
                    <a:pt x="16992" y="98793"/>
                  </a:lnTo>
                  <a:lnTo>
                    <a:pt x="16992" y="92417"/>
                  </a:lnTo>
                  <a:lnTo>
                    <a:pt x="16992" y="86042"/>
                  </a:lnTo>
                  <a:lnTo>
                    <a:pt x="16992" y="28689"/>
                  </a:lnTo>
                  <a:lnTo>
                    <a:pt x="16992" y="22313"/>
                  </a:lnTo>
                  <a:lnTo>
                    <a:pt x="16992" y="15938"/>
                  </a:lnTo>
                  <a:lnTo>
                    <a:pt x="13601" y="15938"/>
                  </a:lnTo>
                  <a:lnTo>
                    <a:pt x="13601" y="12750"/>
                  </a:lnTo>
                  <a:lnTo>
                    <a:pt x="13601" y="9563"/>
                  </a:lnTo>
                  <a:lnTo>
                    <a:pt x="10198" y="9563"/>
                  </a:lnTo>
                  <a:lnTo>
                    <a:pt x="6794" y="9563"/>
                  </a:lnTo>
                  <a:lnTo>
                    <a:pt x="3403" y="12750"/>
                  </a:lnTo>
                  <a:lnTo>
                    <a:pt x="0" y="127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7950" y="5975596"/>
              <a:ext cx="71626" cy="1066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72977" y="5912370"/>
              <a:ext cx="59690" cy="105410"/>
            </a:xfrm>
            <a:custGeom>
              <a:avLst/>
              <a:gdLst/>
              <a:ahLst/>
              <a:cxnLst/>
              <a:rect l="l" t="t" r="r" b="b"/>
              <a:pathLst>
                <a:path w="59689" h="105410">
                  <a:moveTo>
                    <a:pt x="59448" y="63728"/>
                  </a:moveTo>
                  <a:lnTo>
                    <a:pt x="56146" y="57353"/>
                  </a:lnTo>
                  <a:lnTo>
                    <a:pt x="52844" y="54165"/>
                  </a:lnTo>
                  <a:lnTo>
                    <a:pt x="49542" y="47790"/>
                  </a:lnTo>
                  <a:lnTo>
                    <a:pt x="46240" y="44602"/>
                  </a:lnTo>
                  <a:lnTo>
                    <a:pt x="39636" y="41414"/>
                  </a:lnTo>
                  <a:lnTo>
                    <a:pt x="45872" y="36144"/>
                  </a:lnTo>
                  <a:lnTo>
                    <a:pt x="49949" y="30264"/>
                  </a:lnTo>
                  <a:lnTo>
                    <a:pt x="52171" y="24384"/>
                  </a:lnTo>
                  <a:lnTo>
                    <a:pt x="52844" y="19113"/>
                  </a:lnTo>
                  <a:lnTo>
                    <a:pt x="52844" y="9550"/>
                  </a:lnTo>
                  <a:lnTo>
                    <a:pt x="49542" y="6362"/>
                  </a:lnTo>
                  <a:lnTo>
                    <a:pt x="46240" y="0"/>
                  </a:lnTo>
                  <a:lnTo>
                    <a:pt x="16510" y="0"/>
                  </a:lnTo>
                  <a:lnTo>
                    <a:pt x="13208" y="3175"/>
                  </a:lnTo>
                  <a:lnTo>
                    <a:pt x="6604" y="6362"/>
                  </a:lnTo>
                  <a:lnTo>
                    <a:pt x="0" y="19113"/>
                  </a:lnTo>
                  <a:lnTo>
                    <a:pt x="3302" y="19113"/>
                  </a:lnTo>
                  <a:lnTo>
                    <a:pt x="9906" y="12738"/>
                  </a:lnTo>
                  <a:lnTo>
                    <a:pt x="16510" y="9550"/>
                  </a:lnTo>
                  <a:lnTo>
                    <a:pt x="33020" y="9550"/>
                  </a:lnTo>
                  <a:lnTo>
                    <a:pt x="42938" y="19113"/>
                  </a:lnTo>
                  <a:lnTo>
                    <a:pt x="42938" y="35052"/>
                  </a:lnTo>
                  <a:lnTo>
                    <a:pt x="33020" y="44602"/>
                  </a:lnTo>
                  <a:lnTo>
                    <a:pt x="29718" y="44602"/>
                  </a:lnTo>
                  <a:lnTo>
                    <a:pt x="23114" y="50977"/>
                  </a:lnTo>
                  <a:lnTo>
                    <a:pt x="26416" y="54165"/>
                  </a:lnTo>
                  <a:lnTo>
                    <a:pt x="33020" y="54165"/>
                  </a:lnTo>
                  <a:lnTo>
                    <a:pt x="36334" y="57353"/>
                  </a:lnTo>
                  <a:lnTo>
                    <a:pt x="39636" y="57353"/>
                  </a:lnTo>
                  <a:lnTo>
                    <a:pt x="39636" y="60540"/>
                  </a:lnTo>
                  <a:lnTo>
                    <a:pt x="42938" y="60540"/>
                  </a:lnTo>
                  <a:lnTo>
                    <a:pt x="42938" y="63728"/>
                  </a:lnTo>
                  <a:lnTo>
                    <a:pt x="46240" y="66916"/>
                  </a:lnTo>
                  <a:lnTo>
                    <a:pt x="46240" y="89217"/>
                  </a:lnTo>
                  <a:lnTo>
                    <a:pt x="42938" y="92405"/>
                  </a:lnTo>
                  <a:lnTo>
                    <a:pt x="36334" y="95592"/>
                  </a:lnTo>
                  <a:lnTo>
                    <a:pt x="33020" y="98780"/>
                  </a:lnTo>
                  <a:lnTo>
                    <a:pt x="19812" y="98780"/>
                  </a:lnTo>
                  <a:lnTo>
                    <a:pt x="19812" y="95592"/>
                  </a:lnTo>
                  <a:lnTo>
                    <a:pt x="16510" y="95592"/>
                  </a:lnTo>
                  <a:lnTo>
                    <a:pt x="13208" y="92405"/>
                  </a:lnTo>
                  <a:lnTo>
                    <a:pt x="0" y="92405"/>
                  </a:lnTo>
                  <a:lnTo>
                    <a:pt x="0" y="101968"/>
                  </a:lnTo>
                  <a:lnTo>
                    <a:pt x="3302" y="101968"/>
                  </a:lnTo>
                  <a:lnTo>
                    <a:pt x="6604" y="105156"/>
                  </a:lnTo>
                  <a:lnTo>
                    <a:pt x="16510" y="105156"/>
                  </a:lnTo>
                  <a:lnTo>
                    <a:pt x="27711" y="104508"/>
                  </a:lnTo>
                  <a:lnTo>
                    <a:pt x="36741" y="102362"/>
                  </a:lnTo>
                  <a:lnTo>
                    <a:pt x="43281" y="98780"/>
                  </a:lnTo>
                  <a:lnTo>
                    <a:pt x="43916" y="98425"/>
                  </a:lnTo>
                  <a:lnTo>
                    <a:pt x="49542" y="92405"/>
                  </a:lnTo>
                  <a:lnTo>
                    <a:pt x="56146" y="86029"/>
                  </a:lnTo>
                  <a:lnTo>
                    <a:pt x="59448" y="79654"/>
                  </a:lnTo>
                  <a:lnTo>
                    <a:pt x="59448" y="63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2988" y="5912362"/>
              <a:ext cx="59690" cy="105410"/>
            </a:xfrm>
            <a:custGeom>
              <a:avLst/>
              <a:gdLst/>
              <a:ahLst/>
              <a:cxnLst/>
              <a:rect l="l" t="t" r="r" b="b"/>
              <a:pathLst>
                <a:path w="59689" h="105410">
                  <a:moveTo>
                    <a:pt x="0" y="19113"/>
                  </a:moveTo>
                  <a:lnTo>
                    <a:pt x="3302" y="12738"/>
                  </a:lnTo>
                  <a:lnTo>
                    <a:pt x="6604" y="6362"/>
                  </a:lnTo>
                  <a:lnTo>
                    <a:pt x="13208" y="3175"/>
                  </a:lnTo>
                  <a:lnTo>
                    <a:pt x="16510" y="0"/>
                  </a:lnTo>
                  <a:lnTo>
                    <a:pt x="23113" y="0"/>
                  </a:lnTo>
                  <a:lnTo>
                    <a:pt x="29718" y="0"/>
                  </a:lnTo>
                  <a:lnTo>
                    <a:pt x="39624" y="0"/>
                  </a:lnTo>
                  <a:lnTo>
                    <a:pt x="46228" y="0"/>
                  </a:lnTo>
                  <a:lnTo>
                    <a:pt x="49530" y="6362"/>
                  </a:lnTo>
                  <a:lnTo>
                    <a:pt x="52832" y="9550"/>
                  </a:lnTo>
                  <a:lnTo>
                    <a:pt x="52832" y="15925"/>
                  </a:lnTo>
                  <a:lnTo>
                    <a:pt x="52832" y="19113"/>
                  </a:lnTo>
                  <a:lnTo>
                    <a:pt x="52161" y="24392"/>
                  </a:lnTo>
                  <a:lnTo>
                    <a:pt x="49942" y="30268"/>
                  </a:lnTo>
                  <a:lnTo>
                    <a:pt x="45866" y="36142"/>
                  </a:lnTo>
                  <a:lnTo>
                    <a:pt x="39624" y="41414"/>
                  </a:lnTo>
                  <a:lnTo>
                    <a:pt x="46228" y="44602"/>
                  </a:lnTo>
                  <a:lnTo>
                    <a:pt x="49530" y="47790"/>
                  </a:lnTo>
                  <a:lnTo>
                    <a:pt x="52832" y="54165"/>
                  </a:lnTo>
                  <a:lnTo>
                    <a:pt x="56134" y="57353"/>
                  </a:lnTo>
                  <a:lnTo>
                    <a:pt x="59437" y="63728"/>
                  </a:lnTo>
                  <a:lnTo>
                    <a:pt x="59437" y="70104"/>
                  </a:lnTo>
                  <a:lnTo>
                    <a:pt x="59437" y="79654"/>
                  </a:lnTo>
                  <a:lnTo>
                    <a:pt x="56134" y="86029"/>
                  </a:lnTo>
                  <a:lnTo>
                    <a:pt x="49530" y="92405"/>
                  </a:lnTo>
                  <a:lnTo>
                    <a:pt x="43906" y="98431"/>
                  </a:lnTo>
                  <a:lnTo>
                    <a:pt x="36734" y="102366"/>
                  </a:lnTo>
                  <a:lnTo>
                    <a:pt x="27705" y="104508"/>
                  </a:lnTo>
                  <a:lnTo>
                    <a:pt x="16510" y="105156"/>
                  </a:lnTo>
                  <a:lnTo>
                    <a:pt x="9906" y="105156"/>
                  </a:lnTo>
                  <a:lnTo>
                    <a:pt x="6604" y="105156"/>
                  </a:lnTo>
                  <a:lnTo>
                    <a:pt x="3302" y="101968"/>
                  </a:lnTo>
                  <a:lnTo>
                    <a:pt x="0" y="101968"/>
                  </a:lnTo>
                  <a:lnTo>
                    <a:pt x="0" y="98780"/>
                  </a:lnTo>
                  <a:lnTo>
                    <a:pt x="0" y="92405"/>
                  </a:lnTo>
                  <a:lnTo>
                    <a:pt x="6604" y="92405"/>
                  </a:lnTo>
                  <a:lnTo>
                    <a:pt x="9906" y="92405"/>
                  </a:lnTo>
                  <a:lnTo>
                    <a:pt x="13208" y="92405"/>
                  </a:lnTo>
                  <a:lnTo>
                    <a:pt x="16510" y="95592"/>
                  </a:lnTo>
                  <a:lnTo>
                    <a:pt x="19812" y="95592"/>
                  </a:lnTo>
                  <a:lnTo>
                    <a:pt x="19812" y="98780"/>
                  </a:lnTo>
                  <a:lnTo>
                    <a:pt x="23113" y="98780"/>
                  </a:lnTo>
                  <a:lnTo>
                    <a:pt x="26416" y="98780"/>
                  </a:lnTo>
                  <a:lnTo>
                    <a:pt x="33020" y="98780"/>
                  </a:lnTo>
                  <a:lnTo>
                    <a:pt x="36322" y="95592"/>
                  </a:lnTo>
                  <a:lnTo>
                    <a:pt x="42926" y="92405"/>
                  </a:lnTo>
                  <a:lnTo>
                    <a:pt x="46228" y="89217"/>
                  </a:lnTo>
                  <a:lnTo>
                    <a:pt x="46228" y="82842"/>
                  </a:lnTo>
                  <a:lnTo>
                    <a:pt x="46228" y="79654"/>
                  </a:lnTo>
                  <a:lnTo>
                    <a:pt x="46228" y="66916"/>
                  </a:lnTo>
                  <a:lnTo>
                    <a:pt x="42926" y="63728"/>
                  </a:lnTo>
                  <a:lnTo>
                    <a:pt x="42926" y="60540"/>
                  </a:lnTo>
                  <a:lnTo>
                    <a:pt x="39624" y="60540"/>
                  </a:lnTo>
                  <a:lnTo>
                    <a:pt x="39624" y="57353"/>
                  </a:lnTo>
                  <a:lnTo>
                    <a:pt x="36322" y="57353"/>
                  </a:lnTo>
                  <a:lnTo>
                    <a:pt x="33020" y="54165"/>
                  </a:lnTo>
                  <a:lnTo>
                    <a:pt x="26416" y="54165"/>
                  </a:lnTo>
                  <a:lnTo>
                    <a:pt x="23113" y="50977"/>
                  </a:lnTo>
                  <a:lnTo>
                    <a:pt x="19812" y="50977"/>
                  </a:lnTo>
                  <a:lnTo>
                    <a:pt x="16510" y="50977"/>
                  </a:lnTo>
                  <a:lnTo>
                    <a:pt x="23113" y="50977"/>
                  </a:lnTo>
                  <a:lnTo>
                    <a:pt x="26416" y="47790"/>
                  </a:lnTo>
                  <a:lnTo>
                    <a:pt x="29718" y="44602"/>
                  </a:lnTo>
                  <a:lnTo>
                    <a:pt x="33020" y="44602"/>
                  </a:lnTo>
                  <a:lnTo>
                    <a:pt x="36322" y="41414"/>
                  </a:lnTo>
                  <a:lnTo>
                    <a:pt x="39624" y="38227"/>
                  </a:lnTo>
                  <a:lnTo>
                    <a:pt x="42926" y="35052"/>
                  </a:lnTo>
                  <a:lnTo>
                    <a:pt x="42926" y="28676"/>
                  </a:lnTo>
                  <a:lnTo>
                    <a:pt x="42926" y="25488"/>
                  </a:lnTo>
                  <a:lnTo>
                    <a:pt x="42926" y="19113"/>
                  </a:lnTo>
                  <a:lnTo>
                    <a:pt x="39624" y="15925"/>
                  </a:lnTo>
                  <a:lnTo>
                    <a:pt x="36322" y="12738"/>
                  </a:lnTo>
                  <a:lnTo>
                    <a:pt x="33020" y="9550"/>
                  </a:lnTo>
                  <a:lnTo>
                    <a:pt x="29718" y="9550"/>
                  </a:lnTo>
                  <a:lnTo>
                    <a:pt x="23113" y="9550"/>
                  </a:lnTo>
                  <a:lnTo>
                    <a:pt x="16510" y="9550"/>
                  </a:lnTo>
                  <a:lnTo>
                    <a:pt x="9906" y="12738"/>
                  </a:lnTo>
                  <a:lnTo>
                    <a:pt x="3302" y="19113"/>
                  </a:lnTo>
                  <a:lnTo>
                    <a:pt x="0" y="191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300215" y="4927090"/>
            <a:ext cx="156845" cy="111125"/>
            <a:chOff x="6300215" y="4927090"/>
            <a:chExt cx="156845" cy="11112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0215" y="4927090"/>
              <a:ext cx="88389" cy="10972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12229" y="4930898"/>
              <a:ext cx="43180" cy="105410"/>
            </a:xfrm>
            <a:custGeom>
              <a:avLst/>
              <a:gdLst/>
              <a:ahLst/>
              <a:cxnLst/>
              <a:rect l="l" t="t" r="r" b="b"/>
              <a:pathLst>
                <a:path w="43179" h="105410">
                  <a:moveTo>
                    <a:pt x="26263" y="0"/>
                  </a:moveTo>
                  <a:lnTo>
                    <a:pt x="0" y="9563"/>
                  </a:lnTo>
                  <a:lnTo>
                    <a:pt x="0" y="12749"/>
                  </a:lnTo>
                  <a:lnTo>
                    <a:pt x="3275" y="9563"/>
                  </a:lnTo>
                  <a:lnTo>
                    <a:pt x="13130" y="9563"/>
                  </a:lnTo>
                  <a:lnTo>
                    <a:pt x="13130" y="98779"/>
                  </a:lnTo>
                  <a:lnTo>
                    <a:pt x="9842" y="101967"/>
                  </a:lnTo>
                  <a:lnTo>
                    <a:pt x="0" y="101967"/>
                  </a:lnTo>
                  <a:lnTo>
                    <a:pt x="0" y="105154"/>
                  </a:lnTo>
                  <a:lnTo>
                    <a:pt x="42673" y="105154"/>
                  </a:lnTo>
                  <a:lnTo>
                    <a:pt x="42673" y="101967"/>
                  </a:lnTo>
                  <a:lnTo>
                    <a:pt x="32829" y="101967"/>
                  </a:lnTo>
                  <a:lnTo>
                    <a:pt x="29540" y="98779"/>
                  </a:lnTo>
                  <a:lnTo>
                    <a:pt x="29540" y="95604"/>
                  </a:lnTo>
                  <a:lnTo>
                    <a:pt x="26263" y="92416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12229" y="4930898"/>
              <a:ext cx="43180" cy="105410"/>
            </a:xfrm>
            <a:custGeom>
              <a:avLst/>
              <a:gdLst/>
              <a:ahLst/>
              <a:cxnLst/>
              <a:rect l="l" t="t" r="r" b="b"/>
              <a:pathLst>
                <a:path w="43179" h="105410">
                  <a:moveTo>
                    <a:pt x="0" y="9563"/>
                  </a:moveTo>
                  <a:lnTo>
                    <a:pt x="26263" y="0"/>
                  </a:lnTo>
                  <a:lnTo>
                    <a:pt x="26263" y="86042"/>
                  </a:lnTo>
                  <a:lnTo>
                    <a:pt x="26263" y="92417"/>
                  </a:lnTo>
                  <a:lnTo>
                    <a:pt x="29540" y="95605"/>
                  </a:lnTo>
                  <a:lnTo>
                    <a:pt x="29540" y="98780"/>
                  </a:lnTo>
                  <a:lnTo>
                    <a:pt x="32829" y="101968"/>
                  </a:lnTo>
                  <a:lnTo>
                    <a:pt x="42672" y="101968"/>
                  </a:lnTo>
                  <a:lnTo>
                    <a:pt x="42672" y="105155"/>
                  </a:lnTo>
                  <a:lnTo>
                    <a:pt x="0" y="105155"/>
                  </a:lnTo>
                  <a:lnTo>
                    <a:pt x="0" y="101968"/>
                  </a:lnTo>
                  <a:lnTo>
                    <a:pt x="9842" y="101968"/>
                  </a:lnTo>
                  <a:lnTo>
                    <a:pt x="13131" y="98780"/>
                  </a:lnTo>
                  <a:lnTo>
                    <a:pt x="13131" y="86042"/>
                  </a:lnTo>
                  <a:lnTo>
                    <a:pt x="13131" y="28676"/>
                  </a:lnTo>
                  <a:lnTo>
                    <a:pt x="13131" y="12750"/>
                  </a:lnTo>
                  <a:lnTo>
                    <a:pt x="13131" y="9563"/>
                  </a:lnTo>
                  <a:lnTo>
                    <a:pt x="9842" y="9563"/>
                  </a:lnTo>
                  <a:lnTo>
                    <a:pt x="6565" y="9563"/>
                  </a:lnTo>
                  <a:lnTo>
                    <a:pt x="3276" y="9563"/>
                  </a:lnTo>
                  <a:lnTo>
                    <a:pt x="0" y="12750"/>
                  </a:lnTo>
                  <a:lnTo>
                    <a:pt x="0" y="95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299390" y="4403533"/>
            <a:ext cx="40005" cy="109855"/>
            <a:chOff x="6299390" y="4403533"/>
            <a:chExt cx="40005" cy="109855"/>
          </a:xfrm>
        </p:grpSpPr>
        <p:sp>
          <p:nvSpPr>
            <p:cNvPr id="35" name="object 35"/>
            <p:cNvSpPr/>
            <p:nvPr/>
          </p:nvSpPr>
          <p:spPr>
            <a:xfrm>
              <a:off x="6300978" y="4405121"/>
              <a:ext cx="36830" cy="106680"/>
            </a:xfrm>
            <a:custGeom>
              <a:avLst/>
              <a:gdLst/>
              <a:ahLst/>
              <a:cxnLst/>
              <a:rect l="l" t="t" r="r" b="b"/>
              <a:pathLst>
                <a:path w="36829" h="106679">
                  <a:moveTo>
                    <a:pt x="26593" y="3136"/>
                  </a:moveTo>
                  <a:lnTo>
                    <a:pt x="23279" y="3136"/>
                  </a:lnTo>
                  <a:lnTo>
                    <a:pt x="23279" y="0"/>
                  </a:lnTo>
                  <a:lnTo>
                    <a:pt x="13296" y="0"/>
                  </a:lnTo>
                  <a:lnTo>
                    <a:pt x="6654" y="6273"/>
                  </a:lnTo>
                  <a:lnTo>
                    <a:pt x="6654" y="9410"/>
                  </a:lnTo>
                  <a:lnTo>
                    <a:pt x="9969" y="12547"/>
                  </a:lnTo>
                  <a:lnTo>
                    <a:pt x="9969" y="15684"/>
                  </a:lnTo>
                  <a:lnTo>
                    <a:pt x="23279" y="15684"/>
                  </a:lnTo>
                  <a:lnTo>
                    <a:pt x="26593" y="12547"/>
                  </a:lnTo>
                  <a:lnTo>
                    <a:pt x="26593" y="3136"/>
                  </a:lnTo>
                  <a:close/>
                </a:path>
                <a:path w="36829" h="106679">
                  <a:moveTo>
                    <a:pt x="36576" y="103543"/>
                  </a:moveTo>
                  <a:lnTo>
                    <a:pt x="26593" y="103543"/>
                  </a:lnTo>
                  <a:lnTo>
                    <a:pt x="26593" y="34518"/>
                  </a:lnTo>
                  <a:lnTo>
                    <a:pt x="23279" y="34518"/>
                  </a:lnTo>
                  <a:lnTo>
                    <a:pt x="0" y="43929"/>
                  </a:lnTo>
                  <a:lnTo>
                    <a:pt x="9969" y="43929"/>
                  </a:lnTo>
                  <a:lnTo>
                    <a:pt x="9969" y="50203"/>
                  </a:lnTo>
                  <a:lnTo>
                    <a:pt x="13296" y="56476"/>
                  </a:lnTo>
                  <a:lnTo>
                    <a:pt x="13296" y="94132"/>
                  </a:lnTo>
                  <a:lnTo>
                    <a:pt x="9969" y="97269"/>
                  </a:lnTo>
                  <a:lnTo>
                    <a:pt x="9969" y="103543"/>
                  </a:lnTo>
                  <a:lnTo>
                    <a:pt x="0" y="103543"/>
                  </a:lnTo>
                  <a:lnTo>
                    <a:pt x="0" y="106680"/>
                  </a:lnTo>
                  <a:lnTo>
                    <a:pt x="36576" y="106680"/>
                  </a:lnTo>
                  <a:lnTo>
                    <a:pt x="36576" y="103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00978" y="4405120"/>
              <a:ext cx="36830" cy="106680"/>
            </a:xfrm>
            <a:custGeom>
              <a:avLst/>
              <a:gdLst/>
              <a:ahLst/>
              <a:cxnLst/>
              <a:rect l="l" t="t" r="r" b="b"/>
              <a:pathLst>
                <a:path w="36829" h="106679">
                  <a:moveTo>
                    <a:pt x="16624" y="0"/>
                  </a:moveTo>
                  <a:lnTo>
                    <a:pt x="19951" y="0"/>
                  </a:lnTo>
                  <a:lnTo>
                    <a:pt x="23279" y="0"/>
                  </a:lnTo>
                  <a:lnTo>
                    <a:pt x="23279" y="3136"/>
                  </a:lnTo>
                  <a:lnTo>
                    <a:pt x="26593" y="3136"/>
                  </a:lnTo>
                  <a:lnTo>
                    <a:pt x="26593" y="6273"/>
                  </a:lnTo>
                  <a:lnTo>
                    <a:pt x="26593" y="9410"/>
                  </a:lnTo>
                  <a:lnTo>
                    <a:pt x="26593" y="12547"/>
                  </a:lnTo>
                  <a:lnTo>
                    <a:pt x="23279" y="15684"/>
                  </a:lnTo>
                  <a:lnTo>
                    <a:pt x="16624" y="15684"/>
                  </a:lnTo>
                  <a:lnTo>
                    <a:pt x="9969" y="15684"/>
                  </a:lnTo>
                  <a:lnTo>
                    <a:pt x="9969" y="12547"/>
                  </a:lnTo>
                  <a:lnTo>
                    <a:pt x="6654" y="9410"/>
                  </a:lnTo>
                  <a:lnTo>
                    <a:pt x="6654" y="6273"/>
                  </a:lnTo>
                  <a:lnTo>
                    <a:pt x="9969" y="3136"/>
                  </a:lnTo>
                  <a:lnTo>
                    <a:pt x="13296" y="0"/>
                  </a:lnTo>
                  <a:lnTo>
                    <a:pt x="16624" y="0"/>
                  </a:lnTo>
                  <a:close/>
                </a:path>
                <a:path w="36829" h="106679">
                  <a:moveTo>
                    <a:pt x="26593" y="34518"/>
                  </a:moveTo>
                  <a:lnTo>
                    <a:pt x="26593" y="90995"/>
                  </a:lnTo>
                  <a:lnTo>
                    <a:pt x="26593" y="100406"/>
                  </a:lnTo>
                  <a:lnTo>
                    <a:pt x="26593" y="103544"/>
                  </a:lnTo>
                  <a:lnTo>
                    <a:pt x="29921" y="103544"/>
                  </a:lnTo>
                  <a:lnTo>
                    <a:pt x="36576" y="103544"/>
                  </a:lnTo>
                  <a:lnTo>
                    <a:pt x="36576" y="106681"/>
                  </a:lnTo>
                  <a:lnTo>
                    <a:pt x="0" y="106681"/>
                  </a:lnTo>
                  <a:lnTo>
                    <a:pt x="0" y="103544"/>
                  </a:lnTo>
                  <a:lnTo>
                    <a:pt x="6654" y="103544"/>
                  </a:lnTo>
                  <a:lnTo>
                    <a:pt x="9969" y="103544"/>
                  </a:lnTo>
                  <a:lnTo>
                    <a:pt x="9969" y="100406"/>
                  </a:lnTo>
                  <a:lnTo>
                    <a:pt x="9969" y="97269"/>
                  </a:lnTo>
                  <a:lnTo>
                    <a:pt x="13296" y="94132"/>
                  </a:lnTo>
                  <a:lnTo>
                    <a:pt x="13296" y="90995"/>
                  </a:lnTo>
                  <a:lnTo>
                    <a:pt x="13296" y="65887"/>
                  </a:lnTo>
                  <a:lnTo>
                    <a:pt x="13296" y="56476"/>
                  </a:lnTo>
                  <a:lnTo>
                    <a:pt x="9969" y="50203"/>
                  </a:lnTo>
                  <a:lnTo>
                    <a:pt x="9969" y="43929"/>
                  </a:lnTo>
                  <a:lnTo>
                    <a:pt x="6654" y="43929"/>
                  </a:lnTo>
                  <a:lnTo>
                    <a:pt x="3327" y="43929"/>
                  </a:lnTo>
                  <a:lnTo>
                    <a:pt x="0" y="43929"/>
                  </a:lnTo>
                  <a:lnTo>
                    <a:pt x="23279" y="34518"/>
                  </a:lnTo>
                  <a:lnTo>
                    <a:pt x="26593" y="345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00215" y="3422902"/>
            <a:ext cx="193040" cy="107950"/>
            <a:chOff x="6300215" y="3422902"/>
            <a:chExt cx="193040" cy="107950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0215" y="3422902"/>
              <a:ext cx="128019" cy="10667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448806" y="3426713"/>
              <a:ext cx="33020" cy="102235"/>
            </a:xfrm>
            <a:custGeom>
              <a:avLst/>
              <a:gdLst/>
              <a:ahLst/>
              <a:cxnLst/>
              <a:rect l="l" t="t" r="r" b="b"/>
              <a:pathLst>
                <a:path w="33020" h="102235">
                  <a:moveTo>
                    <a:pt x="32816" y="102108"/>
                  </a:moveTo>
                  <a:lnTo>
                    <a:pt x="29540" y="98920"/>
                  </a:lnTo>
                  <a:lnTo>
                    <a:pt x="29540" y="9575"/>
                  </a:lnTo>
                  <a:lnTo>
                    <a:pt x="29540" y="0"/>
                  </a:lnTo>
                  <a:lnTo>
                    <a:pt x="26250" y="0"/>
                  </a:lnTo>
                  <a:lnTo>
                    <a:pt x="0" y="9575"/>
                  </a:lnTo>
                  <a:lnTo>
                    <a:pt x="0" y="12763"/>
                  </a:lnTo>
                  <a:lnTo>
                    <a:pt x="3263" y="9575"/>
                  </a:lnTo>
                  <a:lnTo>
                    <a:pt x="13119" y="9575"/>
                  </a:lnTo>
                  <a:lnTo>
                    <a:pt x="13119" y="15963"/>
                  </a:lnTo>
                  <a:lnTo>
                    <a:pt x="16408" y="19151"/>
                  </a:lnTo>
                  <a:lnTo>
                    <a:pt x="16408" y="92544"/>
                  </a:lnTo>
                  <a:lnTo>
                    <a:pt x="13119" y="95732"/>
                  </a:lnTo>
                  <a:lnTo>
                    <a:pt x="13119" y="98920"/>
                  </a:lnTo>
                  <a:lnTo>
                    <a:pt x="9829" y="102108"/>
                  </a:lnTo>
                  <a:lnTo>
                    <a:pt x="32816" y="102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8805" y="3426710"/>
              <a:ext cx="43180" cy="102235"/>
            </a:xfrm>
            <a:custGeom>
              <a:avLst/>
              <a:gdLst/>
              <a:ahLst/>
              <a:cxnLst/>
              <a:rect l="l" t="t" r="r" b="b"/>
              <a:pathLst>
                <a:path w="43179" h="102235">
                  <a:moveTo>
                    <a:pt x="0" y="9575"/>
                  </a:moveTo>
                  <a:lnTo>
                    <a:pt x="26263" y="0"/>
                  </a:lnTo>
                  <a:lnTo>
                    <a:pt x="29540" y="0"/>
                  </a:lnTo>
                  <a:lnTo>
                    <a:pt x="29540" y="86156"/>
                  </a:lnTo>
                  <a:lnTo>
                    <a:pt x="29540" y="95732"/>
                  </a:lnTo>
                  <a:lnTo>
                    <a:pt x="29540" y="98920"/>
                  </a:lnTo>
                  <a:lnTo>
                    <a:pt x="32829" y="102108"/>
                  </a:lnTo>
                  <a:lnTo>
                    <a:pt x="42672" y="102108"/>
                  </a:lnTo>
                  <a:lnTo>
                    <a:pt x="3276" y="102108"/>
                  </a:lnTo>
                  <a:lnTo>
                    <a:pt x="9842" y="102108"/>
                  </a:lnTo>
                  <a:lnTo>
                    <a:pt x="13131" y="98920"/>
                  </a:lnTo>
                  <a:lnTo>
                    <a:pt x="13131" y="95732"/>
                  </a:lnTo>
                  <a:lnTo>
                    <a:pt x="16408" y="92544"/>
                  </a:lnTo>
                  <a:lnTo>
                    <a:pt x="16408" y="86156"/>
                  </a:lnTo>
                  <a:lnTo>
                    <a:pt x="16408" y="28727"/>
                  </a:lnTo>
                  <a:lnTo>
                    <a:pt x="16408" y="19151"/>
                  </a:lnTo>
                  <a:lnTo>
                    <a:pt x="13131" y="15963"/>
                  </a:lnTo>
                  <a:lnTo>
                    <a:pt x="13131" y="12763"/>
                  </a:lnTo>
                  <a:lnTo>
                    <a:pt x="13131" y="9575"/>
                  </a:lnTo>
                  <a:lnTo>
                    <a:pt x="9842" y="9575"/>
                  </a:lnTo>
                  <a:lnTo>
                    <a:pt x="6565" y="9575"/>
                  </a:lnTo>
                  <a:lnTo>
                    <a:pt x="3276" y="9575"/>
                  </a:lnTo>
                  <a:lnTo>
                    <a:pt x="0" y="12763"/>
                  </a:lnTo>
                  <a:lnTo>
                    <a:pt x="0" y="9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00859"/>
            <a:ext cx="5419725" cy="488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)::=*[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request-resource</a:t>
            </a:r>
            <a:endParaRPr sz="2400">
              <a:latin typeface="Times New Roman"/>
              <a:cs typeface="Times New Roman"/>
            </a:endParaRPr>
          </a:p>
          <a:p>
            <a:pPr marL="1689100" marR="1753235">
              <a:lnSpc>
                <a:spcPts val="3100"/>
              </a:lnSpc>
              <a:spcBef>
                <a:spcPts val="40"/>
              </a:spcBef>
            </a:pPr>
            <a:r>
              <a:rPr sz="2400" spc="-10" dirty="0">
                <a:latin typeface="Times New Roman"/>
                <a:cs typeface="Times New Roman"/>
              </a:rPr>
              <a:t>consume release-</a:t>
            </a:r>
            <a:r>
              <a:rPr sz="2400" spc="-20" dirty="0">
                <a:latin typeface="Times New Roman"/>
                <a:cs typeface="Times New Roman"/>
              </a:rPr>
              <a:t>resource</a:t>
            </a:r>
            <a:endParaRPr sz="2400">
              <a:latin typeface="Times New Roman"/>
              <a:cs typeface="Times New Roman"/>
            </a:endParaRPr>
          </a:p>
          <a:p>
            <a:pPr marL="1689100" marR="1084580">
              <a:lnSpc>
                <a:spcPts val="3190"/>
              </a:lnSpc>
              <a:spcBef>
                <a:spcPts val="40"/>
              </a:spcBef>
            </a:pPr>
            <a:r>
              <a:rPr sz="2400" spc="-10" dirty="0">
                <a:latin typeface="Times New Roman"/>
                <a:cs typeface="Times New Roman"/>
              </a:rPr>
              <a:t>treat-</a:t>
            </a:r>
            <a:r>
              <a:rPr sz="2400" spc="-20" dirty="0">
                <a:latin typeface="Times New Roman"/>
                <a:cs typeface="Times New Roman"/>
              </a:rPr>
              <a:t>request-</a:t>
            </a:r>
            <a:r>
              <a:rPr sz="2400" spc="-10" dirty="0">
                <a:latin typeface="Times New Roman"/>
                <a:cs typeface="Times New Roman"/>
              </a:rPr>
              <a:t>message others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Times New Roman"/>
                <a:cs typeface="Times New Roman"/>
              </a:rPr>
              <a:t>distributed-</a:t>
            </a:r>
            <a:r>
              <a:rPr sz="2400" spc="-20" dirty="0">
                <a:latin typeface="Times New Roman"/>
                <a:cs typeface="Times New Roman"/>
              </a:rPr>
              <a:t>mutual-</a:t>
            </a:r>
            <a:r>
              <a:rPr sz="2400" dirty="0">
                <a:latin typeface="Times New Roman"/>
                <a:cs typeface="Times New Roman"/>
              </a:rPr>
              <a:t>exclusion ::=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||</a:t>
            </a:r>
            <a:r>
              <a:rPr sz="2400" i="1" spc="-1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i:</a:t>
            </a:r>
            <a:r>
              <a:rPr sz="2400" spc="-10" dirty="0">
                <a:latin typeface="Times New Roman"/>
                <a:cs typeface="Times New Roman"/>
              </a:rPr>
              <a:t>1..n)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Times New Roman"/>
                <a:cs typeface="Times New Roman"/>
              </a:rPr>
              <a:t>clock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0,1,…,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(initialized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i="1" spc="-20" dirty="0">
                <a:latin typeface="Times New Roman"/>
                <a:cs typeface="Times New Roman"/>
              </a:rPr>
              <a:t>token-</a:t>
            </a:r>
            <a:r>
              <a:rPr sz="2000" i="1" dirty="0">
                <a:latin typeface="Times New Roman"/>
                <a:cs typeface="Times New Roman"/>
              </a:rPr>
              <a:t>present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Boolean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F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except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000" i="1" spc="-20" dirty="0">
                <a:latin typeface="Times New Roman"/>
                <a:cs typeface="Times New Roman"/>
              </a:rPr>
              <a:t>token-</a:t>
            </a:r>
            <a:r>
              <a:rPr sz="2000" i="1" dirty="0">
                <a:latin typeface="Times New Roman"/>
                <a:cs typeface="Times New Roman"/>
              </a:rPr>
              <a:t>held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Boolean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</a:t>
            </a:r>
            <a:r>
              <a:rPr sz="2000" i="1" spc="-25" dirty="0">
                <a:latin typeface="Times New Roman"/>
                <a:cs typeface="Times New Roman"/>
              </a:rPr>
              <a:t>F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i="1" dirty="0">
                <a:latin typeface="Times New Roman"/>
                <a:cs typeface="Times New Roman"/>
              </a:rPr>
              <a:t>token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array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(1..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clock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(initialized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i="1" dirty="0">
                <a:latin typeface="Times New Roman"/>
                <a:cs typeface="Times New Roman"/>
              </a:rPr>
              <a:t>request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array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(1..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clock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(initialized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</a:t>
            </a:r>
            <a:r>
              <a:rPr spc="-25" dirty="0"/>
              <a:t> </a:t>
            </a:r>
            <a:r>
              <a:rPr spc="-20" dirty="0"/>
              <a:t>Code</a:t>
            </a:r>
          </a:p>
        </p:txBody>
      </p:sp>
      <p:sp>
        <p:nvSpPr>
          <p:cNvPr id="5" name="object 5"/>
          <p:cNvSpPr/>
          <p:nvPr/>
        </p:nvSpPr>
        <p:spPr>
          <a:xfrm>
            <a:off x="1981200" y="2743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3200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3581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51" y="1880108"/>
            <a:ext cx="7672705" cy="46221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330" marR="5080" indent="-34163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others::=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enter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critical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section.</a:t>
            </a:r>
            <a:endParaRPr sz="2400">
              <a:latin typeface="Times New Roman"/>
              <a:cs typeface="Times New Roman"/>
            </a:endParaRPr>
          </a:p>
          <a:p>
            <a:pPr marL="354330" marR="8255" indent="-341630">
              <a:lnSpc>
                <a:spcPts val="2590"/>
              </a:lnSpc>
              <a:spcBef>
                <a:spcPts val="59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consume::=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consumes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critical section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request-resource::=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token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present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sz="2400" spc="135" dirty="0">
                <a:latin typeface="Lucida Sans Unicode"/>
                <a:cs typeface="Lucida Sans Unicode"/>
              </a:rPr>
              <a:t>→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request-</a:t>
            </a:r>
            <a:r>
              <a:rPr sz="2400" i="1" dirty="0">
                <a:latin typeface="Times New Roman"/>
                <a:cs typeface="Times New Roman"/>
              </a:rPr>
              <a:t>signal,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clock,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459230" marR="2493645">
              <a:lnSpc>
                <a:spcPts val="2810"/>
              </a:lnSpc>
              <a:spcBef>
                <a:spcPts val="465"/>
              </a:spcBef>
            </a:pPr>
            <a:r>
              <a:rPr sz="2400" b="1" dirty="0">
                <a:latin typeface="Times New Roman"/>
                <a:cs typeface="Times New Roman"/>
              </a:rPr>
              <a:t>receive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access-</a:t>
            </a:r>
            <a:r>
              <a:rPr sz="2400" i="1" dirty="0">
                <a:latin typeface="Times New Roman"/>
                <a:cs typeface="Times New Roman"/>
              </a:rPr>
              <a:t>signal,</a:t>
            </a:r>
            <a:r>
              <a:rPr sz="2400" i="1" spc="-20" dirty="0">
                <a:latin typeface="Times New Roman"/>
                <a:cs typeface="Times New Roman"/>
              </a:rPr>
              <a:t> token</a:t>
            </a:r>
            <a:r>
              <a:rPr sz="2400" spc="-20" dirty="0">
                <a:latin typeface="Times New Roman"/>
                <a:cs typeface="Times New Roman"/>
              </a:rPr>
              <a:t>); </a:t>
            </a:r>
            <a:r>
              <a:rPr sz="2400" i="1" spc="-10" dirty="0">
                <a:latin typeface="Times New Roman"/>
                <a:cs typeface="Times New Roman"/>
              </a:rPr>
              <a:t>token-</a:t>
            </a:r>
            <a:r>
              <a:rPr sz="2400" i="1" dirty="0">
                <a:latin typeface="Times New Roman"/>
                <a:cs typeface="Times New Roman"/>
              </a:rPr>
              <a:t>present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T;</a:t>
            </a:r>
            <a:endParaRPr sz="2400">
              <a:latin typeface="Times New Roman"/>
              <a:cs typeface="Times New Roman"/>
            </a:endParaRPr>
          </a:p>
          <a:p>
            <a:pPr marL="1459230">
              <a:lnSpc>
                <a:spcPct val="100000"/>
              </a:lnSpc>
              <a:spcBef>
                <a:spcPts val="225"/>
              </a:spcBef>
            </a:pPr>
            <a:r>
              <a:rPr sz="2400" i="1" spc="-10" dirty="0">
                <a:latin typeface="Times New Roman"/>
                <a:cs typeface="Times New Roman"/>
              </a:rPr>
              <a:t>token-</a:t>
            </a:r>
            <a:r>
              <a:rPr sz="2400" i="1" dirty="0">
                <a:latin typeface="Times New Roman"/>
                <a:cs typeface="Times New Roman"/>
              </a:rPr>
              <a:t>held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30683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</a:t>
            </a:r>
            <a:r>
              <a:rPr spc="-25" dirty="0"/>
              <a:t> </a:t>
            </a:r>
            <a:r>
              <a:rPr dirty="0"/>
              <a:t>Code</a:t>
            </a:r>
            <a:r>
              <a:rPr spc="-1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451" y="1834387"/>
            <a:ext cx="6710680" cy="4015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latin typeface="Times New Roman"/>
                <a:cs typeface="Times New Roman"/>
              </a:rPr>
              <a:t>release-resource::=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20"/>
              </a:spcBef>
              <a:tabLst>
                <a:tab pos="963930" algn="l"/>
              </a:tabLst>
            </a:pPr>
            <a:r>
              <a:rPr sz="2400" spc="-50" dirty="0">
                <a:latin typeface="Times New Roman"/>
                <a:cs typeface="Times New Roman"/>
              </a:rPr>
              <a:t>[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token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):=</a:t>
            </a:r>
            <a:r>
              <a:rPr sz="2400" i="1" spc="-10" dirty="0">
                <a:latin typeface="Times New Roman"/>
                <a:cs typeface="Times New Roman"/>
              </a:rPr>
              <a:t>clock</a:t>
            </a:r>
            <a:r>
              <a:rPr sz="2400" spc="-1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  <a:spcBef>
                <a:spcPts val="625"/>
              </a:spcBef>
            </a:pPr>
            <a:r>
              <a:rPr sz="2400" i="1" spc="-10" dirty="0">
                <a:latin typeface="Times New Roman"/>
                <a:cs typeface="Times New Roman"/>
              </a:rPr>
              <a:t>token-</a:t>
            </a:r>
            <a:r>
              <a:rPr sz="2400" i="1" dirty="0">
                <a:latin typeface="Times New Roman"/>
                <a:cs typeface="Times New Roman"/>
              </a:rPr>
              <a:t>held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25" dirty="0">
                <a:latin typeface="Times New Roman"/>
                <a:cs typeface="Times New Roman"/>
              </a:rPr>
              <a:t> F;</a:t>
            </a:r>
            <a:endParaRPr sz="240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Times New Roman"/>
                <a:cs typeface="Times New Roman"/>
              </a:rPr>
              <a:t>min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1,…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n,</a:t>
            </a:r>
            <a:r>
              <a:rPr sz="2400" dirty="0">
                <a:latin typeface="Times New Roman"/>
                <a:cs typeface="Times New Roman"/>
              </a:rPr>
              <a:t>1,2,…,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endParaRPr sz="2400">
              <a:latin typeface="Times New Roman"/>
              <a:cs typeface="Times New Roman"/>
            </a:endParaRPr>
          </a:p>
          <a:p>
            <a:pPr marL="1878330">
              <a:lnSpc>
                <a:spcPct val="100000"/>
              </a:lnSpc>
              <a:spcBef>
                <a:spcPts val="405"/>
              </a:spcBef>
            </a:pPr>
            <a:r>
              <a:rPr sz="2500" i="1" spc="250" dirty="0">
                <a:latin typeface="Palatino Linotype"/>
                <a:cs typeface="Palatino Linotype"/>
              </a:rPr>
              <a:t>∧</a:t>
            </a:r>
            <a:r>
              <a:rPr sz="2500" i="1" spc="-120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(request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token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j</a:t>
            </a:r>
            <a:r>
              <a:rPr sz="2400" spc="-10" dirty="0">
                <a:latin typeface="Times New Roman"/>
                <a:cs typeface="Times New Roman"/>
              </a:rPr>
              <a:t>))</a:t>
            </a:r>
            <a:endParaRPr sz="24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505"/>
              </a:spcBef>
              <a:tabLst>
                <a:tab pos="2407285" algn="l"/>
              </a:tabLst>
            </a:pPr>
            <a:r>
              <a:rPr sz="2400" spc="85" dirty="0">
                <a:latin typeface="Lucida Sans Unicode"/>
                <a:cs typeface="Lucida Sans Unicode"/>
              </a:rPr>
              <a:t>→</a:t>
            </a:r>
            <a:r>
              <a:rPr sz="2400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token-</a:t>
            </a:r>
            <a:r>
              <a:rPr sz="2400" i="1" dirty="0">
                <a:latin typeface="Times New Roman"/>
                <a:cs typeface="Times New Roman"/>
              </a:rPr>
              <a:t>present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F;</a:t>
            </a:r>
            <a:endParaRPr sz="2400">
              <a:latin typeface="Times New Roman"/>
              <a:cs typeface="Times New Roman"/>
            </a:endParaRPr>
          </a:p>
          <a:p>
            <a:pPr marL="25654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send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access-</a:t>
            </a:r>
            <a:r>
              <a:rPr sz="2400" i="1" dirty="0">
                <a:latin typeface="Times New Roman"/>
                <a:cs typeface="Times New Roman"/>
              </a:rPr>
              <a:t>signal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token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i="1" spc="-37" baseline="-13888" dirty="0">
                <a:latin typeface="Times New Roman"/>
                <a:cs typeface="Times New Roman"/>
              </a:rPr>
              <a:t>j</a:t>
            </a:r>
            <a:endParaRPr sz="2400" baseline="-13888">
              <a:latin typeface="Times New Roman"/>
              <a:cs typeface="Times New Roman"/>
            </a:endParaRPr>
          </a:p>
          <a:p>
            <a:pPr marL="24130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</a:t>
            </a:r>
            <a:r>
              <a:rPr spc="-25" dirty="0"/>
              <a:t> </a:t>
            </a:r>
            <a:r>
              <a:rPr dirty="0"/>
              <a:t>Code</a:t>
            </a:r>
            <a:r>
              <a:rPr spc="-1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25"/>
              </a:spcBef>
            </a:pPr>
            <a:r>
              <a:rPr b="0" spc="-10" dirty="0">
                <a:latin typeface="Times New Roman"/>
                <a:cs typeface="Times New Roman"/>
              </a:rPr>
              <a:t>treat-</a:t>
            </a:r>
            <a:r>
              <a:rPr b="0" spc="-20" dirty="0">
                <a:latin typeface="Times New Roman"/>
                <a:cs typeface="Times New Roman"/>
              </a:rPr>
              <a:t>request-</a:t>
            </a:r>
            <a:r>
              <a:rPr b="0" spc="-10" dirty="0">
                <a:latin typeface="Times New Roman"/>
                <a:cs typeface="Times New Roman"/>
              </a:rPr>
              <a:t>message::=</a:t>
            </a:r>
          </a:p>
          <a:p>
            <a:pPr marL="456565">
              <a:lnSpc>
                <a:spcPct val="100000"/>
              </a:lnSpc>
              <a:spcBef>
                <a:spcPts val="620"/>
              </a:spcBef>
            </a:pPr>
            <a:r>
              <a:rPr b="0" dirty="0">
                <a:latin typeface="Times New Roman"/>
                <a:cs typeface="Times New Roman"/>
              </a:rPr>
              <a:t>[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dirty="0"/>
              <a:t>receive</a:t>
            </a:r>
            <a:r>
              <a:rPr spc="-35" dirty="0"/>
              <a:t> </a:t>
            </a:r>
            <a:r>
              <a:rPr b="0" spc="-10" dirty="0">
                <a:latin typeface="Times New Roman"/>
                <a:cs typeface="Times New Roman"/>
              </a:rPr>
              <a:t>(</a:t>
            </a:r>
            <a:r>
              <a:rPr b="0" i="1" spc="-10" dirty="0">
                <a:latin typeface="Times New Roman"/>
                <a:cs typeface="Times New Roman"/>
              </a:rPr>
              <a:t>request-</a:t>
            </a:r>
            <a:r>
              <a:rPr b="0" i="1" dirty="0">
                <a:latin typeface="Times New Roman"/>
                <a:cs typeface="Times New Roman"/>
              </a:rPr>
              <a:t>signal,</a:t>
            </a:r>
            <a:r>
              <a:rPr b="0" i="1" spc="-40" dirty="0">
                <a:latin typeface="Times New Roman"/>
                <a:cs typeface="Times New Roman"/>
              </a:rPr>
              <a:t> </a:t>
            </a:r>
            <a:r>
              <a:rPr b="0" i="1" dirty="0">
                <a:latin typeface="Times New Roman"/>
                <a:cs typeface="Times New Roman"/>
              </a:rPr>
              <a:t>clock;</a:t>
            </a:r>
            <a:r>
              <a:rPr b="0" i="1" spc="-5" dirty="0">
                <a:latin typeface="Times New Roman"/>
                <a:cs typeface="Times New Roman"/>
              </a:rPr>
              <a:t> </a:t>
            </a:r>
            <a:r>
              <a:rPr b="0" i="1" spc="-25" dirty="0">
                <a:latin typeface="Times New Roman"/>
                <a:cs typeface="Times New Roman"/>
              </a:rPr>
              <a:t>j</a:t>
            </a:r>
            <a:r>
              <a:rPr b="0" spc="-25" dirty="0">
                <a:latin typeface="Times New Roman"/>
                <a:cs typeface="Times New Roman"/>
              </a:rPr>
              <a:t>)</a:t>
            </a:r>
          </a:p>
          <a:p>
            <a:pPr marL="1104900">
              <a:lnSpc>
                <a:spcPct val="100000"/>
              </a:lnSpc>
              <a:spcBef>
                <a:spcPts val="434"/>
              </a:spcBef>
            </a:pPr>
            <a:r>
              <a:rPr b="0" spc="-10" dirty="0">
                <a:latin typeface="Lucida Sans Unicode"/>
                <a:cs typeface="Lucida Sans Unicode"/>
              </a:rPr>
              <a:t>→</a:t>
            </a:r>
            <a:r>
              <a:rPr b="0" spc="-10" dirty="0">
                <a:latin typeface="Times New Roman"/>
                <a:cs typeface="Times New Roman"/>
              </a:rPr>
              <a:t>[</a:t>
            </a:r>
            <a:r>
              <a:rPr b="0" i="1" spc="-10" dirty="0">
                <a:latin typeface="Times New Roman"/>
                <a:cs typeface="Times New Roman"/>
              </a:rPr>
              <a:t>request</a:t>
            </a:r>
            <a:r>
              <a:rPr b="0" spc="-10" dirty="0">
                <a:latin typeface="Times New Roman"/>
                <a:cs typeface="Times New Roman"/>
              </a:rPr>
              <a:t>(</a:t>
            </a:r>
            <a:r>
              <a:rPr b="0" i="1" spc="-10" dirty="0">
                <a:latin typeface="Times New Roman"/>
                <a:cs typeface="Times New Roman"/>
              </a:rPr>
              <a:t>j</a:t>
            </a:r>
            <a:r>
              <a:rPr b="0" spc="-10" dirty="0">
                <a:latin typeface="Times New Roman"/>
                <a:cs typeface="Times New Roman"/>
              </a:rPr>
              <a:t>):=max(</a:t>
            </a:r>
            <a:r>
              <a:rPr b="0" i="1" spc="-10" dirty="0">
                <a:latin typeface="Times New Roman"/>
                <a:cs typeface="Times New Roman"/>
              </a:rPr>
              <a:t>request</a:t>
            </a:r>
            <a:r>
              <a:rPr b="0" spc="-10" dirty="0">
                <a:latin typeface="Times New Roman"/>
                <a:cs typeface="Times New Roman"/>
              </a:rPr>
              <a:t>(</a:t>
            </a:r>
            <a:r>
              <a:rPr b="0" i="1" spc="-10" dirty="0">
                <a:latin typeface="Times New Roman"/>
                <a:cs typeface="Times New Roman"/>
              </a:rPr>
              <a:t>j</a:t>
            </a:r>
            <a:r>
              <a:rPr b="0" spc="-10" dirty="0">
                <a:latin typeface="Times New Roman"/>
                <a:cs typeface="Times New Roman"/>
              </a:rPr>
              <a:t>),</a:t>
            </a:r>
            <a:r>
              <a:rPr b="0" i="1" spc="-10" dirty="0">
                <a:latin typeface="Times New Roman"/>
                <a:cs typeface="Times New Roman"/>
              </a:rPr>
              <a:t>clock</a:t>
            </a:r>
            <a:r>
              <a:rPr b="0" spc="-10" dirty="0">
                <a:latin typeface="Times New Roman"/>
                <a:cs typeface="Times New Roman"/>
              </a:rPr>
              <a:t>);</a:t>
            </a:r>
          </a:p>
          <a:p>
            <a:pPr marL="1485900">
              <a:lnSpc>
                <a:spcPct val="100000"/>
              </a:lnSpc>
              <a:spcBef>
                <a:spcPts val="600"/>
              </a:spcBef>
            </a:pPr>
            <a:r>
              <a:rPr b="0" i="1" spc="-10" dirty="0">
                <a:latin typeface="Times New Roman"/>
                <a:cs typeface="Times New Roman"/>
              </a:rPr>
              <a:t>token-</a:t>
            </a:r>
            <a:r>
              <a:rPr b="0" i="1" dirty="0">
                <a:latin typeface="Times New Roman"/>
                <a:cs typeface="Times New Roman"/>
              </a:rPr>
              <a:t>present</a:t>
            </a:r>
            <a:r>
              <a:rPr b="0" i="1" spc="15" dirty="0">
                <a:latin typeface="Times New Roman"/>
                <a:cs typeface="Times New Roman"/>
              </a:rPr>
              <a:t> </a:t>
            </a:r>
            <a:r>
              <a:rPr b="0" spc="60" dirty="0">
                <a:latin typeface="Lucida Sans Unicode"/>
                <a:cs typeface="Lucida Sans Unicode"/>
              </a:rPr>
              <a:t>∧¬</a:t>
            </a:r>
            <a:r>
              <a:rPr b="0" i="1" spc="60" dirty="0">
                <a:latin typeface="Times New Roman"/>
                <a:cs typeface="Times New Roman"/>
              </a:rPr>
              <a:t>token-</a:t>
            </a:r>
            <a:r>
              <a:rPr b="0" i="1" dirty="0">
                <a:latin typeface="Times New Roman"/>
                <a:cs typeface="Times New Roman"/>
              </a:rPr>
              <a:t>held</a:t>
            </a:r>
            <a:r>
              <a:rPr b="0" i="1" spc="5" dirty="0">
                <a:latin typeface="Times New Roman"/>
                <a:cs typeface="Times New Roman"/>
              </a:rPr>
              <a:t> </a:t>
            </a:r>
            <a:r>
              <a:rPr b="0" spc="135" dirty="0">
                <a:latin typeface="Lucida Sans Unicode"/>
                <a:cs typeface="Lucida Sans Unicode"/>
              </a:rPr>
              <a:t>→</a:t>
            </a:r>
            <a:r>
              <a:rPr b="0" spc="-175" dirty="0">
                <a:latin typeface="Lucida Sans Unicode"/>
                <a:cs typeface="Lucida Sans Unicode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release-</a:t>
            </a:r>
            <a:r>
              <a:rPr b="0" spc="-10" dirty="0">
                <a:latin typeface="Times New Roman"/>
                <a:cs typeface="Times New Roman"/>
              </a:rPr>
              <a:t>resource</a:t>
            </a:r>
          </a:p>
          <a:p>
            <a:pPr marL="1181100">
              <a:lnSpc>
                <a:spcPct val="100000"/>
              </a:lnSpc>
              <a:spcBef>
                <a:spcPts val="720"/>
              </a:spcBef>
            </a:pPr>
            <a:r>
              <a:rPr b="0" dirty="0">
                <a:latin typeface="Times New Roman"/>
                <a:cs typeface="Times New Roman"/>
              </a:rPr>
              <a:t>]</a:t>
            </a:r>
          </a:p>
          <a:p>
            <a:pPr marL="457200">
              <a:lnSpc>
                <a:spcPct val="100000"/>
              </a:lnSpc>
              <a:spcBef>
                <a:spcPts val="625"/>
              </a:spcBef>
            </a:pPr>
            <a:r>
              <a:rPr b="0" dirty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</a:t>
            </a:r>
            <a:r>
              <a:rPr spc="-25" dirty="0"/>
              <a:t> </a:t>
            </a:r>
            <a:r>
              <a:rPr dirty="0"/>
              <a:t>Code</a:t>
            </a:r>
            <a:r>
              <a:rPr spc="-1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Ring-</a:t>
            </a:r>
            <a:r>
              <a:rPr dirty="0"/>
              <a:t>Based</a:t>
            </a:r>
            <a:r>
              <a:rPr spc="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870963"/>
            <a:ext cx="5323840" cy="30886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i="1" spc="-1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:0..</a:t>
            </a:r>
            <a:r>
              <a:rPr sz="2400" i="1" spc="-10" dirty="0">
                <a:latin typeface="Times New Roman"/>
                <a:cs typeface="Times New Roman"/>
              </a:rPr>
              <a:t>n-</a:t>
            </a:r>
            <a:r>
              <a:rPr sz="2400" spc="-20" dirty="0">
                <a:latin typeface="Times New Roman"/>
                <a:cs typeface="Times New Roman"/>
              </a:rPr>
              <a:t>1)::=</a:t>
            </a:r>
            <a:endParaRPr sz="2400">
              <a:latin typeface="Times New Roman"/>
              <a:cs typeface="Times New Roman"/>
            </a:endParaRPr>
          </a:p>
          <a:p>
            <a:pPr marL="927100" marR="107314" indent="-571500">
              <a:lnSpc>
                <a:spcPts val="3379"/>
              </a:lnSpc>
              <a:spcBef>
                <a:spcPts val="30"/>
              </a:spcBef>
              <a:tabLst>
                <a:tab pos="925830" algn="l"/>
              </a:tabLst>
            </a:pPr>
            <a:r>
              <a:rPr sz="2400" spc="-50" dirty="0">
                <a:latin typeface="Times New Roman"/>
                <a:cs typeface="Times New Roman"/>
              </a:rPr>
              <a:t>[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receive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token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((</a:t>
            </a:r>
            <a:r>
              <a:rPr sz="2400" i="1" spc="-10" dirty="0">
                <a:latin typeface="Times New Roman"/>
                <a:cs typeface="Times New Roman"/>
              </a:rPr>
              <a:t>i-</a:t>
            </a:r>
            <a:r>
              <a:rPr sz="2400" dirty="0">
                <a:latin typeface="Times New Roman"/>
                <a:cs typeface="Times New Roman"/>
              </a:rPr>
              <a:t>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); </a:t>
            </a:r>
            <a:r>
              <a:rPr sz="2400" dirty="0">
                <a:latin typeface="Times New Roman"/>
                <a:cs typeface="Times New Roman"/>
              </a:rPr>
              <a:t>consume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needed;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Times New Roman"/>
                <a:cs typeface="Times New Roman"/>
              </a:rPr>
              <a:t>send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((i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distributed-</a:t>
            </a:r>
            <a:r>
              <a:rPr sz="2400" spc="-20" dirty="0">
                <a:latin typeface="Times New Roman"/>
                <a:cs typeface="Times New Roman"/>
              </a:rPr>
              <a:t>mutual-</a:t>
            </a:r>
            <a:r>
              <a:rPr sz="2400" dirty="0">
                <a:latin typeface="Times New Roman"/>
                <a:cs typeface="Times New Roman"/>
              </a:rPr>
              <a:t>exclusion::=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||</a:t>
            </a:r>
            <a:r>
              <a:rPr sz="2400" i="1" spc="-20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(i:0..</a:t>
            </a:r>
            <a:r>
              <a:rPr sz="2400" i="1" spc="-20" dirty="0">
                <a:latin typeface="Times New Roman"/>
                <a:cs typeface="Times New Roman"/>
              </a:rPr>
              <a:t>n-</a:t>
            </a:r>
            <a:r>
              <a:rPr sz="2400" spc="-25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Ring-</a:t>
            </a:r>
            <a:r>
              <a:rPr dirty="0"/>
              <a:t>Based</a:t>
            </a:r>
            <a:r>
              <a:rPr spc="-5" dirty="0"/>
              <a:t> </a:t>
            </a:r>
            <a:r>
              <a:rPr dirty="0"/>
              <a:t>Algorithm</a:t>
            </a:r>
            <a:r>
              <a:rPr spc="22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54503" y="5878067"/>
            <a:ext cx="509968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 indent="-64135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token-</a:t>
            </a:r>
            <a:r>
              <a:rPr sz="2000" spc="-15" dirty="0">
                <a:latin typeface="Times New Roman"/>
                <a:cs typeface="Times New Roman"/>
              </a:rPr>
              <a:t>ring-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fault-</a:t>
            </a:r>
            <a:r>
              <a:rPr sz="2000" dirty="0">
                <a:latin typeface="Times New Roman"/>
                <a:cs typeface="Times New Roman"/>
              </a:rPr>
              <a:t>tolerant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token-</a:t>
            </a:r>
            <a:r>
              <a:rPr sz="2000" spc="-15" dirty="0">
                <a:latin typeface="Times New Roman"/>
                <a:cs typeface="Times New Roman"/>
              </a:rPr>
              <a:t>ring-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(b).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0558" y="2549650"/>
            <a:ext cx="2819400" cy="2569210"/>
            <a:chOff x="4480558" y="2549650"/>
            <a:chExt cx="2819400" cy="2569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8" y="2549650"/>
              <a:ext cx="2819406" cy="24292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0333" y="4990273"/>
              <a:ext cx="74739" cy="128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6878" y="4991097"/>
              <a:ext cx="600461" cy="12649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46860" y="2549650"/>
            <a:ext cx="2819400" cy="2569210"/>
            <a:chOff x="1546860" y="2549650"/>
            <a:chExt cx="2819400" cy="256921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860" y="2549650"/>
              <a:ext cx="2819406" cy="24292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6634" y="4990273"/>
              <a:ext cx="74739" cy="1281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3180" y="4991097"/>
              <a:ext cx="600461" cy="12649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95016" y="5530591"/>
            <a:ext cx="147827" cy="1265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19570" y="5530591"/>
            <a:ext cx="158496" cy="1265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Tree-</a:t>
            </a:r>
            <a:r>
              <a:rPr dirty="0"/>
              <a:t>Based</a:t>
            </a:r>
            <a:r>
              <a:rPr spc="2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738" y="5649467"/>
            <a:ext cx="41833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tree-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exclusion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6" y="2779782"/>
            <a:ext cx="2366772" cy="1868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6070" y="2779782"/>
            <a:ext cx="2368294" cy="18684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5850" y="5020054"/>
            <a:ext cx="134110" cy="1249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613090" y="4325804"/>
            <a:ext cx="47625" cy="78105"/>
            <a:chOff x="1613090" y="4325804"/>
            <a:chExt cx="47625" cy="78105"/>
          </a:xfrm>
        </p:grpSpPr>
        <p:sp>
          <p:nvSpPr>
            <p:cNvPr id="8" name="object 8"/>
            <p:cNvSpPr/>
            <p:nvPr/>
          </p:nvSpPr>
          <p:spPr>
            <a:xfrm>
              <a:off x="1614678" y="4327397"/>
              <a:ext cx="44450" cy="74930"/>
            </a:xfrm>
            <a:custGeom>
              <a:avLst/>
              <a:gdLst/>
              <a:ahLst/>
              <a:cxnLst/>
              <a:rect l="l" t="t" r="r" b="b"/>
              <a:pathLst>
                <a:path w="44450" h="74929">
                  <a:moveTo>
                    <a:pt x="44196" y="48831"/>
                  </a:moveTo>
                  <a:lnTo>
                    <a:pt x="35902" y="48831"/>
                  </a:lnTo>
                  <a:lnTo>
                    <a:pt x="35902" y="11493"/>
                  </a:lnTo>
                  <a:lnTo>
                    <a:pt x="35902" y="0"/>
                  </a:lnTo>
                  <a:lnTo>
                    <a:pt x="27622" y="0"/>
                  </a:lnTo>
                  <a:lnTo>
                    <a:pt x="24853" y="4902"/>
                  </a:lnTo>
                  <a:lnTo>
                    <a:pt x="24853" y="11493"/>
                  </a:lnTo>
                  <a:lnTo>
                    <a:pt x="24853" y="48831"/>
                  </a:lnTo>
                  <a:lnTo>
                    <a:pt x="2755" y="48831"/>
                  </a:lnTo>
                  <a:lnTo>
                    <a:pt x="24853" y="11493"/>
                  </a:lnTo>
                  <a:lnTo>
                    <a:pt x="24853" y="4902"/>
                  </a:lnTo>
                  <a:lnTo>
                    <a:pt x="0" y="48831"/>
                  </a:lnTo>
                  <a:lnTo>
                    <a:pt x="0" y="54571"/>
                  </a:lnTo>
                  <a:lnTo>
                    <a:pt x="24853" y="54571"/>
                  </a:lnTo>
                  <a:lnTo>
                    <a:pt x="24853" y="74676"/>
                  </a:lnTo>
                  <a:lnTo>
                    <a:pt x="35902" y="74676"/>
                  </a:lnTo>
                  <a:lnTo>
                    <a:pt x="35902" y="54571"/>
                  </a:lnTo>
                  <a:lnTo>
                    <a:pt x="44196" y="54571"/>
                  </a:lnTo>
                  <a:lnTo>
                    <a:pt x="44196" y="48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677" y="4327391"/>
              <a:ext cx="44450" cy="74930"/>
            </a:xfrm>
            <a:custGeom>
              <a:avLst/>
              <a:gdLst/>
              <a:ahLst/>
              <a:cxnLst/>
              <a:rect l="l" t="t" r="r" b="b"/>
              <a:pathLst>
                <a:path w="44450" h="74929">
                  <a:moveTo>
                    <a:pt x="44196" y="48831"/>
                  </a:moveTo>
                  <a:lnTo>
                    <a:pt x="44196" y="54571"/>
                  </a:lnTo>
                  <a:lnTo>
                    <a:pt x="35915" y="54571"/>
                  </a:lnTo>
                  <a:lnTo>
                    <a:pt x="35915" y="74676"/>
                  </a:lnTo>
                  <a:lnTo>
                    <a:pt x="24866" y="74676"/>
                  </a:lnTo>
                  <a:lnTo>
                    <a:pt x="24866" y="54571"/>
                  </a:lnTo>
                  <a:lnTo>
                    <a:pt x="0" y="54571"/>
                  </a:lnTo>
                  <a:lnTo>
                    <a:pt x="0" y="48831"/>
                  </a:lnTo>
                  <a:lnTo>
                    <a:pt x="27622" y="0"/>
                  </a:lnTo>
                  <a:lnTo>
                    <a:pt x="35915" y="0"/>
                  </a:lnTo>
                  <a:lnTo>
                    <a:pt x="35915" y="48831"/>
                  </a:lnTo>
                  <a:lnTo>
                    <a:pt x="44196" y="48831"/>
                  </a:lnTo>
                  <a:close/>
                </a:path>
                <a:path w="44450" h="74929">
                  <a:moveTo>
                    <a:pt x="24866" y="48831"/>
                  </a:moveTo>
                  <a:lnTo>
                    <a:pt x="24866" y="11493"/>
                  </a:lnTo>
                  <a:lnTo>
                    <a:pt x="2768" y="48831"/>
                  </a:lnTo>
                  <a:lnTo>
                    <a:pt x="24866" y="488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52658" y="4325804"/>
            <a:ext cx="46355" cy="78105"/>
            <a:chOff x="4252658" y="4325804"/>
            <a:chExt cx="46355" cy="78105"/>
          </a:xfrm>
        </p:grpSpPr>
        <p:sp>
          <p:nvSpPr>
            <p:cNvPr id="11" name="object 11"/>
            <p:cNvSpPr/>
            <p:nvPr/>
          </p:nvSpPr>
          <p:spPr>
            <a:xfrm>
              <a:off x="4254246" y="4327397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29">
                  <a:moveTo>
                    <a:pt x="42672" y="48831"/>
                  </a:moveTo>
                  <a:lnTo>
                    <a:pt x="34671" y="48831"/>
                  </a:lnTo>
                  <a:lnTo>
                    <a:pt x="34671" y="11493"/>
                  </a:lnTo>
                  <a:lnTo>
                    <a:pt x="34671" y="0"/>
                  </a:lnTo>
                  <a:lnTo>
                    <a:pt x="29337" y="0"/>
                  </a:lnTo>
                  <a:lnTo>
                    <a:pt x="26670" y="4445"/>
                  </a:lnTo>
                  <a:lnTo>
                    <a:pt x="26670" y="11493"/>
                  </a:lnTo>
                  <a:lnTo>
                    <a:pt x="26670" y="48831"/>
                  </a:lnTo>
                  <a:lnTo>
                    <a:pt x="5334" y="48831"/>
                  </a:lnTo>
                  <a:lnTo>
                    <a:pt x="26670" y="11493"/>
                  </a:lnTo>
                  <a:lnTo>
                    <a:pt x="26670" y="4445"/>
                  </a:lnTo>
                  <a:lnTo>
                    <a:pt x="0" y="48831"/>
                  </a:lnTo>
                  <a:lnTo>
                    <a:pt x="0" y="54571"/>
                  </a:lnTo>
                  <a:lnTo>
                    <a:pt x="26670" y="54571"/>
                  </a:lnTo>
                  <a:lnTo>
                    <a:pt x="26670" y="74676"/>
                  </a:lnTo>
                  <a:lnTo>
                    <a:pt x="34671" y="74676"/>
                  </a:lnTo>
                  <a:lnTo>
                    <a:pt x="34671" y="54571"/>
                  </a:lnTo>
                  <a:lnTo>
                    <a:pt x="42672" y="54571"/>
                  </a:lnTo>
                  <a:lnTo>
                    <a:pt x="42672" y="48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4246" y="4327391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29">
                  <a:moveTo>
                    <a:pt x="42672" y="48831"/>
                  </a:moveTo>
                  <a:lnTo>
                    <a:pt x="42672" y="54571"/>
                  </a:lnTo>
                  <a:lnTo>
                    <a:pt x="34671" y="54571"/>
                  </a:lnTo>
                  <a:lnTo>
                    <a:pt x="34671" y="74676"/>
                  </a:lnTo>
                  <a:lnTo>
                    <a:pt x="26670" y="74676"/>
                  </a:lnTo>
                  <a:lnTo>
                    <a:pt x="26670" y="54571"/>
                  </a:lnTo>
                  <a:lnTo>
                    <a:pt x="0" y="54571"/>
                  </a:lnTo>
                  <a:lnTo>
                    <a:pt x="0" y="48831"/>
                  </a:lnTo>
                  <a:lnTo>
                    <a:pt x="29337" y="0"/>
                  </a:lnTo>
                  <a:lnTo>
                    <a:pt x="34671" y="0"/>
                  </a:lnTo>
                  <a:lnTo>
                    <a:pt x="34671" y="48831"/>
                  </a:lnTo>
                  <a:lnTo>
                    <a:pt x="42672" y="48831"/>
                  </a:lnTo>
                  <a:close/>
                </a:path>
                <a:path w="43179" h="74929">
                  <a:moveTo>
                    <a:pt x="26670" y="48831"/>
                  </a:moveTo>
                  <a:lnTo>
                    <a:pt x="26670" y="11493"/>
                  </a:lnTo>
                  <a:lnTo>
                    <a:pt x="5334" y="48831"/>
                  </a:lnTo>
                  <a:lnTo>
                    <a:pt x="26670" y="488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0226" y="4767070"/>
            <a:ext cx="213356" cy="838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6670" y="5029201"/>
            <a:ext cx="144778" cy="1280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Maekawa's</a:t>
            </a:r>
            <a:r>
              <a:rPr spc="-3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751" y="1914651"/>
            <a:ext cx="7879080" cy="18167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5130" marR="30480" indent="-341630">
              <a:lnSpc>
                <a:spcPct val="100699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sz="2800" dirty="0">
                <a:latin typeface="Times New Roman"/>
                <a:cs typeface="Times New Roman"/>
              </a:rPr>
              <a:t>Permission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every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subset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  <a:p>
            <a:pPr marL="405130" indent="-341630">
              <a:lnSpc>
                <a:spcPts val="3235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850" i="1" baseline="-14619" dirty="0">
                <a:latin typeface="Times New Roman"/>
                <a:cs typeface="Times New Roman"/>
              </a:rPr>
              <a:t>i</a:t>
            </a:r>
            <a:r>
              <a:rPr sz="2850" i="1" spc="232" baseline="-146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850" i="1" baseline="-14619" dirty="0">
                <a:latin typeface="Times New Roman"/>
                <a:cs typeface="Times New Roman"/>
              </a:rPr>
              <a:t>j</a:t>
            </a:r>
            <a:r>
              <a:rPr sz="2850" i="1" spc="240" baseline="-146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request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4619" dirty="0">
                <a:latin typeface="Times New Roman"/>
                <a:cs typeface="Times New Roman"/>
              </a:rPr>
              <a:t>i</a:t>
            </a:r>
            <a:r>
              <a:rPr sz="2850" i="1" spc="240" baseline="-14619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405765">
              <a:lnSpc>
                <a:spcPts val="3475"/>
              </a:lnSpc>
            </a:pP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4619" dirty="0">
                <a:latin typeface="Times New Roman"/>
                <a:cs typeface="Times New Roman"/>
              </a:rPr>
              <a:t>j</a:t>
            </a:r>
            <a:r>
              <a:rPr sz="2850" i="1" spc="247" baseline="-146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850" i="1" baseline="-14619" dirty="0">
                <a:latin typeface="Times New Roman"/>
                <a:cs typeface="Times New Roman"/>
              </a:rPr>
              <a:t>i</a:t>
            </a:r>
            <a:r>
              <a:rPr sz="2850" i="1" spc="277" baseline="-14619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Lucida Sans Unicode"/>
                <a:cs typeface="Lucida Sans Unicode"/>
              </a:rPr>
              <a:t>∩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850" i="1" baseline="-14619" dirty="0">
                <a:latin typeface="Times New Roman"/>
                <a:cs typeface="Times New Roman"/>
              </a:rPr>
              <a:t>j</a:t>
            </a:r>
            <a:r>
              <a:rPr sz="2850" i="1" spc="-67" baseline="-14619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≠</a:t>
            </a:r>
            <a:r>
              <a:rPr sz="3000" i="1" spc="-25" dirty="0">
                <a:latin typeface="Palatino Linotype"/>
                <a:cs typeface="Palatino Linotype"/>
              </a:rPr>
              <a:t>φ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spc="-2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3352" y="1834387"/>
            <a:ext cx="2059939" cy="31254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spc="-37" baseline="-13888" dirty="0">
                <a:latin typeface="Times New Roman"/>
                <a:cs typeface="Times New Roman"/>
              </a:rPr>
              <a:t>4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spc="-37" baseline="-13888" dirty="0">
                <a:latin typeface="Times New Roman"/>
                <a:cs typeface="Times New Roman"/>
              </a:rPr>
              <a:t>5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spc="-37" baseline="-13888" dirty="0">
                <a:latin typeface="Times New Roman"/>
                <a:cs typeface="Times New Roman"/>
              </a:rPr>
              <a:t>6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13888" dirty="0">
                <a:latin typeface="Times New Roman"/>
                <a:cs typeface="Times New Roman"/>
              </a:rPr>
              <a:t>4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spc="-37" baseline="-13888" dirty="0">
                <a:latin typeface="Times New Roman"/>
                <a:cs typeface="Times New Roman"/>
              </a:rPr>
              <a:t>7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13888" dirty="0">
                <a:latin typeface="Times New Roman"/>
                <a:cs typeface="Times New Roman"/>
              </a:rPr>
              <a:t>5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spc="-37" baseline="-13888" dirty="0">
                <a:latin typeface="Times New Roman"/>
                <a:cs typeface="Times New Roman"/>
              </a:rPr>
              <a:t>1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13888" dirty="0">
                <a:latin typeface="Times New Roman"/>
                <a:cs typeface="Times New Roman"/>
              </a:rPr>
              <a:t>6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spc="-37" baseline="-13888" dirty="0">
                <a:latin typeface="Times New Roman"/>
                <a:cs typeface="Times New Roman"/>
              </a:rPr>
              <a:t>2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13888" dirty="0">
                <a:latin typeface="Times New Roman"/>
                <a:cs typeface="Times New Roman"/>
              </a:rPr>
              <a:t>7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spc="-37" baseline="-13888" dirty="0">
                <a:latin typeface="Times New Roman"/>
                <a:cs typeface="Times New Roman"/>
              </a:rPr>
              <a:t>3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55" dirty="0"/>
              <a:t> </a:t>
            </a:r>
            <a:r>
              <a:rPr dirty="0"/>
              <a:t>Operating</a:t>
            </a:r>
            <a:r>
              <a:rPr spc="-2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917" y="1913635"/>
            <a:ext cx="7792720" cy="1574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265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Systems: provide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problem-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abstractions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underlying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 marL="354965" marR="305435" indent="-34163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(rather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blocks)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sockets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(rather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raw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Dining</a:t>
            </a:r>
            <a:r>
              <a:rPr spc="-20" dirty="0"/>
              <a:t> </a:t>
            </a:r>
            <a:r>
              <a:rPr dirty="0"/>
              <a:t>Philosophers</a:t>
            </a:r>
            <a:r>
              <a:rPr spc="-2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851" y="1834387"/>
            <a:ext cx="6127115" cy="22529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67030" algn="l"/>
                <a:tab pos="367665" algn="l"/>
                <a:tab pos="4154804" algn="l"/>
                <a:tab pos="4497705" algn="l"/>
              </a:tabLst>
            </a:pPr>
            <a:r>
              <a:rPr sz="2400" dirty="0">
                <a:latin typeface="Times New Roman"/>
                <a:cs typeface="Times New Roman"/>
              </a:rPr>
              <a:t>Sharing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resources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1800" spc="200" dirty="0">
                <a:solidFill>
                  <a:srgbClr val="9A0000"/>
                </a:solidFill>
                <a:latin typeface="Arial"/>
                <a:cs typeface="Arial"/>
              </a:rPr>
              <a:t>■</a:t>
            </a:r>
            <a:r>
              <a:rPr sz="1800" dirty="0">
                <a:solidFill>
                  <a:srgbClr val="9A0000"/>
                </a:solidFill>
                <a:latin typeface="Arial"/>
                <a:cs typeface="Arial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reversal</a:t>
            </a:r>
            <a:endParaRPr sz="2400">
              <a:latin typeface="Times New Roman"/>
              <a:cs typeface="Times New Roman"/>
            </a:endParaRPr>
          </a:p>
          <a:p>
            <a:pPr marL="768350" lvl="1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68350" algn="l"/>
                <a:tab pos="768985" algn="l"/>
              </a:tabLst>
            </a:pPr>
            <a:r>
              <a:rPr sz="2000" dirty="0">
                <a:latin typeface="Times New Roman"/>
                <a:cs typeface="Times New Roman"/>
              </a:rPr>
              <a:t>Mutual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exclusion</a:t>
            </a:r>
            <a:endParaRPr sz="2000">
              <a:latin typeface="Times New Roman"/>
              <a:cs typeface="Times New Roman"/>
            </a:endParaRPr>
          </a:p>
          <a:p>
            <a:pPr marL="768350" lvl="1" indent="-28638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68350" algn="l"/>
                <a:tab pos="768985" algn="l"/>
              </a:tabLst>
            </a:pPr>
            <a:r>
              <a:rPr sz="2000" dirty="0">
                <a:latin typeface="Times New Roman"/>
                <a:cs typeface="Times New Roman"/>
              </a:rPr>
              <a:t>Deadlock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prevention</a:t>
            </a:r>
            <a:endParaRPr sz="2000">
              <a:latin typeface="Times New Roman"/>
              <a:cs typeface="Times New Roman"/>
            </a:endParaRPr>
          </a:p>
          <a:p>
            <a:pPr marL="768350" lvl="1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68350" algn="l"/>
                <a:tab pos="768985" algn="l"/>
              </a:tabLst>
            </a:pP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concurrency</a:t>
            </a:r>
            <a:endParaRPr sz="2000">
              <a:latin typeface="Times New Roman"/>
              <a:cs typeface="Times New Roman"/>
            </a:endParaRPr>
          </a:p>
          <a:p>
            <a:pPr marL="768350" marR="2574925" lvl="1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68350" algn="l"/>
                <a:tab pos="768985" algn="l"/>
              </a:tabLst>
            </a:pP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j: </a:t>
            </a:r>
            <a:r>
              <a:rPr sz="2000" dirty="0">
                <a:latin typeface="Times New Roman"/>
                <a:cs typeface="Times New Roman"/>
              </a:rPr>
              <a:t>holds_fork</a:t>
            </a:r>
            <a:r>
              <a:rPr sz="1950" baseline="-12820" dirty="0">
                <a:latin typeface="Times New Roman"/>
                <a:cs typeface="Times New Roman"/>
              </a:rPr>
              <a:t>i</a:t>
            </a:r>
            <a:r>
              <a:rPr sz="1950" baseline="21367" dirty="0">
                <a:latin typeface="Times New Roman"/>
                <a:cs typeface="Times New Roman"/>
              </a:rPr>
              <a:t>j</a:t>
            </a:r>
            <a:r>
              <a:rPr sz="1950" spc="-67" baseline="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holds_turn</a:t>
            </a:r>
            <a:r>
              <a:rPr sz="1950" spc="-30" baseline="-12820" dirty="0">
                <a:latin typeface="Times New Roman"/>
                <a:cs typeface="Times New Roman"/>
              </a:rPr>
              <a:t>i</a:t>
            </a:r>
            <a:endParaRPr sz="1950" baseline="-12820">
              <a:latin typeface="Times New Roman"/>
              <a:cs typeface="Times New Roman"/>
            </a:endParaRPr>
          </a:p>
          <a:p>
            <a:pPr marL="1004569" algn="ctr">
              <a:lnSpc>
                <a:spcPts val="645"/>
              </a:lnSpc>
            </a:pPr>
            <a:r>
              <a:rPr sz="1300" dirty="0"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2227" y="5789676"/>
            <a:ext cx="3558540" cy="7632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6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Extended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Drinking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Philosophers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4267200"/>
            <a:ext cx="2452114" cy="23439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2438400"/>
            <a:ext cx="2401822" cy="33634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Related</a:t>
            </a:r>
            <a:r>
              <a:rPr spc="-15" dirty="0"/>
              <a:t> </a:t>
            </a:r>
            <a:r>
              <a:rPr spc="-10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505" y="1913635"/>
            <a:ext cx="8126730" cy="3479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217170" indent="-342265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Election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is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reorganize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continue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10" dirty="0">
                <a:latin typeface="Times New Roman"/>
                <a:cs typeface="Times New Roman"/>
              </a:rPr>
              <a:t> task.</a:t>
            </a:r>
            <a:endParaRPr sz="2400">
              <a:latin typeface="Times New Roman"/>
              <a:cs typeface="Times New Roman"/>
            </a:endParaRPr>
          </a:p>
          <a:p>
            <a:pPr marL="356235" marR="5080" indent="-342900" algn="just">
              <a:lnSpc>
                <a:spcPct val="98800"/>
              </a:lnSpc>
              <a:spcBef>
                <a:spcPts val="6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Bidding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competitor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 its bid to every other competitor in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Every </a:t>
            </a:r>
            <a:r>
              <a:rPr sz="2400" dirty="0">
                <a:latin typeface="Times New Roman"/>
                <a:cs typeface="Times New Roman"/>
              </a:rPr>
              <a:t>competitor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recognizes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winner.</a:t>
            </a:r>
            <a:endParaRPr sz="2400">
              <a:latin typeface="Times New Roman"/>
              <a:cs typeface="Times New Roman"/>
            </a:endParaRPr>
          </a:p>
          <a:p>
            <a:pPr marL="354965" marR="23495" indent="-34163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Self-</a:t>
            </a:r>
            <a:r>
              <a:rPr sz="2400" b="1" dirty="0">
                <a:latin typeface="Times New Roman"/>
                <a:cs typeface="Times New Roman"/>
              </a:rPr>
              <a:t>stabilization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self-</a:t>
            </a:r>
            <a:r>
              <a:rPr sz="2400" dirty="0">
                <a:latin typeface="Times New Roman"/>
                <a:cs typeface="Times New Roman"/>
              </a:rPr>
              <a:t>stabilizing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regardless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guaranteed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legitimate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finite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steps.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828800"/>
            <a:ext cx="4091938" cy="4952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40" dirty="0"/>
              <a:t> </a:t>
            </a:r>
            <a:r>
              <a:rPr dirty="0"/>
              <a:t>11:</a:t>
            </a:r>
            <a:r>
              <a:rPr spc="-20" dirty="0"/>
              <a:t> </a:t>
            </a:r>
            <a:r>
              <a:rPr dirty="0"/>
              <a:t>Chang</a:t>
            </a:r>
            <a:r>
              <a:rPr spc="-10" dirty="0"/>
              <a:t> </a:t>
            </a:r>
            <a:r>
              <a:rPr dirty="0"/>
              <a:t>and Robert’s</a:t>
            </a:r>
            <a:r>
              <a:rPr spc="-10" dirty="0"/>
              <a:t> 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551" y="1834387"/>
            <a:ext cx="3736975" cy="223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Times New Roman"/>
                <a:cs typeface="Times New Roman"/>
              </a:rPr>
              <a:t>Election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ring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Election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Smallest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winner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circulation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O(n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n)</a:t>
            </a:r>
            <a:r>
              <a:rPr sz="2400" spc="-10" dirty="0">
                <a:latin typeface="Times New Roman"/>
                <a:cs typeface="Times New Roman"/>
              </a:rPr>
              <a:t> messages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441451"/>
            <a:ext cx="6760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Garcia-</a:t>
            </a:r>
            <a:r>
              <a:rPr dirty="0"/>
              <a:t>Molina's Bully</a:t>
            </a:r>
            <a:r>
              <a:rPr spc="-15" dirty="0"/>
              <a:t> </a:t>
            </a:r>
            <a:r>
              <a:rPr dirty="0"/>
              <a:t>Algorithm </a:t>
            </a:r>
            <a:r>
              <a:rPr spc="-25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276" y="990091"/>
            <a:ext cx="7763509" cy="366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3366"/>
                </a:solidFill>
                <a:latin typeface="Times New Roman"/>
                <a:cs typeface="Times New Roman"/>
              </a:rPr>
              <a:t>Election</a:t>
            </a:r>
            <a:endParaRPr sz="3600">
              <a:latin typeface="Times New Roman"/>
              <a:cs typeface="Times New Roman"/>
            </a:endParaRPr>
          </a:p>
          <a:p>
            <a:pPr marL="395605" marR="132715" indent="-342265">
              <a:lnSpc>
                <a:spcPct val="100800"/>
              </a:lnSpc>
              <a:spcBef>
                <a:spcPts val="29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coordinator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ELECTION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priorities.</a:t>
            </a:r>
            <a:endParaRPr sz="2400">
              <a:latin typeface="Times New Roman"/>
              <a:cs typeface="Times New Roman"/>
            </a:endParaRPr>
          </a:p>
          <a:p>
            <a:pPr marL="395605" marR="233045" indent="-342265">
              <a:lnSpc>
                <a:spcPts val="2780"/>
              </a:lnSpc>
              <a:spcBef>
                <a:spcPts val="8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ACK),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election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broadcast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all.</a:t>
            </a:r>
            <a:endParaRPr sz="2400">
              <a:latin typeface="Times New Roman"/>
              <a:cs typeface="Times New Roman"/>
            </a:endParaRPr>
          </a:p>
          <a:p>
            <a:pPr marL="395605" marR="5080" indent="-341630">
              <a:lnSpc>
                <a:spcPct val="1008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responds,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's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done.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15" dirty="0"/>
              <a:t> </a:t>
            </a:r>
            <a:r>
              <a:rPr dirty="0"/>
              <a:t>11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31540" y="6259067"/>
            <a:ext cx="1685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Bully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232" y="2609851"/>
            <a:ext cx="2307335" cy="694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3202" y="2653285"/>
            <a:ext cx="2308858" cy="6507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7480" y="3895632"/>
            <a:ext cx="1624582" cy="5087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9982" y="3803972"/>
            <a:ext cx="1624583" cy="6003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68750" y="4625497"/>
            <a:ext cx="3154680" cy="8730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68750" y="3639308"/>
            <a:ext cx="106680" cy="1005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3636259"/>
            <a:ext cx="115822" cy="10363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51368" y="3028124"/>
            <a:ext cx="262255" cy="276225"/>
            <a:chOff x="1551368" y="3028124"/>
            <a:chExt cx="262255" cy="276225"/>
          </a:xfrm>
        </p:grpSpPr>
        <p:sp>
          <p:nvSpPr>
            <p:cNvPr id="12" name="object 12"/>
            <p:cNvSpPr/>
            <p:nvPr/>
          </p:nvSpPr>
          <p:spPr>
            <a:xfrm>
              <a:off x="1552955" y="3029711"/>
              <a:ext cx="259079" cy="273050"/>
            </a:xfrm>
            <a:custGeom>
              <a:avLst/>
              <a:gdLst/>
              <a:ahLst/>
              <a:cxnLst/>
              <a:rect l="l" t="t" r="r" b="b"/>
              <a:pathLst>
                <a:path w="259080" h="273050">
                  <a:moveTo>
                    <a:pt x="0" y="136398"/>
                  </a:moveTo>
                  <a:lnTo>
                    <a:pt x="6603" y="93283"/>
                  </a:lnTo>
                  <a:lnTo>
                    <a:pt x="24993" y="55840"/>
                  </a:lnTo>
                  <a:lnTo>
                    <a:pt x="53036" y="26315"/>
                  </a:lnTo>
                  <a:lnTo>
                    <a:pt x="88595" y="6953"/>
                  </a:lnTo>
                  <a:lnTo>
                    <a:pt x="129538" y="0"/>
                  </a:lnTo>
                  <a:lnTo>
                    <a:pt x="170482" y="6953"/>
                  </a:lnTo>
                  <a:lnTo>
                    <a:pt x="206041" y="26315"/>
                  </a:lnTo>
                  <a:lnTo>
                    <a:pt x="234084" y="55840"/>
                  </a:lnTo>
                  <a:lnTo>
                    <a:pt x="252474" y="93283"/>
                  </a:lnTo>
                  <a:lnTo>
                    <a:pt x="259078" y="136398"/>
                  </a:lnTo>
                  <a:lnTo>
                    <a:pt x="252474" y="179512"/>
                  </a:lnTo>
                  <a:lnTo>
                    <a:pt x="234084" y="216955"/>
                  </a:lnTo>
                  <a:lnTo>
                    <a:pt x="206041" y="246480"/>
                  </a:lnTo>
                  <a:lnTo>
                    <a:pt x="170482" y="265842"/>
                  </a:lnTo>
                  <a:lnTo>
                    <a:pt x="129538" y="272796"/>
                  </a:lnTo>
                  <a:lnTo>
                    <a:pt x="88595" y="265842"/>
                  </a:lnTo>
                  <a:lnTo>
                    <a:pt x="53036" y="246480"/>
                  </a:lnTo>
                  <a:lnTo>
                    <a:pt x="24993" y="216955"/>
                  </a:lnTo>
                  <a:lnTo>
                    <a:pt x="6603" y="179512"/>
                  </a:lnTo>
                  <a:lnTo>
                    <a:pt x="0" y="1363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1253" y="3135626"/>
              <a:ext cx="22860" cy="74930"/>
            </a:xfrm>
            <a:custGeom>
              <a:avLst/>
              <a:gdLst/>
              <a:ahLst/>
              <a:cxnLst/>
              <a:rect l="l" t="t" r="r" b="b"/>
              <a:pathLst>
                <a:path w="22860" h="74930">
                  <a:moveTo>
                    <a:pt x="18287" y="0"/>
                  </a:moveTo>
                  <a:lnTo>
                    <a:pt x="16001" y="0"/>
                  </a:lnTo>
                  <a:lnTo>
                    <a:pt x="0" y="9638"/>
                  </a:lnTo>
                  <a:lnTo>
                    <a:pt x="9143" y="9638"/>
                  </a:lnTo>
                  <a:lnTo>
                    <a:pt x="9143" y="72274"/>
                  </a:lnTo>
                  <a:lnTo>
                    <a:pt x="6857" y="72274"/>
                  </a:lnTo>
                  <a:lnTo>
                    <a:pt x="6857" y="74675"/>
                  </a:lnTo>
                  <a:lnTo>
                    <a:pt x="22859" y="74675"/>
                  </a:lnTo>
                  <a:lnTo>
                    <a:pt x="18287" y="6986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1253" y="3135626"/>
              <a:ext cx="27940" cy="74930"/>
            </a:xfrm>
            <a:custGeom>
              <a:avLst/>
              <a:gdLst/>
              <a:ahLst/>
              <a:cxnLst/>
              <a:rect l="l" t="t" r="r" b="b"/>
              <a:pathLst>
                <a:path w="27939" h="74930">
                  <a:moveTo>
                    <a:pt x="0" y="9639"/>
                  </a:moveTo>
                  <a:lnTo>
                    <a:pt x="16002" y="0"/>
                  </a:lnTo>
                  <a:lnTo>
                    <a:pt x="18288" y="0"/>
                  </a:lnTo>
                  <a:lnTo>
                    <a:pt x="18288" y="62636"/>
                  </a:lnTo>
                  <a:lnTo>
                    <a:pt x="18288" y="69862"/>
                  </a:lnTo>
                  <a:lnTo>
                    <a:pt x="20574" y="72275"/>
                  </a:lnTo>
                  <a:lnTo>
                    <a:pt x="22860" y="74676"/>
                  </a:lnTo>
                  <a:lnTo>
                    <a:pt x="25146" y="74676"/>
                  </a:lnTo>
                  <a:lnTo>
                    <a:pt x="27432" y="74676"/>
                  </a:lnTo>
                  <a:lnTo>
                    <a:pt x="2286" y="74676"/>
                  </a:lnTo>
                  <a:lnTo>
                    <a:pt x="4572" y="74676"/>
                  </a:lnTo>
                  <a:lnTo>
                    <a:pt x="6858" y="74676"/>
                  </a:lnTo>
                  <a:lnTo>
                    <a:pt x="6858" y="72275"/>
                  </a:lnTo>
                  <a:lnTo>
                    <a:pt x="9144" y="72275"/>
                  </a:lnTo>
                  <a:lnTo>
                    <a:pt x="9144" y="69862"/>
                  </a:lnTo>
                  <a:lnTo>
                    <a:pt x="9144" y="62636"/>
                  </a:lnTo>
                  <a:lnTo>
                    <a:pt x="9144" y="21678"/>
                  </a:lnTo>
                  <a:lnTo>
                    <a:pt x="9144" y="12052"/>
                  </a:lnTo>
                  <a:lnTo>
                    <a:pt x="9144" y="9639"/>
                  </a:lnTo>
                  <a:lnTo>
                    <a:pt x="6858" y="9639"/>
                  </a:lnTo>
                  <a:lnTo>
                    <a:pt x="2286" y="9639"/>
                  </a:lnTo>
                  <a:lnTo>
                    <a:pt x="0" y="9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140388" y="3028124"/>
            <a:ext cx="259715" cy="276225"/>
            <a:chOff x="5140388" y="3028124"/>
            <a:chExt cx="259715" cy="276225"/>
          </a:xfrm>
        </p:grpSpPr>
        <p:sp>
          <p:nvSpPr>
            <p:cNvPr id="16" name="object 16"/>
            <p:cNvSpPr/>
            <p:nvPr/>
          </p:nvSpPr>
          <p:spPr>
            <a:xfrm>
              <a:off x="5141976" y="3029711"/>
              <a:ext cx="256540" cy="273050"/>
            </a:xfrm>
            <a:custGeom>
              <a:avLst/>
              <a:gdLst/>
              <a:ahLst/>
              <a:cxnLst/>
              <a:rect l="l" t="t" r="r" b="b"/>
              <a:pathLst>
                <a:path w="256539" h="273050">
                  <a:moveTo>
                    <a:pt x="0" y="136398"/>
                  </a:moveTo>
                  <a:lnTo>
                    <a:pt x="6526" y="93283"/>
                  </a:lnTo>
                  <a:lnTo>
                    <a:pt x="24699" y="55840"/>
                  </a:lnTo>
                  <a:lnTo>
                    <a:pt x="52411" y="26315"/>
                  </a:lnTo>
                  <a:lnTo>
                    <a:pt x="87553" y="6953"/>
                  </a:lnTo>
                  <a:lnTo>
                    <a:pt x="128016" y="0"/>
                  </a:lnTo>
                  <a:lnTo>
                    <a:pt x="168478" y="6953"/>
                  </a:lnTo>
                  <a:lnTo>
                    <a:pt x="203620" y="26315"/>
                  </a:lnTo>
                  <a:lnTo>
                    <a:pt x="231332" y="55840"/>
                  </a:lnTo>
                  <a:lnTo>
                    <a:pt x="249506" y="93283"/>
                  </a:lnTo>
                  <a:lnTo>
                    <a:pt x="256033" y="136398"/>
                  </a:lnTo>
                  <a:lnTo>
                    <a:pt x="249506" y="179512"/>
                  </a:lnTo>
                  <a:lnTo>
                    <a:pt x="231332" y="216955"/>
                  </a:lnTo>
                  <a:lnTo>
                    <a:pt x="203620" y="246480"/>
                  </a:lnTo>
                  <a:lnTo>
                    <a:pt x="168478" y="265842"/>
                  </a:lnTo>
                  <a:lnTo>
                    <a:pt x="128016" y="272796"/>
                  </a:lnTo>
                  <a:lnTo>
                    <a:pt x="87553" y="265842"/>
                  </a:lnTo>
                  <a:lnTo>
                    <a:pt x="52411" y="246480"/>
                  </a:lnTo>
                  <a:lnTo>
                    <a:pt x="24699" y="216955"/>
                  </a:lnTo>
                  <a:lnTo>
                    <a:pt x="6526" y="179512"/>
                  </a:lnTo>
                  <a:lnTo>
                    <a:pt x="0" y="1363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0274" y="3135629"/>
              <a:ext cx="19685" cy="74930"/>
            </a:xfrm>
            <a:custGeom>
              <a:avLst/>
              <a:gdLst/>
              <a:ahLst/>
              <a:cxnLst/>
              <a:rect l="l" t="t" r="r" b="b"/>
              <a:pathLst>
                <a:path w="19685" h="74930">
                  <a:moveTo>
                    <a:pt x="19431" y="72275"/>
                  </a:moveTo>
                  <a:lnTo>
                    <a:pt x="17272" y="72275"/>
                  </a:lnTo>
                  <a:lnTo>
                    <a:pt x="17272" y="0"/>
                  </a:lnTo>
                  <a:lnTo>
                    <a:pt x="15113" y="0"/>
                  </a:lnTo>
                  <a:lnTo>
                    <a:pt x="0" y="9639"/>
                  </a:lnTo>
                  <a:lnTo>
                    <a:pt x="8636" y="9639"/>
                  </a:lnTo>
                  <a:lnTo>
                    <a:pt x="8636" y="72275"/>
                  </a:lnTo>
                  <a:lnTo>
                    <a:pt x="6477" y="72275"/>
                  </a:lnTo>
                  <a:lnTo>
                    <a:pt x="6477" y="74676"/>
                  </a:lnTo>
                  <a:lnTo>
                    <a:pt x="19431" y="74676"/>
                  </a:lnTo>
                  <a:lnTo>
                    <a:pt x="19431" y="72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40274" y="3135626"/>
              <a:ext cx="26034" cy="74930"/>
            </a:xfrm>
            <a:custGeom>
              <a:avLst/>
              <a:gdLst/>
              <a:ahLst/>
              <a:cxnLst/>
              <a:rect l="l" t="t" r="r" b="b"/>
              <a:pathLst>
                <a:path w="26035" h="74930">
                  <a:moveTo>
                    <a:pt x="0" y="9639"/>
                  </a:moveTo>
                  <a:lnTo>
                    <a:pt x="15112" y="0"/>
                  </a:lnTo>
                  <a:lnTo>
                    <a:pt x="17271" y="0"/>
                  </a:lnTo>
                  <a:lnTo>
                    <a:pt x="17271" y="62636"/>
                  </a:lnTo>
                  <a:lnTo>
                    <a:pt x="17271" y="69862"/>
                  </a:lnTo>
                  <a:lnTo>
                    <a:pt x="17271" y="72275"/>
                  </a:lnTo>
                  <a:lnTo>
                    <a:pt x="19430" y="72275"/>
                  </a:lnTo>
                  <a:lnTo>
                    <a:pt x="19430" y="74676"/>
                  </a:lnTo>
                  <a:lnTo>
                    <a:pt x="21589" y="74676"/>
                  </a:lnTo>
                  <a:lnTo>
                    <a:pt x="25907" y="74676"/>
                  </a:lnTo>
                  <a:lnTo>
                    <a:pt x="0" y="74676"/>
                  </a:lnTo>
                  <a:lnTo>
                    <a:pt x="4317" y="74676"/>
                  </a:lnTo>
                  <a:lnTo>
                    <a:pt x="6476" y="74676"/>
                  </a:lnTo>
                  <a:lnTo>
                    <a:pt x="6476" y="72275"/>
                  </a:lnTo>
                  <a:lnTo>
                    <a:pt x="8635" y="72275"/>
                  </a:lnTo>
                  <a:lnTo>
                    <a:pt x="8635" y="69862"/>
                  </a:lnTo>
                  <a:lnTo>
                    <a:pt x="8635" y="62636"/>
                  </a:lnTo>
                  <a:lnTo>
                    <a:pt x="8635" y="21678"/>
                  </a:lnTo>
                  <a:lnTo>
                    <a:pt x="8635" y="12052"/>
                  </a:lnTo>
                  <a:lnTo>
                    <a:pt x="8635" y="9639"/>
                  </a:lnTo>
                  <a:lnTo>
                    <a:pt x="6476" y="9639"/>
                  </a:lnTo>
                  <a:lnTo>
                    <a:pt x="4317" y="9639"/>
                  </a:lnTo>
                  <a:lnTo>
                    <a:pt x="0" y="9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551368" y="4123880"/>
            <a:ext cx="262255" cy="280670"/>
            <a:chOff x="1551368" y="4123880"/>
            <a:chExt cx="262255" cy="280670"/>
          </a:xfrm>
        </p:grpSpPr>
        <p:sp>
          <p:nvSpPr>
            <p:cNvPr id="20" name="object 20"/>
            <p:cNvSpPr/>
            <p:nvPr/>
          </p:nvSpPr>
          <p:spPr>
            <a:xfrm>
              <a:off x="1552955" y="4125467"/>
              <a:ext cx="259079" cy="277495"/>
            </a:xfrm>
            <a:custGeom>
              <a:avLst/>
              <a:gdLst/>
              <a:ahLst/>
              <a:cxnLst/>
              <a:rect l="l" t="t" r="r" b="b"/>
              <a:pathLst>
                <a:path w="259080" h="277495">
                  <a:moveTo>
                    <a:pt x="0" y="138683"/>
                  </a:moveTo>
                  <a:lnTo>
                    <a:pt x="6603" y="94848"/>
                  </a:lnTo>
                  <a:lnTo>
                    <a:pt x="24993" y="56778"/>
                  </a:lnTo>
                  <a:lnTo>
                    <a:pt x="53036" y="26757"/>
                  </a:lnTo>
                  <a:lnTo>
                    <a:pt x="88595" y="7070"/>
                  </a:lnTo>
                  <a:lnTo>
                    <a:pt x="129538" y="0"/>
                  </a:lnTo>
                  <a:lnTo>
                    <a:pt x="170482" y="7070"/>
                  </a:lnTo>
                  <a:lnTo>
                    <a:pt x="206041" y="26757"/>
                  </a:lnTo>
                  <a:lnTo>
                    <a:pt x="234084" y="56778"/>
                  </a:lnTo>
                  <a:lnTo>
                    <a:pt x="252474" y="94848"/>
                  </a:lnTo>
                  <a:lnTo>
                    <a:pt x="259078" y="138683"/>
                  </a:lnTo>
                  <a:lnTo>
                    <a:pt x="252474" y="182519"/>
                  </a:lnTo>
                  <a:lnTo>
                    <a:pt x="234084" y="220589"/>
                  </a:lnTo>
                  <a:lnTo>
                    <a:pt x="206041" y="250610"/>
                  </a:lnTo>
                  <a:lnTo>
                    <a:pt x="170482" y="270297"/>
                  </a:lnTo>
                  <a:lnTo>
                    <a:pt x="129538" y="277367"/>
                  </a:lnTo>
                  <a:lnTo>
                    <a:pt x="88595" y="270297"/>
                  </a:lnTo>
                  <a:lnTo>
                    <a:pt x="53036" y="250610"/>
                  </a:lnTo>
                  <a:lnTo>
                    <a:pt x="24993" y="220589"/>
                  </a:lnTo>
                  <a:lnTo>
                    <a:pt x="6603" y="182519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1254" y="4234433"/>
              <a:ext cx="27940" cy="76200"/>
            </a:xfrm>
            <a:custGeom>
              <a:avLst/>
              <a:gdLst/>
              <a:ahLst/>
              <a:cxnLst/>
              <a:rect l="l" t="t" r="r" b="b"/>
              <a:pathLst>
                <a:path w="27939" h="76200">
                  <a:moveTo>
                    <a:pt x="27432" y="73748"/>
                  </a:moveTo>
                  <a:lnTo>
                    <a:pt x="20574" y="73748"/>
                  </a:lnTo>
                  <a:lnTo>
                    <a:pt x="20574" y="71285"/>
                  </a:lnTo>
                  <a:lnTo>
                    <a:pt x="18288" y="71285"/>
                  </a:lnTo>
                  <a:lnTo>
                    <a:pt x="18288" y="7378"/>
                  </a:lnTo>
                  <a:lnTo>
                    <a:pt x="18288" y="0"/>
                  </a:lnTo>
                  <a:lnTo>
                    <a:pt x="16002" y="0"/>
                  </a:lnTo>
                  <a:lnTo>
                    <a:pt x="0" y="7378"/>
                  </a:lnTo>
                  <a:lnTo>
                    <a:pt x="2273" y="9842"/>
                  </a:lnTo>
                  <a:lnTo>
                    <a:pt x="2273" y="7378"/>
                  </a:lnTo>
                  <a:lnTo>
                    <a:pt x="6858" y="7378"/>
                  </a:lnTo>
                  <a:lnTo>
                    <a:pt x="9144" y="9842"/>
                  </a:lnTo>
                  <a:lnTo>
                    <a:pt x="9144" y="73748"/>
                  </a:lnTo>
                  <a:lnTo>
                    <a:pt x="2273" y="73748"/>
                  </a:lnTo>
                  <a:lnTo>
                    <a:pt x="2273" y="76200"/>
                  </a:lnTo>
                  <a:lnTo>
                    <a:pt x="27432" y="76200"/>
                  </a:lnTo>
                  <a:lnTo>
                    <a:pt x="27432" y="73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51253" y="4234427"/>
              <a:ext cx="27940" cy="76200"/>
            </a:xfrm>
            <a:custGeom>
              <a:avLst/>
              <a:gdLst/>
              <a:ahLst/>
              <a:cxnLst/>
              <a:rect l="l" t="t" r="r" b="b"/>
              <a:pathLst>
                <a:path w="27939" h="76200">
                  <a:moveTo>
                    <a:pt x="0" y="7378"/>
                  </a:moveTo>
                  <a:lnTo>
                    <a:pt x="16002" y="0"/>
                  </a:lnTo>
                  <a:lnTo>
                    <a:pt x="18288" y="0"/>
                  </a:lnTo>
                  <a:lnTo>
                    <a:pt x="18288" y="63919"/>
                  </a:lnTo>
                  <a:lnTo>
                    <a:pt x="18288" y="71285"/>
                  </a:lnTo>
                  <a:lnTo>
                    <a:pt x="20574" y="71285"/>
                  </a:lnTo>
                  <a:lnTo>
                    <a:pt x="20574" y="73748"/>
                  </a:lnTo>
                  <a:lnTo>
                    <a:pt x="27432" y="73748"/>
                  </a:lnTo>
                  <a:lnTo>
                    <a:pt x="27432" y="76199"/>
                  </a:lnTo>
                  <a:lnTo>
                    <a:pt x="2286" y="76199"/>
                  </a:lnTo>
                  <a:lnTo>
                    <a:pt x="2286" y="73748"/>
                  </a:lnTo>
                  <a:lnTo>
                    <a:pt x="6858" y="73748"/>
                  </a:lnTo>
                  <a:lnTo>
                    <a:pt x="9144" y="73748"/>
                  </a:lnTo>
                  <a:lnTo>
                    <a:pt x="9144" y="9842"/>
                  </a:lnTo>
                  <a:lnTo>
                    <a:pt x="6858" y="7378"/>
                  </a:lnTo>
                  <a:lnTo>
                    <a:pt x="4572" y="7378"/>
                  </a:lnTo>
                  <a:lnTo>
                    <a:pt x="2286" y="7378"/>
                  </a:lnTo>
                  <a:lnTo>
                    <a:pt x="2286" y="9842"/>
                  </a:lnTo>
                  <a:lnTo>
                    <a:pt x="0" y="7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237168" y="4123880"/>
            <a:ext cx="257810" cy="280670"/>
            <a:chOff x="2237168" y="4123880"/>
            <a:chExt cx="257810" cy="280670"/>
          </a:xfrm>
        </p:grpSpPr>
        <p:sp>
          <p:nvSpPr>
            <p:cNvPr id="24" name="object 24"/>
            <p:cNvSpPr/>
            <p:nvPr/>
          </p:nvSpPr>
          <p:spPr>
            <a:xfrm>
              <a:off x="2238755" y="4125467"/>
              <a:ext cx="254635" cy="277495"/>
            </a:xfrm>
            <a:custGeom>
              <a:avLst/>
              <a:gdLst/>
              <a:ahLst/>
              <a:cxnLst/>
              <a:rect l="l" t="t" r="r" b="b"/>
              <a:pathLst>
                <a:path w="254635" h="277495">
                  <a:moveTo>
                    <a:pt x="0" y="138683"/>
                  </a:moveTo>
                  <a:lnTo>
                    <a:pt x="6487" y="94848"/>
                  </a:lnTo>
                  <a:lnTo>
                    <a:pt x="24552" y="56778"/>
                  </a:lnTo>
                  <a:lnTo>
                    <a:pt x="52098" y="26757"/>
                  </a:lnTo>
                  <a:lnTo>
                    <a:pt x="87031" y="7070"/>
                  </a:lnTo>
                  <a:lnTo>
                    <a:pt x="127254" y="0"/>
                  </a:lnTo>
                  <a:lnTo>
                    <a:pt x="167476" y="7070"/>
                  </a:lnTo>
                  <a:lnTo>
                    <a:pt x="202409" y="26757"/>
                  </a:lnTo>
                  <a:lnTo>
                    <a:pt x="229955" y="56778"/>
                  </a:lnTo>
                  <a:lnTo>
                    <a:pt x="248020" y="94848"/>
                  </a:lnTo>
                  <a:lnTo>
                    <a:pt x="254508" y="138683"/>
                  </a:lnTo>
                  <a:lnTo>
                    <a:pt x="248020" y="182519"/>
                  </a:lnTo>
                  <a:lnTo>
                    <a:pt x="229955" y="220589"/>
                  </a:lnTo>
                  <a:lnTo>
                    <a:pt x="202409" y="250610"/>
                  </a:lnTo>
                  <a:lnTo>
                    <a:pt x="167476" y="270297"/>
                  </a:lnTo>
                  <a:lnTo>
                    <a:pt x="127254" y="277367"/>
                  </a:lnTo>
                  <a:lnTo>
                    <a:pt x="87031" y="270297"/>
                  </a:lnTo>
                  <a:lnTo>
                    <a:pt x="52098" y="250610"/>
                  </a:lnTo>
                  <a:lnTo>
                    <a:pt x="24552" y="220589"/>
                  </a:lnTo>
                  <a:lnTo>
                    <a:pt x="6487" y="182519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4862" y="4234433"/>
              <a:ext cx="44450" cy="76200"/>
            </a:xfrm>
            <a:custGeom>
              <a:avLst/>
              <a:gdLst/>
              <a:ahLst/>
              <a:cxnLst/>
              <a:rect l="l" t="t" r="r" b="b"/>
              <a:pathLst>
                <a:path w="44450" h="76200">
                  <a:moveTo>
                    <a:pt x="44183" y="61455"/>
                  </a:moveTo>
                  <a:lnTo>
                    <a:pt x="41986" y="61455"/>
                  </a:lnTo>
                  <a:lnTo>
                    <a:pt x="41986" y="63919"/>
                  </a:lnTo>
                  <a:lnTo>
                    <a:pt x="39776" y="63919"/>
                  </a:lnTo>
                  <a:lnTo>
                    <a:pt x="39776" y="66370"/>
                  </a:lnTo>
                  <a:lnTo>
                    <a:pt x="13246" y="66370"/>
                  </a:lnTo>
                  <a:lnTo>
                    <a:pt x="17678" y="58991"/>
                  </a:lnTo>
                  <a:lnTo>
                    <a:pt x="30937" y="44246"/>
                  </a:lnTo>
                  <a:lnTo>
                    <a:pt x="35344" y="36880"/>
                  </a:lnTo>
                  <a:lnTo>
                    <a:pt x="39776" y="27038"/>
                  </a:lnTo>
                  <a:lnTo>
                    <a:pt x="39776" y="14757"/>
                  </a:lnTo>
                  <a:lnTo>
                    <a:pt x="36461" y="7378"/>
                  </a:lnTo>
                  <a:lnTo>
                    <a:pt x="35344" y="4914"/>
                  </a:lnTo>
                  <a:lnTo>
                    <a:pt x="26504" y="0"/>
                  </a:lnTo>
                  <a:lnTo>
                    <a:pt x="15455" y="0"/>
                  </a:lnTo>
                  <a:lnTo>
                    <a:pt x="11036" y="2463"/>
                  </a:lnTo>
                  <a:lnTo>
                    <a:pt x="4406" y="9829"/>
                  </a:lnTo>
                  <a:lnTo>
                    <a:pt x="2197" y="14757"/>
                  </a:lnTo>
                  <a:lnTo>
                    <a:pt x="2197" y="22123"/>
                  </a:lnTo>
                  <a:lnTo>
                    <a:pt x="4406" y="22123"/>
                  </a:lnTo>
                  <a:lnTo>
                    <a:pt x="4406" y="17208"/>
                  </a:lnTo>
                  <a:lnTo>
                    <a:pt x="8839" y="12293"/>
                  </a:lnTo>
                  <a:lnTo>
                    <a:pt x="13246" y="9829"/>
                  </a:lnTo>
                  <a:lnTo>
                    <a:pt x="15455" y="7378"/>
                  </a:lnTo>
                  <a:lnTo>
                    <a:pt x="22085" y="7378"/>
                  </a:lnTo>
                  <a:lnTo>
                    <a:pt x="26504" y="9829"/>
                  </a:lnTo>
                  <a:lnTo>
                    <a:pt x="28727" y="12293"/>
                  </a:lnTo>
                  <a:lnTo>
                    <a:pt x="30937" y="17208"/>
                  </a:lnTo>
                  <a:lnTo>
                    <a:pt x="33134" y="19672"/>
                  </a:lnTo>
                  <a:lnTo>
                    <a:pt x="33134" y="31953"/>
                  </a:lnTo>
                  <a:lnTo>
                    <a:pt x="28727" y="36880"/>
                  </a:lnTo>
                  <a:lnTo>
                    <a:pt x="24295" y="44246"/>
                  </a:lnTo>
                  <a:lnTo>
                    <a:pt x="20497" y="50241"/>
                  </a:lnTo>
                  <a:lnTo>
                    <a:pt x="15455" y="57150"/>
                  </a:lnTo>
                  <a:lnTo>
                    <a:pt x="8763" y="64985"/>
                  </a:lnTo>
                  <a:lnTo>
                    <a:pt x="0" y="73748"/>
                  </a:lnTo>
                  <a:lnTo>
                    <a:pt x="0" y="76200"/>
                  </a:lnTo>
                  <a:lnTo>
                    <a:pt x="39776" y="76200"/>
                  </a:lnTo>
                  <a:lnTo>
                    <a:pt x="42710" y="66370"/>
                  </a:lnTo>
                  <a:lnTo>
                    <a:pt x="44183" y="61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4861" y="4234430"/>
              <a:ext cx="44450" cy="76200"/>
            </a:xfrm>
            <a:custGeom>
              <a:avLst/>
              <a:gdLst/>
              <a:ahLst/>
              <a:cxnLst/>
              <a:rect l="l" t="t" r="r" b="b"/>
              <a:pathLst>
                <a:path w="44450" h="76200">
                  <a:moveTo>
                    <a:pt x="44195" y="61455"/>
                  </a:moveTo>
                  <a:lnTo>
                    <a:pt x="39776" y="76199"/>
                  </a:lnTo>
                  <a:lnTo>
                    <a:pt x="0" y="76199"/>
                  </a:lnTo>
                  <a:lnTo>
                    <a:pt x="0" y="73748"/>
                  </a:lnTo>
                  <a:lnTo>
                    <a:pt x="8770" y="64990"/>
                  </a:lnTo>
                  <a:lnTo>
                    <a:pt x="15468" y="57154"/>
                  </a:lnTo>
                  <a:lnTo>
                    <a:pt x="20509" y="50240"/>
                  </a:lnTo>
                  <a:lnTo>
                    <a:pt x="24307" y="44246"/>
                  </a:lnTo>
                  <a:lnTo>
                    <a:pt x="28727" y="36880"/>
                  </a:lnTo>
                  <a:lnTo>
                    <a:pt x="33146" y="31953"/>
                  </a:lnTo>
                  <a:lnTo>
                    <a:pt x="33146" y="24587"/>
                  </a:lnTo>
                  <a:lnTo>
                    <a:pt x="33146" y="19672"/>
                  </a:lnTo>
                  <a:lnTo>
                    <a:pt x="30937" y="17208"/>
                  </a:lnTo>
                  <a:lnTo>
                    <a:pt x="28727" y="12293"/>
                  </a:lnTo>
                  <a:lnTo>
                    <a:pt x="26517" y="9829"/>
                  </a:lnTo>
                  <a:lnTo>
                    <a:pt x="22097" y="7378"/>
                  </a:lnTo>
                  <a:lnTo>
                    <a:pt x="17678" y="7378"/>
                  </a:lnTo>
                  <a:lnTo>
                    <a:pt x="15468" y="7378"/>
                  </a:lnTo>
                  <a:lnTo>
                    <a:pt x="13258" y="9829"/>
                  </a:lnTo>
                  <a:lnTo>
                    <a:pt x="8839" y="12293"/>
                  </a:lnTo>
                  <a:lnTo>
                    <a:pt x="6629" y="14757"/>
                  </a:lnTo>
                  <a:lnTo>
                    <a:pt x="4419" y="17208"/>
                  </a:lnTo>
                  <a:lnTo>
                    <a:pt x="4419" y="22123"/>
                  </a:lnTo>
                  <a:lnTo>
                    <a:pt x="2209" y="22123"/>
                  </a:lnTo>
                  <a:lnTo>
                    <a:pt x="2209" y="14757"/>
                  </a:lnTo>
                  <a:lnTo>
                    <a:pt x="4419" y="9829"/>
                  </a:lnTo>
                  <a:lnTo>
                    <a:pt x="8839" y="4914"/>
                  </a:lnTo>
                  <a:lnTo>
                    <a:pt x="11048" y="2463"/>
                  </a:lnTo>
                  <a:lnTo>
                    <a:pt x="15468" y="0"/>
                  </a:lnTo>
                  <a:lnTo>
                    <a:pt x="22097" y="0"/>
                  </a:lnTo>
                  <a:lnTo>
                    <a:pt x="26517" y="0"/>
                  </a:lnTo>
                  <a:lnTo>
                    <a:pt x="30937" y="2463"/>
                  </a:lnTo>
                  <a:lnTo>
                    <a:pt x="35356" y="4914"/>
                  </a:lnTo>
                  <a:lnTo>
                    <a:pt x="37566" y="9829"/>
                  </a:lnTo>
                  <a:lnTo>
                    <a:pt x="39776" y="14757"/>
                  </a:lnTo>
                  <a:lnTo>
                    <a:pt x="39776" y="19672"/>
                  </a:lnTo>
                  <a:lnTo>
                    <a:pt x="39776" y="24587"/>
                  </a:lnTo>
                  <a:lnTo>
                    <a:pt x="39776" y="27038"/>
                  </a:lnTo>
                  <a:lnTo>
                    <a:pt x="37566" y="31953"/>
                  </a:lnTo>
                  <a:lnTo>
                    <a:pt x="35356" y="36880"/>
                  </a:lnTo>
                  <a:lnTo>
                    <a:pt x="30937" y="44246"/>
                  </a:lnTo>
                  <a:lnTo>
                    <a:pt x="26517" y="49161"/>
                  </a:lnTo>
                  <a:lnTo>
                    <a:pt x="17678" y="58991"/>
                  </a:lnTo>
                  <a:lnTo>
                    <a:pt x="13258" y="66370"/>
                  </a:lnTo>
                  <a:lnTo>
                    <a:pt x="11048" y="66370"/>
                  </a:lnTo>
                  <a:lnTo>
                    <a:pt x="28727" y="66370"/>
                  </a:lnTo>
                  <a:lnTo>
                    <a:pt x="35356" y="66370"/>
                  </a:lnTo>
                  <a:lnTo>
                    <a:pt x="39776" y="66370"/>
                  </a:lnTo>
                  <a:lnTo>
                    <a:pt x="39776" y="63919"/>
                  </a:lnTo>
                  <a:lnTo>
                    <a:pt x="41986" y="63919"/>
                  </a:lnTo>
                  <a:lnTo>
                    <a:pt x="41986" y="61455"/>
                  </a:lnTo>
                  <a:lnTo>
                    <a:pt x="44195" y="614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4735069"/>
            <a:ext cx="115822" cy="10210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5140388" y="4123880"/>
            <a:ext cx="259715" cy="280670"/>
            <a:chOff x="5140388" y="4123880"/>
            <a:chExt cx="259715" cy="280670"/>
          </a:xfrm>
        </p:grpSpPr>
        <p:sp>
          <p:nvSpPr>
            <p:cNvPr id="29" name="object 29"/>
            <p:cNvSpPr/>
            <p:nvPr/>
          </p:nvSpPr>
          <p:spPr>
            <a:xfrm>
              <a:off x="5141976" y="4125467"/>
              <a:ext cx="256540" cy="277495"/>
            </a:xfrm>
            <a:custGeom>
              <a:avLst/>
              <a:gdLst/>
              <a:ahLst/>
              <a:cxnLst/>
              <a:rect l="l" t="t" r="r" b="b"/>
              <a:pathLst>
                <a:path w="256539" h="277495">
                  <a:moveTo>
                    <a:pt x="0" y="138683"/>
                  </a:moveTo>
                  <a:lnTo>
                    <a:pt x="6526" y="94848"/>
                  </a:lnTo>
                  <a:lnTo>
                    <a:pt x="24699" y="56778"/>
                  </a:lnTo>
                  <a:lnTo>
                    <a:pt x="52411" y="26757"/>
                  </a:lnTo>
                  <a:lnTo>
                    <a:pt x="87553" y="7070"/>
                  </a:lnTo>
                  <a:lnTo>
                    <a:pt x="128016" y="0"/>
                  </a:lnTo>
                  <a:lnTo>
                    <a:pt x="168478" y="7070"/>
                  </a:lnTo>
                  <a:lnTo>
                    <a:pt x="203620" y="26757"/>
                  </a:lnTo>
                  <a:lnTo>
                    <a:pt x="231332" y="56778"/>
                  </a:lnTo>
                  <a:lnTo>
                    <a:pt x="249506" y="94848"/>
                  </a:lnTo>
                  <a:lnTo>
                    <a:pt x="256033" y="138683"/>
                  </a:lnTo>
                  <a:lnTo>
                    <a:pt x="249506" y="182519"/>
                  </a:lnTo>
                  <a:lnTo>
                    <a:pt x="231332" y="220589"/>
                  </a:lnTo>
                  <a:lnTo>
                    <a:pt x="203620" y="250610"/>
                  </a:lnTo>
                  <a:lnTo>
                    <a:pt x="168478" y="270297"/>
                  </a:lnTo>
                  <a:lnTo>
                    <a:pt x="128016" y="277367"/>
                  </a:lnTo>
                  <a:lnTo>
                    <a:pt x="87553" y="270297"/>
                  </a:lnTo>
                  <a:lnTo>
                    <a:pt x="52411" y="250610"/>
                  </a:lnTo>
                  <a:lnTo>
                    <a:pt x="24699" y="220589"/>
                  </a:lnTo>
                  <a:lnTo>
                    <a:pt x="6526" y="182519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40274" y="4234433"/>
              <a:ext cx="26034" cy="76200"/>
            </a:xfrm>
            <a:custGeom>
              <a:avLst/>
              <a:gdLst/>
              <a:ahLst/>
              <a:cxnLst/>
              <a:rect l="l" t="t" r="r" b="b"/>
              <a:pathLst>
                <a:path w="26035" h="76200">
                  <a:moveTo>
                    <a:pt x="25895" y="73748"/>
                  </a:moveTo>
                  <a:lnTo>
                    <a:pt x="17259" y="73748"/>
                  </a:lnTo>
                  <a:lnTo>
                    <a:pt x="17259" y="7378"/>
                  </a:lnTo>
                  <a:lnTo>
                    <a:pt x="17259" y="0"/>
                  </a:lnTo>
                  <a:lnTo>
                    <a:pt x="15100" y="0"/>
                  </a:lnTo>
                  <a:lnTo>
                    <a:pt x="0" y="7378"/>
                  </a:lnTo>
                  <a:lnTo>
                    <a:pt x="0" y="9842"/>
                  </a:lnTo>
                  <a:lnTo>
                    <a:pt x="2159" y="7378"/>
                  </a:lnTo>
                  <a:lnTo>
                    <a:pt x="6477" y="7378"/>
                  </a:lnTo>
                  <a:lnTo>
                    <a:pt x="6477" y="9842"/>
                  </a:lnTo>
                  <a:lnTo>
                    <a:pt x="8636" y="9842"/>
                  </a:lnTo>
                  <a:lnTo>
                    <a:pt x="8636" y="71285"/>
                  </a:lnTo>
                  <a:lnTo>
                    <a:pt x="6477" y="73748"/>
                  </a:lnTo>
                  <a:lnTo>
                    <a:pt x="0" y="73748"/>
                  </a:lnTo>
                  <a:lnTo>
                    <a:pt x="0" y="76200"/>
                  </a:lnTo>
                  <a:lnTo>
                    <a:pt x="25895" y="76200"/>
                  </a:lnTo>
                  <a:lnTo>
                    <a:pt x="25895" y="73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40274" y="4234427"/>
              <a:ext cx="26034" cy="76200"/>
            </a:xfrm>
            <a:custGeom>
              <a:avLst/>
              <a:gdLst/>
              <a:ahLst/>
              <a:cxnLst/>
              <a:rect l="l" t="t" r="r" b="b"/>
              <a:pathLst>
                <a:path w="26035" h="76200">
                  <a:moveTo>
                    <a:pt x="0" y="7378"/>
                  </a:moveTo>
                  <a:lnTo>
                    <a:pt x="15112" y="0"/>
                  </a:lnTo>
                  <a:lnTo>
                    <a:pt x="17271" y="0"/>
                  </a:lnTo>
                  <a:lnTo>
                    <a:pt x="17271" y="63919"/>
                  </a:lnTo>
                  <a:lnTo>
                    <a:pt x="17271" y="71285"/>
                  </a:lnTo>
                  <a:lnTo>
                    <a:pt x="17271" y="73748"/>
                  </a:lnTo>
                  <a:lnTo>
                    <a:pt x="19430" y="73748"/>
                  </a:lnTo>
                  <a:lnTo>
                    <a:pt x="25907" y="73748"/>
                  </a:lnTo>
                  <a:lnTo>
                    <a:pt x="25907" y="76199"/>
                  </a:lnTo>
                  <a:lnTo>
                    <a:pt x="0" y="76199"/>
                  </a:lnTo>
                  <a:lnTo>
                    <a:pt x="0" y="73748"/>
                  </a:lnTo>
                  <a:lnTo>
                    <a:pt x="6476" y="73748"/>
                  </a:lnTo>
                  <a:lnTo>
                    <a:pt x="8635" y="71285"/>
                  </a:lnTo>
                  <a:lnTo>
                    <a:pt x="8635" y="63919"/>
                  </a:lnTo>
                  <a:lnTo>
                    <a:pt x="8635" y="22123"/>
                  </a:lnTo>
                  <a:lnTo>
                    <a:pt x="8635" y="12293"/>
                  </a:lnTo>
                  <a:lnTo>
                    <a:pt x="8635" y="9842"/>
                  </a:lnTo>
                  <a:lnTo>
                    <a:pt x="6476" y="9842"/>
                  </a:lnTo>
                  <a:lnTo>
                    <a:pt x="6476" y="7378"/>
                  </a:lnTo>
                  <a:lnTo>
                    <a:pt x="4317" y="7378"/>
                  </a:lnTo>
                  <a:lnTo>
                    <a:pt x="2158" y="7378"/>
                  </a:lnTo>
                  <a:lnTo>
                    <a:pt x="0" y="9842"/>
                  </a:lnTo>
                  <a:lnTo>
                    <a:pt x="0" y="7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23139" y="4123880"/>
            <a:ext cx="260985" cy="280670"/>
            <a:chOff x="5823139" y="4123880"/>
            <a:chExt cx="260985" cy="280670"/>
          </a:xfrm>
        </p:grpSpPr>
        <p:sp>
          <p:nvSpPr>
            <p:cNvPr id="33" name="object 33"/>
            <p:cNvSpPr/>
            <p:nvPr/>
          </p:nvSpPr>
          <p:spPr>
            <a:xfrm>
              <a:off x="5824726" y="4125467"/>
              <a:ext cx="257810" cy="277495"/>
            </a:xfrm>
            <a:custGeom>
              <a:avLst/>
              <a:gdLst/>
              <a:ahLst/>
              <a:cxnLst/>
              <a:rect l="l" t="t" r="r" b="b"/>
              <a:pathLst>
                <a:path w="257810" h="277495">
                  <a:moveTo>
                    <a:pt x="0" y="138683"/>
                  </a:moveTo>
                  <a:lnTo>
                    <a:pt x="6565" y="94848"/>
                  </a:lnTo>
                  <a:lnTo>
                    <a:pt x="24847" y="56778"/>
                  </a:lnTo>
                  <a:lnTo>
                    <a:pt x="52724" y="26757"/>
                  </a:lnTo>
                  <a:lnTo>
                    <a:pt x="88075" y="7070"/>
                  </a:lnTo>
                  <a:lnTo>
                    <a:pt x="128778" y="0"/>
                  </a:lnTo>
                  <a:lnTo>
                    <a:pt x="169480" y="7070"/>
                  </a:lnTo>
                  <a:lnTo>
                    <a:pt x="204831" y="26757"/>
                  </a:lnTo>
                  <a:lnTo>
                    <a:pt x="232708" y="56778"/>
                  </a:lnTo>
                  <a:lnTo>
                    <a:pt x="250990" y="94848"/>
                  </a:lnTo>
                  <a:lnTo>
                    <a:pt x="257556" y="138683"/>
                  </a:lnTo>
                  <a:lnTo>
                    <a:pt x="250990" y="182519"/>
                  </a:lnTo>
                  <a:lnTo>
                    <a:pt x="232708" y="220589"/>
                  </a:lnTo>
                  <a:lnTo>
                    <a:pt x="204831" y="250610"/>
                  </a:lnTo>
                  <a:lnTo>
                    <a:pt x="169480" y="270297"/>
                  </a:lnTo>
                  <a:lnTo>
                    <a:pt x="128778" y="277367"/>
                  </a:lnTo>
                  <a:lnTo>
                    <a:pt x="88075" y="270297"/>
                  </a:lnTo>
                  <a:lnTo>
                    <a:pt x="52724" y="250610"/>
                  </a:lnTo>
                  <a:lnTo>
                    <a:pt x="24847" y="220589"/>
                  </a:lnTo>
                  <a:lnTo>
                    <a:pt x="6565" y="182519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2345" y="4234433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45720" y="61455"/>
                  </a:moveTo>
                  <a:lnTo>
                    <a:pt x="43434" y="61455"/>
                  </a:lnTo>
                  <a:lnTo>
                    <a:pt x="38862" y="66370"/>
                  </a:lnTo>
                  <a:lnTo>
                    <a:pt x="11430" y="66370"/>
                  </a:lnTo>
                  <a:lnTo>
                    <a:pt x="18288" y="58991"/>
                  </a:lnTo>
                  <a:lnTo>
                    <a:pt x="25146" y="49161"/>
                  </a:lnTo>
                  <a:lnTo>
                    <a:pt x="32004" y="44246"/>
                  </a:lnTo>
                  <a:lnTo>
                    <a:pt x="36576" y="36880"/>
                  </a:lnTo>
                  <a:lnTo>
                    <a:pt x="41148" y="27038"/>
                  </a:lnTo>
                  <a:lnTo>
                    <a:pt x="41148" y="14757"/>
                  </a:lnTo>
                  <a:lnTo>
                    <a:pt x="38862" y="9829"/>
                  </a:lnTo>
                  <a:lnTo>
                    <a:pt x="36588" y="7378"/>
                  </a:lnTo>
                  <a:lnTo>
                    <a:pt x="32004" y="2463"/>
                  </a:lnTo>
                  <a:lnTo>
                    <a:pt x="27432" y="0"/>
                  </a:lnTo>
                  <a:lnTo>
                    <a:pt x="16002" y="0"/>
                  </a:lnTo>
                  <a:lnTo>
                    <a:pt x="6858" y="4914"/>
                  </a:lnTo>
                  <a:lnTo>
                    <a:pt x="2286" y="14757"/>
                  </a:lnTo>
                  <a:lnTo>
                    <a:pt x="0" y="22123"/>
                  </a:lnTo>
                  <a:lnTo>
                    <a:pt x="2286" y="22123"/>
                  </a:lnTo>
                  <a:lnTo>
                    <a:pt x="4572" y="17208"/>
                  </a:lnTo>
                  <a:lnTo>
                    <a:pt x="11430" y="9829"/>
                  </a:lnTo>
                  <a:lnTo>
                    <a:pt x="16002" y="7378"/>
                  </a:lnTo>
                  <a:lnTo>
                    <a:pt x="22860" y="7378"/>
                  </a:lnTo>
                  <a:lnTo>
                    <a:pt x="32004" y="17208"/>
                  </a:lnTo>
                  <a:lnTo>
                    <a:pt x="32004" y="31953"/>
                  </a:lnTo>
                  <a:lnTo>
                    <a:pt x="8115" y="64985"/>
                  </a:lnTo>
                  <a:lnTo>
                    <a:pt x="0" y="73748"/>
                  </a:lnTo>
                  <a:lnTo>
                    <a:pt x="0" y="76200"/>
                  </a:lnTo>
                  <a:lnTo>
                    <a:pt x="41148" y="76200"/>
                  </a:lnTo>
                  <a:lnTo>
                    <a:pt x="44196" y="66370"/>
                  </a:lnTo>
                  <a:lnTo>
                    <a:pt x="45720" y="61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2356" y="4234430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45720" y="61455"/>
                  </a:moveTo>
                  <a:lnTo>
                    <a:pt x="41148" y="76199"/>
                  </a:lnTo>
                  <a:lnTo>
                    <a:pt x="0" y="76199"/>
                  </a:lnTo>
                  <a:lnTo>
                    <a:pt x="0" y="73748"/>
                  </a:lnTo>
                  <a:lnTo>
                    <a:pt x="8108" y="64990"/>
                  </a:lnTo>
                  <a:lnTo>
                    <a:pt x="15144" y="57154"/>
                  </a:lnTo>
                  <a:lnTo>
                    <a:pt x="20895" y="50240"/>
                  </a:lnTo>
                  <a:lnTo>
                    <a:pt x="25146" y="44246"/>
                  </a:lnTo>
                  <a:lnTo>
                    <a:pt x="29718" y="36880"/>
                  </a:lnTo>
                  <a:lnTo>
                    <a:pt x="32004" y="31953"/>
                  </a:lnTo>
                  <a:lnTo>
                    <a:pt x="32004" y="24587"/>
                  </a:lnTo>
                  <a:lnTo>
                    <a:pt x="32004" y="19672"/>
                  </a:lnTo>
                  <a:lnTo>
                    <a:pt x="32004" y="17208"/>
                  </a:lnTo>
                  <a:lnTo>
                    <a:pt x="27432" y="12293"/>
                  </a:lnTo>
                  <a:lnTo>
                    <a:pt x="25146" y="9829"/>
                  </a:lnTo>
                  <a:lnTo>
                    <a:pt x="22860" y="7378"/>
                  </a:lnTo>
                  <a:lnTo>
                    <a:pt x="18288" y="7378"/>
                  </a:lnTo>
                  <a:lnTo>
                    <a:pt x="16002" y="7378"/>
                  </a:lnTo>
                  <a:lnTo>
                    <a:pt x="11430" y="9829"/>
                  </a:lnTo>
                  <a:lnTo>
                    <a:pt x="9144" y="12293"/>
                  </a:lnTo>
                  <a:lnTo>
                    <a:pt x="6858" y="14757"/>
                  </a:lnTo>
                  <a:lnTo>
                    <a:pt x="4572" y="17208"/>
                  </a:lnTo>
                  <a:lnTo>
                    <a:pt x="2286" y="22123"/>
                  </a:lnTo>
                  <a:lnTo>
                    <a:pt x="0" y="22123"/>
                  </a:lnTo>
                  <a:lnTo>
                    <a:pt x="2286" y="14757"/>
                  </a:lnTo>
                  <a:lnTo>
                    <a:pt x="4572" y="9829"/>
                  </a:lnTo>
                  <a:lnTo>
                    <a:pt x="6858" y="4914"/>
                  </a:lnTo>
                  <a:lnTo>
                    <a:pt x="11430" y="2463"/>
                  </a:lnTo>
                  <a:lnTo>
                    <a:pt x="16002" y="0"/>
                  </a:lnTo>
                  <a:lnTo>
                    <a:pt x="20574" y="0"/>
                  </a:lnTo>
                  <a:lnTo>
                    <a:pt x="27432" y="0"/>
                  </a:lnTo>
                  <a:lnTo>
                    <a:pt x="32004" y="2463"/>
                  </a:lnTo>
                  <a:lnTo>
                    <a:pt x="34290" y="4914"/>
                  </a:lnTo>
                  <a:lnTo>
                    <a:pt x="38862" y="9829"/>
                  </a:lnTo>
                  <a:lnTo>
                    <a:pt x="41148" y="14757"/>
                  </a:lnTo>
                  <a:lnTo>
                    <a:pt x="41148" y="19672"/>
                  </a:lnTo>
                  <a:lnTo>
                    <a:pt x="41148" y="24587"/>
                  </a:lnTo>
                  <a:lnTo>
                    <a:pt x="41148" y="27038"/>
                  </a:lnTo>
                  <a:lnTo>
                    <a:pt x="38862" y="31953"/>
                  </a:lnTo>
                  <a:lnTo>
                    <a:pt x="36576" y="36880"/>
                  </a:lnTo>
                  <a:lnTo>
                    <a:pt x="32004" y="44246"/>
                  </a:lnTo>
                  <a:lnTo>
                    <a:pt x="25146" y="49161"/>
                  </a:lnTo>
                  <a:lnTo>
                    <a:pt x="18288" y="58991"/>
                  </a:lnTo>
                  <a:lnTo>
                    <a:pt x="11430" y="66370"/>
                  </a:lnTo>
                  <a:lnTo>
                    <a:pt x="9144" y="66370"/>
                  </a:lnTo>
                  <a:lnTo>
                    <a:pt x="27432" y="66370"/>
                  </a:lnTo>
                  <a:lnTo>
                    <a:pt x="36576" y="66370"/>
                  </a:lnTo>
                  <a:lnTo>
                    <a:pt x="38862" y="66370"/>
                  </a:lnTo>
                  <a:lnTo>
                    <a:pt x="41148" y="63919"/>
                  </a:lnTo>
                  <a:lnTo>
                    <a:pt x="43434" y="61455"/>
                  </a:lnTo>
                  <a:lnTo>
                    <a:pt x="45720" y="614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46090" y="5833869"/>
            <a:ext cx="108203" cy="1021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441451"/>
            <a:ext cx="763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Lynch's</a:t>
            </a:r>
            <a:r>
              <a:rPr spc="40" dirty="0"/>
              <a:t> </a:t>
            </a:r>
            <a:r>
              <a:rPr dirty="0"/>
              <a:t>Non-</a:t>
            </a:r>
            <a:r>
              <a:rPr spc="-20" dirty="0"/>
              <a:t>Comparison-</a:t>
            </a:r>
            <a:r>
              <a:rPr dirty="0"/>
              <a:t>Based</a:t>
            </a:r>
            <a:r>
              <a:rPr spc="85" dirty="0"/>
              <a:t> </a:t>
            </a:r>
            <a:r>
              <a:rPr spc="-10" dirty="0"/>
              <a:t>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276" y="990091"/>
            <a:ext cx="792099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3366"/>
                </a:solidFill>
                <a:latin typeface="Times New Roman"/>
                <a:cs typeface="Times New Roman"/>
              </a:rPr>
              <a:t>Algorithms</a:t>
            </a:r>
            <a:endParaRPr sz="3600">
              <a:latin typeface="Times New Roman"/>
              <a:cs typeface="Times New Roman"/>
            </a:endParaRPr>
          </a:p>
          <a:p>
            <a:pPr marL="395605" indent="-341630">
              <a:lnSpc>
                <a:spcPct val="100000"/>
              </a:lnSpc>
              <a:spcBef>
                <a:spcPts val="29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terms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rounds.</a:t>
            </a:r>
            <a:endParaRPr sz="2800">
              <a:latin typeface="Times New Roman"/>
              <a:cs typeface="Times New Roman"/>
            </a:endParaRPr>
          </a:p>
          <a:p>
            <a:pPr marL="395605" marR="1238885" indent="-342265">
              <a:lnSpc>
                <a:spcPts val="3310"/>
              </a:lnSpc>
              <a:spcBef>
                <a:spcPts val="89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sz="2800" i="1" spc="-20" dirty="0">
                <a:latin typeface="Times New Roman"/>
                <a:cs typeface="Times New Roman"/>
              </a:rPr>
              <a:t>Time-</a:t>
            </a:r>
            <a:r>
              <a:rPr sz="2800" i="1" dirty="0">
                <a:latin typeface="Times New Roman"/>
                <a:cs typeface="Times New Roman"/>
              </a:rPr>
              <a:t>slice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algorithm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(n,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total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processes,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known)</a:t>
            </a:r>
            <a:endParaRPr sz="2800">
              <a:latin typeface="Times New Roman"/>
              <a:cs typeface="Times New Roman"/>
            </a:endParaRPr>
          </a:p>
          <a:p>
            <a:pPr marL="796925" marR="47625" lvl="1" indent="-286385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96925" algn="l"/>
                <a:tab pos="797560" algn="l"/>
              </a:tabLst>
            </a:pP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(with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id(i))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id(i)2n,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i.e.,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consecutive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rounds.</a:t>
            </a:r>
            <a:endParaRPr sz="2000">
              <a:latin typeface="Times New Roman"/>
              <a:cs typeface="Times New Roman"/>
            </a:endParaRPr>
          </a:p>
          <a:p>
            <a:pPr marL="796925" marR="5080" lvl="1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96925" algn="l"/>
                <a:tab pos="797560" algn="l"/>
              </a:tabLst>
            </a:pP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original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sender,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elected.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sends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around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winning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status.</a:t>
            </a:r>
            <a:endParaRPr sz="2000">
              <a:latin typeface="Times New Roman"/>
              <a:cs typeface="Times New Roman"/>
            </a:endParaRPr>
          </a:p>
          <a:p>
            <a:pPr marL="796925" lvl="1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96925" algn="l"/>
                <a:tab pos="797560" algn="l"/>
              </a:tabLst>
            </a:pP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complexity: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O(n)</a:t>
            </a:r>
            <a:endParaRPr sz="2000">
              <a:latin typeface="Times New Roman"/>
              <a:cs typeface="Times New Roman"/>
            </a:endParaRPr>
          </a:p>
          <a:p>
            <a:pPr marL="796925" lvl="1" indent="-28638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96925" algn="l"/>
                <a:tab pos="797560" algn="l"/>
              </a:tabLst>
            </a:pP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complexity: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min{id(i)}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051" y="1816777"/>
            <a:ext cx="7495540" cy="36226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17830" indent="-341630">
              <a:lnSpc>
                <a:spcPct val="100000"/>
              </a:lnSpc>
              <a:spcBef>
                <a:spcPts val="84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sz="2800" i="1" spc="-30" dirty="0">
                <a:latin typeface="Times New Roman"/>
                <a:cs typeface="Times New Roman"/>
              </a:rPr>
              <a:t>Variable-</a:t>
            </a:r>
            <a:r>
              <a:rPr sz="2800" i="1" dirty="0">
                <a:latin typeface="Times New Roman"/>
                <a:cs typeface="Times New Roman"/>
              </a:rPr>
              <a:t>speed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algorithm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unknown)</a:t>
            </a:r>
            <a:endParaRPr sz="2800">
              <a:latin typeface="Times New Roman"/>
              <a:cs typeface="Times New Roman"/>
            </a:endParaRPr>
          </a:p>
          <a:p>
            <a:pPr marL="819785" marR="108585" lvl="1" indent="-287020">
              <a:lnSpc>
                <a:spcPct val="100800"/>
              </a:lnSpc>
              <a:spcBef>
                <a:spcPts val="61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819785" algn="l"/>
              </a:tabLst>
            </a:pPr>
            <a:r>
              <a:rPr sz="2400" dirty="0">
                <a:latin typeface="Times New Roman"/>
                <a:cs typeface="Times New Roman"/>
              </a:rPr>
              <a:t>When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(id(i)),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travels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2id(i)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rounds.</a:t>
            </a:r>
            <a:endParaRPr sz="2400">
              <a:latin typeface="Times New Roman"/>
              <a:cs typeface="Times New Roman"/>
            </a:endParaRPr>
          </a:p>
          <a:p>
            <a:pPr marL="819785" marR="560705" lvl="1" indent="-28702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81978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sender,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elected.</a:t>
            </a:r>
            <a:endParaRPr sz="2400">
              <a:latin typeface="Times New Roman"/>
              <a:cs typeface="Times New Roman"/>
            </a:endParaRPr>
          </a:p>
          <a:p>
            <a:pPr marL="417830" indent="-341630">
              <a:lnSpc>
                <a:spcPts val="3335"/>
              </a:lnSpc>
              <a:spcBef>
                <a:spcPts val="7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complexity: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n/2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n/2</a:t>
            </a:r>
            <a:r>
              <a:rPr sz="2850" baseline="20467" dirty="0">
                <a:latin typeface="Times New Roman"/>
                <a:cs typeface="Times New Roman"/>
              </a:rPr>
              <a:t>2</a:t>
            </a:r>
            <a:r>
              <a:rPr sz="2850" spc="232" baseline="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n/2</a:t>
            </a:r>
            <a:r>
              <a:rPr sz="2850" spc="-44" baseline="20467" dirty="0">
                <a:latin typeface="Times New Roman"/>
                <a:cs typeface="Times New Roman"/>
              </a:rPr>
              <a:t>(n-</a:t>
            </a:r>
            <a:r>
              <a:rPr sz="2850" spc="-37" baseline="20467" dirty="0">
                <a:latin typeface="Times New Roman"/>
                <a:cs typeface="Times New Roman"/>
              </a:rPr>
              <a:t>1)</a:t>
            </a:r>
            <a:endParaRPr sz="2850" baseline="20467">
              <a:latin typeface="Times New Roman"/>
              <a:cs typeface="Times New Roman"/>
            </a:endParaRPr>
          </a:p>
          <a:p>
            <a:pPr marL="4191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O(n)</a:t>
            </a:r>
            <a:endParaRPr sz="2800">
              <a:latin typeface="Times New Roman"/>
              <a:cs typeface="Times New Roman"/>
            </a:endParaRPr>
          </a:p>
          <a:p>
            <a:pPr marL="417830" indent="-341630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sz="2800" dirty="0">
                <a:latin typeface="Times New Roman"/>
                <a:cs typeface="Times New Roman"/>
              </a:rPr>
              <a:t>time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complexity: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50" spc="-15" baseline="20467" dirty="0">
                <a:latin typeface="Times New Roman"/>
                <a:cs typeface="Times New Roman"/>
              </a:rPr>
              <a:t>min{id(i)}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Lynch's</a:t>
            </a:r>
            <a:r>
              <a:rPr spc="-50" dirty="0"/>
              <a:t> </a:t>
            </a:r>
            <a:r>
              <a:rPr dirty="0"/>
              <a:t>Algorithms</a:t>
            </a:r>
            <a:r>
              <a:rPr spc="23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Dijkstra's</a:t>
            </a:r>
            <a:r>
              <a:rPr spc="40" dirty="0"/>
              <a:t> </a:t>
            </a:r>
            <a:r>
              <a:rPr spc="-20" dirty="0"/>
              <a:t>Self-</a:t>
            </a:r>
            <a:r>
              <a:rPr spc="-10" dirty="0"/>
              <a:t>Stabilization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913635"/>
            <a:ext cx="7694930" cy="1927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330" marR="1143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i="1" dirty="0">
                <a:latin typeface="Times New Roman"/>
                <a:cs typeface="Times New Roman"/>
              </a:rPr>
              <a:t>Legitimate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state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legitimate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privilege.</a:t>
            </a:r>
            <a:endParaRPr sz="2400">
              <a:latin typeface="Times New Roman"/>
              <a:cs typeface="Times New Roman"/>
            </a:endParaRPr>
          </a:p>
          <a:p>
            <a:pPr marL="354330" marR="5080" indent="-341630">
              <a:lnSpc>
                <a:spcPct val="98700"/>
              </a:lnSpc>
              <a:spcBef>
                <a:spcPts val="6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i="1" dirty="0">
                <a:latin typeface="Times New Roman"/>
                <a:cs typeface="Times New Roman"/>
              </a:rPr>
              <a:t>Convergence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arbitrary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global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guaranteed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global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satisfying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finite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spc="-2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8051" y="1913635"/>
            <a:ext cx="7919720" cy="40246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7830" marR="6858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finite-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privileged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transition.</a:t>
            </a:r>
            <a:endParaRPr sz="2400">
              <a:latin typeface="Times New Roman"/>
              <a:cs typeface="Times New Roman"/>
            </a:endParaRPr>
          </a:p>
          <a:p>
            <a:pPr marL="439420" indent="-342265">
              <a:lnSpc>
                <a:spcPct val="100000"/>
              </a:lnSpc>
              <a:spcBef>
                <a:spcPts val="4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39420" algn="l"/>
                <a:tab pos="44005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baseline="-13888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 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≤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1,</a:t>
            </a:r>
            <a:endParaRPr sz="2400">
              <a:latin typeface="Times New Roman"/>
              <a:cs typeface="Times New Roman"/>
            </a:endParaRPr>
          </a:p>
          <a:p>
            <a:pPr marL="846455" lvl="1" indent="-28765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846455" algn="l"/>
                <a:tab pos="847090" algn="l"/>
              </a:tabLst>
            </a:pPr>
            <a:r>
              <a:rPr sz="2000" spc="-95" dirty="0">
                <a:latin typeface="Times New Roman"/>
                <a:cs typeface="Times New Roman"/>
              </a:rPr>
              <a:t>P</a:t>
            </a:r>
            <a:r>
              <a:rPr sz="1950" spc="-142" baseline="-12820" dirty="0">
                <a:latin typeface="Times New Roman"/>
                <a:cs typeface="Times New Roman"/>
              </a:rPr>
              <a:t>i</a:t>
            </a:r>
            <a:r>
              <a:rPr sz="2000" spc="-95" dirty="0">
                <a:latin typeface="Lucida Sans Unicode"/>
                <a:cs typeface="Lucida Sans Unicode"/>
              </a:rPr>
              <a:t>≠</a:t>
            </a:r>
            <a:r>
              <a:rPr sz="2000" spc="-95" dirty="0">
                <a:latin typeface="Times New Roman"/>
                <a:cs typeface="Times New Roman"/>
              </a:rPr>
              <a:t>P</a:t>
            </a:r>
            <a:r>
              <a:rPr sz="1950" spc="-142" baseline="-12820" dirty="0">
                <a:latin typeface="Times New Roman"/>
                <a:cs typeface="Times New Roman"/>
              </a:rPr>
              <a:t>i-</a:t>
            </a:r>
            <a:r>
              <a:rPr sz="1950" baseline="-12820" dirty="0">
                <a:latin typeface="Times New Roman"/>
                <a:cs typeface="Times New Roman"/>
              </a:rPr>
              <a:t>1</a:t>
            </a:r>
            <a:r>
              <a:rPr sz="1950" spc="262" baseline="-128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Lucida Sans Unicode"/>
                <a:cs typeface="Lucida Sans Unicode"/>
              </a:rPr>
              <a:t>→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i</a:t>
            </a:r>
            <a:r>
              <a:rPr sz="1950" spc="315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i-</a:t>
            </a:r>
            <a:r>
              <a:rPr sz="1950" spc="-37" baseline="-12820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819150" lvl="1" indent="-28638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819150" algn="l"/>
                <a:tab pos="819785" algn="l"/>
              </a:tabLst>
            </a:pP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z="1950" spc="-15" baseline="-12820" dirty="0">
                <a:latin typeface="Times New Roman"/>
                <a:cs typeface="Times New Roman"/>
              </a:rPr>
              <a:t>0</a:t>
            </a:r>
            <a:r>
              <a:rPr sz="2000" spc="-10" dirty="0">
                <a:latin typeface="Times New Roman"/>
                <a:cs typeface="Times New Roman"/>
              </a:rPr>
              <a:t>=P</a:t>
            </a:r>
            <a:r>
              <a:rPr sz="1950" spc="-15" baseline="-12820" dirty="0">
                <a:latin typeface="Times New Roman"/>
                <a:cs typeface="Times New Roman"/>
              </a:rPr>
              <a:t>n-</a:t>
            </a:r>
            <a:r>
              <a:rPr sz="1950" baseline="-12820" dirty="0">
                <a:latin typeface="Times New Roman"/>
                <a:cs typeface="Times New Roman"/>
              </a:rPr>
              <a:t>1</a:t>
            </a:r>
            <a:r>
              <a:rPr sz="1950" spc="-30" baseline="-128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Lucida Sans Unicode"/>
                <a:cs typeface="Lucida Sans Unicode"/>
              </a:rPr>
              <a:t>→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:=(P</a:t>
            </a:r>
            <a:r>
              <a:rPr sz="1950" baseline="-1282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+1)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533400" marR="67945">
              <a:lnSpc>
                <a:spcPct val="100800"/>
              </a:lnSpc>
            </a:pPr>
            <a:r>
              <a:rPr sz="2400" b="1" dirty="0">
                <a:latin typeface="Times New Roman"/>
                <a:cs typeface="Times New Roman"/>
              </a:rPr>
              <a:t>Theorem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Dijkstra’s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mutual </a:t>
            </a:r>
            <a:r>
              <a:rPr sz="2400" dirty="0">
                <a:latin typeface="Times New Roman"/>
                <a:cs typeface="Times New Roman"/>
              </a:rPr>
              <a:t>exclusion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eventually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configuration.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theorem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n-</a:t>
            </a:r>
            <a:r>
              <a:rPr sz="2400" spc="-25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290512"/>
          <a:ext cx="7673975" cy="656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12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 marR="293370">
                        <a:lnSpc>
                          <a:spcPts val="1390"/>
                        </a:lnSpc>
                        <a:spcBef>
                          <a:spcPts val="41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Privileged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processes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191135">
                        <a:lnSpc>
                          <a:spcPts val="139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make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P0,P1,P2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P1,P2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3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3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31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ts val="131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3366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02310">
                <a:tc gridSpan="6">
                  <a:txBody>
                    <a:bodyPr/>
                    <a:lstStyle/>
                    <a:p>
                      <a:pPr marL="13100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Dijkstra’s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self-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stabilization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(n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=3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=4).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Selected</a:t>
            </a:r>
            <a:r>
              <a:rPr spc="-25" dirty="0"/>
              <a:t> </a:t>
            </a:r>
            <a:r>
              <a:rPr spc="-10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655368"/>
            <a:ext cx="7424420" cy="40379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Mutual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exclusion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election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4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Non-</a:t>
            </a:r>
            <a:r>
              <a:rPr sz="2000" spc="-20" dirty="0">
                <a:latin typeface="Times New Roman"/>
                <a:cs typeface="Times New Roman"/>
              </a:rPr>
              <a:t>token-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vs.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token-based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Election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bidding</a:t>
            </a:r>
            <a:endParaRPr sz="20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Detection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resolution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deadlock</a:t>
            </a:r>
            <a:endParaRPr sz="2800" dirty="0">
              <a:latin typeface="Times New Roman"/>
              <a:cs typeface="Times New Roman"/>
            </a:endParaRPr>
          </a:p>
          <a:p>
            <a:pPr marL="755650" marR="5080" lvl="1" indent="-286385">
              <a:lnSpc>
                <a:spcPts val="2210"/>
              </a:lnSpc>
              <a:spcBef>
                <a:spcPts val="57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Four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deadlock: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mutual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exclusion,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hold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wait,</a:t>
            </a:r>
            <a:r>
              <a:rPr sz="2000" spc="-25" dirty="0">
                <a:latin typeface="Times New Roman"/>
                <a:cs typeface="Times New Roman"/>
              </a:rPr>
              <a:t> no </a:t>
            </a:r>
            <a:r>
              <a:rPr sz="2000" dirty="0">
                <a:latin typeface="Times New Roman"/>
                <a:cs typeface="Times New Roman"/>
              </a:rPr>
              <a:t>preemption,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circular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wait.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5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Graph-</a:t>
            </a:r>
            <a:r>
              <a:rPr sz="2000" dirty="0">
                <a:latin typeface="Times New Roman"/>
                <a:cs typeface="Times New Roman"/>
              </a:rPr>
              <a:t>theoretic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wait-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graph</a:t>
            </a:r>
            <a:endParaRPr sz="2000" dirty="0">
              <a:latin typeface="Times New Roman"/>
              <a:cs typeface="Times New Roman"/>
            </a:endParaRPr>
          </a:p>
          <a:p>
            <a:pPr marL="755650" marR="292735" lvl="1" indent="-286385">
              <a:lnSpc>
                <a:spcPts val="2180"/>
              </a:lnSpc>
              <a:spcBef>
                <a:spcPts val="56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situations: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(process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deadlock)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 (communication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deadlock)</a:t>
            </a:r>
            <a:endParaRPr sz="20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Task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scheduling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load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balancing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4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vs.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scheduling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02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latin typeface="Comic Sans MS"/>
                <a:cs typeface="Comic Sans MS"/>
              </a:rPr>
              <a:t>Non-</a:t>
            </a:r>
            <a:r>
              <a:rPr sz="4400" dirty="0">
                <a:latin typeface="Comic Sans MS"/>
                <a:cs typeface="Comic Sans MS"/>
              </a:rPr>
              <a:t>Convergence</a:t>
            </a:r>
            <a:r>
              <a:rPr sz="4400" spc="-10" dirty="0">
                <a:latin typeface="Comic Sans MS"/>
                <a:cs typeface="Comic Sans MS"/>
              </a:rPr>
              <a:t> Example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51" y="1915667"/>
            <a:ext cx="7746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 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 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n-</a:t>
            </a:r>
            <a:r>
              <a:rPr sz="2000" spc="-25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Infinite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always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n-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privileged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6632" y="2895600"/>
            <a:ext cx="2944366" cy="27919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895600"/>
            <a:ext cx="3061714" cy="281939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834387"/>
            <a:ext cx="7039609" cy="18059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privileged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process)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asymmetry.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topology.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states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Detection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Resolution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917" y="1913635"/>
            <a:ext cx="7691755" cy="2817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7150" indent="-342265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Mutual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exclusion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than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98700"/>
              </a:lnSpc>
              <a:spcBef>
                <a:spcPts val="6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Hold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 wait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acquire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additional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  <a:p>
            <a:pPr marL="354965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No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preemption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preempted.</a:t>
            </a:r>
            <a:endParaRPr sz="2400">
              <a:latin typeface="Times New Roman"/>
              <a:cs typeface="Times New Roman"/>
            </a:endParaRPr>
          </a:p>
          <a:p>
            <a:pPr marL="354965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Circular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wait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wait-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graph.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093723"/>
            <a:ext cx="8386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Detection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Resolution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Deadlock</a:t>
            </a:r>
            <a:r>
              <a:rPr spc="19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31338" y="6107683"/>
            <a:ext cx="574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cities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(a)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bridge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bridges.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1080" y="2334766"/>
            <a:ext cx="2715895" cy="2353310"/>
            <a:chOff x="1021080" y="2334766"/>
            <a:chExt cx="2715895" cy="2353310"/>
          </a:xfrm>
        </p:grpSpPr>
        <p:sp>
          <p:nvSpPr>
            <p:cNvPr id="5" name="object 5"/>
            <p:cNvSpPr/>
            <p:nvPr/>
          </p:nvSpPr>
          <p:spPr>
            <a:xfrm>
              <a:off x="1178052" y="2340862"/>
              <a:ext cx="640080" cy="3175"/>
            </a:xfrm>
            <a:custGeom>
              <a:avLst/>
              <a:gdLst/>
              <a:ahLst/>
              <a:cxnLst/>
              <a:rect l="l" t="t" r="r" b="b"/>
              <a:pathLst>
                <a:path w="640080" h="3175">
                  <a:moveTo>
                    <a:pt x="0" y="0"/>
                  </a:moveTo>
                  <a:lnTo>
                    <a:pt x="640080" y="30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8052" y="2340862"/>
              <a:ext cx="640080" cy="2339340"/>
            </a:xfrm>
            <a:custGeom>
              <a:avLst/>
              <a:gdLst/>
              <a:ahLst/>
              <a:cxnLst/>
              <a:rect l="l" t="t" r="r" b="b"/>
              <a:pathLst>
                <a:path w="640080" h="2339340">
                  <a:moveTo>
                    <a:pt x="640080" y="0"/>
                  </a:moveTo>
                  <a:lnTo>
                    <a:pt x="640080" y="2339340"/>
                  </a:lnTo>
                  <a:lnTo>
                    <a:pt x="0" y="233934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80" y="3339082"/>
              <a:ext cx="489199" cy="2103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89146" y="2340862"/>
              <a:ext cx="641985" cy="2339340"/>
            </a:xfrm>
            <a:custGeom>
              <a:avLst/>
              <a:gdLst/>
              <a:ahLst/>
              <a:cxnLst/>
              <a:rect l="l" t="t" r="r" b="b"/>
              <a:pathLst>
                <a:path w="641985" h="2339340">
                  <a:moveTo>
                    <a:pt x="0" y="0"/>
                  </a:moveTo>
                  <a:lnTo>
                    <a:pt x="641604" y="3048"/>
                  </a:lnTo>
                </a:path>
                <a:path w="641985" h="2339340">
                  <a:moveTo>
                    <a:pt x="0" y="0"/>
                  </a:moveTo>
                  <a:lnTo>
                    <a:pt x="1524" y="23393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9146" y="4680202"/>
              <a:ext cx="641985" cy="1905"/>
            </a:xfrm>
            <a:custGeom>
              <a:avLst/>
              <a:gdLst/>
              <a:ahLst/>
              <a:cxnLst/>
              <a:rect l="l" t="t" r="r" b="b"/>
              <a:pathLst>
                <a:path w="641985" h="1904">
                  <a:moveTo>
                    <a:pt x="0" y="0"/>
                  </a:moveTo>
                  <a:lnTo>
                    <a:pt x="641604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018" y="3339082"/>
              <a:ext cx="466349" cy="2103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2036" y="2863593"/>
              <a:ext cx="1283208" cy="2636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980" y="4521706"/>
              <a:ext cx="348994" cy="1645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56232" y="3223258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>
                  <a:moveTo>
                    <a:pt x="0" y="0"/>
                  </a:moveTo>
                  <a:lnTo>
                    <a:pt x="22809" y="0"/>
                  </a:lnTo>
                </a:path>
                <a:path w="376555">
                  <a:moveTo>
                    <a:pt x="91249" y="0"/>
                  </a:moveTo>
                  <a:lnTo>
                    <a:pt x="110261" y="0"/>
                  </a:lnTo>
                </a:path>
                <a:path w="376555">
                  <a:moveTo>
                    <a:pt x="178714" y="0"/>
                  </a:moveTo>
                  <a:lnTo>
                    <a:pt x="201523" y="0"/>
                  </a:lnTo>
                </a:path>
                <a:path w="376555">
                  <a:moveTo>
                    <a:pt x="269963" y="0"/>
                  </a:moveTo>
                  <a:lnTo>
                    <a:pt x="288975" y="0"/>
                  </a:lnTo>
                </a:path>
                <a:path w="376555">
                  <a:moveTo>
                    <a:pt x="357416" y="0"/>
                  </a:moveTo>
                  <a:lnTo>
                    <a:pt x="37642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732" y="3169918"/>
              <a:ext cx="163195" cy="104139"/>
            </a:xfrm>
            <a:custGeom>
              <a:avLst/>
              <a:gdLst/>
              <a:ahLst/>
              <a:cxnLst/>
              <a:rect l="l" t="t" r="r" b="b"/>
              <a:pathLst>
                <a:path w="163194" h="104139">
                  <a:moveTo>
                    <a:pt x="0" y="0"/>
                  </a:moveTo>
                  <a:lnTo>
                    <a:pt x="163069" y="51816"/>
                  </a:lnTo>
                  <a:lnTo>
                    <a:pt x="0" y="10363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83180" y="3223258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4">
                  <a:moveTo>
                    <a:pt x="467869" y="0"/>
                  </a:moveTo>
                  <a:lnTo>
                    <a:pt x="445046" y="0"/>
                  </a:lnTo>
                </a:path>
                <a:path w="467994">
                  <a:moveTo>
                    <a:pt x="376580" y="0"/>
                  </a:moveTo>
                  <a:lnTo>
                    <a:pt x="357555" y="0"/>
                  </a:lnTo>
                </a:path>
                <a:path w="467994">
                  <a:moveTo>
                    <a:pt x="289090" y="0"/>
                  </a:moveTo>
                  <a:lnTo>
                    <a:pt x="266268" y="0"/>
                  </a:lnTo>
                </a:path>
                <a:path w="467994">
                  <a:moveTo>
                    <a:pt x="197802" y="0"/>
                  </a:moveTo>
                  <a:lnTo>
                    <a:pt x="178777" y="0"/>
                  </a:lnTo>
                </a:path>
                <a:path w="467994">
                  <a:moveTo>
                    <a:pt x="110312" y="0"/>
                  </a:moveTo>
                  <a:lnTo>
                    <a:pt x="91287" y="0"/>
                  </a:lnTo>
                </a:path>
                <a:path w="467994">
                  <a:moveTo>
                    <a:pt x="22821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3846" y="3169918"/>
              <a:ext cx="165100" cy="104139"/>
            </a:xfrm>
            <a:custGeom>
              <a:avLst/>
              <a:gdLst/>
              <a:ahLst/>
              <a:cxnLst/>
              <a:rect l="l" t="t" r="r" b="b"/>
              <a:pathLst>
                <a:path w="165100" h="104139">
                  <a:moveTo>
                    <a:pt x="164592" y="103632"/>
                  </a:moveTo>
                  <a:lnTo>
                    <a:pt x="0" y="51816"/>
                  </a:lnTo>
                  <a:lnTo>
                    <a:pt x="164592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41620" y="2334766"/>
            <a:ext cx="2693035" cy="2353310"/>
            <a:chOff x="5341620" y="2334766"/>
            <a:chExt cx="2693035" cy="2353310"/>
          </a:xfrm>
        </p:grpSpPr>
        <p:sp>
          <p:nvSpPr>
            <p:cNvPr id="18" name="object 18"/>
            <p:cNvSpPr/>
            <p:nvPr/>
          </p:nvSpPr>
          <p:spPr>
            <a:xfrm>
              <a:off x="5478780" y="2340862"/>
              <a:ext cx="637540" cy="2339340"/>
            </a:xfrm>
            <a:custGeom>
              <a:avLst/>
              <a:gdLst/>
              <a:ahLst/>
              <a:cxnLst/>
              <a:rect l="l" t="t" r="r" b="b"/>
              <a:pathLst>
                <a:path w="637539" h="2339340">
                  <a:moveTo>
                    <a:pt x="0" y="0"/>
                  </a:moveTo>
                  <a:lnTo>
                    <a:pt x="637033" y="3048"/>
                  </a:lnTo>
                </a:path>
                <a:path w="637539" h="2339340">
                  <a:moveTo>
                    <a:pt x="637033" y="0"/>
                  </a:moveTo>
                  <a:lnTo>
                    <a:pt x="637033" y="2339340"/>
                  </a:lnTo>
                  <a:lnTo>
                    <a:pt x="0" y="23393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1620" y="3339082"/>
              <a:ext cx="489206" cy="2103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91400" y="2340862"/>
              <a:ext cx="637540" cy="2339340"/>
            </a:xfrm>
            <a:custGeom>
              <a:avLst/>
              <a:gdLst/>
              <a:ahLst/>
              <a:cxnLst/>
              <a:rect l="l" t="t" r="r" b="b"/>
              <a:pathLst>
                <a:path w="637540" h="2339340">
                  <a:moveTo>
                    <a:pt x="0" y="0"/>
                  </a:moveTo>
                  <a:lnTo>
                    <a:pt x="637032" y="3048"/>
                  </a:lnTo>
                </a:path>
                <a:path w="637540" h="2339340">
                  <a:moveTo>
                    <a:pt x="0" y="0"/>
                  </a:moveTo>
                  <a:lnTo>
                    <a:pt x="1524" y="23393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91400" y="4680202"/>
              <a:ext cx="637540" cy="1905"/>
            </a:xfrm>
            <a:custGeom>
              <a:avLst/>
              <a:gdLst/>
              <a:ahLst/>
              <a:cxnLst/>
              <a:rect l="l" t="t" r="r" b="b"/>
              <a:pathLst>
                <a:path w="637540" h="1904">
                  <a:moveTo>
                    <a:pt x="0" y="0"/>
                  </a:moveTo>
                  <a:lnTo>
                    <a:pt x="637032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8560" y="3339082"/>
              <a:ext cx="466349" cy="2103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9716" y="2863593"/>
              <a:ext cx="1287780" cy="4023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232" y="4521706"/>
              <a:ext cx="347469" cy="1645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15812" y="4078222"/>
              <a:ext cx="1275715" cy="1905"/>
            </a:xfrm>
            <a:custGeom>
              <a:avLst/>
              <a:gdLst/>
              <a:ahLst/>
              <a:cxnLst/>
              <a:rect l="l" t="t" r="r" b="b"/>
              <a:pathLst>
                <a:path w="1275715" h="1904">
                  <a:moveTo>
                    <a:pt x="0" y="0"/>
                  </a:moveTo>
                  <a:lnTo>
                    <a:pt x="1275588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7920" y="3198874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22872" y="0"/>
                  </a:lnTo>
                </a:path>
                <a:path w="644525">
                  <a:moveTo>
                    <a:pt x="91503" y="0"/>
                  </a:moveTo>
                  <a:lnTo>
                    <a:pt x="110578" y="0"/>
                  </a:lnTo>
                </a:path>
                <a:path w="644525">
                  <a:moveTo>
                    <a:pt x="179209" y="0"/>
                  </a:moveTo>
                  <a:lnTo>
                    <a:pt x="198272" y="0"/>
                  </a:lnTo>
                </a:path>
                <a:path w="644525">
                  <a:moveTo>
                    <a:pt x="266903" y="0"/>
                  </a:moveTo>
                  <a:lnTo>
                    <a:pt x="289775" y="0"/>
                  </a:lnTo>
                </a:path>
                <a:path w="644525">
                  <a:moveTo>
                    <a:pt x="358406" y="0"/>
                  </a:moveTo>
                  <a:lnTo>
                    <a:pt x="377482" y="0"/>
                  </a:lnTo>
                </a:path>
                <a:path w="644525">
                  <a:moveTo>
                    <a:pt x="446112" y="0"/>
                  </a:moveTo>
                  <a:lnTo>
                    <a:pt x="468985" y="0"/>
                  </a:lnTo>
                </a:path>
                <a:path w="644525">
                  <a:moveTo>
                    <a:pt x="537616" y="0"/>
                  </a:moveTo>
                  <a:lnTo>
                    <a:pt x="556679" y="0"/>
                  </a:lnTo>
                </a:path>
                <a:path w="644525">
                  <a:moveTo>
                    <a:pt x="625309" y="0"/>
                  </a:moveTo>
                  <a:lnTo>
                    <a:pt x="64438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94120" y="3976116"/>
              <a:ext cx="909955" cy="0"/>
            </a:xfrm>
            <a:custGeom>
              <a:avLst/>
              <a:gdLst/>
              <a:ahLst/>
              <a:cxnLst/>
              <a:rect l="l" t="t" r="r" b="b"/>
              <a:pathLst>
                <a:path w="909954">
                  <a:moveTo>
                    <a:pt x="909828" y="0"/>
                  </a:moveTo>
                  <a:lnTo>
                    <a:pt x="890791" y="0"/>
                  </a:lnTo>
                </a:path>
                <a:path w="909954">
                  <a:moveTo>
                    <a:pt x="822274" y="0"/>
                  </a:moveTo>
                  <a:lnTo>
                    <a:pt x="803236" y="0"/>
                  </a:lnTo>
                </a:path>
                <a:path w="909954">
                  <a:moveTo>
                    <a:pt x="734720" y="0"/>
                  </a:moveTo>
                  <a:lnTo>
                    <a:pt x="711873" y="0"/>
                  </a:lnTo>
                </a:path>
                <a:path w="909954">
                  <a:moveTo>
                    <a:pt x="643356" y="0"/>
                  </a:moveTo>
                  <a:lnTo>
                    <a:pt x="624319" y="0"/>
                  </a:lnTo>
                </a:path>
                <a:path w="909954">
                  <a:moveTo>
                    <a:pt x="555790" y="0"/>
                  </a:moveTo>
                  <a:lnTo>
                    <a:pt x="532955" y="0"/>
                  </a:lnTo>
                </a:path>
                <a:path w="909954">
                  <a:moveTo>
                    <a:pt x="464426" y="0"/>
                  </a:moveTo>
                  <a:lnTo>
                    <a:pt x="445401" y="0"/>
                  </a:lnTo>
                </a:path>
                <a:path w="909954">
                  <a:moveTo>
                    <a:pt x="376872" y="0"/>
                  </a:moveTo>
                  <a:lnTo>
                    <a:pt x="357835" y="0"/>
                  </a:lnTo>
                </a:path>
                <a:path w="909954">
                  <a:moveTo>
                    <a:pt x="289318" y="0"/>
                  </a:moveTo>
                  <a:lnTo>
                    <a:pt x="266471" y="0"/>
                  </a:lnTo>
                </a:path>
                <a:path w="909954">
                  <a:moveTo>
                    <a:pt x="197954" y="0"/>
                  </a:moveTo>
                  <a:lnTo>
                    <a:pt x="178917" y="0"/>
                  </a:lnTo>
                </a:path>
                <a:path w="909954">
                  <a:moveTo>
                    <a:pt x="110401" y="0"/>
                  </a:moveTo>
                  <a:lnTo>
                    <a:pt x="87553" y="0"/>
                  </a:lnTo>
                </a:path>
                <a:path w="909954">
                  <a:moveTo>
                    <a:pt x="19037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3932" y="3916678"/>
              <a:ext cx="186055" cy="125095"/>
            </a:xfrm>
            <a:custGeom>
              <a:avLst/>
              <a:gdLst/>
              <a:ahLst/>
              <a:cxnLst/>
              <a:rect l="l" t="t" r="r" b="b"/>
              <a:pathLst>
                <a:path w="186054" h="125095">
                  <a:moveTo>
                    <a:pt x="185928" y="124968"/>
                  </a:moveTo>
                  <a:lnTo>
                    <a:pt x="0" y="60172"/>
                  </a:lnTo>
                  <a:lnTo>
                    <a:pt x="185928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33600" y="5378193"/>
            <a:ext cx="192024" cy="20726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94347" y="5401052"/>
            <a:ext cx="204214" cy="2072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Strategies</a:t>
            </a:r>
            <a:r>
              <a:rPr spc="-4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Handling</a:t>
            </a:r>
            <a:r>
              <a:rPr spc="-15" dirty="0"/>
              <a:t> </a:t>
            </a:r>
            <a:r>
              <a:rPr spc="-10"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817115"/>
            <a:ext cx="6458585" cy="297497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Deadlock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prevention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7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Deadlock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avoidance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(based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"safe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state")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Deadlock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detection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recovery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Models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condition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condition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834387"/>
            <a:ext cx="3488054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deadlock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deadlock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8" y="6259067"/>
            <a:ext cx="4124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deadlock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99232" y="2848291"/>
            <a:ext cx="3308985" cy="3300095"/>
            <a:chOff x="2999232" y="2848291"/>
            <a:chExt cx="3308985" cy="3300095"/>
          </a:xfrm>
        </p:grpSpPr>
        <p:sp>
          <p:nvSpPr>
            <p:cNvPr id="6" name="object 6"/>
            <p:cNvSpPr/>
            <p:nvPr/>
          </p:nvSpPr>
          <p:spPr>
            <a:xfrm>
              <a:off x="3003804" y="3729226"/>
              <a:ext cx="3080385" cy="1905"/>
            </a:xfrm>
            <a:custGeom>
              <a:avLst/>
              <a:gdLst/>
              <a:ahLst/>
              <a:cxnLst/>
              <a:rect l="l" t="t" r="r" b="b"/>
              <a:pathLst>
                <a:path w="3080385" h="1904">
                  <a:moveTo>
                    <a:pt x="0" y="0"/>
                  </a:moveTo>
                  <a:lnTo>
                    <a:pt x="3080004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3804" y="5266944"/>
              <a:ext cx="3133725" cy="1905"/>
            </a:xfrm>
            <a:custGeom>
              <a:avLst/>
              <a:gdLst/>
              <a:ahLst/>
              <a:cxnLst/>
              <a:rect l="l" t="t" r="r" b="b"/>
              <a:pathLst>
                <a:path w="3133725" h="1904">
                  <a:moveTo>
                    <a:pt x="0" y="0"/>
                  </a:moveTo>
                  <a:lnTo>
                    <a:pt x="313334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152" y="2849878"/>
              <a:ext cx="1905" cy="3296920"/>
            </a:xfrm>
            <a:custGeom>
              <a:avLst/>
              <a:gdLst/>
              <a:ahLst/>
              <a:cxnLst/>
              <a:rect l="l" t="t" r="r" b="b"/>
              <a:pathLst>
                <a:path w="1904" h="3296920">
                  <a:moveTo>
                    <a:pt x="0" y="0"/>
                  </a:moveTo>
                  <a:lnTo>
                    <a:pt x="1524" y="3296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3916" y="2849878"/>
              <a:ext cx="1905" cy="3296920"/>
            </a:xfrm>
            <a:custGeom>
              <a:avLst/>
              <a:gdLst/>
              <a:ahLst/>
              <a:cxnLst/>
              <a:rect l="l" t="t" r="r" b="b"/>
              <a:pathLst>
                <a:path w="1904" h="3296920">
                  <a:moveTo>
                    <a:pt x="0" y="0"/>
                  </a:moveTo>
                  <a:lnTo>
                    <a:pt x="1524" y="3296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3808" y="3729226"/>
              <a:ext cx="218440" cy="1905"/>
            </a:xfrm>
            <a:custGeom>
              <a:avLst/>
              <a:gdLst/>
              <a:ahLst/>
              <a:cxnLst/>
              <a:rect l="l" t="t" r="r" b="b"/>
              <a:pathLst>
                <a:path w="218439" h="1904">
                  <a:moveTo>
                    <a:pt x="0" y="0"/>
                  </a:moveTo>
                  <a:lnTo>
                    <a:pt x="217933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3808" y="5266944"/>
              <a:ext cx="218440" cy="1905"/>
            </a:xfrm>
            <a:custGeom>
              <a:avLst/>
              <a:gdLst/>
              <a:ahLst/>
              <a:cxnLst/>
              <a:rect l="l" t="t" r="r" b="b"/>
              <a:pathLst>
                <a:path w="218439" h="1904">
                  <a:moveTo>
                    <a:pt x="0" y="0"/>
                  </a:moveTo>
                  <a:lnTo>
                    <a:pt x="217933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4566" y="3618736"/>
              <a:ext cx="2364105" cy="1905"/>
            </a:xfrm>
            <a:custGeom>
              <a:avLst/>
              <a:gdLst/>
              <a:ahLst/>
              <a:cxnLst/>
              <a:rect l="l" t="t" r="r" b="b"/>
              <a:pathLst>
                <a:path w="2364104" h="1904">
                  <a:moveTo>
                    <a:pt x="0" y="0"/>
                  </a:moveTo>
                  <a:lnTo>
                    <a:pt x="2363725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3404" y="3576064"/>
              <a:ext cx="177165" cy="88900"/>
            </a:xfrm>
            <a:custGeom>
              <a:avLst/>
              <a:gdLst/>
              <a:ahLst/>
              <a:cxnLst/>
              <a:rect l="l" t="t" r="r" b="b"/>
              <a:pathLst>
                <a:path w="177164" h="88900">
                  <a:moveTo>
                    <a:pt x="0" y="0"/>
                  </a:moveTo>
                  <a:lnTo>
                    <a:pt x="176785" y="43065"/>
                  </a:lnTo>
                  <a:lnTo>
                    <a:pt x="0" y="8839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8288" y="3629404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1341"/>
                  </a:lnTo>
                </a:path>
                <a:path h="143510">
                  <a:moveTo>
                    <a:pt x="0" y="65798"/>
                  </a:moveTo>
                  <a:lnTo>
                    <a:pt x="0" y="77152"/>
                  </a:lnTo>
                </a:path>
                <a:path h="143510">
                  <a:moveTo>
                    <a:pt x="0" y="133870"/>
                  </a:moveTo>
                  <a:lnTo>
                    <a:pt x="0" y="14295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0282" y="3829088"/>
              <a:ext cx="99060" cy="2087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32882" y="2850640"/>
              <a:ext cx="0" cy="2273300"/>
            </a:xfrm>
            <a:custGeom>
              <a:avLst/>
              <a:gdLst/>
              <a:ahLst/>
              <a:cxnLst/>
              <a:rect l="l" t="t" r="r" b="b"/>
              <a:pathLst>
                <a:path h="2273300">
                  <a:moveTo>
                    <a:pt x="0" y="0"/>
                  </a:moveTo>
                  <a:lnTo>
                    <a:pt x="0" y="227324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876" y="4992622"/>
              <a:ext cx="99060" cy="22707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45174" y="52143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11328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2360" y="5166360"/>
              <a:ext cx="208444" cy="975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38778" y="5378956"/>
              <a:ext cx="2364105" cy="1905"/>
            </a:xfrm>
            <a:custGeom>
              <a:avLst/>
              <a:gdLst/>
              <a:ahLst/>
              <a:cxnLst/>
              <a:rect l="l" t="t" r="r" b="b"/>
              <a:pathLst>
                <a:path w="2364104" h="1904">
                  <a:moveTo>
                    <a:pt x="2363725" y="0"/>
                  </a:moveTo>
                  <a:lnTo>
                    <a:pt x="0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3068" y="5330950"/>
              <a:ext cx="187451" cy="960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38778" y="5291428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70">
                  <a:moveTo>
                    <a:pt x="0" y="76860"/>
                  </a:moveTo>
                  <a:lnTo>
                    <a:pt x="0" y="65557"/>
                  </a:lnTo>
                </a:path>
                <a:path h="77470">
                  <a:moveTo>
                    <a:pt x="0" y="11302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9248" y="5026913"/>
              <a:ext cx="100584" cy="2102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775710" y="3877816"/>
              <a:ext cx="0" cy="2269490"/>
            </a:xfrm>
            <a:custGeom>
              <a:avLst/>
              <a:gdLst/>
              <a:ahLst/>
              <a:cxnLst/>
              <a:rect l="l" t="t" r="r" b="b"/>
              <a:pathLst>
                <a:path h="2269490">
                  <a:moveTo>
                    <a:pt x="0" y="0"/>
                  </a:moveTo>
                  <a:lnTo>
                    <a:pt x="0" y="226923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4656" y="3874008"/>
              <a:ext cx="99060" cy="22097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784854" y="3841240"/>
              <a:ext cx="541020" cy="0"/>
            </a:xfrm>
            <a:custGeom>
              <a:avLst/>
              <a:gdLst/>
              <a:ahLst/>
              <a:cxnLst/>
              <a:rect l="l" t="t" r="r" b="b"/>
              <a:pathLst>
                <a:path w="541020">
                  <a:moveTo>
                    <a:pt x="0" y="0"/>
                  </a:moveTo>
                  <a:lnTo>
                    <a:pt x="11315" y="0"/>
                  </a:lnTo>
                </a:path>
                <a:path w="541020">
                  <a:moveTo>
                    <a:pt x="67906" y="0"/>
                  </a:moveTo>
                  <a:lnTo>
                    <a:pt x="76962" y="0"/>
                  </a:lnTo>
                </a:path>
                <a:path w="541020">
                  <a:moveTo>
                    <a:pt x="133553" y="0"/>
                  </a:moveTo>
                  <a:lnTo>
                    <a:pt x="144881" y="0"/>
                  </a:lnTo>
                </a:path>
                <a:path w="541020">
                  <a:moveTo>
                    <a:pt x="199199" y="0"/>
                  </a:moveTo>
                  <a:lnTo>
                    <a:pt x="210527" y="0"/>
                  </a:lnTo>
                </a:path>
                <a:path w="541020">
                  <a:moveTo>
                    <a:pt x="264845" y="0"/>
                  </a:moveTo>
                  <a:lnTo>
                    <a:pt x="276174" y="0"/>
                  </a:lnTo>
                </a:path>
                <a:path w="541020">
                  <a:moveTo>
                    <a:pt x="330492" y="0"/>
                  </a:moveTo>
                  <a:lnTo>
                    <a:pt x="341820" y="0"/>
                  </a:lnTo>
                </a:path>
                <a:path w="541020">
                  <a:moveTo>
                    <a:pt x="396138" y="0"/>
                  </a:moveTo>
                  <a:lnTo>
                    <a:pt x="407466" y="0"/>
                  </a:lnTo>
                </a:path>
                <a:path w="541020">
                  <a:moveTo>
                    <a:pt x="464058" y="0"/>
                  </a:moveTo>
                  <a:lnTo>
                    <a:pt x="473113" y="0"/>
                  </a:lnTo>
                </a:path>
                <a:path w="541020">
                  <a:moveTo>
                    <a:pt x="529704" y="0"/>
                  </a:moveTo>
                  <a:lnTo>
                    <a:pt x="54102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4414" y="3795522"/>
              <a:ext cx="210820" cy="88900"/>
            </a:xfrm>
            <a:custGeom>
              <a:avLst/>
              <a:gdLst/>
              <a:ahLst/>
              <a:cxnLst/>
              <a:rect l="l" t="t" r="r" b="b"/>
              <a:pathLst>
                <a:path w="210820" h="88900">
                  <a:moveTo>
                    <a:pt x="0" y="0"/>
                  </a:moveTo>
                  <a:lnTo>
                    <a:pt x="33920" y="45326"/>
                  </a:lnTo>
                  <a:lnTo>
                    <a:pt x="0" y="88391"/>
                  </a:lnTo>
                  <a:lnTo>
                    <a:pt x="210310" y="45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4414" y="3795522"/>
              <a:ext cx="210820" cy="88900"/>
            </a:xfrm>
            <a:custGeom>
              <a:avLst/>
              <a:gdLst/>
              <a:ahLst/>
              <a:cxnLst/>
              <a:rect l="l" t="t" r="r" b="b"/>
              <a:pathLst>
                <a:path w="210820" h="88900">
                  <a:moveTo>
                    <a:pt x="0" y="0"/>
                  </a:moveTo>
                  <a:lnTo>
                    <a:pt x="210311" y="45326"/>
                  </a:lnTo>
                  <a:lnTo>
                    <a:pt x="0" y="88392"/>
                  </a:lnTo>
                  <a:lnTo>
                    <a:pt x="33921" y="4532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74414" y="3795522"/>
              <a:ext cx="210820" cy="88900"/>
            </a:xfrm>
            <a:custGeom>
              <a:avLst/>
              <a:gdLst/>
              <a:ahLst/>
              <a:cxnLst/>
              <a:rect l="l" t="t" r="r" b="b"/>
              <a:pathLst>
                <a:path w="210820" h="88900">
                  <a:moveTo>
                    <a:pt x="0" y="0"/>
                  </a:moveTo>
                  <a:lnTo>
                    <a:pt x="210311" y="45326"/>
                  </a:lnTo>
                  <a:lnTo>
                    <a:pt x="0" y="88392"/>
                  </a:lnTo>
                  <a:lnTo>
                    <a:pt x="33921" y="4532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5328" y="3363468"/>
              <a:ext cx="153924" cy="929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1276" y="2979422"/>
              <a:ext cx="161549" cy="914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30465" y="5509260"/>
              <a:ext cx="156973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4240" y="5894825"/>
              <a:ext cx="164591" cy="883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Conditions</a:t>
            </a:r>
            <a:r>
              <a:rPr spc="-2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817115"/>
            <a:ext cx="6348095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cycle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wait-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graph.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7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knot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wait-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graph.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Conditions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Deadlock</a:t>
            </a:r>
            <a:r>
              <a:rPr spc="18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34452" y="1913635"/>
            <a:ext cx="746061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A knot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every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node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, all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reachable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38" y="5878067"/>
            <a:ext cx="42805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(a)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deadlock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deadlock.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652" y="3532632"/>
            <a:ext cx="2607564" cy="1741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1184" y="3532632"/>
            <a:ext cx="2607564" cy="1741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044" y="5579359"/>
            <a:ext cx="175259" cy="1585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4410" y="5579362"/>
            <a:ext cx="166116" cy="15849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565403"/>
            <a:ext cx="6742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Focus</a:t>
            </a:r>
            <a:r>
              <a:rPr sz="3200" spc="-25" dirty="0"/>
              <a:t> </a:t>
            </a:r>
            <a:r>
              <a:rPr sz="3200" dirty="0"/>
              <a:t>12:</a:t>
            </a:r>
            <a:r>
              <a:rPr sz="3200" spc="-20" dirty="0"/>
              <a:t> </a:t>
            </a:r>
            <a:r>
              <a:rPr sz="3200" dirty="0"/>
              <a:t>Rosenkrantz'</a:t>
            </a:r>
            <a:r>
              <a:rPr sz="3200" spc="-40" dirty="0"/>
              <a:t> </a:t>
            </a:r>
            <a:r>
              <a:rPr sz="3200" dirty="0"/>
              <a:t>Dynamic</a:t>
            </a:r>
            <a:r>
              <a:rPr sz="3200" spc="-10" dirty="0"/>
              <a:t> Priority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50276" y="1053084"/>
            <a:ext cx="4502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Scheme</a:t>
            </a:r>
            <a:r>
              <a:rPr sz="3200" spc="-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(using</a:t>
            </a:r>
            <a:r>
              <a:rPr sz="320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3366"/>
                </a:solidFill>
                <a:latin typeface="Times New Roman"/>
                <a:cs typeface="Times New Roman"/>
              </a:rPr>
              <a:t>timestamps)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96" y="2135123"/>
            <a:ext cx="3824604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T1:</a:t>
            </a:r>
            <a:endParaRPr sz="2000">
              <a:latin typeface="Times New Roman"/>
              <a:cs typeface="Times New Roman"/>
            </a:endParaRPr>
          </a:p>
          <a:p>
            <a:pPr marL="998219" marR="2071370">
              <a:lnSpc>
                <a:spcPct val="79000"/>
              </a:lnSpc>
              <a:spcBef>
                <a:spcPts val="405"/>
              </a:spcBef>
            </a:pPr>
            <a:r>
              <a:rPr sz="2000" dirty="0">
                <a:latin typeface="Times New Roman"/>
                <a:cs typeface="Times New Roman"/>
              </a:rPr>
              <a:t>lock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A; </a:t>
            </a:r>
            <a:r>
              <a:rPr sz="2000" dirty="0">
                <a:latin typeface="Times New Roman"/>
                <a:cs typeface="Times New Roman"/>
              </a:rPr>
              <a:t>lock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B;</a:t>
            </a:r>
            <a:endParaRPr sz="2000">
              <a:latin typeface="Times New Roman"/>
              <a:cs typeface="Times New Roman"/>
            </a:endParaRPr>
          </a:p>
          <a:p>
            <a:pPr marL="998219" marR="1056640">
              <a:lnSpc>
                <a:spcPct val="79000"/>
              </a:lnSpc>
            </a:pPr>
            <a:r>
              <a:rPr sz="2000" dirty="0">
                <a:latin typeface="Times New Roman"/>
                <a:cs typeface="Times New Roman"/>
              </a:rPr>
              <a:t>transaction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starts; </a:t>
            </a:r>
            <a:r>
              <a:rPr sz="2000" dirty="0">
                <a:latin typeface="Times New Roman"/>
                <a:cs typeface="Times New Roman"/>
              </a:rPr>
              <a:t>unlock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A;</a:t>
            </a:r>
            <a:endParaRPr sz="2000">
              <a:latin typeface="Times New Roman"/>
              <a:cs typeface="Times New Roman"/>
            </a:endParaRPr>
          </a:p>
          <a:p>
            <a:pPr marL="998219">
              <a:lnSpc>
                <a:spcPts val="1895"/>
              </a:lnSpc>
            </a:pPr>
            <a:r>
              <a:rPr sz="2000" dirty="0">
                <a:latin typeface="Times New Roman"/>
                <a:cs typeface="Times New Roman"/>
              </a:rPr>
              <a:t>unlock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B;</a:t>
            </a:r>
            <a:endParaRPr sz="2000">
              <a:latin typeface="Times New Roman"/>
              <a:cs typeface="Times New Roman"/>
            </a:endParaRPr>
          </a:p>
          <a:p>
            <a:pPr marL="389890" marR="203835" indent="-288925">
              <a:lnSpc>
                <a:spcPct val="79000"/>
              </a:lnSpc>
              <a:spcBef>
                <a:spcPts val="1920"/>
              </a:spcBef>
            </a:pPr>
            <a:r>
              <a:rPr sz="2000" b="1" spc="-20" dirty="0">
                <a:latin typeface="Times New Roman"/>
                <a:cs typeface="Times New Roman"/>
              </a:rPr>
              <a:t>wait-</a:t>
            </a:r>
            <a:r>
              <a:rPr sz="2000" b="1" dirty="0">
                <a:latin typeface="Times New Roman"/>
                <a:cs typeface="Times New Roman"/>
              </a:rPr>
              <a:t>die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(non-</a:t>
            </a:r>
            <a:r>
              <a:rPr sz="2000" dirty="0">
                <a:latin typeface="Times New Roman"/>
                <a:cs typeface="Times New Roman"/>
              </a:rPr>
              <a:t>preemptive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method)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LC</a:t>
            </a:r>
            <a:r>
              <a:rPr sz="1950" baseline="-12820" dirty="0">
                <a:latin typeface="Times New Roman"/>
                <a:cs typeface="Times New Roman"/>
              </a:rPr>
              <a:t>i</a:t>
            </a:r>
            <a:r>
              <a:rPr sz="1950" spc="262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LC</a:t>
            </a:r>
            <a:r>
              <a:rPr sz="1950" baseline="-12820" dirty="0">
                <a:latin typeface="Times New Roman"/>
                <a:cs typeface="Times New Roman"/>
              </a:rPr>
              <a:t>j</a:t>
            </a:r>
            <a:r>
              <a:rPr sz="1950" spc="262" baseline="-128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Lucida Sans Unicode"/>
                <a:cs typeface="Lucida Sans Unicode"/>
              </a:rPr>
              <a:t>→</a:t>
            </a:r>
            <a:r>
              <a:rPr sz="2000" spc="340" dirty="0">
                <a:latin typeface="Lucida Sans Unicode"/>
                <a:cs typeface="Lucida Sans Unicode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halt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i</a:t>
            </a:r>
            <a:r>
              <a:rPr sz="1950" spc="262" baseline="-128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(wait)</a:t>
            </a:r>
            <a:endParaRPr sz="2000">
              <a:latin typeface="Times New Roman"/>
              <a:cs typeface="Times New Roman"/>
            </a:endParaRPr>
          </a:p>
          <a:p>
            <a:pPr marL="692150">
              <a:lnSpc>
                <a:spcPts val="1645"/>
              </a:lnSpc>
              <a:tabLst>
                <a:tab pos="1831975" algn="l"/>
              </a:tabLst>
            </a:pPr>
            <a:r>
              <a:rPr sz="2000" dirty="0">
                <a:latin typeface="Times New Roman"/>
                <a:cs typeface="Times New Roman"/>
              </a:rPr>
              <a:t>LC</a:t>
            </a:r>
            <a:r>
              <a:rPr sz="1950" baseline="-12820" dirty="0">
                <a:latin typeface="Times New Roman"/>
                <a:cs typeface="Times New Roman"/>
              </a:rPr>
              <a:t>i</a:t>
            </a:r>
            <a:r>
              <a:rPr sz="1950" spc="270" baseline="-128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≥</a:t>
            </a:r>
            <a:r>
              <a:rPr sz="2000" spc="-20" dirty="0">
                <a:latin typeface="Times New Roman"/>
                <a:cs typeface="Times New Roman"/>
              </a:rPr>
              <a:t>LC</a:t>
            </a:r>
            <a:r>
              <a:rPr sz="1950" spc="-30" baseline="-12820" dirty="0">
                <a:latin typeface="Times New Roman"/>
                <a:cs typeface="Times New Roman"/>
              </a:rPr>
              <a:t>j</a:t>
            </a:r>
            <a:r>
              <a:rPr sz="1950" baseline="-12820" dirty="0">
                <a:latin typeface="Times New Roman"/>
                <a:cs typeface="Times New Roman"/>
              </a:rPr>
              <a:t>	</a:t>
            </a:r>
            <a:r>
              <a:rPr sz="2000" spc="110" dirty="0">
                <a:latin typeface="Lucida Sans Unicode"/>
                <a:cs typeface="Lucida Sans Unicode"/>
              </a:rPr>
              <a:t>→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kill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i</a:t>
            </a:r>
            <a:r>
              <a:rPr sz="1950" spc="240" baseline="-128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(die)</a:t>
            </a:r>
            <a:endParaRPr sz="2000">
              <a:latin typeface="Times New Roman"/>
              <a:cs typeface="Times New Roman"/>
            </a:endParaRPr>
          </a:p>
          <a:p>
            <a:pPr marL="426720">
              <a:lnSpc>
                <a:spcPts val="2245"/>
              </a:lnSpc>
            </a:pP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00330">
              <a:lnSpc>
                <a:spcPts val="2255"/>
              </a:lnSpc>
              <a:spcBef>
                <a:spcPts val="1200"/>
              </a:spcBef>
            </a:pPr>
            <a:r>
              <a:rPr sz="2000" b="1" spc="-10" dirty="0">
                <a:latin typeface="Times New Roman"/>
                <a:cs typeface="Times New Roman"/>
              </a:rPr>
              <a:t>wound-</a:t>
            </a:r>
            <a:r>
              <a:rPr sz="2000" b="1" dirty="0">
                <a:latin typeface="Times New Roman"/>
                <a:cs typeface="Times New Roman"/>
              </a:rPr>
              <a:t>wait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(preemptive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method)</a:t>
            </a:r>
            <a:endParaRPr sz="2000">
              <a:latin typeface="Times New Roman"/>
              <a:cs typeface="Times New Roman"/>
            </a:endParaRPr>
          </a:p>
          <a:p>
            <a:pPr marL="743585" marR="81280" indent="-316865">
              <a:lnSpc>
                <a:spcPct val="79000"/>
              </a:lnSpc>
              <a:spcBef>
                <a:spcPts val="360"/>
              </a:spcBef>
              <a:tabLst>
                <a:tab pos="1073150" algn="l"/>
                <a:tab pos="1842770" algn="l"/>
              </a:tabLst>
            </a:pP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LC</a:t>
            </a:r>
            <a:r>
              <a:rPr sz="1950" spc="-37" baseline="-12820" dirty="0">
                <a:latin typeface="Times New Roman"/>
                <a:cs typeface="Times New Roman"/>
              </a:rPr>
              <a:t>i</a:t>
            </a:r>
            <a:r>
              <a:rPr sz="1950" baseline="-1282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LC</a:t>
            </a:r>
            <a:r>
              <a:rPr sz="1950" spc="-37" baseline="-12820" dirty="0">
                <a:latin typeface="Times New Roman"/>
                <a:cs typeface="Times New Roman"/>
              </a:rPr>
              <a:t>j</a:t>
            </a:r>
            <a:r>
              <a:rPr sz="1950" baseline="-12820" dirty="0">
                <a:latin typeface="Times New Roman"/>
                <a:cs typeface="Times New Roman"/>
              </a:rPr>
              <a:t>	</a:t>
            </a:r>
            <a:r>
              <a:rPr sz="2000" spc="110" dirty="0">
                <a:latin typeface="Lucida Sans Unicode"/>
                <a:cs typeface="Lucida Sans Unicode"/>
              </a:rPr>
              <a:t>→</a:t>
            </a:r>
            <a:r>
              <a:rPr sz="2000" spc="320" dirty="0">
                <a:latin typeface="Lucida Sans Unicode"/>
                <a:cs typeface="Lucida Sans Unicode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kill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j</a:t>
            </a:r>
            <a:r>
              <a:rPr sz="1950" spc="247" baseline="-128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(wound) </a:t>
            </a:r>
            <a:r>
              <a:rPr sz="2000" dirty="0">
                <a:latin typeface="Times New Roman"/>
                <a:cs typeface="Times New Roman"/>
              </a:rPr>
              <a:t>LCi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Lucida Sans Unicode"/>
                <a:cs typeface="Lucida Sans Unicode"/>
              </a:rPr>
              <a:t>≥</a:t>
            </a:r>
            <a:r>
              <a:rPr sz="2000" spc="114" dirty="0">
                <a:latin typeface="Times New Roman"/>
                <a:cs typeface="Times New Roman"/>
              </a:rPr>
              <a:t>LCj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Lucida Sans Unicode"/>
                <a:cs typeface="Lucida Sans Unicode"/>
              </a:rPr>
              <a:t>→</a:t>
            </a:r>
            <a:r>
              <a:rPr sz="2000" spc="345" dirty="0">
                <a:latin typeface="Lucida Sans Unicode"/>
                <a:cs typeface="Lucida Sans Unicode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halt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i</a:t>
            </a:r>
            <a:r>
              <a:rPr sz="1950" spc="270" baseline="-128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(wait)</a:t>
            </a:r>
            <a:endParaRPr sz="2000">
              <a:latin typeface="Times New Roman"/>
              <a:cs typeface="Times New Roman"/>
            </a:endParaRPr>
          </a:p>
          <a:p>
            <a:pPr marL="490220">
              <a:lnSpc>
                <a:spcPts val="1895"/>
              </a:lnSpc>
            </a:pP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571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spc="-2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38" y="5801867"/>
            <a:ext cx="3851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7712" y="2576512"/>
            <a:ext cx="7953375" cy="2670175"/>
            <a:chOff x="747712" y="2576512"/>
            <a:chExt cx="7953375" cy="2670175"/>
          </a:xfrm>
        </p:grpSpPr>
        <p:sp>
          <p:nvSpPr>
            <p:cNvPr id="5" name="object 5"/>
            <p:cNvSpPr/>
            <p:nvPr/>
          </p:nvSpPr>
          <p:spPr>
            <a:xfrm>
              <a:off x="2346325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699" y="2576512"/>
              <a:ext cx="7952740" cy="2640965"/>
            </a:xfrm>
            <a:custGeom>
              <a:avLst/>
              <a:gdLst/>
              <a:ahLst/>
              <a:cxnLst/>
              <a:rect l="l" t="t" r="r" b="b"/>
              <a:pathLst>
                <a:path w="7952740" h="2640965">
                  <a:moveTo>
                    <a:pt x="14154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0" y="889000"/>
                  </a:lnTo>
                  <a:lnTo>
                    <a:pt x="0" y="1330325"/>
                  </a:lnTo>
                  <a:lnTo>
                    <a:pt x="0" y="1779270"/>
                  </a:lnTo>
                  <a:lnTo>
                    <a:pt x="0" y="2183765"/>
                  </a:lnTo>
                  <a:lnTo>
                    <a:pt x="0" y="2640965"/>
                  </a:lnTo>
                  <a:lnTo>
                    <a:pt x="1415415" y="2640965"/>
                  </a:lnTo>
                  <a:lnTo>
                    <a:pt x="1415415" y="457200"/>
                  </a:lnTo>
                  <a:lnTo>
                    <a:pt x="1415415" y="0"/>
                  </a:lnTo>
                  <a:close/>
                </a:path>
                <a:path w="7952740" h="2640965">
                  <a:moveTo>
                    <a:pt x="2696210" y="0"/>
                  </a:moveTo>
                  <a:lnTo>
                    <a:pt x="1415427" y="0"/>
                  </a:lnTo>
                  <a:lnTo>
                    <a:pt x="1415427" y="457200"/>
                  </a:lnTo>
                  <a:lnTo>
                    <a:pt x="1415427" y="889000"/>
                  </a:lnTo>
                  <a:lnTo>
                    <a:pt x="1415427" y="1330325"/>
                  </a:lnTo>
                  <a:lnTo>
                    <a:pt x="1415427" y="1779270"/>
                  </a:lnTo>
                  <a:lnTo>
                    <a:pt x="1415427" y="2183765"/>
                  </a:lnTo>
                  <a:lnTo>
                    <a:pt x="2696210" y="2183765"/>
                  </a:lnTo>
                  <a:lnTo>
                    <a:pt x="2696210" y="1779270"/>
                  </a:lnTo>
                  <a:lnTo>
                    <a:pt x="2696210" y="1330325"/>
                  </a:lnTo>
                  <a:lnTo>
                    <a:pt x="2696210" y="889000"/>
                  </a:lnTo>
                  <a:lnTo>
                    <a:pt x="2696210" y="457200"/>
                  </a:lnTo>
                  <a:lnTo>
                    <a:pt x="2696210" y="0"/>
                  </a:lnTo>
                  <a:close/>
                </a:path>
                <a:path w="7952740" h="2640965">
                  <a:moveTo>
                    <a:pt x="7952740" y="0"/>
                  </a:moveTo>
                  <a:lnTo>
                    <a:pt x="6013450" y="0"/>
                  </a:lnTo>
                  <a:lnTo>
                    <a:pt x="4666627" y="0"/>
                  </a:lnTo>
                  <a:lnTo>
                    <a:pt x="2696222" y="0"/>
                  </a:lnTo>
                  <a:lnTo>
                    <a:pt x="2696222" y="457200"/>
                  </a:lnTo>
                  <a:lnTo>
                    <a:pt x="2696222" y="889000"/>
                  </a:lnTo>
                  <a:lnTo>
                    <a:pt x="2696222" y="1330325"/>
                  </a:lnTo>
                  <a:lnTo>
                    <a:pt x="2696222" y="1779270"/>
                  </a:lnTo>
                  <a:lnTo>
                    <a:pt x="2696222" y="2183765"/>
                  </a:lnTo>
                  <a:lnTo>
                    <a:pt x="4666615" y="2183765"/>
                  </a:lnTo>
                  <a:lnTo>
                    <a:pt x="6013450" y="2183765"/>
                  </a:lnTo>
                  <a:lnTo>
                    <a:pt x="7952740" y="2183765"/>
                  </a:lnTo>
                  <a:lnTo>
                    <a:pt x="7952740" y="1779270"/>
                  </a:lnTo>
                  <a:lnTo>
                    <a:pt x="7952740" y="1330325"/>
                  </a:lnTo>
                  <a:lnTo>
                    <a:pt x="7952740" y="889000"/>
                  </a:lnTo>
                  <a:lnTo>
                    <a:pt x="7952740" y="457200"/>
                  </a:lnTo>
                  <a:lnTo>
                    <a:pt x="795274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86800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3127" y="4760276"/>
              <a:ext cx="1280795" cy="457200"/>
            </a:xfrm>
            <a:custGeom>
              <a:avLst/>
              <a:gdLst/>
              <a:ahLst/>
              <a:cxnLst/>
              <a:rect l="l" t="t" r="r" b="b"/>
              <a:pathLst>
                <a:path w="1280795" h="457200">
                  <a:moveTo>
                    <a:pt x="128079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80794" y="457200"/>
                  </a:lnTo>
                  <a:lnTo>
                    <a:pt x="1280794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1400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3922" y="4760276"/>
              <a:ext cx="1970405" cy="457200"/>
            </a:xfrm>
            <a:custGeom>
              <a:avLst/>
              <a:gdLst/>
              <a:ahLst/>
              <a:cxnLst/>
              <a:rect l="l" t="t" r="r" b="b"/>
              <a:pathLst>
                <a:path w="1970404" h="457200">
                  <a:moveTo>
                    <a:pt x="197040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970405" y="457200"/>
                  </a:lnTo>
                  <a:lnTo>
                    <a:pt x="1970405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16561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4326" y="4760276"/>
              <a:ext cx="1346835" cy="457200"/>
            </a:xfrm>
            <a:custGeom>
              <a:avLst/>
              <a:gdLst/>
              <a:ahLst/>
              <a:cxnLst/>
              <a:rect l="l" t="t" r="r" b="b"/>
              <a:pathLst>
                <a:path w="1346834" h="457200">
                  <a:moveTo>
                    <a:pt x="134683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46835" y="457200"/>
                  </a:lnTo>
                  <a:lnTo>
                    <a:pt x="1346835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2474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1161" y="4760276"/>
              <a:ext cx="1939289" cy="457200"/>
            </a:xfrm>
            <a:custGeom>
              <a:avLst/>
              <a:gdLst/>
              <a:ahLst/>
              <a:cxnLst/>
              <a:rect l="l" t="t" r="r" b="b"/>
              <a:pathLst>
                <a:path w="1939290" h="457200">
                  <a:moveTo>
                    <a:pt x="193928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939288" y="457200"/>
                  </a:lnTo>
                  <a:lnTo>
                    <a:pt x="193928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712" y="5217477"/>
              <a:ext cx="7952740" cy="0"/>
            </a:xfrm>
            <a:custGeom>
              <a:avLst/>
              <a:gdLst/>
              <a:ahLst/>
              <a:cxnLst/>
              <a:rect l="l" t="t" r="r" b="b"/>
              <a:pathLst>
                <a:path w="7952740">
                  <a:moveTo>
                    <a:pt x="0" y="0"/>
                  </a:moveTo>
                  <a:lnTo>
                    <a:pt x="795273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47712" y="2576512"/>
          <a:ext cx="7952740" cy="218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baseline="21367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950" spc="232" baseline="213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Retry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interval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2.1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3.3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40421" y="4771644"/>
            <a:ext cx="287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P5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4112" y="4771644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9187" y="4771644"/>
            <a:ext cx="333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4.0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4667" y="4771644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0262" y="4771644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Mutual</a:t>
            </a:r>
            <a:r>
              <a:rPr spc="-20" dirty="0"/>
              <a:t> </a:t>
            </a:r>
            <a:r>
              <a:rPr dirty="0"/>
              <a:t>Exclusion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834387"/>
            <a:ext cx="4121150" cy="3127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Requirements: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Freedom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deadlock.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Freedom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starvation.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Fairness.</a:t>
            </a:r>
            <a:endParaRPr sz="20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Measurements: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request.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Synchronization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delay.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time.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5" dirty="0"/>
              <a:t> </a:t>
            </a:r>
            <a:r>
              <a:rPr dirty="0"/>
              <a:t>13</a:t>
            </a:r>
            <a:r>
              <a:rPr spc="17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8340" y="4428235"/>
            <a:ext cx="154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wound-</a:t>
            </a:r>
            <a:r>
              <a:rPr sz="2400" spc="-10" dirty="0">
                <a:latin typeface="Times New Roman"/>
                <a:cs typeface="Times New Roman"/>
              </a:rPr>
              <a:t>wait: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956308"/>
            <a:ext cx="119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wait-</a:t>
            </a:r>
            <a:r>
              <a:rPr sz="2400" spc="-20" dirty="0">
                <a:latin typeface="Times New Roman"/>
                <a:cs typeface="Times New Roman"/>
              </a:rPr>
              <a:t>die</a:t>
            </a:r>
            <a:r>
              <a:rPr sz="2400" spc="-2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3761229"/>
            <a:ext cx="134112" cy="670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8001" y="3761232"/>
            <a:ext cx="131068" cy="716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1676" y="3761233"/>
            <a:ext cx="134112" cy="670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26885" y="3761232"/>
            <a:ext cx="306328" cy="716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4757" y="3761233"/>
            <a:ext cx="138680" cy="670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71514" y="3761232"/>
            <a:ext cx="132590" cy="7162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97066" y="3761233"/>
            <a:ext cx="137158" cy="670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56602" y="3761233"/>
            <a:ext cx="134112" cy="670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25865" y="3761233"/>
            <a:ext cx="135637" cy="670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2602" y="3957828"/>
            <a:ext cx="236215" cy="70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8000" y="3957828"/>
            <a:ext cx="179842" cy="685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06722" y="3957828"/>
            <a:ext cx="182884" cy="685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79520" y="3957828"/>
            <a:ext cx="176782" cy="6858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56182" y="3957828"/>
            <a:ext cx="178300" cy="685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97066" y="3957828"/>
            <a:ext cx="178301" cy="685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56602" y="3957828"/>
            <a:ext cx="175256" cy="6858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77594" y="2618232"/>
            <a:ext cx="8290559" cy="1004569"/>
            <a:chOff x="577594" y="2618232"/>
            <a:chExt cx="8290559" cy="1004569"/>
          </a:xfrm>
        </p:grpSpPr>
        <p:sp>
          <p:nvSpPr>
            <p:cNvPr id="22" name="object 22"/>
            <p:cNvSpPr/>
            <p:nvPr/>
          </p:nvSpPr>
          <p:spPr>
            <a:xfrm>
              <a:off x="638554" y="3113532"/>
              <a:ext cx="8223884" cy="1905"/>
            </a:xfrm>
            <a:custGeom>
              <a:avLst/>
              <a:gdLst/>
              <a:ahLst/>
              <a:cxnLst/>
              <a:rect l="l" t="t" r="r" b="b"/>
              <a:pathLst>
                <a:path w="8223884" h="1905">
                  <a:moveTo>
                    <a:pt x="0" y="0"/>
                  </a:moveTo>
                  <a:lnTo>
                    <a:pt x="8223504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22790" y="3070860"/>
              <a:ext cx="201295" cy="81280"/>
            </a:xfrm>
            <a:custGeom>
              <a:avLst/>
              <a:gdLst/>
              <a:ahLst/>
              <a:cxnLst/>
              <a:rect l="l" t="t" r="r" b="b"/>
              <a:pathLst>
                <a:path w="201295" h="81280">
                  <a:moveTo>
                    <a:pt x="0" y="0"/>
                  </a:moveTo>
                  <a:lnTo>
                    <a:pt x="201168" y="41884"/>
                  </a:lnTo>
                  <a:lnTo>
                    <a:pt x="0" y="807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7594" y="2618232"/>
              <a:ext cx="6536434" cy="10043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28914" y="2618232"/>
              <a:ext cx="1036320" cy="10043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72503" y="3253740"/>
              <a:ext cx="277363" cy="71627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1494" y="3761228"/>
            <a:ext cx="126496" cy="6706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779521" y="3761233"/>
            <a:ext cx="140204" cy="6705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741676" y="3957828"/>
            <a:ext cx="178310" cy="6858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49222" y="4986528"/>
            <a:ext cx="8147684" cy="1183005"/>
            <a:chOff x="649222" y="4986528"/>
            <a:chExt cx="8147684" cy="1183005"/>
          </a:xfrm>
        </p:grpSpPr>
        <p:sp>
          <p:nvSpPr>
            <p:cNvPr id="31" name="object 31"/>
            <p:cNvSpPr/>
            <p:nvPr/>
          </p:nvSpPr>
          <p:spPr>
            <a:xfrm>
              <a:off x="710182" y="5576316"/>
              <a:ext cx="8080375" cy="1905"/>
            </a:xfrm>
            <a:custGeom>
              <a:avLst/>
              <a:gdLst/>
              <a:ahLst/>
              <a:cxnLst/>
              <a:rect l="l" t="t" r="r" b="b"/>
              <a:pathLst>
                <a:path w="8080375" h="1904">
                  <a:moveTo>
                    <a:pt x="0" y="0"/>
                  </a:moveTo>
                  <a:lnTo>
                    <a:pt x="8080248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51163" y="5530596"/>
              <a:ext cx="201295" cy="97790"/>
            </a:xfrm>
            <a:custGeom>
              <a:avLst/>
              <a:gdLst/>
              <a:ahLst/>
              <a:cxnLst/>
              <a:rect l="l" t="t" r="r" b="b"/>
              <a:pathLst>
                <a:path w="201295" h="97789">
                  <a:moveTo>
                    <a:pt x="0" y="0"/>
                  </a:moveTo>
                  <a:lnTo>
                    <a:pt x="201168" y="46964"/>
                  </a:lnTo>
                  <a:lnTo>
                    <a:pt x="0" y="9753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9222" y="4986528"/>
              <a:ext cx="8016238" cy="1182622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10181" y="6278052"/>
            <a:ext cx="126364" cy="82550"/>
            <a:chOff x="710181" y="6278052"/>
            <a:chExt cx="126364" cy="82550"/>
          </a:xfrm>
        </p:grpSpPr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181" y="6281924"/>
              <a:ext cx="70103" cy="777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0849" y="6279641"/>
              <a:ext cx="25400" cy="79375"/>
            </a:xfrm>
            <a:custGeom>
              <a:avLst/>
              <a:gdLst/>
              <a:ahLst/>
              <a:cxnLst/>
              <a:rect l="l" t="t" r="r" b="b"/>
              <a:pathLst>
                <a:path w="25400" h="79375">
                  <a:moveTo>
                    <a:pt x="25146" y="75641"/>
                  </a:moveTo>
                  <a:lnTo>
                    <a:pt x="20955" y="75641"/>
                  </a:lnTo>
                  <a:lnTo>
                    <a:pt x="20955" y="0"/>
                  </a:lnTo>
                  <a:lnTo>
                    <a:pt x="0" y="10807"/>
                  </a:lnTo>
                  <a:lnTo>
                    <a:pt x="8382" y="10807"/>
                  </a:lnTo>
                  <a:lnTo>
                    <a:pt x="8382" y="14414"/>
                  </a:lnTo>
                  <a:lnTo>
                    <a:pt x="12573" y="14414"/>
                  </a:lnTo>
                  <a:lnTo>
                    <a:pt x="12573" y="75641"/>
                  </a:lnTo>
                  <a:lnTo>
                    <a:pt x="8382" y="75641"/>
                  </a:lnTo>
                  <a:lnTo>
                    <a:pt x="8382" y="79248"/>
                  </a:lnTo>
                  <a:lnTo>
                    <a:pt x="25146" y="79248"/>
                  </a:lnTo>
                  <a:lnTo>
                    <a:pt x="25146" y="756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0861" y="6279639"/>
              <a:ext cx="33655" cy="79375"/>
            </a:xfrm>
            <a:custGeom>
              <a:avLst/>
              <a:gdLst/>
              <a:ahLst/>
              <a:cxnLst/>
              <a:rect l="l" t="t" r="r" b="b"/>
              <a:pathLst>
                <a:path w="33655" h="79375">
                  <a:moveTo>
                    <a:pt x="0" y="10807"/>
                  </a:moveTo>
                  <a:lnTo>
                    <a:pt x="20955" y="0"/>
                  </a:lnTo>
                  <a:lnTo>
                    <a:pt x="20955" y="68440"/>
                  </a:lnTo>
                  <a:lnTo>
                    <a:pt x="20955" y="75641"/>
                  </a:lnTo>
                  <a:lnTo>
                    <a:pt x="25146" y="75641"/>
                  </a:lnTo>
                  <a:lnTo>
                    <a:pt x="25146" y="79247"/>
                  </a:lnTo>
                  <a:lnTo>
                    <a:pt x="33528" y="79247"/>
                  </a:lnTo>
                  <a:lnTo>
                    <a:pt x="0" y="79247"/>
                  </a:lnTo>
                  <a:lnTo>
                    <a:pt x="8382" y="79247"/>
                  </a:lnTo>
                  <a:lnTo>
                    <a:pt x="8382" y="75641"/>
                  </a:lnTo>
                  <a:lnTo>
                    <a:pt x="12573" y="75641"/>
                  </a:lnTo>
                  <a:lnTo>
                    <a:pt x="12573" y="72047"/>
                  </a:lnTo>
                  <a:lnTo>
                    <a:pt x="12573" y="68440"/>
                  </a:lnTo>
                  <a:lnTo>
                    <a:pt x="12573" y="25222"/>
                  </a:lnTo>
                  <a:lnTo>
                    <a:pt x="12573" y="18008"/>
                  </a:lnTo>
                  <a:lnTo>
                    <a:pt x="12573" y="14414"/>
                  </a:lnTo>
                  <a:lnTo>
                    <a:pt x="8382" y="14414"/>
                  </a:lnTo>
                  <a:lnTo>
                    <a:pt x="8382" y="10807"/>
                  </a:lnTo>
                  <a:lnTo>
                    <a:pt x="4191" y="10807"/>
                  </a:lnTo>
                  <a:lnTo>
                    <a:pt x="0" y="108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58241" y="6278883"/>
            <a:ext cx="138680" cy="8077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06289" y="6278876"/>
            <a:ext cx="132592" cy="8381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988813" y="6278877"/>
            <a:ext cx="128020" cy="8077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618234" y="6278873"/>
            <a:ext cx="137156" cy="8077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337557" y="6281924"/>
            <a:ext cx="132589" cy="8077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06296" y="6530340"/>
            <a:ext cx="207259" cy="8534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988820" y="6530340"/>
            <a:ext cx="207260" cy="8534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618224" y="6530340"/>
            <a:ext cx="204218" cy="8534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37558" y="6530340"/>
            <a:ext cx="204211" cy="8534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38783" y="6530333"/>
            <a:ext cx="437387" cy="1066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Load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38" y="6259067"/>
            <a:ext cx="4457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taxonomy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7638" y="2106928"/>
            <a:ext cx="1790700" cy="271780"/>
          </a:xfrm>
          <a:custGeom>
            <a:avLst/>
            <a:gdLst/>
            <a:ahLst/>
            <a:cxnLst/>
            <a:rect l="l" t="t" r="r" b="b"/>
            <a:pathLst>
              <a:path w="1790700" h="271780">
                <a:moveTo>
                  <a:pt x="938784" y="0"/>
                </a:moveTo>
                <a:lnTo>
                  <a:pt x="0" y="271272"/>
                </a:lnTo>
              </a:path>
              <a:path w="1790700" h="271780">
                <a:moveTo>
                  <a:pt x="938784" y="0"/>
                </a:moveTo>
                <a:lnTo>
                  <a:pt x="1790700" y="27127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3938" y="5601460"/>
            <a:ext cx="977265" cy="340360"/>
          </a:xfrm>
          <a:custGeom>
            <a:avLst/>
            <a:gdLst/>
            <a:ahLst/>
            <a:cxnLst/>
            <a:rect l="l" t="t" r="r" b="b"/>
            <a:pathLst>
              <a:path w="977264" h="340360">
                <a:moveTo>
                  <a:pt x="394715" y="0"/>
                </a:moveTo>
                <a:lnTo>
                  <a:pt x="0" y="339852"/>
                </a:lnTo>
              </a:path>
              <a:path w="977264" h="340360">
                <a:moveTo>
                  <a:pt x="394715" y="0"/>
                </a:moveTo>
                <a:lnTo>
                  <a:pt x="976884" y="33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47258" y="3363467"/>
            <a:ext cx="1278890" cy="553720"/>
            <a:chOff x="4747258" y="3363467"/>
            <a:chExt cx="1278890" cy="553720"/>
          </a:xfrm>
        </p:grpSpPr>
        <p:sp>
          <p:nvSpPr>
            <p:cNvPr id="7" name="object 7"/>
            <p:cNvSpPr/>
            <p:nvPr/>
          </p:nvSpPr>
          <p:spPr>
            <a:xfrm>
              <a:off x="4751068" y="3385564"/>
              <a:ext cx="518159" cy="527685"/>
            </a:xfrm>
            <a:custGeom>
              <a:avLst/>
              <a:gdLst/>
              <a:ahLst/>
              <a:cxnLst/>
              <a:rect l="l" t="t" r="r" b="b"/>
              <a:pathLst>
                <a:path w="518160" h="527685">
                  <a:moveTo>
                    <a:pt x="518159" y="0"/>
                  </a:moveTo>
                  <a:lnTo>
                    <a:pt x="0" y="52730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1608" y="3367276"/>
              <a:ext cx="760730" cy="483234"/>
            </a:xfrm>
            <a:custGeom>
              <a:avLst/>
              <a:gdLst/>
              <a:ahLst/>
              <a:cxnLst/>
              <a:rect l="l" t="t" r="r" b="b"/>
              <a:pathLst>
                <a:path w="760729" h="483235">
                  <a:moveTo>
                    <a:pt x="0" y="0"/>
                  </a:moveTo>
                  <a:lnTo>
                    <a:pt x="760477" y="48310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1608" y="3367276"/>
              <a:ext cx="760730" cy="483234"/>
            </a:xfrm>
            <a:custGeom>
              <a:avLst/>
              <a:gdLst/>
              <a:ahLst/>
              <a:cxnLst/>
              <a:rect l="l" t="t" r="r" b="b"/>
              <a:pathLst>
                <a:path w="760729" h="483235">
                  <a:moveTo>
                    <a:pt x="0" y="0"/>
                  </a:moveTo>
                  <a:lnTo>
                    <a:pt x="760477" y="483107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125" y="1912613"/>
            <a:ext cx="1089651" cy="929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2285" y="2493264"/>
            <a:ext cx="353565" cy="944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5070" y="2493261"/>
            <a:ext cx="422148" cy="944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04745" y="3243072"/>
            <a:ext cx="347469" cy="9296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84805" y="5423910"/>
            <a:ext cx="714753" cy="11887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4072" y="6036563"/>
            <a:ext cx="832105" cy="1219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66032" y="6036563"/>
            <a:ext cx="571500" cy="960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23516" y="5423915"/>
            <a:ext cx="510536" cy="11887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121150" y="2665476"/>
            <a:ext cx="2429510" cy="628015"/>
            <a:chOff x="3121150" y="2665476"/>
            <a:chExt cx="2429510" cy="628015"/>
          </a:xfrm>
        </p:grpSpPr>
        <p:sp>
          <p:nvSpPr>
            <p:cNvPr id="19" name="object 19"/>
            <p:cNvSpPr/>
            <p:nvPr/>
          </p:nvSpPr>
          <p:spPr>
            <a:xfrm>
              <a:off x="3124960" y="2669286"/>
              <a:ext cx="2144395" cy="478790"/>
            </a:xfrm>
            <a:custGeom>
              <a:avLst/>
              <a:gdLst/>
              <a:ahLst/>
              <a:cxnLst/>
              <a:rect l="l" t="t" r="r" b="b"/>
              <a:pathLst>
                <a:path w="2144395" h="478789">
                  <a:moveTo>
                    <a:pt x="1103376" y="0"/>
                  </a:moveTo>
                  <a:lnTo>
                    <a:pt x="0" y="478537"/>
                  </a:lnTo>
                </a:path>
                <a:path w="2144395" h="478789">
                  <a:moveTo>
                    <a:pt x="1103376" y="0"/>
                  </a:moveTo>
                  <a:lnTo>
                    <a:pt x="2144267" y="42672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0430" y="3174492"/>
              <a:ext cx="569976" cy="11887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394206" y="3433570"/>
            <a:ext cx="4288790" cy="1940560"/>
            <a:chOff x="2394206" y="3433570"/>
            <a:chExt cx="4288790" cy="1940560"/>
          </a:xfrm>
        </p:grpSpPr>
        <p:sp>
          <p:nvSpPr>
            <p:cNvPr id="22" name="object 22"/>
            <p:cNvSpPr/>
            <p:nvPr/>
          </p:nvSpPr>
          <p:spPr>
            <a:xfrm>
              <a:off x="4165854" y="4187188"/>
              <a:ext cx="1750060" cy="527685"/>
            </a:xfrm>
            <a:custGeom>
              <a:avLst/>
              <a:gdLst/>
              <a:ahLst/>
              <a:cxnLst/>
              <a:rect l="l" t="t" r="r" b="b"/>
              <a:pathLst>
                <a:path w="1750060" h="527685">
                  <a:moveTo>
                    <a:pt x="585215" y="0"/>
                  </a:moveTo>
                  <a:lnTo>
                    <a:pt x="0" y="527304"/>
                  </a:lnTo>
                </a:path>
                <a:path w="1750060" h="527685">
                  <a:moveTo>
                    <a:pt x="585215" y="0"/>
                  </a:moveTo>
                  <a:lnTo>
                    <a:pt x="1749552" y="47548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8016" y="3437380"/>
              <a:ext cx="1767839" cy="1932939"/>
            </a:xfrm>
            <a:custGeom>
              <a:avLst/>
              <a:gdLst/>
              <a:ahLst/>
              <a:cxnLst/>
              <a:rect l="l" t="t" r="r" b="b"/>
              <a:pathLst>
                <a:path w="1767839" h="1932939">
                  <a:moveTo>
                    <a:pt x="673074" y="0"/>
                  </a:moveTo>
                  <a:lnTo>
                    <a:pt x="0" y="1932432"/>
                  </a:lnTo>
                  <a:lnTo>
                    <a:pt x="1767839" y="158711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43706" y="53012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3706" y="5023864"/>
              <a:ext cx="422275" cy="346075"/>
            </a:xfrm>
            <a:custGeom>
              <a:avLst/>
              <a:gdLst/>
              <a:ahLst/>
              <a:cxnLst/>
              <a:rect l="l" t="t" r="r" b="b"/>
              <a:pathLst>
                <a:path w="422275" h="346075">
                  <a:moveTo>
                    <a:pt x="422148" y="0"/>
                  </a:moveTo>
                  <a:lnTo>
                    <a:pt x="0" y="345947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622" y="3437380"/>
              <a:ext cx="672465" cy="1932939"/>
            </a:xfrm>
            <a:custGeom>
              <a:avLst/>
              <a:gdLst/>
              <a:ahLst/>
              <a:cxnLst/>
              <a:rect l="l" t="t" r="r" b="b"/>
              <a:pathLst>
                <a:path w="672464" h="1932939">
                  <a:moveTo>
                    <a:pt x="672085" y="1932432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8957" y="4809742"/>
              <a:ext cx="761994" cy="11886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7262" y="4009636"/>
              <a:ext cx="1205476" cy="929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95344" y="4009636"/>
              <a:ext cx="1362455" cy="929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69052" y="4829554"/>
              <a:ext cx="1007365" cy="120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Static</a:t>
            </a:r>
            <a:r>
              <a:rPr spc="-30" dirty="0"/>
              <a:t> </a:t>
            </a:r>
            <a:r>
              <a:rPr dirty="0"/>
              <a:t>Load</a:t>
            </a:r>
            <a:r>
              <a:rPr spc="-20" dirty="0"/>
              <a:t> </a:t>
            </a:r>
            <a:r>
              <a:rPr dirty="0"/>
              <a:t>Distribution</a:t>
            </a:r>
            <a:r>
              <a:rPr spc="170" dirty="0"/>
              <a:t> </a:t>
            </a:r>
            <a:r>
              <a:rPr sz="3200" dirty="0"/>
              <a:t>(task</a:t>
            </a:r>
            <a:r>
              <a:rPr sz="3200" spc="-35" dirty="0"/>
              <a:t> </a:t>
            </a:r>
            <a:r>
              <a:rPr sz="3200" spc="-10" dirty="0"/>
              <a:t>scheduling)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1551" y="1834387"/>
            <a:ext cx="5377180" cy="2463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Processor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interconnections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Horizontal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vertical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partitioning.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minimization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partition.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duplication.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8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allocation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917" y="1913635"/>
            <a:ext cx="7623175" cy="1574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137795" indent="-342265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Task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precedence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graph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precedence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tasks.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Task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interaction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graph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interactions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tasks.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8" y="6336284"/>
            <a:ext cx="521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(a)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precedence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graph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graph.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954" y="3610354"/>
            <a:ext cx="1991865" cy="22235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8866" y="3837432"/>
            <a:ext cx="1880608" cy="15148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7604" y="6067040"/>
            <a:ext cx="156971" cy="12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0010" y="6067040"/>
            <a:ext cx="166115" cy="1219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spc="-2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738" y="5856732"/>
            <a:ext cx="3696335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sz="2000" dirty="0">
                <a:latin typeface="Times New Roman"/>
                <a:cs typeface="Times New Roman"/>
              </a:rPr>
              <a:t>Mapping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(a)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(b).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032" y="2549650"/>
            <a:ext cx="1863851" cy="22692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378" y="3093720"/>
            <a:ext cx="1863852" cy="16261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382" y="5065769"/>
            <a:ext cx="158495" cy="1295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1158" y="5061208"/>
            <a:ext cx="169163" cy="13411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14</a:t>
            </a:r>
            <a:r>
              <a:rPr spc="-1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8517" y="1868931"/>
            <a:ext cx="8075295" cy="4527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07365" marR="157480" indent="-342265">
              <a:lnSpc>
                <a:spcPts val="3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dilation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edge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50" i="1" baseline="-14619" dirty="0">
                <a:latin typeface="Times New Roman"/>
                <a:cs typeface="Times New Roman"/>
              </a:rPr>
              <a:t>t</a:t>
            </a:r>
            <a:r>
              <a:rPr sz="2850" i="1" spc="232" baseline="-146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length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path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50" i="1" baseline="-14619" dirty="0">
                <a:latin typeface="Times New Roman"/>
                <a:cs typeface="Times New Roman"/>
              </a:rPr>
              <a:t>p</a:t>
            </a:r>
            <a:r>
              <a:rPr sz="2850" i="1" spc="240" baseline="-146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edge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50" i="1" baseline="-14619" dirty="0">
                <a:latin typeface="Times New Roman"/>
                <a:cs typeface="Times New Roman"/>
              </a:rPr>
              <a:t>t</a:t>
            </a:r>
            <a:r>
              <a:rPr sz="2850" i="1" spc="254" baseline="-14619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mapped.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dilation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embedding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maximum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edge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dilation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50" i="1" spc="-37" baseline="-14619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07365" marR="181610" indent="-342265">
              <a:lnSpc>
                <a:spcPts val="3000"/>
              </a:lnSpc>
              <a:spcBef>
                <a:spcPts val="69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expansion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embedding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ratio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50" i="1" baseline="-14619" dirty="0">
                <a:latin typeface="Times New Roman"/>
                <a:cs typeface="Times New Roman"/>
              </a:rPr>
              <a:t>t</a:t>
            </a:r>
            <a:r>
              <a:rPr sz="2850" i="1" spc="217" baseline="-146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50" i="1" spc="-37" baseline="-14619" dirty="0">
                <a:latin typeface="Times New Roman"/>
                <a:cs typeface="Times New Roman"/>
              </a:rPr>
              <a:t>p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07365" marR="495300" indent="-342265">
              <a:lnSpc>
                <a:spcPts val="3000"/>
              </a:lnSpc>
              <a:spcBef>
                <a:spcPts val="69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congestion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embedding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maximum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paths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edge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50" i="1" baseline="-14619" dirty="0">
                <a:latin typeface="Times New Roman"/>
                <a:cs typeface="Times New Roman"/>
              </a:rPr>
              <a:t>p</a:t>
            </a:r>
            <a:r>
              <a:rPr sz="2850" i="1" spc="209" baseline="-14619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where </a:t>
            </a:r>
            <a:r>
              <a:rPr sz="2800" dirty="0">
                <a:latin typeface="Times New Roman"/>
                <a:cs typeface="Times New Roman"/>
              </a:rPr>
              <a:t>every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path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edge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50" i="1" spc="-37" baseline="-14619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07365" marR="327025" indent="-341630">
              <a:lnSpc>
                <a:spcPts val="3000"/>
              </a:lnSpc>
              <a:spcBef>
                <a:spcPts val="69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load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embedding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maximum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50" i="1" baseline="-14619" dirty="0">
                <a:latin typeface="Times New Roman"/>
                <a:cs typeface="Times New Roman"/>
              </a:rPr>
              <a:t>t</a:t>
            </a:r>
            <a:r>
              <a:rPr sz="2850" i="1" spc="217" baseline="-146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assigned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processor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50" i="1" spc="-37" baseline="-14619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Periodic</a:t>
            </a:r>
            <a:r>
              <a:rPr spc="-15" dirty="0"/>
              <a:t> </a:t>
            </a:r>
            <a:r>
              <a:rPr dirty="0"/>
              <a:t>Tasks</a:t>
            </a:r>
            <a:r>
              <a:rPr spc="-10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spc="-20" dirty="0"/>
              <a:t>Real-</a:t>
            </a:r>
            <a:r>
              <a:rPr dirty="0"/>
              <a:t>time</a:t>
            </a:r>
            <a:r>
              <a:rPr spc="20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751" y="1834387"/>
            <a:ext cx="6958330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051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baseline="-13888" dirty="0">
                <a:latin typeface="Times New Roman"/>
                <a:cs typeface="Times New Roman"/>
              </a:rPr>
              <a:t>i</a:t>
            </a:r>
            <a:r>
              <a:rPr sz="2400" i="1" spc="30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period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baseline="-13888" dirty="0">
                <a:latin typeface="Times New Roman"/>
                <a:cs typeface="Times New Roman"/>
              </a:rPr>
              <a:t>i</a:t>
            </a:r>
            <a:r>
              <a:rPr sz="2400" i="1" spc="27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c</a:t>
            </a:r>
            <a:r>
              <a:rPr sz="2400" i="1" spc="-37" baseline="-13888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051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request.</a:t>
            </a:r>
            <a:endParaRPr sz="2400">
              <a:latin typeface="Times New Roman"/>
              <a:cs typeface="Times New Roman"/>
            </a:endParaRPr>
          </a:p>
          <a:p>
            <a:pPr marL="4051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502411"/>
            <a:ext cx="7778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Liu</a:t>
            </a:r>
            <a:r>
              <a:rPr spc="-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Layland's</a:t>
            </a:r>
            <a:r>
              <a:rPr spc="25" dirty="0"/>
              <a:t> </a:t>
            </a:r>
            <a:r>
              <a:rPr dirty="0"/>
              <a:t>Solutions</a:t>
            </a:r>
            <a:r>
              <a:rPr spc="35" dirty="0"/>
              <a:t> </a:t>
            </a:r>
            <a:r>
              <a:rPr sz="3200" spc="-20" dirty="0"/>
              <a:t>(priority-</a:t>
            </a:r>
            <a:r>
              <a:rPr sz="3200" spc="-10" dirty="0"/>
              <a:t>driven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50034" y="1053084"/>
            <a:ext cx="7390765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and</a:t>
            </a:r>
            <a:r>
              <a:rPr sz="32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3366"/>
                </a:solidFill>
                <a:latin typeface="Times New Roman"/>
                <a:cs typeface="Times New Roman"/>
              </a:rPr>
              <a:t>preemptive)</a:t>
            </a:r>
            <a:endParaRPr sz="3200">
              <a:latin typeface="Times New Roman"/>
              <a:cs typeface="Times New Roman"/>
            </a:endParaRPr>
          </a:p>
          <a:p>
            <a:pPr marL="396240" marR="106045" indent="-342265">
              <a:lnSpc>
                <a:spcPct val="101099"/>
              </a:lnSpc>
              <a:spcBef>
                <a:spcPts val="28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sz="2800" i="1" dirty="0">
                <a:latin typeface="Times New Roman"/>
                <a:cs typeface="Times New Roman"/>
              </a:rPr>
              <a:t>Rate</a:t>
            </a:r>
            <a:r>
              <a:rPr sz="2800" i="1" spc="-1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monotonic</a:t>
            </a:r>
            <a:r>
              <a:rPr sz="2800" i="1" spc="-1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scheduling</a:t>
            </a:r>
            <a:r>
              <a:rPr sz="2800" i="1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(fixed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priority </a:t>
            </a:r>
            <a:r>
              <a:rPr sz="2800" dirty="0">
                <a:latin typeface="Times New Roman"/>
                <a:cs typeface="Times New Roman"/>
              </a:rPr>
              <a:t>assignment).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Tasks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higher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request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higher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priorities.</a:t>
            </a:r>
            <a:endParaRPr sz="2800">
              <a:latin typeface="Times New Roman"/>
              <a:cs typeface="Times New Roman"/>
            </a:endParaRPr>
          </a:p>
          <a:p>
            <a:pPr marL="396240" marR="5080" indent="-342265">
              <a:lnSpc>
                <a:spcPct val="100200"/>
              </a:lnSpc>
              <a:spcBef>
                <a:spcPts val="6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sz="2800" i="1" dirty="0">
                <a:latin typeface="Times New Roman"/>
                <a:cs typeface="Times New Roman"/>
              </a:rPr>
              <a:t>Deadline</a:t>
            </a:r>
            <a:r>
              <a:rPr sz="2800" i="1" spc="-1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driven</a:t>
            </a:r>
            <a:r>
              <a:rPr sz="2800" i="1" spc="-1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scheduling</a:t>
            </a:r>
            <a:r>
              <a:rPr sz="2800" i="1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(dynamic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priority </a:t>
            </a:r>
            <a:r>
              <a:rPr sz="2800" dirty="0">
                <a:latin typeface="Times New Roman"/>
                <a:cs typeface="Times New Roman"/>
              </a:rPr>
              <a:t>assignment).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task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assigned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highest </a:t>
            </a:r>
            <a:r>
              <a:rPr sz="2800" dirty="0">
                <a:latin typeface="Times New Roman"/>
                <a:cs typeface="Times New Roman"/>
              </a:rPr>
              <a:t>priority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deadline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current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request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nearest.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642" y="990091"/>
            <a:ext cx="264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Schedulability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51" y="1834387"/>
            <a:ext cx="4782820" cy="40716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81330" indent="-341630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1330" algn="l"/>
                <a:tab pos="481965" algn="l"/>
              </a:tabLst>
            </a:pPr>
            <a:r>
              <a:rPr sz="2400" dirty="0">
                <a:latin typeface="Times New Roman"/>
                <a:cs typeface="Times New Roman"/>
              </a:rPr>
              <a:t>Deadline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schedule: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iff</a:t>
            </a:r>
            <a:endParaRPr sz="24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225"/>
              </a:spcBef>
            </a:pPr>
            <a:r>
              <a:rPr sz="160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185"/>
              </a:spcBef>
              <a:tabLst>
                <a:tab pos="2338070" algn="l"/>
              </a:tabLst>
            </a:pPr>
            <a:r>
              <a:rPr sz="2400" spc="-305" dirty="0">
                <a:latin typeface="Lucida Sans Unicode"/>
                <a:cs typeface="Lucida Sans Unicode"/>
              </a:rPr>
              <a:t>∑</a:t>
            </a:r>
            <a:r>
              <a:rPr sz="2400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/t</a:t>
            </a:r>
            <a:r>
              <a:rPr sz="2400" baseline="-13888" dirty="0">
                <a:latin typeface="Times New Roman"/>
                <a:cs typeface="Times New Roman"/>
              </a:rPr>
              <a:t>i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≤</a:t>
            </a:r>
            <a:r>
              <a:rPr sz="2400" spc="-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Times New Roman"/>
                <a:cs typeface="Times New Roman"/>
              </a:rPr>
              <a:t>i=0</a:t>
            </a:r>
            <a:endParaRPr sz="1600">
              <a:latin typeface="Times New Roman"/>
              <a:cs typeface="Times New Roman"/>
            </a:endParaRPr>
          </a:p>
          <a:p>
            <a:pPr marL="481330" indent="-341630">
              <a:lnSpc>
                <a:spcPct val="100000"/>
              </a:lnSpc>
              <a:spcBef>
                <a:spcPts val="2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1330" algn="l"/>
                <a:tab pos="481965" algn="l"/>
              </a:tabLst>
            </a:pP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monotonic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schedule: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185"/>
              </a:spcBef>
              <a:tabLst>
                <a:tab pos="2338070" algn="l"/>
              </a:tabLst>
            </a:pPr>
            <a:r>
              <a:rPr sz="2400" spc="-305" dirty="0">
                <a:latin typeface="Lucida Sans Unicode"/>
                <a:cs typeface="Lucida Sans Unicode"/>
              </a:rPr>
              <a:t>∑</a:t>
            </a:r>
            <a:r>
              <a:rPr sz="2400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/t</a:t>
            </a:r>
            <a:r>
              <a:rPr sz="2400" baseline="-13888" dirty="0">
                <a:latin typeface="Times New Roman"/>
                <a:cs typeface="Times New Roman"/>
              </a:rPr>
              <a:t>i</a:t>
            </a:r>
            <a:r>
              <a:rPr sz="2400" spc="24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≤</a:t>
            </a:r>
            <a:r>
              <a:rPr sz="2400" dirty="0">
                <a:latin typeface="Times New Roman"/>
                <a:cs typeface="Times New Roman"/>
              </a:rPr>
              <a:t>n(2</a:t>
            </a:r>
            <a:r>
              <a:rPr sz="2400" baseline="20833" dirty="0">
                <a:latin typeface="Times New Roman"/>
                <a:cs typeface="Times New Roman"/>
              </a:rPr>
              <a:t>1/n</a:t>
            </a:r>
            <a:r>
              <a:rPr sz="2400" spc="270" baseline="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1);</a:t>
            </a:r>
            <a:endParaRPr sz="24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Times New Roman"/>
                <a:cs typeface="Times New Roman"/>
              </a:rPr>
              <a:t>i=0</a:t>
            </a:r>
            <a:endParaRPr sz="16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when</a:t>
            </a:r>
            <a:endParaRPr sz="2400">
              <a:latin typeface="Times New Roman"/>
              <a:cs typeface="Times New Roman"/>
            </a:endParaRPr>
          </a:p>
          <a:p>
            <a:pPr marL="3441065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185"/>
              </a:spcBef>
              <a:tabLst>
                <a:tab pos="3836035" algn="l"/>
              </a:tabLst>
            </a:pPr>
            <a:r>
              <a:rPr sz="2400" dirty="0">
                <a:latin typeface="Times New Roman"/>
                <a:cs typeface="Times New Roman"/>
              </a:rPr>
              <a:t>n(2</a:t>
            </a:r>
            <a:r>
              <a:rPr sz="2400" baseline="20833" dirty="0">
                <a:latin typeface="Times New Roman"/>
                <a:cs typeface="Times New Roman"/>
              </a:rPr>
              <a:t>1/n</a:t>
            </a:r>
            <a:r>
              <a:rPr sz="2400" spc="270" baseline="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5" dirty="0">
                <a:latin typeface="Lucida Sans Unicode"/>
                <a:cs typeface="Lucida Sans Unicode"/>
              </a:rPr>
              <a:t>∑</a:t>
            </a:r>
            <a:r>
              <a:rPr sz="2400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/t</a:t>
            </a:r>
            <a:r>
              <a:rPr sz="2400" baseline="-13888" dirty="0">
                <a:latin typeface="Times New Roman"/>
                <a:cs typeface="Times New Roman"/>
              </a:rPr>
              <a:t>i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≤</a:t>
            </a:r>
            <a:r>
              <a:rPr sz="2400" spc="-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441065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Times New Roman"/>
                <a:cs typeface="Times New Roman"/>
              </a:rPr>
              <a:t>i=0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15</a:t>
            </a:r>
            <a:r>
              <a:rPr spc="175" dirty="0"/>
              <a:t> </a:t>
            </a:r>
            <a:r>
              <a:rPr sz="3200" spc="-10" dirty="0"/>
              <a:t>(schedulable)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78851" y="1913635"/>
            <a:ext cx="7559040" cy="12052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7030" marR="1778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67030" algn="l"/>
                <a:tab pos="367665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6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6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 (with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initial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time).</a:t>
            </a:r>
            <a:endParaRPr sz="2400">
              <a:latin typeface="Times New Roman"/>
              <a:cs typeface="Times New Roman"/>
            </a:endParaRPr>
          </a:p>
          <a:p>
            <a:pPr marL="3670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67030" algn="l"/>
                <a:tab pos="3676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0:887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0:828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(bound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317499"/>
            <a:ext cx="5920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/>
              <a:t>Non-Token-</a:t>
            </a:r>
            <a:r>
              <a:rPr sz="4000" dirty="0"/>
              <a:t>Based</a:t>
            </a:r>
            <a:r>
              <a:rPr sz="4000" spc="20" dirty="0"/>
              <a:t> </a:t>
            </a:r>
            <a:r>
              <a:rPr sz="4000" spc="-10" dirty="0"/>
              <a:t>Solutions: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0276" y="927099"/>
            <a:ext cx="42786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3366"/>
                </a:solidFill>
                <a:latin typeface="Times New Roman"/>
                <a:cs typeface="Times New Roman"/>
              </a:rPr>
              <a:t>Lamport's</a:t>
            </a:r>
            <a:r>
              <a:rPr sz="4000" spc="-1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003366"/>
                </a:solidFill>
                <a:latin typeface="Times New Roman"/>
                <a:cs typeface="Times New Roman"/>
              </a:rPr>
              <a:t>Algorithm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451" y="1880108"/>
            <a:ext cx="8058150" cy="45478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19430" marR="646430" indent="-34163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19430" algn="l"/>
                <a:tab pos="520065" algn="l"/>
              </a:tabLst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i</a:t>
            </a:r>
            <a:r>
              <a:rPr sz="2400" i="1" spc="30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timestamped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(including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itself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519430" marR="609600" indent="-341630">
              <a:lnSpc>
                <a:spcPct val="90400"/>
              </a:lnSpc>
              <a:spcBef>
                <a:spcPts val="5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19430" algn="l"/>
                <a:tab pos="520065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places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timestamped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acknowledgment.</a:t>
            </a:r>
            <a:endParaRPr sz="2400">
              <a:latin typeface="Times New Roman"/>
              <a:cs typeface="Times New Roman"/>
            </a:endParaRPr>
          </a:p>
          <a:p>
            <a:pPr marL="519430" marR="765175" indent="-341630">
              <a:lnSpc>
                <a:spcPts val="2590"/>
              </a:lnSpc>
              <a:spcBef>
                <a:spcPts val="6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19430" algn="l"/>
                <a:tab pos="520065" algn="l"/>
              </a:tabLst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release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i</a:t>
            </a:r>
            <a:r>
              <a:rPr sz="2400" i="1" spc="284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timestamped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release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(including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itself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520065" marR="106680" indent="-342900" algn="just">
              <a:lnSpc>
                <a:spcPts val="259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20065" algn="l"/>
              </a:tabLst>
            </a:pPr>
            <a:r>
              <a:rPr sz="2400" dirty="0">
                <a:latin typeface="Times New Roman"/>
                <a:cs typeface="Times New Roman"/>
              </a:rPr>
              <a:t>When a process receives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release resource message from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i="1" spc="-37" baseline="-13888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i</a:t>
            </a:r>
            <a:r>
              <a:rPr sz="2400" i="1" spc="24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queue.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j</a:t>
            </a:r>
            <a:r>
              <a:rPr sz="2400" i="1" spc="29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granted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when</a:t>
            </a:r>
            <a:endParaRPr sz="2400">
              <a:latin typeface="Times New Roman"/>
              <a:cs typeface="Times New Roman"/>
            </a:endParaRPr>
          </a:p>
          <a:p>
            <a:pPr marL="920750" lvl="1" indent="-286385">
              <a:lnSpc>
                <a:spcPct val="100000"/>
              </a:lnSpc>
              <a:spcBef>
                <a:spcPts val="2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920750" algn="l"/>
                <a:tab pos="921385" algn="l"/>
              </a:tabLst>
            </a:pP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and,</a:t>
            </a:r>
            <a:endParaRPr sz="2000">
              <a:latin typeface="Times New Roman"/>
              <a:cs typeface="Times New Roman"/>
            </a:endParaRPr>
          </a:p>
          <a:p>
            <a:pPr marL="920750" marR="30480" lvl="1" indent="-286385">
              <a:lnSpc>
                <a:spcPts val="221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920750" algn="l"/>
                <a:tab pos="92138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timestamps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timestamp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478027"/>
            <a:ext cx="6677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10" dirty="0"/>
              <a:t> </a:t>
            </a:r>
            <a:r>
              <a:rPr dirty="0"/>
              <a:t>16</a:t>
            </a:r>
            <a:r>
              <a:rPr spc="195" dirty="0"/>
              <a:t> </a:t>
            </a:r>
            <a:r>
              <a:rPr sz="3200" spc="-10" dirty="0"/>
              <a:t>(un-</a:t>
            </a:r>
            <a:r>
              <a:rPr sz="3200" dirty="0"/>
              <a:t>schedulable</a:t>
            </a:r>
            <a:r>
              <a:rPr sz="3200" spc="-35" dirty="0"/>
              <a:t> </a:t>
            </a:r>
            <a:r>
              <a:rPr sz="3200" dirty="0"/>
              <a:t>under</a:t>
            </a:r>
            <a:r>
              <a:rPr sz="3200" spc="-30" dirty="0"/>
              <a:t> </a:t>
            </a:r>
            <a:r>
              <a:rPr sz="3200" spc="-20" dirty="0"/>
              <a:t>rate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28051" y="1053084"/>
            <a:ext cx="7673340" cy="206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monotonic</a:t>
            </a:r>
            <a:r>
              <a:rPr sz="3200" spc="-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3366"/>
                </a:solidFill>
                <a:latin typeface="Times New Roman"/>
                <a:cs typeface="Times New Roman"/>
              </a:rPr>
              <a:t>scheduling)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417830" marR="81280" indent="-341630">
              <a:lnSpc>
                <a:spcPts val="278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6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6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 (with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initial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time).</a:t>
            </a:r>
            <a:endParaRPr sz="2400">
              <a:latin typeface="Times New Roman"/>
              <a:cs typeface="Times New Roman"/>
            </a:endParaRPr>
          </a:p>
          <a:p>
            <a:pPr marL="417830" indent="-341630">
              <a:lnSpc>
                <a:spcPct val="100000"/>
              </a:lnSpc>
              <a:spcBef>
                <a:spcPts val="55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0:975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0:828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38" y="6182867"/>
            <a:ext cx="534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schedulable.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2595" y="3678934"/>
            <a:ext cx="291465" cy="67310"/>
            <a:chOff x="2482595" y="3678934"/>
            <a:chExt cx="291465" cy="67310"/>
          </a:xfrm>
        </p:grpSpPr>
        <p:sp>
          <p:nvSpPr>
            <p:cNvPr id="6" name="object 6"/>
            <p:cNvSpPr/>
            <p:nvPr/>
          </p:nvSpPr>
          <p:spPr>
            <a:xfrm>
              <a:off x="2487928" y="371017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>
                  <a:moveTo>
                    <a:pt x="280417" y="0"/>
                  </a:moveTo>
                  <a:lnTo>
                    <a:pt x="0" y="0"/>
                  </a:lnTo>
                  <a:lnTo>
                    <a:pt x="280417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7928" y="3710176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69" h="1904">
                  <a:moveTo>
                    <a:pt x="280417" y="0"/>
                  </a:moveTo>
                  <a:lnTo>
                    <a:pt x="0" y="1524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2980" y="3684268"/>
              <a:ext cx="157480" cy="56515"/>
            </a:xfrm>
            <a:custGeom>
              <a:avLst/>
              <a:gdLst/>
              <a:ahLst/>
              <a:cxnLst/>
              <a:rect l="l" t="t" r="r" b="b"/>
              <a:pathLst>
                <a:path w="157480" h="56514">
                  <a:moveTo>
                    <a:pt x="156971" y="56388"/>
                  </a:moveTo>
                  <a:lnTo>
                    <a:pt x="0" y="26847"/>
                  </a:lnTo>
                  <a:lnTo>
                    <a:pt x="15697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38854" y="3678934"/>
            <a:ext cx="289560" cy="67310"/>
            <a:chOff x="3038854" y="3678934"/>
            <a:chExt cx="289560" cy="67310"/>
          </a:xfrm>
        </p:grpSpPr>
        <p:sp>
          <p:nvSpPr>
            <p:cNvPr id="10" name="object 10"/>
            <p:cNvSpPr/>
            <p:nvPr/>
          </p:nvSpPr>
          <p:spPr>
            <a:xfrm>
              <a:off x="3044188" y="3710176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889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4188" y="3710176"/>
              <a:ext cx="279400" cy="1905"/>
            </a:xfrm>
            <a:custGeom>
              <a:avLst/>
              <a:gdLst/>
              <a:ahLst/>
              <a:cxnLst/>
              <a:rect l="l" t="t" r="r" b="b"/>
              <a:pathLst>
                <a:path w="279400" h="1904">
                  <a:moveTo>
                    <a:pt x="0" y="0"/>
                  </a:moveTo>
                  <a:lnTo>
                    <a:pt x="278892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1056" y="3684268"/>
              <a:ext cx="157480" cy="56515"/>
            </a:xfrm>
            <a:custGeom>
              <a:avLst/>
              <a:gdLst/>
              <a:ahLst/>
              <a:cxnLst/>
              <a:rect l="l" t="t" r="r" b="b"/>
              <a:pathLst>
                <a:path w="157479" h="56514">
                  <a:moveTo>
                    <a:pt x="0" y="0"/>
                  </a:moveTo>
                  <a:lnTo>
                    <a:pt x="156973" y="26847"/>
                  </a:lnTo>
                  <a:lnTo>
                    <a:pt x="0" y="5638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482594" y="4631434"/>
            <a:ext cx="567055" cy="68580"/>
            <a:chOff x="2482594" y="4631434"/>
            <a:chExt cx="567055" cy="68580"/>
          </a:xfrm>
        </p:grpSpPr>
        <p:sp>
          <p:nvSpPr>
            <p:cNvPr id="14" name="object 14"/>
            <p:cNvSpPr/>
            <p:nvPr/>
          </p:nvSpPr>
          <p:spPr>
            <a:xfrm>
              <a:off x="2487928" y="4662676"/>
              <a:ext cx="556260" cy="0"/>
            </a:xfrm>
            <a:custGeom>
              <a:avLst/>
              <a:gdLst/>
              <a:ahLst/>
              <a:cxnLst/>
              <a:rect l="l" t="t" r="r" b="b"/>
              <a:pathLst>
                <a:path w="556260">
                  <a:moveTo>
                    <a:pt x="556260" y="0"/>
                  </a:moveTo>
                  <a:lnTo>
                    <a:pt x="0" y="0"/>
                  </a:lnTo>
                  <a:lnTo>
                    <a:pt x="55626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7928" y="4662676"/>
              <a:ext cx="556260" cy="1905"/>
            </a:xfrm>
            <a:custGeom>
              <a:avLst/>
              <a:gdLst/>
              <a:ahLst/>
              <a:cxnLst/>
              <a:rect l="l" t="t" r="r" b="b"/>
              <a:pathLst>
                <a:path w="556260" h="1904">
                  <a:moveTo>
                    <a:pt x="556260" y="0"/>
                  </a:moveTo>
                  <a:lnTo>
                    <a:pt x="0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22980" y="4636768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80" h="58420">
                  <a:moveTo>
                    <a:pt x="156971" y="57910"/>
                  </a:moveTo>
                  <a:lnTo>
                    <a:pt x="0" y="27570"/>
                  </a:lnTo>
                  <a:lnTo>
                    <a:pt x="15697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482595" y="4949952"/>
            <a:ext cx="291465" cy="68580"/>
            <a:chOff x="2482595" y="4949952"/>
            <a:chExt cx="291465" cy="68580"/>
          </a:xfrm>
        </p:grpSpPr>
        <p:sp>
          <p:nvSpPr>
            <p:cNvPr id="18" name="object 18"/>
            <p:cNvSpPr/>
            <p:nvPr/>
          </p:nvSpPr>
          <p:spPr>
            <a:xfrm>
              <a:off x="2487928" y="498576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>
                  <a:moveTo>
                    <a:pt x="280417" y="0"/>
                  </a:moveTo>
                  <a:lnTo>
                    <a:pt x="0" y="0"/>
                  </a:lnTo>
                  <a:lnTo>
                    <a:pt x="280417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7928" y="4985766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69" h="1904">
                  <a:moveTo>
                    <a:pt x="280417" y="0"/>
                  </a:moveTo>
                  <a:lnTo>
                    <a:pt x="0" y="1523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2980" y="495528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80" h="58420">
                  <a:moveTo>
                    <a:pt x="156971" y="57911"/>
                  </a:moveTo>
                  <a:lnTo>
                    <a:pt x="0" y="30339"/>
                  </a:lnTo>
                  <a:lnTo>
                    <a:pt x="15697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038854" y="4949952"/>
            <a:ext cx="289560" cy="68580"/>
            <a:chOff x="3038854" y="4949952"/>
            <a:chExt cx="289560" cy="68580"/>
          </a:xfrm>
        </p:grpSpPr>
        <p:sp>
          <p:nvSpPr>
            <p:cNvPr id="22" name="object 22"/>
            <p:cNvSpPr/>
            <p:nvPr/>
          </p:nvSpPr>
          <p:spPr>
            <a:xfrm>
              <a:off x="3044188" y="4985766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889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4188" y="4985766"/>
              <a:ext cx="279400" cy="1905"/>
            </a:xfrm>
            <a:custGeom>
              <a:avLst/>
              <a:gdLst/>
              <a:ahLst/>
              <a:cxnLst/>
              <a:rect l="l" t="t" r="r" b="b"/>
              <a:pathLst>
                <a:path w="279400" h="1904">
                  <a:moveTo>
                    <a:pt x="0" y="0"/>
                  </a:moveTo>
                  <a:lnTo>
                    <a:pt x="278892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31056" y="495528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0" y="0"/>
                  </a:moveTo>
                  <a:lnTo>
                    <a:pt x="156973" y="30339"/>
                  </a:lnTo>
                  <a:lnTo>
                    <a:pt x="0" y="5791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482594" y="5958839"/>
            <a:ext cx="1125220" cy="68580"/>
            <a:chOff x="2482594" y="5958839"/>
            <a:chExt cx="1125220" cy="68580"/>
          </a:xfrm>
        </p:grpSpPr>
        <p:sp>
          <p:nvSpPr>
            <p:cNvPr id="26" name="object 26"/>
            <p:cNvSpPr/>
            <p:nvPr/>
          </p:nvSpPr>
          <p:spPr>
            <a:xfrm>
              <a:off x="2487928" y="5993129"/>
              <a:ext cx="1114425" cy="0"/>
            </a:xfrm>
            <a:custGeom>
              <a:avLst/>
              <a:gdLst/>
              <a:ahLst/>
              <a:cxnLst/>
              <a:rect l="l" t="t" r="r" b="b"/>
              <a:pathLst>
                <a:path w="1114425">
                  <a:moveTo>
                    <a:pt x="1114044" y="0"/>
                  </a:moveTo>
                  <a:lnTo>
                    <a:pt x="0" y="0"/>
                  </a:lnTo>
                  <a:lnTo>
                    <a:pt x="1114044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87928" y="5993129"/>
              <a:ext cx="1114425" cy="1905"/>
            </a:xfrm>
            <a:custGeom>
              <a:avLst/>
              <a:gdLst/>
              <a:ahLst/>
              <a:cxnLst/>
              <a:rect l="l" t="t" r="r" b="b"/>
              <a:pathLst>
                <a:path w="1114425" h="1904">
                  <a:moveTo>
                    <a:pt x="1114044" y="0"/>
                  </a:moveTo>
                  <a:lnTo>
                    <a:pt x="0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2980" y="5964173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80" h="58420">
                  <a:moveTo>
                    <a:pt x="156971" y="57911"/>
                  </a:moveTo>
                  <a:lnTo>
                    <a:pt x="0" y="30339"/>
                  </a:lnTo>
                  <a:lnTo>
                    <a:pt x="15697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872484" y="5958839"/>
            <a:ext cx="850900" cy="68580"/>
            <a:chOff x="3872484" y="5958839"/>
            <a:chExt cx="850900" cy="68580"/>
          </a:xfrm>
        </p:grpSpPr>
        <p:sp>
          <p:nvSpPr>
            <p:cNvPr id="30" name="object 30"/>
            <p:cNvSpPr/>
            <p:nvPr/>
          </p:nvSpPr>
          <p:spPr>
            <a:xfrm>
              <a:off x="3877818" y="5993129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4">
                  <a:moveTo>
                    <a:pt x="0" y="0"/>
                  </a:moveTo>
                  <a:lnTo>
                    <a:pt x="83972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7818" y="5993129"/>
              <a:ext cx="840105" cy="1905"/>
            </a:xfrm>
            <a:custGeom>
              <a:avLst/>
              <a:gdLst/>
              <a:ahLst/>
              <a:cxnLst/>
              <a:rect l="l" t="t" r="r" b="b"/>
              <a:pathLst>
                <a:path w="840104" h="1904">
                  <a:moveTo>
                    <a:pt x="0" y="0"/>
                  </a:moveTo>
                  <a:lnTo>
                    <a:pt x="839725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3994" y="5964173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0" y="0"/>
                  </a:moveTo>
                  <a:lnTo>
                    <a:pt x="156973" y="30339"/>
                  </a:lnTo>
                  <a:lnTo>
                    <a:pt x="0" y="5791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933954" y="4107876"/>
            <a:ext cx="151765" cy="84455"/>
            <a:chOff x="1933954" y="4107876"/>
            <a:chExt cx="151765" cy="84455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954" y="4108702"/>
              <a:ext cx="88392" cy="822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044433" y="4109465"/>
              <a:ext cx="40005" cy="81280"/>
            </a:xfrm>
            <a:custGeom>
              <a:avLst/>
              <a:gdLst/>
              <a:ahLst/>
              <a:cxnLst/>
              <a:rect l="l" t="t" r="r" b="b"/>
              <a:pathLst>
                <a:path w="40005" h="81279">
                  <a:moveTo>
                    <a:pt x="6311" y="6273"/>
                  </a:moveTo>
                  <a:lnTo>
                    <a:pt x="0" y="8356"/>
                  </a:lnTo>
                  <a:lnTo>
                    <a:pt x="3606" y="8356"/>
                  </a:lnTo>
                  <a:lnTo>
                    <a:pt x="6311" y="6273"/>
                  </a:lnTo>
                  <a:close/>
                </a:path>
                <a:path w="40005" h="81279">
                  <a:moveTo>
                    <a:pt x="8394" y="5575"/>
                  </a:moveTo>
                  <a:lnTo>
                    <a:pt x="7200" y="5575"/>
                  </a:lnTo>
                  <a:lnTo>
                    <a:pt x="6311" y="6273"/>
                  </a:lnTo>
                  <a:lnTo>
                    <a:pt x="8394" y="5575"/>
                  </a:lnTo>
                  <a:close/>
                </a:path>
                <a:path w="40005" h="81279">
                  <a:moveTo>
                    <a:pt x="39624" y="77990"/>
                  </a:moveTo>
                  <a:lnTo>
                    <a:pt x="28816" y="77990"/>
                  </a:lnTo>
                  <a:lnTo>
                    <a:pt x="28816" y="0"/>
                  </a:lnTo>
                  <a:lnTo>
                    <a:pt x="25209" y="0"/>
                  </a:lnTo>
                  <a:lnTo>
                    <a:pt x="8394" y="5575"/>
                  </a:lnTo>
                  <a:lnTo>
                    <a:pt x="10807" y="5575"/>
                  </a:lnTo>
                  <a:lnTo>
                    <a:pt x="10807" y="8356"/>
                  </a:lnTo>
                  <a:lnTo>
                    <a:pt x="14414" y="8356"/>
                  </a:lnTo>
                  <a:lnTo>
                    <a:pt x="14414" y="77990"/>
                  </a:lnTo>
                  <a:lnTo>
                    <a:pt x="3606" y="77990"/>
                  </a:lnTo>
                  <a:lnTo>
                    <a:pt x="3606" y="80772"/>
                  </a:lnTo>
                  <a:lnTo>
                    <a:pt x="39624" y="80772"/>
                  </a:lnTo>
                  <a:lnTo>
                    <a:pt x="39624" y="77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4444" y="4109463"/>
              <a:ext cx="40005" cy="81280"/>
            </a:xfrm>
            <a:custGeom>
              <a:avLst/>
              <a:gdLst/>
              <a:ahLst/>
              <a:cxnLst/>
              <a:rect l="l" t="t" r="r" b="b"/>
              <a:pathLst>
                <a:path w="40005" h="81279">
                  <a:moveTo>
                    <a:pt x="0" y="8356"/>
                  </a:moveTo>
                  <a:lnTo>
                    <a:pt x="25209" y="0"/>
                  </a:lnTo>
                  <a:lnTo>
                    <a:pt x="28816" y="0"/>
                  </a:lnTo>
                  <a:lnTo>
                    <a:pt x="28816" y="66852"/>
                  </a:lnTo>
                  <a:lnTo>
                    <a:pt x="28816" y="75196"/>
                  </a:lnTo>
                  <a:lnTo>
                    <a:pt x="28816" y="77990"/>
                  </a:lnTo>
                  <a:lnTo>
                    <a:pt x="32423" y="77990"/>
                  </a:lnTo>
                  <a:lnTo>
                    <a:pt x="39624" y="77990"/>
                  </a:lnTo>
                  <a:lnTo>
                    <a:pt x="39624" y="80771"/>
                  </a:lnTo>
                  <a:lnTo>
                    <a:pt x="3606" y="80771"/>
                  </a:lnTo>
                  <a:lnTo>
                    <a:pt x="3606" y="77990"/>
                  </a:lnTo>
                  <a:lnTo>
                    <a:pt x="10807" y="77990"/>
                  </a:lnTo>
                  <a:lnTo>
                    <a:pt x="14414" y="77990"/>
                  </a:lnTo>
                  <a:lnTo>
                    <a:pt x="14414" y="8356"/>
                  </a:lnTo>
                  <a:lnTo>
                    <a:pt x="10807" y="8356"/>
                  </a:lnTo>
                  <a:lnTo>
                    <a:pt x="10807" y="5575"/>
                  </a:lnTo>
                  <a:lnTo>
                    <a:pt x="7200" y="5575"/>
                  </a:lnTo>
                  <a:lnTo>
                    <a:pt x="3606" y="8356"/>
                  </a:lnTo>
                  <a:lnTo>
                    <a:pt x="0" y="8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954" y="5379720"/>
            <a:ext cx="164592" cy="8230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8266" y="5963416"/>
            <a:ext cx="117346" cy="83813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2482594" y="3213290"/>
            <a:ext cx="4186554" cy="2620645"/>
            <a:chOff x="2482594" y="3213290"/>
            <a:chExt cx="4186554" cy="2620645"/>
          </a:xfrm>
        </p:grpSpPr>
        <p:sp>
          <p:nvSpPr>
            <p:cNvPr id="40" name="object 40"/>
            <p:cNvSpPr/>
            <p:nvPr/>
          </p:nvSpPr>
          <p:spPr>
            <a:xfrm>
              <a:off x="2482594" y="4346065"/>
              <a:ext cx="1395730" cy="0"/>
            </a:xfrm>
            <a:custGeom>
              <a:avLst/>
              <a:gdLst/>
              <a:ahLst/>
              <a:cxnLst/>
              <a:rect l="l" t="t" r="r" b="b"/>
              <a:pathLst>
                <a:path w="1395730">
                  <a:moveTo>
                    <a:pt x="0" y="0"/>
                  </a:moveTo>
                  <a:lnTo>
                    <a:pt x="5334" y="0"/>
                  </a:lnTo>
                </a:path>
                <a:path w="1395730">
                  <a:moveTo>
                    <a:pt x="840486" y="0"/>
                  </a:moveTo>
                  <a:lnTo>
                    <a:pt x="1395221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17539" y="4346065"/>
              <a:ext cx="1951989" cy="0"/>
            </a:xfrm>
            <a:custGeom>
              <a:avLst/>
              <a:gdLst/>
              <a:ahLst/>
              <a:cxnLst/>
              <a:rect l="l" t="t" r="r" b="b"/>
              <a:pathLst>
                <a:path w="1951990">
                  <a:moveTo>
                    <a:pt x="0" y="0"/>
                  </a:moveTo>
                  <a:lnTo>
                    <a:pt x="554736" y="0"/>
                  </a:lnTo>
                </a:path>
                <a:path w="1951990">
                  <a:moveTo>
                    <a:pt x="1391412" y="0"/>
                  </a:moveTo>
                  <a:lnTo>
                    <a:pt x="1951483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82594" y="4352163"/>
              <a:ext cx="4186554" cy="0"/>
            </a:xfrm>
            <a:custGeom>
              <a:avLst/>
              <a:gdLst/>
              <a:ahLst/>
              <a:cxnLst/>
              <a:rect l="l" t="t" r="r" b="b"/>
              <a:pathLst>
                <a:path w="4186555">
                  <a:moveTo>
                    <a:pt x="0" y="0"/>
                  </a:moveTo>
                  <a:lnTo>
                    <a:pt x="4186428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73188" y="4316730"/>
              <a:ext cx="157480" cy="62865"/>
            </a:xfrm>
            <a:custGeom>
              <a:avLst/>
              <a:gdLst/>
              <a:ahLst/>
              <a:cxnLst/>
              <a:rect l="l" t="t" r="r" b="b"/>
              <a:pathLst>
                <a:path w="157479" h="62864">
                  <a:moveTo>
                    <a:pt x="0" y="0"/>
                  </a:moveTo>
                  <a:lnTo>
                    <a:pt x="156973" y="31242"/>
                  </a:lnTo>
                  <a:lnTo>
                    <a:pt x="0" y="6248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87928" y="3922013"/>
              <a:ext cx="835660" cy="426720"/>
            </a:xfrm>
            <a:custGeom>
              <a:avLst/>
              <a:gdLst/>
              <a:ahLst/>
              <a:cxnLst/>
              <a:rect l="l" t="t" r="r" b="b"/>
              <a:pathLst>
                <a:path w="835660" h="426720">
                  <a:moveTo>
                    <a:pt x="835151" y="0"/>
                  </a:moveTo>
                  <a:lnTo>
                    <a:pt x="0" y="0"/>
                  </a:lnTo>
                  <a:lnTo>
                    <a:pt x="0" y="426718"/>
                  </a:lnTo>
                  <a:lnTo>
                    <a:pt x="835151" y="426718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87928" y="3922013"/>
              <a:ext cx="835660" cy="426720"/>
            </a:xfrm>
            <a:custGeom>
              <a:avLst/>
              <a:gdLst/>
              <a:ahLst/>
              <a:cxnLst/>
              <a:rect l="l" t="t" r="r" b="b"/>
              <a:pathLst>
                <a:path w="835660" h="426720">
                  <a:moveTo>
                    <a:pt x="0" y="0"/>
                  </a:moveTo>
                  <a:lnTo>
                    <a:pt x="835152" y="0"/>
                  </a:lnTo>
                  <a:lnTo>
                    <a:pt x="835152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87928" y="3922013"/>
              <a:ext cx="835660" cy="426720"/>
            </a:xfrm>
            <a:custGeom>
              <a:avLst/>
              <a:gdLst/>
              <a:ahLst/>
              <a:cxnLst/>
              <a:rect l="l" t="t" r="r" b="b"/>
              <a:pathLst>
                <a:path w="835660" h="426720">
                  <a:moveTo>
                    <a:pt x="0" y="0"/>
                  </a:moveTo>
                  <a:lnTo>
                    <a:pt x="835152" y="0"/>
                  </a:lnTo>
                  <a:lnTo>
                    <a:pt x="835152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77816" y="3922013"/>
              <a:ext cx="840105" cy="426720"/>
            </a:xfrm>
            <a:custGeom>
              <a:avLst/>
              <a:gdLst/>
              <a:ahLst/>
              <a:cxnLst/>
              <a:rect l="l" t="t" r="r" b="b"/>
              <a:pathLst>
                <a:path w="840104" h="426720">
                  <a:moveTo>
                    <a:pt x="839725" y="0"/>
                  </a:moveTo>
                  <a:lnTo>
                    <a:pt x="0" y="0"/>
                  </a:lnTo>
                  <a:lnTo>
                    <a:pt x="0" y="426718"/>
                  </a:lnTo>
                  <a:lnTo>
                    <a:pt x="839725" y="426718"/>
                  </a:lnTo>
                  <a:lnTo>
                    <a:pt x="8397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77816" y="3922013"/>
              <a:ext cx="840105" cy="426720"/>
            </a:xfrm>
            <a:custGeom>
              <a:avLst/>
              <a:gdLst/>
              <a:ahLst/>
              <a:cxnLst/>
              <a:rect l="l" t="t" r="r" b="b"/>
              <a:pathLst>
                <a:path w="840104" h="426720">
                  <a:moveTo>
                    <a:pt x="0" y="0"/>
                  </a:moveTo>
                  <a:lnTo>
                    <a:pt x="839725" y="0"/>
                  </a:lnTo>
                  <a:lnTo>
                    <a:pt x="839725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77816" y="3922013"/>
              <a:ext cx="840105" cy="426720"/>
            </a:xfrm>
            <a:custGeom>
              <a:avLst/>
              <a:gdLst/>
              <a:ahLst/>
              <a:cxnLst/>
              <a:rect l="l" t="t" r="r" b="b"/>
              <a:pathLst>
                <a:path w="840104" h="426720">
                  <a:moveTo>
                    <a:pt x="0" y="0"/>
                  </a:moveTo>
                  <a:lnTo>
                    <a:pt x="839725" y="0"/>
                  </a:lnTo>
                  <a:lnTo>
                    <a:pt x="839725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72276" y="3922013"/>
              <a:ext cx="836930" cy="426720"/>
            </a:xfrm>
            <a:custGeom>
              <a:avLst/>
              <a:gdLst/>
              <a:ahLst/>
              <a:cxnLst/>
              <a:rect l="l" t="t" r="r" b="b"/>
              <a:pathLst>
                <a:path w="836929" h="426720">
                  <a:moveTo>
                    <a:pt x="836677" y="0"/>
                  </a:moveTo>
                  <a:lnTo>
                    <a:pt x="0" y="0"/>
                  </a:lnTo>
                  <a:lnTo>
                    <a:pt x="0" y="426718"/>
                  </a:lnTo>
                  <a:lnTo>
                    <a:pt x="836677" y="426718"/>
                  </a:lnTo>
                  <a:lnTo>
                    <a:pt x="83667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72276" y="3922013"/>
              <a:ext cx="836930" cy="426720"/>
            </a:xfrm>
            <a:custGeom>
              <a:avLst/>
              <a:gdLst/>
              <a:ahLst/>
              <a:cxnLst/>
              <a:rect l="l" t="t" r="r" b="b"/>
              <a:pathLst>
                <a:path w="836929" h="426720">
                  <a:moveTo>
                    <a:pt x="0" y="0"/>
                  </a:moveTo>
                  <a:lnTo>
                    <a:pt x="836677" y="0"/>
                  </a:lnTo>
                  <a:lnTo>
                    <a:pt x="836677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72276" y="3922013"/>
              <a:ext cx="836930" cy="426720"/>
            </a:xfrm>
            <a:custGeom>
              <a:avLst/>
              <a:gdLst/>
              <a:ahLst/>
              <a:cxnLst/>
              <a:rect l="l" t="t" r="r" b="b"/>
              <a:pathLst>
                <a:path w="836929" h="426720">
                  <a:moveTo>
                    <a:pt x="0" y="0"/>
                  </a:moveTo>
                  <a:lnTo>
                    <a:pt x="836677" y="0"/>
                  </a:lnTo>
                  <a:lnTo>
                    <a:pt x="836677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82594" y="5618606"/>
              <a:ext cx="2235200" cy="0"/>
            </a:xfrm>
            <a:custGeom>
              <a:avLst/>
              <a:gdLst/>
              <a:ahLst/>
              <a:cxnLst/>
              <a:rect l="l" t="t" r="r" b="b"/>
              <a:pathLst>
                <a:path w="2235200">
                  <a:moveTo>
                    <a:pt x="0" y="0"/>
                  </a:moveTo>
                  <a:lnTo>
                    <a:pt x="5334" y="0"/>
                  </a:lnTo>
                </a:path>
                <a:path w="2235200">
                  <a:moveTo>
                    <a:pt x="840486" y="0"/>
                  </a:moveTo>
                  <a:lnTo>
                    <a:pt x="2234945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82594" y="5618606"/>
              <a:ext cx="4186554" cy="6350"/>
            </a:xfrm>
            <a:custGeom>
              <a:avLst/>
              <a:gdLst/>
              <a:ahLst/>
              <a:cxnLst/>
              <a:rect l="l" t="t" r="r" b="b"/>
              <a:pathLst>
                <a:path w="4186555" h="6350">
                  <a:moveTo>
                    <a:pt x="3071621" y="0"/>
                  </a:moveTo>
                  <a:lnTo>
                    <a:pt x="4186428" y="0"/>
                  </a:lnTo>
                </a:path>
                <a:path w="4186555" h="6350">
                  <a:moveTo>
                    <a:pt x="0" y="6096"/>
                  </a:moveTo>
                  <a:lnTo>
                    <a:pt x="4186428" y="6096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73188" y="559231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0" y="0"/>
                  </a:moveTo>
                  <a:lnTo>
                    <a:pt x="156973" y="27570"/>
                  </a:lnTo>
                  <a:lnTo>
                    <a:pt x="0" y="5791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7928" y="5197600"/>
              <a:ext cx="835660" cy="424180"/>
            </a:xfrm>
            <a:custGeom>
              <a:avLst/>
              <a:gdLst/>
              <a:ahLst/>
              <a:cxnLst/>
              <a:rect l="l" t="t" r="r" b="b"/>
              <a:pathLst>
                <a:path w="835660" h="424179">
                  <a:moveTo>
                    <a:pt x="835151" y="0"/>
                  </a:moveTo>
                  <a:lnTo>
                    <a:pt x="0" y="0"/>
                  </a:lnTo>
                  <a:lnTo>
                    <a:pt x="0" y="423673"/>
                  </a:lnTo>
                  <a:lnTo>
                    <a:pt x="835151" y="423673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87928" y="5197600"/>
              <a:ext cx="835660" cy="424180"/>
            </a:xfrm>
            <a:custGeom>
              <a:avLst/>
              <a:gdLst/>
              <a:ahLst/>
              <a:cxnLst/>
              <a:rect l="l" t="t" r="r" b="b"/>
              <a:pathLst>
                <a:path w="835660" h="424179">
                  <a:moveTo>
                    <a:pt x="0" y="0"/>
                  </a:moveTo>
                  <a:lnTo>
                    <a:pt x="835152" y="0"/>
                  </a:lnTo>
                  <a:lnTo>
                    <a:pt x="835152" y="423673"/>
                  </a:lnTo>
                  <a:lnTo>
                    <a:pt x="0" y="42367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87928" y="5197600"/>
              <a:ext cx="835660" cy="424180"/>
            </a:xfrm>
            <a:custGeom>
              <a:avLst/>
              <a:gdLst/>
              <a:ahLst/>
              <a:cxnLst/>
              <a:rect l="l" t="t" r="r" b="b"/>
              <a:pathLst>
                <a:path w="835660" h="424179">
                  <a:moveTo>
                    <a:pt x="0" y="0"/>
                  </a:moveTo>
                  <a:lnTo>
                    <a:pt x="835152" y="0"/>
                  </a:lnTo>
                  <a:lnTo>
                    <a:pt x="835152" y="423673"/>
                  </a:lnTo>
                  <a:lnTo>
                    <a:pt x="0" y="42367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17540" y="5197600"/>
              <a:ext cx="836930" cy="424180"/>
            </a:xfrm>
            <a:custGeom>
              <a:avLst/>
              <a:gdLst/>
              <a:ahLst/>
              <a:cxnLst/>
              <a:rect l="l" t="t" r="r" b="b"/>
              <a:pathLst>
                <a:path w="836929" h="424179">
                  <a:moveTo>
                    <a:pt x="836677" y="0"/>
                  </a:moveTo>
                  <a:lnTo>
                    <a:pt x="0" y="0"/>
                  </a:lnTo>
                  <a:lnTo>
                    <a:pt x="0" y="423673"/>
                  </a:lnTo>
                  <a:lnTo>
                    <a:pt x="836677" y="423673"/>
                  </a:lnTo>
                  <a:lnTo>
                    <a:pt x="83667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17540" y="5197600"/>
              <a:ext cx="836930" cy="424180"/>
            </a:xfrm>
            <a:custGeom>
              <a:avLst/>
              <a:gdLst/>
              <a:ahLst/>
              <a:cxnLst/>
              <a:rect l="l" t="t" r="r" b="b"/>
              <a:pathLst>
                <a:path w="836929" h="424179">
                  <a:moveTo>
                    <a:pt x="0" y="0"/>
                  </a:moveTo>
                  <a:lnTo>
                    <a:pt x="836677" y="0"/>
                  </a:lnTo>
                  <a:lnTo>
                    <a:pt x="836677" y="423673"/>
                  </a:lnTo>
                  <a:lnTo>
                    <a:pt x="0" y="42367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23080" y="4662676"/>
              <a:ext cx="554990" cy="0"/>
            </a:xfrm>
            <a:custGeom>
              <a:avLst/>
              <a:gdLst/>
              <a:ahLst/>
              <a:cxnLst/>
              <a:rect l="l" t="t" r="r" b="b"/>
              <a:pathLst>
                <a:path w="554989">
                  <a:moveTo>
                    <a:pt x="0" y="0"/>
                  </a:moveTo>
                  <a:lnTo>
                    <a:pt x="55473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23080" y="4662676"/>
              <a:ext cx="554990" cy="1905"/>
            </a:xfrm>
            <a:custGeom>
              <a:avLst/>
              <a:gdLst/>
              <a:ahLst/>
              <a:cxnLst/>
              <a:rect l="l" t="t" r="r" b="b"/>
              <a:pathLst>
                <a:path w="554989" h="1904">
                  <a:moveTo>
                    <a:pt x="0" y="0"/>
                  </a:moveTo>
                  <a:lnTo>
                    <a:pt x="554737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84268" y="4636768"/>
              <a:ext cx="160020" cy="58419"/>
            </a:xfrm>
            <a:custGeom>
              <a:avLst/>
              <a:gdLst/>
              <a:ahLst/>
              <a:cxnLst/>
              <a:rect l="l" t="t" r="r" b="b"/>
              <a:pathLst>
                <a:path w="160020" h="58420">
                  <a:moveTo>
                    <a:pt x="0" y="0"/>
                  </a:moveTo>
                  <a:lnTo>
                    <a:pt x="160020" y="27570"/>
                  </a:lnTo>
                  <a:lnTo>
                    <a:pt x="0" y="5791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80864" y="366598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80864" y="3400805"/>
              <a:ext cx="836930" cy="2327275"/>
            </a:xfrm>
            <a:custGeom>
              <a:avLst/>
              <a:gdLst/>
              <a:ahLst/>
              <a:cxnLst/>
              <a:rect l="l" t="t" r="r" b="b"/>
              <a:pathLst>
                <a:path w="836929" h="2327275">
                  <a:moveTo>
                    <a:pt x="0" y="0"/>
                  </a:moveTo>
                  <a:lnTo>
                    <a:pt x="0" y="2327148"/>
                  </a:lnTo>
                </a:path>
                <a:path w="836929" h="2327275">
                  <a:moveTo>
                    <a:pt x="836677" y="0"/>
                  </a:moveTo>
                  <a:lnTo>
                    <a:pt x="836677" y="232714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3262" y="4479036"/>
              <a:ext cx="67056" cy="838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888473" y="4481321"/>
              <a:ext cx="58419" cy="81280"/>
            </a:xfrm>
            <a:custGeom>
              <a:avLst/>
              <a:gdLst/>
              <a:ahLst/>
              <a:cxnLst/>
              <a:rect l="l" t="t" r="r" b="b"/>
              <a:pathLst>
                <a:path w="58420" h="81279">
                  <a:moveTo>
                    <a:pt x="57912" y="0"/>
                  </a:moveTo>
                  <a:lnTo>
                    <a:pt x="21717" y="0"/>
                  </a:lnTo>
                  <a:lnTo>
                    <a:pt x="0" y="30632"/>
                  </a:lnTo>
                  <a:lnTo>
                    <a:pt x="7531" y="31076"/>
                  </a:lnTo>
                  <a:lnTo>
                    <a:pt x="19850" y="32994"/>
                  </a:lnTo>
                  <a:lnTo>
                    <a:pt x="25336" y="33426"/>
                  </a:lnTo>
                  <a:lnTo>
                    <a:pt x="32575" y="36207"/>
                  </a:lnTo>
                  <a:lnTo>
                    <a:pt x="36195" y="38989"/>
                  </a:lnTo>
                  <a:lnTo>
                    <a:pt x="39814" y="44564"/>
                  </a:lnTo>
                  <a:lnTo>
                    <a:pt x="43434" y="47345"/>
                  </a:lnTo>
                  <a:lnTo>
                    <a:pt x="47053" y="52920"/>
                  </a:lnTo>
                  <a:lnTo>
                    <a:pt x="47053" y="61277"/>
                  </a:lnTo>
                  <a:lnTo>
                    <a:pt x="43434" y="66840"/>
                  </a:lnTo>
                  <a:lnTo>
                    <a:pt x="36195" y="72415"/>
                  </a:lnTo>
                  <a:lnTo>
                    <a:pt x="28956" y="75196"/>
                  </a:lnTo>
                  <a:lnTo>
                    <a:pt x="18097" y="75196"/>
                  </a:lnTo>
                  <a:lnTo>
                    <a:pt x="10858" y="69646"/>
                  </a:lnTo>
                  <a:lnTo>
                    <a:pt x="0" y="69646"/>
                  </a:lnTo>
                  <a:lnTo>
                    <a:pt x="0" y="77990"/>
                  </a:lnTo>
                  <a:lnTo>
                    <a:pt x="3619" y="77990"/>
                  </a:lnTo>
                  <a:lnTo>
                    <a:pt x="7239" y="80784"/>
                  </a:lnTo>
                  <a:lnTo>
                    <a:pt x="28956" y="80784"/>
                  </a:lnTo>
                  <a:lnTo>
                    <a:pt x="36195" y="75196"/>
                  </a:lnTo>
                  <a:lnTo>
                    <a:pt x="39814" y="75196"/>
                  </a:lnTo>
                  <a:lnTo>
                    <a:pt x="54292" y="64058"/>
                  </a:lnTo>
                  <a:lnTo>
                    <a:pt x="54292" y="38989"/>
                  </a:lnTo>
                  <a:lnTo>
                    <a:pt x="47053" y="33426"/>
                  </a:lnTo>
                  <a:lnTo>
                    <a:pt x="40944" y="28117"/>
                  </a:lnTo>
                  <a:lnTo>
                    <a:pt x="33489" y="24371"/>
                  </a:lnTo>
                  <a:lnTo>
                    <a:pt x="24663" y="21678"/>
                  </a:lnTo>
                  <a:lnTo>
                    <a:pt x="14478" y="19494"/>
                  </a:lnTo>
                  <a:lnTo>
                    <a:pt x="21717" y="8356"/>
                  </a:lnTo>
                  <a:lnTo>
                    <a:pt x="50673" y="8356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88484" y="4481322"/>
              <a:ext cx="58419" cy="81280"/>
            </a:xfrm>
            <a:custGeom>
              <a:avLst/>
              <a:gdLst/>
              <a:ahLst/>
              <a:cxnLst/>
              <a:rect l="l" t="t" r="r" b="b"/>
              <a:pathLst>
                <a:path w="58420" h="81279">
                  <a:moveTo>
                    <a:pt x="57911" y="0"/>
                  </a:moveTo>
                  <a:lnTo>
                    <a:pt x="50672" y="8356"/>
                  </a:lnTo>
                  <a:lnTo>
                    <a:pt x="21716" y="8356"/>
                  </a:lnTo>
                  <a:lnTo>
                    <a:pt x="14477" y="19494"/>
                  </a:lnTo>
                  <a:lnTo>
                    <a:pt x="24656" y="21669"/>
                  </a:lnTo>
                  <a:lnTo>
                    <a:pt x="33479" y="24369"/>
                  </a:lnTo>
                  <a:lnTo>
                    <a:pt x="40944" y="28115"/>
                  </a:lnTo>
                  <a:lnTo>
                    <a:pt x="47052" y="33426"/>
                  </a:lnTo>
                  <a:lnTo>
                    <a:pt x="54291" y="38989"/>
                  </a:lnTo>
                  <a:lnTo>
                    <a:pt x="54291" y="44564"/>
                  </a:lnTo>
                  <a:lnTo>
                    <a:pt x="54291" y="50139"/>
                  </a:lnTo>
                  <a:lnTo>
                    <a:pt x="54291" y="64058"/>
                  </a:lnTo>
                  <a:lnTo>
                    <a:pt x="50672" y="66840"/>
                  </a:lnTo>
                  <a:lnTo>
                    <a:pt x="47052" y="69634"/>
                  </a:lnTo>
                  <a:lnTo>
                    <a:pt x="43433" y="72415"/>
                  </a:lnTo>
                  <a:lnTo>
                    <a:pt x="39813" y="75196"/>
                  </a:lnTo>
                  <a:lnTo>
                    <a:pt x="36194" y="75196"/>
                  </a:lnTo>
                  <a:lnTo>
                    <a:pt x="32574" y="77990"/>
                  </a:lnTo>
                  <a:lnTo>
                    <a:pt x="28955" y="80772"/>
                  </a:lnTo>
                  <a:lnTo>
                    <a:pt x="21716" y="80772"/>
                  </a:lnTo>
                  <a:lnTo>
                    <a:pt x="14477" y="80772"/>
                  </a:lnTo>
                  <a:lnTo>
                    <a:pt x="10857" y="80772"/>
                  </a:lnTo>
                  <a:lnTo>
                    <a:pt x="7238" y="80772"/>
                  </a:lnTo>
                  <a:lnTo>
                    <a:pt x="3618" y="77990"/>
                  </a:lnTo>
                  <a:lnTo>
                    <a:pt x="0" y="77990"/>
                  </a:lnTo>
                  <a:lnTo>
                    <a:pt x="0" y="75196"/>
                  </a:lnTo>
                  <a:lnTo>
                    <a:pt x="0" y="72415"/>
                  </a:lnTo>
                  <a:lnTo>
                    <a:pt x="0" y="69634"/>
                  </a:lnTo>
                  <a:lnTo>
                    <a:pt x="3618" y="69634"/>
                  </a:lnTo>
                  <a:lnTo>
                    <a:pt x="7238" y="69634"/>
                  </a:lnTo>
                  <a:lnTo>
                    <a:pt x="10857" y="69634"/>
                  </a:lnTo>
                  <a:lnTo>
                    <a:pt x="14477" y="72415"/>
                  </a:lnTo>
                  <a:lnTo>
                    <a:pt x="18096" y="75196"/>
                  </a:lnTo>
                  <a:lnTo>
                    <a:pt x="21716" y="75196"/>
                  </a:lnTo>
                  <a:lnTo>
                    <a:pt x="25335" y="75196"/>
                  </a:lnTo>
                  <a:lnTo>
                    <a:pt x="28955" y="75196"/>
                  </a:lnTo>
                  <a:lnTo>
                    <a:pt x="36194" y="72415"/>
                  </a:lnTo>
                  <a:lnTo>
                    <a:pt x="39813" y="69634"/>
                  </a:lnTo>
                  <a:lnTo>
                    <a:pt x="43433" y="66840"/>
                  </a:lnTo>
                  <a:lnTo>
                    <a:pt x="47052" y="61277"/>
                  </a:lnTo>
                  <a:lnTo>
                    <a:pt x="47052" y="55702"/>
                  </a:lnTo>
                  <a:lnTo>
                    <a:pt x="47052" y="52920"/>
                  </a:lnTo>
                  <a:lnTo>
                    <a:pt x="43433" y="47345"/>
                  </a:lnTo>
                  <a:lnTo>
                    <a:pt x="39813" y="44564"/>
                  </a:lnTo>
                  <a:lnTo>
                    <a:pt x="36194" y="38989"/>
                  </a:lnTo>
                  <a:lnTo>
                    <a:pt x="32574" y="36207"/>
                  </a:lnTo>
                  <a:lnTo>
                    <a:pt x="25335" y="33426"/>
                  </a:lnTo>
                  <a:lnTo>
                    <a:pt x="19849" y="32989"/>
                  </a:lnTo>
                  <a:lnTo>
                    <a:pt x="14024" y="32029"/>
                  </a:lnTo>
                  <a:lnTo>
                    <a:pt x="7520" y="31068"/>
                  </a:lnTo>
                  <a:lnTo>
                    <a:pt x="0" y="30632"/>
                  </a:lnTo>
                  <a:lnTo>
                    <a:pt x="21716" y="0"/>
                  </a:lnTo>
                  <a:lnTo>
                    <a:pt x="579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92077" y="4479797"/>
              <a:ext cx="40005" cy="82550"/>
            </a:xfrm>
            <a:custGeom>
              <a:avLst/>
              <a:gdLst/>
              <a:ahLst/>
              <a:cxnLst/>
              <a:rect l="l" t="t" r="r" b="b"/>
              <a:pathLst>
                <a:path w="40004" h="82550">
                  <a:moveTo>
                    <a:pt x="39624" y="79552"/>
                  </a:moveTo>
                  <a:lnTo>
                    <a:pt x="28816" y="79552"/>
                  </a:lnTo>
                  <a:lnTo>
                    <a:pt x="28816" y="76809"/>
                  </a:lnTo>
                  <a:lnTo>
                    <a:pt x="25209" y="74066"/>
                  </a:lnTo>
                  <a:lnTo>
                    <a:pt x="25209" y="8229"/>
                  </a:lnTo>
                  <a:lnTo>
                    <a:pt x="25209" y="0"/>
                  </a:lnTo>
                  <a:lnTo>
                    <a:pt x="0" y="10972"/>
                  </a:lnTo>
                  <a:lnTo>
                    <a:pt x="3606" y="10972"/>
                  </a:lnTo>
                  <a:lnTo>
                    <a:pt x="7200" y="8229"/>
                  </a:lnTo>
                  <a:lnTo>
                    <a:pt x="10807" y="8229"/>
                  </a:lnTo>
                  <a:lnTo>
                    <a:pt x="10807" y="10972"/>
                  </a:lnTo>
                  <a:lnTo>
                    <a:pt x="14414" y="10972"/>
                  </a:lnTo>
                  <a:lnTo>
                    <a:pt x="14414" y="76809"/>
                  </a:lnTo>
                  <a:lnTo>
                    <a:pt x="10807" y="76809"/>
                  </a:lnTo>
                  <a:lnTo>
                    <a:pt x="10807" y="79552"/>
                  </a:lnTo>
                  <a:lnTo>
                    <a:pt x="0" y="79552"/>
                  </a:lnTo>
                  <a:lnTo>
                    <a:pt x="0" y="82296"/>
                  </a:lnTo>
                  <a:lnTo>
                    <a:pt x="39624" y="82296"/>
                  </a:lnTo>
                  <a:lnTo>
                    <a:pt x="39624" y="7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92088" y="4479797"/>
              <a:ext cx="40005" cy="82550"/>
            </a:xfrm>
            <a:custGeom>
              <a:avLst/>
              <a:gdLst/>
              <a:ahLst/>
              <a:cxnLst/>
              <a:rect l="l" t="t" r="r" b="b"/>
              <a:pathLst>
                <a:path w="40004" h="82550">
                  <a:moveTo>
                    <a:pt x="0" y="10972"/>
                  </a:moveTo>
                  <a:lnTo>
                    <a:pt x="25209" y="0"/>
                  </a:lnTo>
                  <a:lnTo>
                    <a:pt x="25209" y="68580"/>
                  </a:lnTo>
                  <a:lnTo>
                    <a:pt x="25209" y="71323"/>
                  </a:lnTo>
                  <a:lnTo>
                    <a:pt x="25209" y="74066"/>
                  </a:lnTo>
                  <a:lnTo>
                    <a:pt x="28816" y="76809"/>
                  </a:lnTo>
                  <a:lnTo>
                    <a:pt x="28816" y="79552"/>
                  </a:lnTo>
                  <a:lnTo>
                    <a:pt x="39624" y="79552"/>
                  </a:lnTo>
                  <a:lnTo>
                    <a:pt x="39624" y="82296"/>
                  </a:lnTo>
                  <a:lnTo>
                    <a:pt x="0" y="82296"/>
                  </a:lnTo>
                  <a:lnTo>
                    <a:pt x="0" y="79552"/>
                  </a:lnTo>
                  <a:lnTo>
                    <a:pt x="10807" y="79552"/>
                  </a:lnTo>
                  <a:lnTo>
                    <a:pt x="10807" y="76809"/>
                  </a:lnTo>
                  <a:lnTo>
                    <a:pt x="14414" y="76809"/>
                  </a:lnTo>
                  <a:lnTo>
                    <a:pt x="14414" y="68580"/>
                  </a:lnTo>
                  <a:lnTo>
                    <a:pt x="14414" y="24688"/>
                  </a:lnTo>
                  <a:lnTo>
                    <a:pt x="14414" y="13716"/>
                  </a:lnTo>
                  <a:lnTo>
                    <a:pt x="14414" y="10972"/>
                  </a:lnTo>
                  <a:lnTo>
                    <a:pt x="10807" y="10972"/>
                  </a:lnTo>
                  <a:lnTo>
                    <a:pt x="10807" y="8229"/>
                  </a:lnTo>
                  <a:lnTo>
                    <a:pt x="7200" y="8229"/>
                  </a:lnTo>
                  <a:lnTo>
                    <a:pt x="3606" y="10972"/>
                  </a:lnTo>
                  <a:lnTo>
                    <a:pt x="0" y="109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6860" y="4479036"/>
              <a:ext cx="65531" cy="8381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3262" y="5751571"/>
              <a:ext cx="67056" cy="8229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2882" y="5751571"/>
              <a:ext cx="64008" cy="8229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841485" y="370712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88" y="33832"/>
                  </a:moveTo>
                  <a:lnTo>
                    <a:pt x="52882" y="39471"/>
                  </a:lnTo>
                  <a:lnTo>
                    <a:pt x="49352" y="42303"/>
                  </a:lnTo>
                  <a:lnTo>
                    <a:pt x="49352" y="45110"/>
                  </a:lnTo>
                  <a:lnTo>
                    <a:pt x="45808" y="45110"/>
                  </a:lnTo>
                  <a:lnTo>
                    <a:pt x="38785" y="47929"/>
                  </a:lnTo>
                  <a:lnTo>
                    <a:pt x="28194" y="47929"/>
                  </a:lnTo>
                  <a:lnTo>
                    <a:pt x="14097" y="36652"/>
                  </a:lnTo>
                  <a:lnTo>
                    <a:pt x="14097" y="11277"/>
                  </a:lnTo>
                  <a:lnTo>
                    <a:pt x="21145" y="5638"/>
                  </a:lnTo>
                  <a:lnTo>
                    <a:pt x="38785" y="5638"/>
                  </a:lnTo>
                  <a:lnTo>
                    <a:pt x="38785" y="14097"/>
                  </a:lnTo>
                  <a:lnTo>
                    <a:pt x="42291" y="14097"/>
                  </a:lnTo>
                  <a:lnTo>
                    <a:pt x="42291" y="16916"/>
                  </a:lnTo>
                  <a:lnTo>
                    <a:pt x="45808" y="19735"/>
                  </a:lnTo>
                  <a:lnTo>
                    <a:pt x="49352" y="19735"/>
                  </a:lnTo>
                  <a:lnTo>
                    <a:pt x="52882" y="16916"/>
                  </a:lnTo>
                  <a:lnTo>
                    <a:pt x="52882" y="8458"/>
                  </a:lnTo>
                  <a:lnTo>
                    <a:pt x="49352" y="5638"/>
                  </a:lnTo>
                  <a:lnTo>
                    <a:pt x="45808" y="2819"/>
                  </a:lnTo>
                  <a:lnTo>
                    <a:pt x="38785" y="0"/>
                  </a:lnTo>
                  <a:lnTo>
                    <a:pt x="24676" y="0"/>
                  </a:lnTo>
                  <a:lnTo>
                    <a:pt x="17614" y="2819"/>
                  </a:lnTo>
                  <a:lnTo>
                    <a:pt x="3517" y="14097"/>
                  </a:lnTo>
                  <a:lnTo>
                    <a:pt x="0" y="19735"/>
                  </a:lnTo>
                  <a:lnTo>
                    <a:pt x="0" y="36652"/>
                  </a:lnTo>
                  <a:lnTo>
                    <a:pt x="3517" y="45110"/>
                  </a:lnTo>
                  <a:lnTo>
                    <a:pt x="10579" y="50749"/>
                  </a:lnTo>
                  <a:lnTo>
                    <a:pt x="14097" y="56400"/>
                  </a:lnTo>
                  <a:lnTo>
                    <a:pt x="42291" y="56400"/>
                  </a:lnTo>
                  <a:lnTo>
                    <a:pt x="45808" y="50749"/>
                  </a:lnTo>
                  <a:lnTo>
                    <a:pt x="52882" y="47929"/>
                  </a:lnTo>
                  <a:lnTo>
                    <a:pt x="56388" y="42303"/>
                  </a:lnTo>
                  <a:lnTo>
                    <a:pt x="56388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41496" y="370712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88" y="33832"/>
                  </a:moveTo>
                  <a:lnTo>
                    <a:pt x="56388" y="42291"/>
                  </a:lnTo>
                  <a:lnTo>
                    <a:pt x="52870" y="47929"/>
                  </a:lnTo>
                  <a:lnTo>
                    <a:pt x="45808" y="50749"/>
                  </a:lnTo>
                  <a:lnTo>
                    <a:pt x="42290" y="56389"/>
                  </a:lnTo>
                  <a:lnTo>
                    <a:pt x="35242" y="56389"/>
                  </a:lnTo>
                  <a:lnTo>
                    <a:pt x="28193" y="56389"/>
                  </a:lnTo>
                  <a:lnTo>
                    <a:pt x="21145" y="56389"/>
                  </a:lnTo>
                  <a:lnTo>
                    <a:pt x="14096" y="56389"/>
                  </a:lnTo>
                  <a:lnTo>
                    <a:pt x="10579" y="50749"/>
                  </a:lnTo>
                  <a:lnTo>
                    <a:pt x="3517" y="45110"/>
                  </a:lnTo>
                  <a:lnTo>
                    <a:pt x="0" y="36652"/>
                  </a:lnTo>
                  <a:lnTo>
                    <a:pt x="0" y="28194"/>
                  </a:lnTo>
                  <a:lnTo>
                    <a:pt x="0" y="19735"/>
                  </a:lnTo>
                  <a:lnTo>
                    <a:pt x="3517" y="14097"/>
                  </a:lnTo>
                  <a:lnTo>
                    <a:pt x="10579" y="8458"/>
                  </a:lnTo>
                  <a:lnTo>
                    <a:pt x="17614" y="2819"/>
                  </a:lnTo>
                  <a:lnTo>
                    <a:pt x="24676" y="0"/>
                  </a:lnTo>
                  <a:lnTo>
                    <a:pt x="31711" y="0"/>
                  </a:lnTo>
                  <a:lnTo>
                    <a:pt x="38773" y="0"/>
                  </a:lnTo>
                  <a:lnTo>
                    <a:pt x="45808" y="2819"/>
                  </a:lnTo>
                  <a:lnTo>
                    <a:pt x="49339" y="5638"/>
                  </a:lnTo>
                  <a:lnTo>
                    <a:pt x="52870" y="8458"/>
                  </a:lnTo>
                  <a:lnTo>
                    <a:pt x="52870" y="11277"/>
                  </a:lnTo>
                  <a:lnTo>
                    <a:pt x="52870" y="14097"/>
                  </a:lnTo>
                  <a:lnTo>
                    <a:pt x="52870" y="16916"/>
                  </a:lnTo>
                  <a:lnTo>
                    <a:pt x="49339" y="19735"/>
                  </a:lnTo>
                  <a:lnTo>
                    <a:pt x="45808" y="19735"/>
                  </a:lnTo>
                  <a:lnTo>
                    <a:pt x="42290" y="16916"/>
                  </a:lnTo>
                  <a:lnTo>
                    <a:pt x="42290" y="14097"/>
                  </a:lnTo>
                  <a:lnTo>
                    <a:pt x="38773" y="14097"/>
                  </a:lnTo>
                  <a:lnTo>
                    <a:pt x="38773" y="11277"/>
                  </a:lnTo>
                  <a:lnTo>
                    <a:pt x="38773" y="5638"/>
                  </a:lnTo>
                  <a:lnTo>
                    <a:pt x="31711" y="5638"/>
                  </a:lnTo>
                  <a:lnTo>
                    <a:pt x="24676" y="5638"/>
                  </a:lnTo>
                  <a:lnTo>
                    <a:pt x="21145" y="5638"/>
                  </a:lnTo>
                  <a:lnTo>
                    <a:pt x="17614" y="8458"/>
                  </a:lnTo>
                  <a:lnTo>
                    <a:pt x="14096" y="11277"/>
                  </a:lnTo>
                  <a:lnTo>
                    <a:pt x="14096" y="16916"/>
                  </a:lnTo>
                  <a:lnTo>
                    <a:pt x="14096" y="22555"/>
                  </a:lnTo>
                  <a:lnTo>
                    <a:pt x="14096" y="31013"/>
                  </a:lnTo>
                  <a:lnTo>
                    <a:pt x="14096" y="36652"/>
                  </a:lnTo>
                  <a:lnTo>
                    <a:pt x="17614" y="39471"/>
                  </a:lnTo>
                  <a:lnTo>
                    <a:pt x="24676" y="45110"/>
                  </a:lnTo>
                  <a:lnTo>
                    <a:pt x="28193" y="47929"/>
                  </a:lnTo>
                  <a:lnTo>
                    <a:pt x="35242" y="47929"/>
                  </a:lnTo>
                  <a:lnTo>
                    <a:pt x="38773" y="47929"/>
                  </a:lnTo>
                  <a:lnTo>
                    <a:pt x="45808" y="45110"/>
                  </a:lnTo>
                  <a:lnTo>
                    <a:pt x="49339" y="45110"/>
                  </a:lnTo>
                  <a:lnTo>
                    <a:pt x="49339" y="42291"/>
                  </a:lnTo>
                  <a:lnTo>
                    <a:pt x="52870" y="39471"/>
                  </a:lnTo>
                  <a:lnTo>
                    <a:pt x="56388" y="338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23781" y="3684269"/>
              <a:ext cx="37465" cy="79375"/>
            </a:xfrm>
            <a:custGeom>
              <a:avLst/>
              <a:gdLst/>
              <a:ahLst/>
              <a:cxnLst/>
              <a:rect l="l" t="t" r="r" b="b"/>
              <a:pathLst>
                <a:path w="37464" h="79375">
                  <a:moveTo>
                    <a:pt x="37414" y="79248"/>
                  </a:moveTo>
                  <a:lnTo>
                    <a:pt x="33667" y="76517"/>
                  </a:lnTo>
                  <a:lnTo>
                    <a:pt x="29933" y="76517"/>
                  </a:lnTo>
                  <a:lnTo>
                    <a:pt x="29933" y="0"/>
                  </a:lnTo>
                  <a:lnTo>
                    <a:pt x="26187" y="0"/>
                  </a:lnTo>
                  <a:lnTo>
                    <a:pt x="0" y="8204"/>
                  </a:lnTo>
                  <a:lnTo>
                    <a:pt x="14960" y="8204"/>
                  </a:lnTo>
                  <a:lnTo>
                    <a:pt x="14960" y="76517"/>
                  </a:lnTo>
                  <a:lnTo>
                    <a:pt x="11226" y="76517"/>
                  </a:lnTo>
                  <a:lnTo>
                    <a:pt x="7480" y="79248"/>
                  </a:lnTo>
                  <a:lnTo>
                    <a:pt x="37414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23792" y="3684262"/>
              <a:ext cx="41275" cy="79375"/>
            </a:xfrm>
            <a:custGeom>
              <a:avLst/>
              <a:gdLst/>
              <a:ahLst/>
              <a:cxnLst/>
              <a:rect l="l" t="t" r="r" b="b"/>
              <a:pathLst>
                <a:path w="41275" h="79375">
                  <a:moveTo>
                    <a:pt x="0" y="8204"/>
                  </a:moveTo>
                  <a:lnTo>
                    <a:pt x="26187" y="0"/>
                  </a:lnTo>
                  <a:lnTo>
                    <a:pt x="29921" y="0"/>
                  </a:lnTo>
                  <a:lnTo>
                    <a:pt x="29921" y="65595"/>
                  </a:lnTo>
                  <a:lnTo>
                    <a:pt x="29921" y="73786"/>
                  </a:lnTo>
                  <a:lnTo>
                    <a:pt x="29921" y="76517"/>
                  </a:lnTo>
                  <a:lnTo>
                    <a:pt x="33667" y="76517"/>
                  </a:lnTo>
                  <a:lnTo>
                    <a:pt x="37401" y="79247"/>
                  </a:lnTo>
                  <a:lnTo>
                    <a:pt x="41148" y="79247"/>
                  </a:lnTo>
                  <a:lnTo>
                    <a:pt x="3746" y="79247"/>
                  </a:lnTo>
                  <a:lnTo>
                    <a:pt x="7480" y="79247"/>
                  </a:lnTo>
                  <a:lnTo>
                    <a:pt x="11226" y="76517"/>
                  </a:lnTo>
                  <a:lnTo>
                    <a:pt x="14960" y="76517"/>
                  </a:lnTo>
                  <a:lnTo>
                    <a:pt x="14960" y="73786"/>
                  </a:lnTo>
                  <a:lnTo>
                    <a:pt x="14960" y="65595"/>
                  </a:lnTo>
                  <a:lnTo>
                    <a:pt x="14960" y="21869"/>
                  </a:lnTo>
                  <a:lnTo>
                    <a:pt x="14960" y="10934"/>
                  </a:lnTo>
                  <a:lnTo>
                    <a:pt x="14960" y="8204"/>
                  </a:lnTo>
                  <a:lnTo>
                    <a:pt x="11226" y="8204"/>
                  </a:lnTo>
                  <a:lnTo>
                    <a:pt x="0" y="82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3530" y="4582660"/>
              <a:ext cx="102107" cy="838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40734" y="4956049"/>
              <a:ext cx="138682" cy="8229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3266" y="3264405"/>
              <a:ext cx="1092705" cy="11277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888473" y="3214877"/>
              <a:ext cx="58419" cy="79375"/>
            </a:xfrm>
            <a:custGeom>
              <a:avLst/>
              <a:gdLst/>
              <a:ahLst/>
              <a:cxnLst/>
              <a:rect l="l" t="t" r="r" b="b"/>
              <a:pathLst>
                <a:path w="58420" h="79375">
                  <a:moveTo>
                    <a:pt x="57912" y="0"/>
                  </a:moveTo>
                  <a:lnTo>
                    <a:pt x="21717" y="0"/>
                  </a:lnTo>
                  <a:lnTo>
                    <a:pt x="3619" y="30060"/>
                  </a:lnTo>
                  <a:lnTo>
                    <a:pt x="10858" y="30060"/>
                  </a:lnTo>
                  <a:lnTo>
                    <a:pt x="18097" y="32791"/>
                  </a:lnTo>
                  <a:lnTo>
                    <a:pt x="25336" y="32791"/>
                  </a:lnTo>
                  <a:lnTo>
                    <a:pt x="32575" y="35521"/>
                  </a:lnTo>
                  <a:lnTo>
                    <a:pt x="36195" y="38252"/>
                  </a:lnTo>
                  <a:lnTo>
                    <a:pt x="39814" y="43726"/>
                  </a:lnTo>
                  <a:lnTo>
                    <a:pt x="47053" y="46456"/>
                  </a:lnTo>
                  <a:lnTo>
                    <a:pt x="47053" y="65582"/>
                  </a:lnTo>
                  <a:lnTo>
                    <a:pt x="39814" y="68313"/>
                  </a:lnTo>
                  <a:lnTo>
                    <a:pt x="32575" y="73787"/>
                  </a:lnTo>
                  <a:lnTo>
                    <a:pt x="18097" y="73787"/>
                  </a:lnTo>
                  <a:lnTo>
                    <a:pt x="14478" y="71043"/>
                  </a:lnTo>
                  <a:lnTo>
                    <a:pt x="10858" y="71043"/>
                  </a:lnTo>
                  <a:lnTo>
                    <a:pt x="10858" y="68313"/>
                  </a:lnTo>
                  <a:lnTo>
                    <a:pt x="0" y="68313"/>
                  </a:lnTo>
                  <a:lnTo>
                    <a:pt x="0" y="76517"/>
                  </a:lnTo>
                  <a:lnTo>
                    <a:pt x="3619" y="76517"/>
                  </a:lnTo>
                  <a:lnTo>
                    <a:pt x="7239" y="79248"/>
                  </a:lnTo>
                  <a:lnTo>
                    <a:pt x="28956" y="79248"/>
                  </a:lnTo>
                  <a:lnTo>
                    <a:pt x="36195" y="76517"/>
                  </a:lnTo>
                  <a:lnTo>
                    <a:pt x="39814" y="76517"/>
                  </a:lnTo>
                  <a:lnTo>
                    <a:pt x="43434" y="73787"/>
                  </a:lnTo>
                  <a:lnTo>
                    <a:pt x="50673" y="68313"/>
                  </a:lnTo>
                  <a:lnTo>
                    <a:pt x="50673" y="65582"/>
                  </a:lnTo>
                  <a:lnTo>
                    <a:pt x="54292" y="62852"/>
                  </a:lnTo>
                  <a:lnTo>
                    <a:pt x="54292" y="57391"/>
                  </a:lnTo>
                  <a:lnTo>
                    <a:pt x="57912" y="54648"/>
                  </a:lnTo>
                  <a:lnTo>
                    <a:pt x="57912" y="43726"/>
                  </a:lnTo>
                  <a:lnTo>
                    <a:pt x="24663" y="22796"/>
                  </a:lnTo>
                  <a:lnTo>
                    <a:pt x="14478" y="21856"/>
                  </a:lnTo>
                  <a:lnTo>
                    <a:pt x="21717" y="10934"/>
                  </a:lnTo>
                  <a:lnTo>
                    <a:pt x="54292" y="1093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88484" y="3214877"/>
              <a:ext cx="58419" cy="79375"/>
            </a:xfrm>
            <a:custGeom>
              <a:avLst/>
              <a:gdLst/>
              <a:ahLst/>
              <a:cxnLst/>
              <a:rect l="l" t="t" r="r" b="b"/>
              <a:pathLst>
                <a:path w="58420" h="79375">
                  <a:moveTo>
                    <a:pt x="57911" y="0"/>
                  </a:moveTo>
                  <a:lnTo>
                    <a:pt x="54291" y="10934"/>
                  </a:lnTo>
                  <a:lnTo>
                    <a:pt x="21716" y="10934"/>
                  </a:lnTo>
                  <a:lnTo>
                    <a:pt x="14477" y="21856"/>
                  </a:lnTo>
                  <a:lnTo>
                    <a:pt x="54291" y="38252"/>
                  </a:lnTo>
                  <a:lnTo>
                    <a:pt x="57911" y="43726"/>
                  </a:lnTo>
                  <a:lnTo>
                    <a:pt x="57911" y="51917"/>
                  </a:lnTo>
                  <a:lnTo>
                    <a:pt x="57911" y="54648"/>
                  </a:lnTo>
                  <a:lnTo>
                    <a:pt x="54291" y="57391"/>
                  </a:lnTo>
                  <a:lnTo>
                    <a:pt x="54291" y="62852"/>
                  </a:lnTo>
                  <a:lnTo>
                    <a:pt x="50672" y="65582"/>
                  </a:lnTo>
                  <a:lnTo>
                    <a:pt x="50672" y="68313"/>
                  </a:lnTo>
                  <a:lnTo>
                    <a:pt x="47052" y="71043"/>
                  </a:lnTo>
                  <a:lnTo>
                    <a:pt x="43433" y="73787"/>
                  </a:lnTo>
                  <a:lnTo>
                    <a:pt x="39813" y="76517"/>
                  </a:lnTo>
                  <a:lnTo>
                    <a:pt x="36194" y="76517"/>
                  </a:lnTo>
                  <a:lnTo>
                    <a:pt x="28955" y="79248"/>
                  </a:lnTo>
                  <a:lnTo>
                    <a:pt x="21716" y="79248"/>
                  </a:lnTo>
                  <a:lnTo>
                    <a:pt x="18096" y="79248"/>
                  </a:lnTo>
                  <a:lnTo>
                    <a:pt x="10857" y="79248"/>
                  </a:lnTo>
                  <a:lnTo>
                    <a:pt x="7238" y="79248"/>
                  </a:lnTo>
                  <a:lnTo>
                    <a:pt x="3618" y="76517"/>
                  </a:lnTo>
                  <a:lnTo>
                    <a:pt x="0" y="76517"/>
                  </a:lnTo>
                  <a:lnTo>
                    <a:pt x="0" y="73787"/>
                  </a:lnTo>
                  <a:lnTo>
                    <a:pt x="0" y="68313"/>
                  </a:lnTo>
                  <a:lnTo>
                    <a:pt x="7238" y="68313"/>
                  </a:lnTo>
                  <a:lnTo>
                    <a:pt x="10857" y="68313"/>
                  </a:lnTo>
                  <a:lnTo>
                    <a:pt x="10857" y="71043"/>
                  </a:lnTo>
                  <a:lnTo>
                    <a:pt x="14477" y="71043"/>
                  </a:lnTo>
                  <a:lnTo>
                    <a:pt x="18096" y="73787"/>
                  </a:lnTo>
                  <a:lnTo>
                    <a:pt x="21716" y="73787"/>
                  </a:lnTo>
                  <a:lnTo>
                    <a:pt x="25335" y="73787"/>
                  </a:lnTo>
                  <a:lnTo>
                    <a:pt x="32574" y="73787"/>
                  </a:lnTo>
                  <a:lnTo>
                    <a:pt x="36194" y="71043"/>
                  </a:lnTo>
                  <a:lnTo>
                    <a:pt x="39813" y="68313"/>
                  </a:lnTo>
                  <a:lnTo>
                    <a:pt x="47052" y="65582"/>
                  </a:lnTo>
                  <a:lnTo>
                    <a:pt x="47052" y="60121"/>
                  </a:lnTo>
                  <a:lnTo>
                    <a:pt x="47052" y="57391"/>
                  </a:lnTo>
                  <a:lnTo>
                    <a:pt x="47052" y="51917"/>
                  </a:lnTo>
                  <a:lnTo>
                    <a:pt x="47052" y="46456"/>
                  </a:lnTo>
                  <a:lnTo>
                    <a:pt x="39813" y="43726"/>
                  </a:lnTo>
                  <a:lnTo>
                    <a:pt x="36194" y="38252"/>
                  </a:lnTo>
                  <a:lnTo>
                    <a:pt x="32574" y="35521"/>
                  </a:lnTo>
                  <a:lnTo>
                    <a:pt x="25335" y="32791"/>
                  </a:lnTo>
                  <a:lnTo>
                    <a:pt x="18096" y="32791"/>
                  </a:lnTo>
                  <a:lnTo>
                    <a:pt x="10857" y="30060"/>
                  </a:lnTo>
                  <a:lnTo>
                    <a:pt x="3618" y="30060"/>
                  </a:lnTo>
                  <a:lnTo>
                    <a:pt x="21716" y="0"/>
                  </a:lnTo>
                  <a:lnTo>
                    <a:pt x="579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4302" y="3214121"/>
              <a:ext cx="64008" cy="80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5" dirty="0"/>
              <a:t> </a:t>
            </a:r>
            <a:r>
              <a:rPr dirty="0"/>
              <a:t>16</a:t>
            </a:r>
            <a:r>
              <a:rPr spc="17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0917" y="1913635"/>
            <a:ext cx="7856220" cy="31102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15621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meets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deadline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started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 time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deadlines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combination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  <a:p>
            <a:pPr marL="354965" marR="201295" indent="-342265">
              <a:lnSpc>
                <a:spcPts val="2780"/>
              </a:lnSpc>
              <a:spcBef>
                <a:spcPts val="8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scheduling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points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deadline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ends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periods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deadline.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1630">
              <a:lnSpc>
                <a:spcPct val="1008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schedulable;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otherwise,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schedulable.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354075"/>
            <a:ext cx="6851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Example</a:t>
            </a:r>
            <a:r>
              <a:rPr sz="4000" spc="-80" dirty="0"/>
              <a:t> </a:t>
            </a:r>
            <a:r>
              <a:rPr sz="4000" dirty="0"/>
              <a:t>17</a:t>
            </a:r>
            <a:r>
              <a:rPr sz="4000" spc="120" dirty="0"/>
              <a:t> </a:t>
            </a:r>
            <a:r>
              <a:rPr dirty="0"/>
              <a:t>(schedulable</a:t>
            </a:r>
            <a:r>
              <a:rPr spc="-30" dirty="0"/>
              <a:t> </a:t>
            </a:r>
            <a:r>
              <a:rPr dirty="0"/>
              <a:t>under</a:t>
            </a:r>
            <a:r>
              <a:rPr spc="-50" dirty="0"/>
              <a:t> </a:t>
            </a:r>
            <a:r>
              <a:rPr spc="-20" dirty="0"/>
              <a:t>rate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0276" y="990091"/>
            <a:ext cx="383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3366"/>
                </a:solidFill>
                <a:latin typeface="Times New Roman"/>
                <a:cs typeface="Times New Roman"/>
              </a:rPr>
              <a:t>monotonic</a:t>
            </a:r>
            <a:r>
              <a:rPr sz="3600" spc="-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003366"/>
                </a:solidFill>
                <a:latin typeface="Times New Roman"/>
                <a:cs typeface="Times New Roman"/>
              </a:rPr>
              <a:t>schedule)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951" y="1834387"/>
            <a:ext cx="8048625" cy="2896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559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6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7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150, 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350.</a:t>
            </a:r>
            <a:endParaRPr sz="2400">
              <a:latin typeface="Times New Roman"/>
              <a:cs typeface="Times New Roman"/>
            </a:endParaRPr>
          </a:p>
          <a:p>
            <a:pPr marL="455930" marR="93980" indent="-34163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0:2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0:333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0:229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0:762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20" dirty="0">
                <a:latin typeface="Times New Roman"/>
                <a:cs typeface="Times New Roman"/>
              </a:rPr>
              <a:t> 0:779 </a:t>
            </a:r>
            <a:r>
              <a:rPr sz="2400" dirty="0">
                <a:latin typeface="Times New Roman"/>
                <a:cs typeface="Times New Roman"/>
              </a:rPr>
              <a:t>(the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 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 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3).</a:t>
            </a:r>
            <a:endParaRPr sz="2400">
              <a:latin typeface="Times New Roman"/>
              <a:cs typeface="Times New Roman"/>
            </a:endParaRPr>
          </a:p>
          <a:p>
            <a:pPr marL="455930" marR="2207895" indent="-341630">
              <a:lnSpc>
                <a:spcPts val="2780"/>
              </a:lnSpc>
              <a:spcBef>
                <a:spcPts val="8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3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doubled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40.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0:4+0:333+0:229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0:962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0" dirty="0">
                <a:latin typeface="Times New Roman"/>
                <a:cs typeface="Times New Roman"/>
              </a:rPr>
              <a:t> 0:779.</a:t>
            </a:r>
            <a:endParaRPr sz="2400">
              <a:latin typeface="Times New Roman"/>
              <a:cs typeface="Times New Roman"/>
            </a:endParaRPr>
          </a:p>
          <a:p>
            <a:pPr marL="455930" marR="484505" indent="-342265">
              <a:lnSpc>
                <a:spcPct val="100800"/>
              </a:lnSpc>
              <a:spcBef>
                <a:spcPts val="5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300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30" baseline="-13888" dirty="0">
                <a:latin typeface="Times New Roman"/>
                <a:cs typeface="Times New Roman"/>
              </a:rPr>
              <a:t>1</a:t>
            </a:r>
            <a:r>
              <a:rPr sz="2400" spc="-2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5" dirty="0"/>
              <a:t> </a:t>
            </a:r>
            <a:r>
              <a:rPr dirty="0"/>
              <a:t>17</a:t>
            </a:r>
            <a:r>
              <a:rPr spc="17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4551" y="1904491"/>
            <a:ext cx="2912110" cy="370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4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spc="300" baseline="-13888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Lucida Sans Unicode"/>
                <a:cs typeface="Lucida Sans Unicode"/>
              </a:rPr>
              <a:t>≤</a:t>
            </a:r>
            <a:r>
              <a:rPr sz="2400" spc="120" dirty="0">
                <a:latin typeface="Times New Roman"/>
                <a:cs typeface="Times New Roman"/>
              </a:rPr>
              <a:t>t</a:t>
            </a:r>
            <a:r>
              <a:rPr sz="2400" spc="179" baseline="-13888" dirty="0">
                <a:latin typeface="Times New Roman"/>
                <a:cs typeface="Times New Roman"/>
              </a:rPr>
              <a:t>1</a:t>
            </a:r>
            <a:r>
              <a:rPr sz="2400" spc="12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40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 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100;</a:t>
            </a:r>
            <a:endParaRPr sz="2400">
              <a:latin typeface="Times New Roman"/>
              <a:cs typeface="Times New Roman"/>
            </a:endParaRPr>
          </a:p>
          <a:p>
            <a:pPr marL="139700" marR="347980">
              <a:lnSpc>
                <a:spcPct val="1008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2c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4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spc="300" baseline="-13888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Lucida Sans Unicode"/>
                <a:cs typeface="Lucida Sans Unicode"/>
              </a:rPr>
              <a:t>≤</a:t>
            </a:r>
            <a:r>
              <a:rPr sz="2400" spc="120" dirty="0">
                <a:latin typeface="Times New Roman"/>
                <a:cs typeface="Times New Roman"/>
              </a:rPr>
              <a:t>t</a:t>
            </a:r>
            <a:r>
              <a:rPr sz="2400" spc="179" baseline="-13888" dirty="0">
                <a:latin typeface="Times New Roman"/>
                <a:cs typeface="Times New Roman"/>
              </a:rPr>
              <a:t>2</a:t>
            </a:r>
            <a:r>
              <a:rPr sz="2400" spc="120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80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 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150;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ts val="2810"/>
              </a:lnSpc>
            </a:pPr>
            <a:r>
              <a:rPr sz="2400" dirty="0">
                <a:latin typeface="Times New Roman"/>
                <a:cs typeface="Times New Roman"/>
              </a:rPr>
              <a:t>2c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6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2c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spc="300" baseline="-13888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Lucida Sans Unicode"/>
                <a:cs typeface="Lucida Sans Unicode"/>
              </a:rPr>
              <a:t>≤</a:t>
            </a:r>
            <a:r>
              <a:rPr sz="2400" spc="90" dirty="0">
                <a:latin typeface="Times New Roman"/>
                <a:cs typeface="Times New Roman"/>
              </a:rPr>
              <a:t>2t</a:t>
            </a:r>
            <a:r>
              <a:rPr sz="2400" spc="135" baseline="-13888" dirty="0">
                <a:latin typeface="Times New Roman"/>
                <a:cs typeface="Times New Roman"/>
              </a:rPr>
              <a:t>1</a:t>
            </a:r>
            <a:r>
              <a:rPr sz="2400" spc="9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80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 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200;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3c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6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2c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spc="300" baseline="-13888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Lucida Sans Unicode"/>
                <a:cs typeface="Lucida Sans Unicode"/>
              </a:rPr>
              <a:t>≤</a:t>
            </a:r>
            <a:r>
              <a:rPr sz="2400" spc="90" dirty="0">
                <a:latin typeface="Times New Roman"/>
                <a:cs typeface="Times New Roman"/>
              </a:rPr>
              <a:t>2t</a:t>
            </a:r>
            <a:r>
              <a:rPr sz="2400" spc="135" baseline="-13888" dirty="0">
                <a:latin typeface="Times New Roman"/>
                <a:cs typeface="Times New Roman"/>
              </a:rPr>
              <a:t>2</a:t>
            </a:r>
            <a:r>
              <a:rPr sz="2400" spc="9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120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300;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4c</a:t>
            </a:r>
            <a:r>
              <a:rPr sz="2400" baseline="-13888" dirty="0">
                <a:latin typeface="Times New Roman"/>
                <a:cs typeface="Times New Roman"/>
              </a:rPr>
              <a:t>1</a:t>
            </a:r>
            <a:r>
              <a:rPr sz="2400" spc="24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3c</a:t>
            </a:r>
            <a:r>
              <a:rPr sz="2400" baseline="-13888" dirty="0">
                <a:latin typeface="Times New Roman"/>
                <a:cs typeface="Times New Roman"/>
              </a:rPr>
              <a:t>2</a:t>
            </a:r>
            <a:r>
              <a:rPr sz="2400" spc="270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00" spc="300" baseline="-13888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Lucida Sans Unicode"/>
                <a:cs typeface="Lucida Sans Unicode"/>
              </a:rPr>
              <a:t>≤</a:t>
            </a:r>
            <a:r>
              <a:rPr sz="2400" spc="120" dirty="0">
                <a:latin typeface="Times New Roman"/>
                <a:cs typeface="Times New Roman"/>
              </a:rPr>
              <a:t>t</a:t>
            </a:r>
            <a:r>
              <a:rPr sz="2400" spc="179" baseline="-13888" dirty="0">
                <a:latin typeface="Times New Roman"/>
                <a:cs typeface="Times New Roman"/>
              </a:rPr>
              <a:t>3</a:t>
            </a:r>
            <a:r>
              <a:rPr sz="2400" spc="12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160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150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 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350.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5" dirty="0"/>
              <a:t> </a:t>
            </a:r>
            <a:r>
              <a:rPr dirty="0"/>
              <a:t>17</a:t>
            </a:r>
            <a:r>
              <a:rPr spc="17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517138" y="6030467"/>
            <a:ext cx="287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schedulable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task.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4584" y="5348668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5708" y="2665476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6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5708" y="5348668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038" y="2689860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8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604" y="2523737"/>
            <a:ext cx="175258" cy="9144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621721" y="2522912"/>
            <a:ext cx="177800" cy="92710"/>
            <a:chOff x="3621721" y="2522912"/>
            <a:chExt cx="177800" cy="92710"/>
          </a:xfrm>
        </p:grpSpPr>
        <p:sp>
          <p:nvSpPr>
            <p:cNvPr id="10" name="object 10"/>
            <p:cNvSpPr/>
            <p:nvPr/>
          </p:nvSpPr>
          <p:spPr>
            <a:xfrm>
              <a:off x="3623297" y="2524505"/>
              <a:ext cx="27940" cy="86995"/>
            </a:xfrm>
            <a:custGeom>
              <a:avLst/>
              <a:gdLst/>
              <a:ahLst/>
              <a:cxnLst/>
              <a:rect l="l" t="t" r="r" b="b"/>
              <a:pathLst>
                <a:path w="27939" h="86994">
                  <a:moveTo>
                    <a:pt x="27444" y="86868"/>
                  </a:moveTo>
                  <a:lnTo>
                    <a:pt x="24396" y="83883"/>
                  </a:lnTo>
                  <a:lnTo>
                    <a:pt x="24396" y="80886"/>
                  </a:lnTo>
                  <a:lnTo>
                    <a:pt x="21348" y="77889"/>
                  </a:lnTo>
                  <a:lnTo>
                    <a:pt x="21348" y="8991"/>
                  </a:lnTo>
                  <a:lnTo>
                    <a:pt x="21348" y="0"/>
                  </a:lnTo>
                  <a:lnTo>
                    <a:pt x="0" y="8991"/>
                  </a:lnTo>
                  <a:lnTo>
                    <a:pt x="0" y="11988"/>
                  </a:lnTo>
                  <a:lnTo>
                    <a:pt x="3048" y="8991"/>
                  </a:lnTo>
                  <a:lnTo>
                    <a:pt x="9144" y="8991"/>
                  </a:lnTo>
                  <a:lnTo>
                    <a:pt x="12192" y="11988"/>
                  </a:lnTo>
                  <a:lnTo>
                    <a:pt x="12192" y="80886"/>
                  </a:lnTo>
                  <a:lnTo>
                    <a:pt x="6096" y="86868"/>
                  </a:lnTo>
                  <a:lnTo>
                    <a:pt x="27444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721" y="2522912"/>
              <a:ext cx="177609" cy="9227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1376" y="2523740"/>
            <a:ext cx="190500" cy="9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1910" y="2523744"/>
            <a:ext cx="182878" cy="91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9132" y="2523744"/>
            <a:ext cx="184402" cy="914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398191" y="3374833"/>
            <a:ext cx="81280" cy="55244"/>
            <a:chOff x="7398191" y="3374833"/>
            <a:chExt cx="81280" cy="55244"/>
          </a:xfrm>
        </p:grpSpPr>
        <p:sp>
          <p:nvSpPr>
            <p:cNvPr id="16" name="object 16"/>
            <p:cNvSpPr/>
            <p:nvPr/>
          </p:nvSpPr>
          <p:spPr>
            <a:xfrm>
              <a:off x="7399769" y="3376421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0" y="0"/>
                  </a:lnTo>
                  <a:lnTo>
                    <a:pt x="0" y="11518"/>
                  </a:lnTo>
                  <a:lnTo>
                    <a:pt x="3048" y="11518"/>
                  </a:lnTo>
                  <a:lnTo>
                    <a:pt x="3048" y="5753"/>
                  </a:lnTo>
                  <a:lnTo>
                    <a:pt x="6096" y="2882"/>
                  </a:lnTo>
                  <a:lnTo>
                    <a:pt x="18288" y="2882"/>
                  </a:lnTo>
                  <a:lnTo>
                    <a:pt x="18288" y="51816"/>
                  </a:lnTo>
                  <a:lnTo>
                    <a:pt x="27432" y="51816"/>
                  </a:lnTo>
                  <a:lnTo>
                    <a:pt x="27432" y="2882"/>
                  </a:lnTo>
                  <a:lnTo>
                    <a:pt x="39624" y="2882"/>
                  </a:lnTo>
                  <a:lnTo>
                    <a:pt x="42672" y="5753"/>
                  </a:lnTo>
                  <a:lnTo>
                    <a:pt x="42672" y="8636"/>
                  </a:lnTo>
                  <a:lnTo>
                    <a:pt x="45720" y="8636"/>
                  </a:lnTo>
                  <a:lnTo>
                    <a:pt x="45720" y="2882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99779" y="3376420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45720" y="11517"/>
                  </a:lnTo>
                  <a:lnTo>
                    <a:pt x="45720" y="8635"/>
                  </a:lnTo>
                  <a:lnTo>
                    <a:pt x="42672" y="8635"/>
                  </a:lnTo>
                  <a:lnTo>
                    <a:pt x="42672" y="5752"/>
                  </a:lnTo>
                  <a:lnTo>
                    <a:pt x="39624" y="2881"/>
                  </a:lnTo>
                  <a:lnTo>
                    <a:pt x="33528" y="2881"/>
                  </a:lnTo>
                  <a:lnTo>
                    <a:pt x="27432" y="2881"/>
                  </a:lnTo>
                  <a:lnTo>
                    <a:pt x="27432" y="43179"/>
                  </a:lnTo>
                  <a:lnTo>
                    <a:pt x="27432" y="48932"/>
                  </a:lnTo>
                  <a:lnTo>
                    <a:pt x="27432" y="51815"/>
                  </a:lnTo>
                  <a:lnTo>
                    <a:pt x="30480" y="51815"/>
                  </a:lnTo>
                  <a:lnTo>
                    <a:pt x="33528" y="51815"/>
                  </a:lnTo>
                  <a:lnTo>
                    <a:pt x="12192" y="51815"/>
                  </a:lnTo>
                  <a:lnTo>
                    <a:pt x="15240" y="51815"/>
                  </a:lnTo>
                  <a:lnTo>
                    <a:pt x="18288" y="51815"/>
                  </a:lnTo>
                  <a:lnTo>
                    <a:pt x="18288" y="48932"/>
                  </a:lnTo>
                  <a:lnTo>
                    <a:pt x="18288" y="43179"/>
                  </a:lnTo>
                  <a:lnTo>
                    <a:pt x="18288" y="2881"/>
                  </a:lnTo>
                  <a:lnTo>
                    <a:pt x="12192" y="2881"/>
                  </a:lnTo>
                  <a:lnTo>
                    <a:pt x="6096" y="2881"/>
                  </a:lnTo>
                  <a:lnTo>
                    <a:pt x="3048" y="5752"/>
                  </a:lnTo>
                  <a:lnTo>
                    <a:pt x="3048" y="11517"/>
                  </a:lnTo>
                  <a:lnTo>
                    <a:pt x="0" y="11517"/>
                  </a:lnTo>
                  <a:lnTo>
                    <a:pt x="0" y="0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57693" y="3376424"/>
              <a:ext cx="14604" cy="52069"/>
            </a:xfrm>
            <a:custGeom>
              <a:avLst/>
              <a:gdLst/>
              <a:ahLst/>
              <a:cxnLst/>
              <a:rect l="l" t="t" r="r" b="b"/>
              <a:pathLst>
                <a:path w="14604" h="52070">
                  <a:moveTo>
                    <a:pt x="14146" y="0"/>
                  </a:moveTo>
                  <a:lnTo>
                    <a:pt x="11314" y="0"/>
                  </a:lnTo>
                  <a:lnTo>
                    <a:pt x="0" y="5753"/>
                  </a:lnTo>
                  <a:lnTo>
                    <a:pt x="5664" y="5753"/>
                  </a:lnTo>
                  <a:lnTo>
                    <a:pt x="5664" y="51814"/>
                  </a:lnTo>
                  <a:lnTo>
                    <a:pt x="14146" y="51814"/>
                  </a:lnTo>
                  <a:lnTo>
                    <a:pt x="141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57693" y="3376424"/>
              <a:ext cx="20320" cy="52069"/>
            </a:xfrm>
            <a:custGeom>
              <a:avLst/>
              <a:gdLst/>
              <a:ahLst/>
              <a:cxnLst/>
              <a:rect l="l" t="t" r="r" b="b"/>
              <a:pathLst>
                <a:path w="20320" h="52070">
                  <a:moveTo>
                    <a:pt x="0" y="5752"/>
                  </a:moveTo>
                  <a:lnTo>
                    <a:pt x="11315" y="0"/>
                  </a:lnTo>
                  <a:lnTo>
                    <a:pt x="14147" y="0"/>
                  </a:lnTo>
                  <a:lnTo>
                    <a:pt x="14147" y="43178"/>
                  </a:lnTo>
                  <a:lnTo>
                    <a:pt x="14147" y="48932"/>
                  </a:lnTo>
                  <a:lnTo>
                    <a:pt x="14147" y="51814"/>
                  </a:lnTo>
                  <a:lnTo>
                    <a:pt x="19812" y="51814"/>
                  </a:lnTo>
                  <a:lnTo>
                    <a:pt x="0" y="51814"/>
                  </a:lnTo>
                  <a:lnTo>
                    <a:pt x="5664" y="51814"/>
                  </a:lnTo>
                  <a:lnTo>
                    <a:pt x="5664" y="48932"/>
                  </a:lnTo>
                  <a:lnTo>
                    <a:pt x="5664" y="43178"/>
                  </a:lnTo>
                  <a:lnTo>
                    <a:pt x="5664" y="14388"/>
                  </a:lnTo>
                  <a:lnTo>
                    <a:pt x="5664" y="5752"/>
                  </a:lnTo>
                  <a:lnTo>
                    <a:pt x="2832" y="5752"/>
                  </a:lnTo>
                  <a:lnTo>
                    <a:pt x="0" y="57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434769" y="4194745"/>
            <a:ext cx="86995" cy="55244"/>
            <a:chOff x="7434769" y="4194745"/>
            <a:chExt cx="86995" cy="55244"/>
          </a:xfrm>
        </p:grpSpPr>
        <p:sp>
          <p:nvSpPr>
            <p:cNvPr id="21" name="object 21"/>
            <p:cNvSpPr/>
            <p:nvPr/>
          </p:nvSpPr>
          <p:spPr>
            <a:xfrm>
              <a:off x="7436345" y="4196333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6" y="0"/>
                  </a:moveTo>
                  <a:lnTo>
                    <a:pt x="2946" y="0"/>
                  </a:lnTo>
                  <a:lnTo>
                    <a:pt x="0" y="11518"/>
                  </a:lnTo>
                  <a:lnTo>
                    <a:pt x="2946" y="11518"/>
                  </a:lnTo>
                  <a:lnTo>
                    <a:pt x="2946" y="5753"/>
                  </a:lnTo>
                  <a:lnTo>
                    <a:pt x="5892" y="5753"/>
                  </a:lnTo>
                  <a:lnTo>
                    <a:pt x="5892" y="2882"/>
                  </a:lnTo>
                  <a:lnTo>
                    <a:pt x="17678" y="2882"/>
                  </a:lnTo>
                  <a:lnTo>
                    <a:pt x="17678" y="51816"/>
                  </a:lnTo>
                  <a:lnTo>
                    <a:pt x="29464" y="51816"/>
                  </a:lnTo>
                  <a:lnTo>
                    <a:pt x="26517" y="48933"/>
                  </a:lnTo>
                  <a:lnTo>
                    <a:pt x="26517" y="2882"/>
                  </a:lnTo>
                  <a:lnTo>
                    <a:pt x="38303" y="2882"/>
                  </a:lnTo>
                  <a:lnTo>
                    <a:pt x="41249" y="5753"/>
                  </a:lnTo>
                  <a:lnTo>
                    <a:pt x="44196" y="5753"/>
                  </a:lnTo>
                  <a:lnTo>
                    <a:pt x="44196" y="288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6356" y="4196332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6" y="0"/>
                  </a:moveTo>
                  <a:lnTo>
                    <a:pt x="44196" y="11517"/>
                  </a:lnTo>
                  <a:lnTo>
                    <a:pt x="44196" y="5752"/>
                  </a:lnTo>
                  <a:lnTo>
                    <a:pt x="41249" y="5752"/>
                  </a:lnTo>
                  <a:lnTo>
                    <a:pt x="38303" y="2881"/>
                  </a:lnTo>
                  <a:lnTo>
                    <a:pt x="35356" y="2881"/>
                  </a:lnTo>
                  <a:lnTo>
                    <a:pt x="26517" y="2881"/>
                  </a:lnTo>
                  <a:lnTo>
                    <a:pt x="26517" y="43179"/>
                  </a:lnTo>
                  <a:lnTo>
                    <a:pt x="26517" y="48932"/>
                  </a:lnTo>
                  <a:lnTo>
                    <a:pt x="29464" y="51815"/>
                  </a:lnTo>
                  <a:lnTo>
                    <a:pt x="32410" y="51815"/>
                  </a:lnTo>
                  <a:lnTo>
                    <a:pt x="11785" y="51815"/>
                  </a:lnTo>
                  <a:lnTo>
                    <a:pt x="14732" y="51815"/>
                  </a:lnTo>
                  <a:lnTo>
                    <a:pt x="17678" y="51815"/>
                  </a:lnTo>
                  <a:lnTo>
                    <a:pt x="17678" y="48932"/>
                  </a:lnTo>
                  <a:lnTo>
                    <a:pt x="17678" y="43179"/>
                  </a:lnTo>
                  <a:lnTo>
                    <a:pt x="17678" y="2881"/>
                  </a:lnTo>
                  <a:lnTo>
                    <a:pt x="11785" y="2881"/>
                  </a:lnTo>
                  <a:lnTo>
                    <a:pt x="5892" y="2881"/>
                  </a:lnTo>
                  <a:lnTo>
                    <a:pt x="5892" y="5752"/>
                  </a:lnTo>
                  <a:lnTo>
                    <a:pt x="2946" y="5752"/>
                  </a:lnTo>
                  <a:lnTo>
                    <a:pt x="2946" y="11517"/>
                  </a:lnTo>
                  <a:lnTo>
                    <a:pt x="0" y="11517"/>
                  </a:lnTo>
                  <a:lnTo>
                    <a:pt x="2946" y="0"/>
                  </a:lnTo>
                  <a:lnTo>
                    <a:pt x="441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88161" y="4196333"/>
              <a:ext cx="32384" cy="52069"/>
            </a:xfrm>
            <a:custGeom>
              <a:avLst/>
              <a:gdLst/>
              <a:ahLst/>
              <a:cxnLst/>
              <a:rect l="l" t="t" r="r" b="b"/>
              <a:pathLst>
                <a:path w="32384" h="52070">
                  <a:moveTo>
                    <a:pt x="32004" y="43180"/>
                  </a:moveTo>
                  <a:lnTo>
                    <a:pt x="29095" y="43180"/>
                  </a:lnTo>
                  <a:lnTo>
                    <a:pt x="29095" y="46062"/>
                  </a:lnTo>
                  <a:lnTo>
                    <a:pt x="8724" y="46062"/>
                  </a:lnTo>
                  <a:lnTo>
                    <a:pt x="11633" y="40297"/>
                  </a:lnTo>
                  <a:lnTo>
                    <a:pt x="26187" y="25908"/>
                  </a:lnTo>
                  <a:lnTo>
                    <a:pt x="29095" y="20154"/>
                  </a:lnTo>
                  <a:lnTo>
                    <a:pt x="29095" y="5753"/>
                  </a:lnTo>
                  <a:lnTo>
                    <a:pt x="23279" y="0"/>
                  </a:lnTo>
                  <a:lnTo>
                    <a:pt x="5816" y="0"/>
                  </a:lnTo>
                  <a:lnTo>
                    <a:pt x="5816" y="2882"/>
                  </a:lnTo>
                  <a:lnTo>
                    <a:pt x="0" y="8636"/>
                  </a:lnTo>
                  <a:lnTo>
                    <a:pt x="0" y="14389"/>
                  </a:lnTo>
                  <a:lnTo>
                    <a:pt x="2908" y="11518"/>
                  </a:lnTo>
                  <a:lnTo>
                    <a:pt x="2908" y="8636"/>
                  </a:lnTo>
                  <a:lnTo>
                    <a:pt x="5816" y="8636"/>
                  </a:lnTo>
                  <a:lnTo>
                    <a:pt x="8724" y="5753"/>
                  </a:lnTo>
                  <a:lnTo>
                    <a:pt x="17462" y="5753"/>
                  </a:lnTo>
                  <a:lnTo>
                    <a:pt x="23279" y="11518"/>
                  </a:lnTo>
                  <a:lnTo>
                    <a:pt x="23279" y="20154"/>
                  </a:lnTo>
                  <a:lnTo>
                    <a:pt x="17462" y="31661"/>
                  </a:lnTo>
                  <a:lnTo>
                    <a:pt x="14732" y="34810"/>
                  </a:lnTo>
                  <a:lnTo>
                    <a:pt x="10909" y="39585"/>
                  </a:lnTo>
                  <a:lnTo>
                    <a:pt x="6007" y="45427"/>
                  </a:lnTo>
                  <a:lnTo>
                    <a:pt x="0" y="51816"/>
                  </a:lnTo>
                  <a:lnTo>
                    <a:pt x="29095" y="51816"/>
                  </a:lnTo>
                  <a:lnTo>
                    <a:pt x="31038" y="46062"/>
                  </a:lnTo>
                  <a:lnTo>
                    <a:pt x="32004" y="43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88172" y="4196332"/>
              <a:ext cx="32384" cy="52069"/>
            </a:xfrm>
            <a:custGeom>
              <a:avLst/>
              <a:gdLst/>
              <a:ahLst/>
              <a:cxnLst/>
              <a:rect l="l" t="t" r="r" b="b"/>
              <a:pathLst>
                <a:path w="32384" h="52070">
                  <a:moveTo>
                    <a:pt x="32003" y="43179"/>
                  </a:moveTo>
                  <a:lnTo>
                    <a:pt x="29095" y="51815"/>
                  </a:lnTo>
                  <a:lnTo>
                    <a:pt x="0" y="51815"/>
                  </a:lnTo>
                  <a:lnTo>
                    <a:pt x="5998" y="45427"/>
                  </a:lnTo>
                  <a:lnTo>
                    <a:pt x="10907" y="39580"/>
                  </a:lnTo>
                  <a:lnTo>
                    <a:pt x="14728" y="34811"/>
                  </a:lnTo>
                  <a:lnTo>
                    <a:pt x="17462" y="31660"/>
                  </a:lnTo>
                  <a:lnTo>
                    <a:pt x="20370" y="25907"/>
                  </a:lnTo>
                  <a:lnTo>
                    <a:pt x="23279" y="20153"/>
                  </a:lnTo>
                  <a:lnTo>
                    <a:pt x="23279" y="17271"/>
                  </a:lnTo>
                  <a:lnTo>
                    <a:pt x="23279" y="14388"/>
                  </a:lnTo>
                  <a:lnTo>
                    <a:pt x="23279" y="11517"/>
                  </a:lnTo>
                  <a:lnTo>
                    <a:pt x="20370" y="8635"/>
                  </a:lnTo>
                  <a:lnTo>
                    <a:pt x="17462" y="5752"/>
                  </a:lnTo>
                  <a:lnTo>
                    <a:pt x="14541" y="5752"/>
                  </a:lnTo>
                  <a:lnTo>
                    <a:pt x="11633" y="5752"/>
                  </a:lnTo>
                  <a:lnTo>
                    <a:pt x="8724" y="5752"/>
                  </a:lnTo>
                  <a:lnTo>
                    <a:pt x="5816" y="8635"/>
                  </a:lnTo>
                  <a:lnTo>
                    <a:pt x="2908" y="8635"/>
                  </a:lnTo>
                  <a:lnTo>
                    <a:pt x="2908" y="11517"/>
                  </a:lnTo>
                  <a:lnTo>
                    <a:pt x="0" y="14388"/>
                  </a:lnTo>
                  <a:lnTo>
                    <a:pt x="0" y="8635"/>
                  </a:lnTo>
                  <a:lnTo>
                    <a:pt x="2908" y="5752"/>
                  </a:lnTo>
                  <a:lnTo>
                    <a:pt x="5816" y="2881"/>
                  </a:lnTo>
                  <a:lnTo>
                    <a:pt x="5816" y="0"/>
                  </a:lnTo>
                  <a:lnTo>
                    <a:pt x="11633" y="0"/>
                  </a:lnTo>
                  <a:lnTo>
                    <a:pt x="14541" y="0"/>
                  </a:lnTo>
                  <a:lnTo>
                    <a:pt x="20370" y="0"/>
                  </a:lnTo>
                  <a:lnTo>
                    <a:pt x="23279" y="0"/>
                  </a:lnTo>
                  <a:lnTo>
                    <a:pt x="26187" y="2881"/>
                  </a:lnTo>
                  <a:lnTo>
                    <a:pt x="29095" y="5752"/>
                  </a:lnTo>
                  <a:lnTo>
                    <a:pt x="29095" y="8635"/>
                  </a:lnTo>
                  <a:lnTo>
                    <a:pt x="29095" y="14388"/>
                  </a:lnTo>
                  <a:lnTo>
                    <a:pt x="29095" y="20153"/>
                  </a:lnTo>
                  <a:lnTo>
                    <a:pt x="26187" y="25907"/>
                  </a:lnTo>
                  <a:lnTo>
                    <a:pt x="23279" y="28789"/>
                  </a:lnTo>
                  <a:lnTo>
                    <a:pt x="17462" y="34543"/>
                  </a:lnTo>
                  <a:lnTo>
                    <a:pt x="11633" y="40296"/>
                  </a:lnTo>
                  <a:lnTo>
                    <a:pt x="8724" y="46061"/>
                  </a:lnTo>
                  <a:lnTo>
                    <a:pt x="5816" y="46061"/>
                  </a:lnTo>
                  <a:lnTo>
                    <a:pt x="20370" y="46061"/>
                  </a:lnTo>
                  <a:lnTo>
                    <a:pt x="26187" y="46061"/>
                  </a:lnTo>
                  <a:lnTo>
                    <a:pt x="29095" y="46061"/>
                  </a:lnTo>
                  <a:lnTo>
                    <a:pt x="29095" y="43179"/>
                  </a:lnTo>
                  <a:lnTo>
                    <a:pt x="32003" y="43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398191" y="4971993"/>
            <a:ext cx="84455" cy="58419"/>
            <a:chOff x="7398191" y="4971993"/>
            <a:chExt cx="84455" cy="58419"/>
          </a:xfrm>
        </p:grpSpPr>
        <p:sp>
          <p:nvSpPr>
            <p:cNvPr id="26" name="object 26"/>
            <p:cNvSpPr/>
            <p:nvPr/>
          </p:nvSpPr>
          <p:spPr>
            <a:xfrm>
              <a:off x="7399769" y="4976622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0" y="0"/>
                  </a:lnTo>
                  <a:lnTo>
                    <a:pt x="0" y="11518"/>
                  </a:lnTo>
                  <a:lnTo>
                    <a:pt x="3048" y="11518"/>
                  </a:lnTo>
                  <a:lnTo>
                    <a:pt x="3048" y="2882"/>
                  </a:lnTo>
                  <a:lnTo>
                    <a:pt x="18288" y="2882"/>
                  </a:lnTo>
                  <a:lnTo>
                    <a:pt x="18288" y="48933"/>
                  </a:lnTo>
                  <a:lnTo>
                    <a:pt x="12192" y="48933"/>
                  </a:lnTo>
                  <a:lnTo>
                    <a:pt x="12192" y="51816"/>
                  </a:lnTo>
                  <a:lnTo>
                    <a:pt x="33528" y="51816"/>
                  </a:lnTo>
                  <a:lnTo>
                    <a:pt x="33528" y="48933"/>
                  </a:lnTo>
                  <a:lnTo>
                    <a:pt x="27432" y="48933"/>
                  </a:lnTo>
                  <a:lnTo>
                    <a:pt x="27432" y="2882"/>
                  </a:lnTo>
                  <a:lnTo>
                    <a:pt x="42672" y="2882"/>
                  </a:lnTo>
                  <a:lnTo>
                    <a:pt x="42672" y="5753"/>
                  </a:lnTo>
                  <a:lnTo>
                    <a:pt x="45720" y="8636"/>
                  </a:lnTo>
                  <a:lnTo>
                    <a:pt x="45720" y="2882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9779" y="4976620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45720" y="11517"/>
                  </a:lnTo>
                  <a:lnTo>
                    <a:pt x="45720" y="8635"/>
                  </a:lnTo>
                  <a:lnTo>
                    <a:pt x="42672" y="5752"/>
                  </a:lnTo>
                  <a:lnTo>
                    <a:pt x="42672" y="2881"/>
                  </a:lnTo>
                  <a:lnTo>
                    <a:pt x="39624" y="2881"/>
                  </a:lnTo>
                  <a:lnTo>
                    <a:pt x="33528" y="2881"/>
                  </a:lnTo>
                  <a:lnTo>
                    <a:pt x="27432" y="2881"/>
                  </a:lnTo>
                  <a:lnTo>
                    <a:pt x="27432" y="43179"/>
                  </a:lnTo>
                  <a:lnTo>
                    <a:pt x="27432" y="48932"/>
                  </a:lnTo>
                  <a:lnTo>
                    <a:pt x="33528" y="48932"/>
                  </a:lnTo>
                  <a:lnTo>
                    <a:pt x="33528" y="51815"/>
                  </a:lnTo>
                  <a:lnTo>
                    <a:pt x="12192" y="51815"/>
                  </a:lnTo>
                  <a:lnTo>
                    <a:pt x="12192" y="48932"/>
                  </a:lnTo>
                  <a:lnTo>
                    <a:pt x="18288" y="48932"/>
                  </a:lnTo>
                  <a:lnTo>
                    <a:pt x="18288" y="43179"/>
                  </a:lnTo>
                  <a:lnTo>
                    <a:pt x="18288" y="2881"/>
                  </a:lnTo>
                  <a:lnTo>
                    <a:pt x="12192" y="2881"/>
                  </a:lnTo>
                  <a:lnTo>
                    <a:pt x="6096" y="2881"/>
                  </a:lnTo>
                  <a:lnTo>
                    <a:pt x="3048" y="2881"/>
                  </a:lnTo>
                  <a:lnTo>
                    <a:pt x="3048" y="5752"/>
                  </a:lnTo>
                  <a:lnTo>
                    <a:pt x="3048" y="11517"/>
                  </a:lnTo>
                  <a:lnTo>
                    <a:pt x="0" y="11517"/>
                  </a:lnTo>
                  <a:lnTo>
                    <a:pt x="0" y="0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51598" y="4973586"/>
              <a:ext cx="29209" cy="55244"/>
            </a:xfrm>
            <a:custGeom>
              <a:avLst/>
              <a:gdLst/>
              <a:ahLst/>
              <a:cxnLst/>
              <a:rect l="l" t="t" r="r" b="b"/>
              <a:pathLst>
                <a:path w="29209" h="55245">
                  <a:moveTo>
                    <a:pt x="28956" y="31762"/>
                  </a:moveTo>
                  <a:lnTo>
                    <a:pt x="26060" y="28867"/>
                  </a:lnTo>
                  <a:lnTo>
                    <a:pt x="26060" y="25984"/>
                  </a:lnTo>
                  <a:lnTo>
                    <a:pt x="23152" y="23088"/>
                  </a:lnTo>
                  <a:lnTo>
                    <a:pt x="20269" y="23088"/>
                  </a:lnTo>
                  <a:lnTo>
                    <a:pt x="23152" y="20205"/>
                  </a:lnTo>
                  <a:lnTo>
                    <a:pt x="26060" y="14427"/>
                  </a:lnTo>
                  <a:lnTo>
                    <a:pt x="26060" y="5765"/>
                  </a:lnTo>
                  <a:lnTo>
                    <a:pt x="23152" y="5765"/>
                  </a:lnTo>
                  <a:lnTo>
                    <a:pt x="23152" y="2882"/>
                  </a:lnTo>
                  <a:lnTo>
                    <a:pt x="17360" y="0"/>
                  </a:lnTo>
                  <a:lnTo>
                    <a:pt x="11582" y="0"/>
                  </a:lnTo>
                  <a:lnTo>
                    <a:pt x="8674" y="2882"/>
                  </a:lnTo>
                  <a:lnTo>
                    <a:pt x="5791" y="2882"/>
                  </a:lnTo>
                  <a:lnTo>
                    <a:pt x="2882" y="5765"/>
                  </a:lnTo>
                  <a:lnTo>
                    <a:pt x="2882" y="8661"/>
                  </a:lnTo>
                  <a:lnTo>
                    <a:pt x="0" y="11544"/>
                  </a:lnTo>
                  <a:lnTo>
                    <a:pt x="2882" y="11544"/>
                  </a:lnTo>
                  <a:lnTo>
                    <a:pt x="8674" y="5765"/>
                  </a:lnTo>
                  <a:lnTo>
                    <a:pt x="17360" y="5765"/>
                  </a:lnTo>
                  <a:lnTo>
                    <a:pt x="17360" y="8661"/>
                  </a:lnTo>
                  <a:lnTo>
                    <a:pt x="20269" y="11544"/>
                  </a:lnTo>
                  <a:lnTo>
                    <a:pt x="20269" y="20205"/>
                  </a:lnTo>
                  <a:lnTo>
                    <a:pt x="14478" y="25984"/>
                  </a:lnTo>
                  <a:lnTo>
                    <a:pt x="8674" y="25984"/>
                  </a:lnTo>
                  <a:lnTo>
                    <a:pt x="8674" y="28867"/>
                  </a:lnTo>
                  <a:lnTo>
                    <a:pt x="17360" y="28867"/>
                  </a:lnTo>
                  <a:lnTo>
                    <a:pt x="17360" y="31762"/>
                  </a:lnTo>
                  <a:lnTo>
                    <a:pt x="20269" y="31762"/>
                  </a:lnTo>
                  <a:lnTo>
                    <a:pt x="20269" y="34645"/>
                  </a:lnTo>
                  <a:lnTo>
                    <a:pt x="23152" y="34645"/>
                  </a:lnTo>
                  <a:lnTo>
                    <a:pt x="23152" y="46189"/>
                  </a:lnTo>
                  <a:lnTo>
                    <a:pt x="20269" y="49085"/>
                  </a:lnTo>
                  <a:lnTo>
                    <a:pt x="17360" y="49085"/>
                  </a:lnTo>
                  <a:lnTo>
                    <a:pt x="17360" y="51968"/>
                  </a:lnTo>
                  <a:lnTo>
                    <a:pt x="8674" y="51968"/>
                  </a:lnTo>
                  <a:lnTo>
                    <a:pt x="8674" y="49085"/>
                  </a:lnTo>
                  <a:lnTo>
                    <a:pt x="0" y="49085"/>
                  </a:lnTo>
                  <a:lnTo>
                    <a:pt x="0" y="51968"/>
                  </a:lnTo>
                  <a:lnTo>
                    <a:pt x="2882" y="54864"/>
                  </a:lnTo>
                  <a:lnTo>
                    <a:pt x="14478" y="54864"/>
                  </a:lnTo>
                  <a:lnTo>
                    <a:pt x="20269" y="51968"/>
                  </a:lnTo>
                  <a:lnTo>
                    <a:pt x="26060" y="49085"/>
                  </a:lnTo>
                  <a:lnTo>
                    <a:pt x="28956" y="46189"/>
                  </a:lnTo>
                  <a:lnTo>
                    <a:pt x="28956" y="31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51597" y="4973580"/>
              <a:ext cx="29209" cy="55244"/>
            </a:xfrm>
            <a:custGeom>
              <a:avLst/>
              <a:gdLst/>
              <a:ahLst/>
              <a:cxnLst/>
              <a:rect l="l" t="t" r="r" b="b"/>
              <a:pathLst>
                <a:path w="29209" h="55245">
                  <a:moveTo>
                    <a:pt x="0" y="11543"/>
                  </a:moveTo>
                  <a:lnTo>
                    <a:pt x="2895" y="8660"/>
                  </a:lnTo>
                  <a:lnTo>
                    <a:pt x="2895" y="5764"/>
                  </a:lnTo>
                  <a:lnTo>
                    <a:pt x="5791" y="2881"/>
                  </a:lnTo>
                  <a:lnTo>
                    <a:pt x="8686" y="2881"/>
                  </a:lnTo>
                  <a:lnTo>
                    <a:pt x="11582" y="0"/>
                  </a:lnTo>
                  <a:lnTo>
                    <a:pt x="14478" y="0"/>
                  </a:lnTo>
                  <a:lnTo>
                    <a:pt x="17373" y="0"/>
                  </a:lnTo>
                  <a:lnTo>
                    <a:pt x="23164" y="2881"/>
                  </a:lnTo>
                  <a:lnTo>
                    <a:pt x="23164" y="5764"/>
                  </a:lnTo>
                  <a:lnTo>
                    <a:pt x="26060" y="5764"/>
                  </a:lnTo>
                  <a:lnTo>
                    <a:pt x="26060" y="8660"/>
                  </a:lnTo>
                  <a:lnTo>
                    <a:pt x="26060" y="11543"/>
                  </a:lnTo>
                  <a:lnTo>
                    <a:pt x="26060" y="14426"/>
                  </a:lnTo>
                  <a:lnTo>
                    <a:pt x="23164" y="20204"/>
                  </a:lnTo>
                  <a:lnTo>
                    <a:pt x="20269" y="23087"/>
                  </a:lnTo>
                  <a:lnTo>
                    <a:pt x="23164" y="23087"/>
                  </a:lnTo>
                  <a:lnTo>
                    <a:pt x="26060" y="25983"/>
                  </a:lnTo>
                  <a:lnTo>
                    <a:pt x="26060" y="28866"/>
                  </a:lnTo>
                  <a:lnTo>
                    <a:pt x="28956" y="31761"/>
                  </a:lnTo>
                  <a:lnTo>
                    <a:pt x="28956" y="34644"/>
                  </a:lnTo>
                  <a:lnTo>
                    <a:pt x="28956" y="37527"/>
                  </a:lnTo>
                  <a:lnTo>
                    <a:pt x="28956" y="40423"/>
                  </a:lnTo>
                  <a:lnTo>
                    <a:pt x="28956" y="46188"/>
                  </a:lnTo>
                  <a:lnTo>
                    <a:pt x="26060" y="49084"/>
                  </a:lnTo>
                  <a:lnTo>
                    <a:pt x="20269" y="51967"/>
                  </a:lnTo>
                  <a:lnTo>
                    <a:pt x="14478" y="54863"/>
                  </a:lnTo>
                  <a:lnTo>
                    <a:pt x="8686" y="54863"/>
                  </a:lnTo>
                  <a:lnTo>
                    <a:pt x="2895" y="54863"/>
                  </a:lnTo>
                  <a:lnTo>
                    <a:pt x="0" y="51967"/>
                  </a:lnTo>
                  <a:lnTo>
                    <a:pt x="0" y="49084"/>
                  </a:lnTo>
                  <a:lnTo>
                    <a:pt x="2895" y="49084"/>
                  </a:lnTo>
                  <a:lnTo>
                    <a:pt x="5791" y="49084"/>
                  </a:lnTo>
                  <a:lnTo>
                    <a:pt x="8686" y="49084"/>
                  </a:lnTo>
                  <a:lnTo>
                    <a:pt x="8686" y="51967"/>
                  </a:lnTo>
                  <a:lnTo>
                    <a:pt x="11582" y="51967"/>
                  </a:lnTo>
                  <a:lnTo>
                    <a:pt x="14478" y="51967"/>
                  </a:lnTo>
                  <a:lnTo>
                    <a:pt x="17373" y="51967"/>
                  </a:lnTo>
                  <a:lnTo>
                    <a:pt x="17373" y="49084"/>
                  </a:lnTo>
                  <a:lnTo>
                    <a:pt x="20269" y="49084"/>
                  </a:lnTo>
                  <a:lnTo>
                    <a:pt x="23164" y="46188"/>
                  </a:lnTo>
                  <a:lnTo>
                    <a:pt x="23164" y="43306"/>
                  </a:lnTo>
                  <a:lnTo>
                    <a:pt x="23164" y="40423"/>
                  </a:lnTo>
                  <a:lnTo>
                    <a:pt x="23164" y="34644"/>
                  </a:lnTo>
                  <a:lnTo>
                    <a:pt x="20269" y="34644"/>
                  </a:lnTo>
                  <a:lnTo>
                    <a:pt x="20269" y="31761"/>
                  </a:lnTo>
                  <a:lnTo>
                    <a:pt x="17373" y="31761"/>
                  </a:lnTo>
                  <a:lnTo>
                    <a:pt x="17373" y="28866"/>
                  </a:lnTo>
                  <a:lnTo>
                    <a:pt x="14478" y="28866"/>
                  </a:lnTo>
                  <a:lnTo>
                    <a:pt x="8686" y="28866"/>
                  </a:lnTo>
                  <a:lnTo>
                    <a:pt x="8686" y="25983"/>
                  </a:lnTo>
                  <a:lnTo>
                    <a:pt x="14478" y="25983"/>
                  </a:lnTo>
                  <a:lnTo>
                    <a:pt x="17373" y="23087"/>
                  </a:lnTo>
                  <a:lnTo>
                    <a:pt x="20269" y="20204"/>
                  </a:lnTo>
                  <a:lnTo>
                    <a:pt x="20269" y="14426"/>
                  </a:lnTo>
                  <a:lnTo>
                    <a:pt x="20269" y="11543"/>
                  </a:lnTo>
                  <a:lnTo>
                    <a:pt x="17373" y="8660"/>
                  </a:lnTo>
                  <a:lnTo>
                    <a:pt x="17373" y="5764"/>
                  </a:lnTo>
                  <a:lnTo>
                    <a:pt x="14478" y="5764"/>
                  </a:lnTo>
                  <a:lnTo>
                    <a:pt x="11582" y="5764"/>
                  </a:lnTo>
                  <a:lnTo>
                    <a:pt x="8686" y="5764"/>
                  </a:lnTo>
                  <a:lnTo>
                    <a:pt x="5791" y="8660"/>
                  </a:lnTo>
                  <a:lnTo>
                    <a:pt x="2895" y="11543"/>
                  </a:lnTo>
                  <a:lnTo>
                    <a:pt x="0" y="1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01740" y="5905500"/>
            <a:ext cx="990604" cy="10211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787650" y="2488692"/>
            <a:ext cx="5461000" cy="3418840"/>
            <a:chOff x="1787650" y="2488692"/>
            <a:chExt cx="5461000" cy="3418840"/>
          </a:xfrm>
        </p:grpSpPr>
        <p:sp>
          <p:nvSpPr>
            <p:cNvPr id="32" name="object 32"/>
            <p:cNvSpPr/>
            <p:nvPr/>
          </p:nvSpPr>
          <p:spPr>
            <a:xfrm>
              <a:off x="2987038" y="2665476"/>
              <a:ext cx="3058795" cy="3063240"/>
            </a:xfrm>
            <a:custGeom>
              <a:avLst/>
              <a:gdLst/>
              <a:ahLst/>
              <a:cxnLst/>
              <a:rect l="l" t="t" r="r" b="b"/>
              <a:pathLst>
                <a:path w="3058795" h="3063240">
                  <a:moveTo>
                    <a:pt x="2447544" y="0"/>
                  </a:moveTo>
                  <a:lnTo>
                    <a:pt x="2447544" y="1200378"/>
                  </a:lnTo>
                </a:path>
                <a:path w="3058795" h="3063240">
                  <a:moveTo>
                    <a:pt x="3058668" y="141224"/>
                  </a:moveTo>
                  <a:lnTo>
                    <a:pt x="3058668" y="2010918"/>
                  </a:lnTo>
                </a:path>
                <a:path w="3058795" h="3063240">
                  <a:moveTo>
                    <a:pt x="0" y="165569"/>
                  </a:moveTo>
                  <a:lnTo>
                    <a:pt x="0" y="2780385"/>
                  </a:lnTo>
                </a:path>
                <a:path w="3058795" h="3063240">
                  <a:moveTo>
                    <a:pt x="621792" y="24384"/>
                  </a:moveTo>
                  <a:lnTo>
                    <a:pt x="621792" y="2781300"/>
                  </a:lnTo>
                </a:path>
                <a:path w="3058795" h="3063240">
                  <a:moveTo>
                    <a:pt x="1239012" y="24384"/>
                  </a:moveTo>
                  <a:lnTo>
                    <a:pt x="1239012" y="306275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2984" y="3428238"/>
              <a:ext cx="4543425" cy="0"/>
            </a:xfrm>
            <a:custGeom>
              <a:avLst/>
              <a:gdLst/>
              <a:ahLst/>
              <a:cxnLst/>
              <a:rect l="l" t="t" r="r" b="b"/>
              <a:pathLst>
                <a:path w="4543425">
                  <a:moveTo>
                    <a:pt x="0" y="0"/>
                  </a:moveTo>
                  <a:lnTo>
                    <a:pt x="454304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2222" y="3427476"/>
              <a:ext cx="4543425" cy="1905"/>
            </a:xfrm>
            <a:custGeom>
              <a:avLst/>
              <a:gdLst/>
              <a:ahLst/>
              <a:cxnLst/>
              <a:rect l="l" t="t" r="r" b="b"/>
              <a:pathLst>
                <a:path w="4543425" h="1904">
                  <a:moveTo>
                    <a:pt x="0" y="0"/>
                  </a:moveTo>
                  <a:lnTo>
                    <a:pt x="4543044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36030" y="3428238"/>
              <a:ext cx="908685" cy="0"/>
            </a:xfrm>
            <a:custGeom>
              <a:avLst/>
              <a:gdLst/>
              <a:ahLst/>
              <a:cxnLst/>
              <a:rect l="l" t="t" r="r" b="b"/>
              <a:pathLst>
                <a:path w="908684">
                  <a:moveTo>
                    <a:pt x="0" y="0"/>
                  </a:moveTo>
                  <a:lnTo>
                    <a:pt x="90830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35266" y="3427476"/>
              <a:ext cx="908685" cy="1905"/>
            </a:xfrm>
            <a:custGeom>
              <a:avLst/>
              <a:gdLst/>
              <a:ahLst/>
              <a:cxnLst/>
              <a:rect l="l" t="t" r="r" b="b"/>
              <a:pathLst>
                <a:path w="908684" h="1904">
                  <a:moveTo>
                    <a:pt x="0" y="0"/>
                  </a:moveTo>
                  <a:lnTo>
                    <a:pt x="908305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85074" y="3395472"/>
              <a:ext cx="131445" cy="66040"/>
            </a:xfrm>
            <a:custGeom>
              <a:avLst/>
              <a:gdLst/>
              <a:ahLst/>
              <a:cxnLst/>
              <a:rect l="l" t="t" r="r" b="b"/>
              <a:pathLst>
                <a:path w="131445" h="66039">
                  <a:moveTo>
                    <a:pt x="0" y="0"/>
                  </a:moveTo>
                  <a:lnTo>
                    <a:pt x="131064" y="32766"/>
                  </a:lnTo>
                  <a:lnTo>
                    <a:pt x="0" y="65532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92984" y="4210589"/>
              <a:ext cx="1819910" cy="1905"/>
            </a:xfrm>
            <a:custGeom>
              <a:avLst/>
              <a:gdLst/>
              <a:ahLst/>
              <a:cxnLst/>
              <a:rect l="l" t="t" r="r" b="b"/>
              <a:pathLst>
                <a:path w="1819910" h="1904">
                  <a:moveTo>
                    <a:pt x="0" y="0"/>
                  </a:moveTo>
                  <a:lnTo>
                    <a:pt x="1819655" y="0"/>
                  </a:lnTo>
                </a:path>
                <a:path w="1819910" h="1904">
                  <a:moveTo>
                    <a:pt x="0" y="1587"/>
                  </a:moveTo>
                  <a:lnTo>
                    <a:pt x="1819655" y="1587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4582" y="4218900"/>
              <a:ext cx="0" cy="1059180"/>
            </a:xfrm>
            <a:custGeom>
              <a:avLst/>
              <a:gdLst/>
              <a:ahLst/>
              <a:cxnLst/>
              <a:rect l="l" t="t" r="r" b="b"/>
              <a:pathLst>
                <a:path h="1059179">
                  <a:moveTo>
                    <a:pt x="0" y="0"/>
                  </a:moveTo>
                  <a:lnTo>
                    <a:pt x="0" y="105915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14619" y="4211192"/>
              <a:ext cx="3030220" cy="0"/>
            </a:xfrm>
            <a:custGeom>
              <a:avLst/>
              <a:gdLst/>
              <a:ahLst/>
              <a:cxnLst/>
              <a:rect l="l" t="t" r="r" b="b"/>
              <a:pathLst>
                <a:path w="3030220">
                  <a:moveTo>
                    <a:pt x="0" y="0"/>
                  </a:moveTo>
                  <a:lnTo>
                    <a:pt x="1213105" y="0"/>
                  </a:lnTo>
                </a:path>
                <a:path w="3030220">
                  <a:moveTo>
                    <a:pt x="1818133" y="0"/>
                  </a:moveTo>
                  <a:lnTo>
                    <a:pt x="3029713" y="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92984" y="4210970"/>
              <a:ext cx="5451475" cy="0"/>
            </a:xfrm>
            <a:custGeom>
              <a:avLst/>
              <a:gdLst/>
              <a:ahLst/>
              <a:cxnLst/>
              <a:rect l="l" t="t" r="r" b="b"/>
              <a:pathLst>
                <a:path w="5451475">
                  <a:moveTo>
                    <a:pt x="0" y="0"/>
                  </a:moveTo>
                  <a:lnTo>
                    <a:pt x="1819656" y="0"/>
                  </a:lnTo>
                </a:path>
                <a:path w="5451475">
                  <a:moveTo>
                    <a:pt x="2421635" y="0"/>
                  </a:moveTo>
                  <a:lnTo>
                    <a:pt x="3634740" y="0"/>
                  </a:lnTo>
                </a:path>
                <a:path w="5451475">
                  <a:moveTo>
                    <a:pt x="4239768" y="0"/>
                  </a:moveTo>
                  <a:lnTo>
                    <a:pt x="5451348" y="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92984" y="4212557"/>
              <a:ext cx="5451475" cy="0"/>
            </a:xfrm>
            <a:custGeom>
              <a:avLst/>
              <a:gdLst/>
              <a:ahLst/>
              <a:cxnLst/>
              <a:rect l="l" t="t" r="r" b="b"/>
              <a:pathLst>
                <a:path w="5451475">
                  <a:moveTo>
                    <a:pt x="0" y="0"/>
                  </a:moveTo>
                  <a:lnTo>
                    <a:pt x="5451348" y="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2222" y="4210811"/>
              <a:ext cx="5451475" cy="1905"/>
            </a:xfrm>
            <a:custGeom>
              <a:avLst/>
              <a:gdLst/>
              <a:ahLst/>
              <a:cxnLst/>
              <a:rect l="l" t="t" r="r" b="b"/>
              <a:pathLst>
                <a:path w="5451475" h="1904">
                  <a:moveTo>
                    <a:pt x="0" y="0"/>
                  </a:moveTo>
                  <a:lnTo>
                    <a:pt x="5451348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85074" y="4178808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0" y="0"/>
                  </a:moveTo>
                  <a:lnTo>
                    <a:pt x="131064" y="32004"/>
                  </a:lnTo>
                  <a:lnTo>
                    <a:pt x="0" y="640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45706" y="4988814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24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2984" y="4988814"/>
              <a:ext cx="5451475" cy="0"/>
            </a:xfrm>
            <a:custGeom>
              <a:avLst/>
              <a:gdLst/>
              <a:ahLst/>
              <a:cxnLst/>
              <a:rect l="l" t="t" r="r" b="b"/>
              <a:pathLst>
                <a:path w="5451475">
                  <a:moveTo>
                    <a:pt x="0" y="0"/>
                  </a:moveTo>
                  <a:lnTo>
                    <a:pt x="545134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90317" y="4983480"/>
              <a:ext cx="4242435" cy="5715"/>
            </a:xfrm>
            <a:custGeom>
              <a:avLst/>
              <a:gdLst/>
              <a:ahLst/>
              <a:cxnLst/>
              <a:rect l="l" t="t" r="r" b="b"/>
              <a:pathLst>
                <a:path w="4242435" h="5714">
                  <a:moveTo>
                    <a:pt x="0" y="0"/>
                  </a:moveTo>
                  <a:lnTo>
                    <a:pt x="0" y="5334"/>
                  </a:lnTo>
                </a:path>
                <a:path w="4242435" h="5714">
                  <a:moveTo>
                    <a:pt x="985647" y="2667"/>
                  </a:moveTo>
                  <a:lnTo>
                    <a:pt x="4242435" y="2667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87650" y="4986147"/>
              <a:ext cx="5461000" cy="5715"/>
            </a:xfrm>
            <a:custGeom>
              <a:avLst/>
              <a:gdLst/>
              <a:ahLst/>
              <a:cxnLst/>
              <a:rect l="l" t="t" r="r" b="b"/>
              <a:pathLst>
                <a:path w="5461000" h="5714">
                  <a:moveTo>
                    <a:pt x="5232654" y="0"/>
                  </a:moveTo>
                  <a:lnTo>
                    <a:pt x="5460492" y="0"/>
                  </a:lnTo>
                </a:path>
                <a:path w="5461000" h="5714">
                  <a:moveTo>
                    <a:pt x="0" y="5333"/>
                  </a:moveTo>
                  <a:lnTo>
                    <a:pt x="5460492" y="5333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85074" y="4957572"/>
              <a:ext cx="131445" cy="62865"/>
            </a:xfrm>
            <a:custGeom>
              <a:avLst/>
              <a:gdLst/>
              <a:ahLst/>
              <a:cxnLst/>
              <a:rect l="l" t="t" r="r" b="b"/>
              <a:pathLst>
                <a:path w="131445" h="62864">
                  <a:moveTo>
                    <a:pt x="0" y="0"/>
                  </a:moveTo>
                  <a:lnTo>
                    <a:pt x="131064" y="29756"/>
                  </a:lnTo>
                  <a:lnTo>
                    <a:pt x="0" y="62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92984" y="4676393"/>
              <a:ext cx="982980" cy="312420"/>
            </a:xfrm>
            <a:custGeom>
              <a:avLst/>
              <a:gdLst/>
              <a:ahLst/>
              <a:cxnLst/>
              <a:rect l="l" t="t" r="r" b="b"/>
              <a:pathLst>
                <a:path w="982980" h="312420">
                  <a:moveTo>
                    <a:pt x="982980" y="0"/>
                  </a:moveTo>
                  <a:lnTo>
                    <a:pt x="0" y="0"/>
                  </a:lnTo>
                  <a:lnTo>
                    <a:pt x="0" y="312418"/>
                  </a:lnTo>
                  <a:lnTo>
                    <a:pt x="982980" y="312418"/>
                  </a:lnTo>
                  <a:lnTo>
                    <a:pt x="9829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92222" y="4675632"/>
              <a:ext cx="982980" cy="312420"/>
            </a:xfrm>
            <a:custGeom>
              <a:avLst/>
              <a:gdLst/>
              <a:ahLst/>
              <a:cxnLst/>
              <a:rect l="l" t="t" r="r" b="b"/>
              <a:pathLst>
                <a:path w="982980" h="312420">
                  <a:moveTo>
                    <a:pt x="0" y="0"/>
                  </a:moveTo>
                  <a:lnTo>
                    <a:pt x="982980" y="0"/>
                  </a:lnTo>
                  <a:lnTo>
                    <a:pt x="982980" y="312420"/>
                  </a:lnTo>
                  <a:lnTo>
                    <a:pt x="0" y="312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32754" y="4676393"/>
              <a:ext cx="988060" cy="312420"/>
            </a:xfrm>
            <a:custGeom>
              <a:avLst/>
              <a:gdLst/>
              <a:ahLst/>
              <a:cxnLst/>
              <a:rect l="l" t="t" r="r" b="b"/>
              <a:pathLst>
                <a:path w="988059" h="312420">
                  <a:moveTo>
                    <a:pt x="987551" y="0"/>
                  </a:moveTo>
                  <a:lnTo>
                    <a:pt x="0" y="0"/>
                  </a:lnTo>
                  <a:lnTo>
                    <a:pt x="0" y="312418"/>
                  </a:lnTo>
                  <a:lnTo>
                    <a:pt x="987551" y="312418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32754" y="4676394"/>
              <a:ext cx="988060" cy="312420"/>
            </a:xfrm>
            <a:custGeom>
              <a:avLst/>
              <a:gdLst/>
              <a:ahLst/>
              <a:cxnLst/>
              <a:rect l="l" t="t" r="r" b="b"/>
              <a:pathLst>
                <a:path w="988059" h="312420">
                  <a:moveTo>
                    <a:pt x="0" y="0"/>
                  </a:moveTo>
                  <a:lnTo>
                    <a:pt x="987552" y="0"/>
                  </a:lnTo>
                  <a:lnTo>
                    <a:pt x="987552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2222" y="3116580"/>
              <a:ext cx="5337175" cy="1871980"/>
            </a:xfrm>
            <a:custGeom>
              <a:avLst/>
              <a:gdLst/>
              <a:ahLst/>
              <a:cxnLst/>
              <a:rect l="l" t="t" r="r" b="b"/>
              <a:pathLst>
                <a:path w="5337175" h="1871979">
                  <a:moveTo>
                    <a:pt x="4239768" y="1559053"/>
                  </a:moveTo>
                  <a:lnTo>
                    <a:pt x="5227320" y="1559053"/>
                  </a:lnTo>
                  <a:lnTo>
                    <a:pt x="5227320" y="1871473"/>
                  </a:lnTo>
                  <a:lnTo>
                    <a:pt x="4239768" y="1871473"/>
                  </a:lnTo>
                  <a:lnTo>
                    <a:pt x="4239768" y="1559053"/>
                  </a:lnTo>
                  <a:close/>
                </a:path>
                <a:path w="5337175" h="1871979">
                  <a:moveTo>
                    <a:pt x="0" y="0"/>
                  </a:moveTo>
                  <a:lnTo>
                    <a:pt x="490727" y="0"/>
                  </a:lnTo>
                  <a:lnTo>
                    <a:pt x="490727" y="310896"/>
                  </a:lnTo>
                  <a:lnTo>
                    <a:pt x="0" y="310896"/>
                  </a:lnTo>
                  <a:lnTo>
                    <a:pt x="0" y="0"/>
                  </a:lnTo>
                  <a:close/>
                </a:path>
                <a:path w="5337175" h="1871979">
                  <a:moveTo>
                    <a:pt x="1213103" y="0"/>
                  </a:moveTo>
                  <a:lnTo>
                    <a:pt x="1705355" y="0"/>
                  </a:lnTo>
                  <a:lnTo>
                    <a:pt x="1705355" y="310896"/>
                  </a:lnTo>
                  <a:lnTo>
                    <a:pt x="1213103" y="310896"/>
                  </a:lnTo>
                  <a:lnTo>
                    <a:pt x="1213103" y="0"/>
                  </a:lnTo>
                  <a:close/>
                </a:path>
                <a:path w="5337175" h="1871979">
                  <a:moveTo>
                    <a:pt x="2421636" y="0"/>
                  </a:moveTo>
                  <a:lnTo>
                    <a:pt x="2913888" y="0"/>
                  </a:lnTo>
                  <a:lnTo>
                    <a:pt x="2913888" y="310896"/>
                  </a:lnTo>
                  <a:lnTo>
                    <a:pt x="2421636" y="310896"/>
                  </a:lnTo>
                  <a:lnTo>
                    <a:pt x="2421636" y="0"/>
                  </a:lnTo>
                  <a:close/>
                </a:path>
                <a:path w="5337175" h="1871979">
                  <a:moveTo>
                    <a:pt x="3634740" y="0"/>
                  </a:moveTo>
                  <a:lnTo>
                    <a:pt x="4126991" y="0"/>
                  </a:lnTo>
                  <a:lnTo>
                    <a:pt x="4126991" y="310896"/>
                  </a:lnTo>
                  <a:lnTo>
                    <a:pt x="3634740" y="310896"/>
                  </a:lnTo>
                  <a:lnTo>
                    <a:pt x="3634740" y="0"/>
                  </a:lnTo>
                  <a:close/>
                </a:path>
                <a:path w="5337175" h="1871979">
                  <a:moveTo>
                    <a:pt x="4846320" y="0"/>
                  </a:moveTo>
                  <a:lnTo>
                    <a:pt x="5337048" y="0"/>
                  </a:lnTo>
                  <a:lnTo>
                    <a:pt x="5337048" y="310896"/>
                  </a:lnTo>
                  <a:lnTo>
                    <a:pt x="4846320" y="310896"/>
                  </a:lnTo>
                  <a:lnTo>
                    <a:pt x="48463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92984" y="3896105"/>
              <a:ext cx="605155" cy="315595"/>
            </a:xfrm>
            <a:custGeom>
              <a:avLst/>
              <a:gdLst/>
              <a:ahLst/>
              <a:cxnLst/>
              <a:rect l="l" t="t" r="r" b="b"/>
              <a:pathLst>
                <a:path w="605155" h="315595">
                  <a:moveTo>
                    <a:pt x="605026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605026" y="315468"/>
                  </a:lnTo>
                  <a:lnTo>
                    <a:pt x="60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92222" y="3895344"/>
              <a:ext cx="605155" cy="315595"/>
            </a:xfrm>
            <a:custGeom>
              <a:avLst/>
              <a:gdLst/>
              <a:ahLst/>
              <a:cxnLst/>
              <a:rect l="l" t="t" r="r" b="b"/>
              <a:pathLst>
                <a:path w="605155" h="315595">
                  <a:moveTo>
                    <a:pt x="0" y="0"/>
                  </a:moveTo>
                  <a:lnTo>
                    <a:pt x="605027" y="0"/>
                  </a:lnTo>
                  <a:lnTo>
                    <a:pt x="605027" y="315467"/>
                  </a:lnTo>
                  <a:lnTo>
                    <a:pt x="0" y="3154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27724" y="3896105"/>
              <a:ext cx="605155" cy="315595"/>
            </a:xfrm>
            <a:custGeom>
              <a:avLst/>
              <a:gdLst/>
              <a:ahLst/>
              <a:cxnLst/>
              <a:rect l="l" t="t" r="r" b="b"/>
              <a:pathLst>
                <a:path w="605154" h="315595">
                  <a:moveTo>
                    <a:pt x="605027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605027" y="315468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26962" y="3895344"/>
              <a:ext cx="605155" cy="315595"/>
            </a:xfrm>
            <a:custGeom>
              <a:avLst/>
              <a:gdLst/>
              <a:ahLst/>
              <a:cxnLst/>
              <a:rect l="l" t="t" r="r" b="b"/>
              <a:pathLst>
                <a:path w="605154" h="315595">
                  <a:moveTo>
                    <a:pt x="0" y="0"/>
                  </a:moveTo>
                  <a:lnTo>
                    <a:pt x="605028" y="0"/>
                  </a:lnTo>
                  <a:lnTo>
                    <a:pt x="605028" y="315467"/>
                  </a:lnTo>
                  <a:lnTo>
                    <a:pt x="0" y="3154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2640" y="3896105"/>
              <a:ext cx="601980" cy="315595"/>
            </a:xfrm>
            <a:custGeom>
              <a:avLst/>
              <a:gdLst/>
              <a:ahLst/>
              <a:cxnLst/>
              <a:rect l="l" t="t" r="r" b="b"/>
              <a:pathLst>
                <a:path w="601979" h="315595">
                  <a:moveTo>
                    <a:pt x="601979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601979" y="315468"/>
                  </a:lnTo>
                  <a:lnTo>
                    <a:pt x="601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11878" y="3895344"/>
              <a:ext cx="601980" cy="315595"/>
            </a:xfrm>
            <a:custGeom>
              <a:avLst/>
              <a:gdLst/>
              <a:ahLst/>
              <a:cxnLst/>
              <a:rect l="l" t="t" r="r" b="b"/>
              <a:pathLst>
                <a:path w="601979" h="315595">
                  <a:moveTo>
                    <a:pt x="0" y="0"/>
                  </a:moveTo>
                  <a:lnTo>
                    <a:pt x="601980" y="0"/>
                  </a:lnTo>
                  <a:lnTo>
                    <a:pt x="601980" y="315467"/>
                  </a:lnTo>
                  <a:lnTo>
                    <a:pt x="0" y="3154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2466" y="579424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572" y="0"/>
                  </a:moveTo>
                  <a:lnTo>
                    <a:pt x="1339" y="1338"/>
                  </a:lnTo>
                  <a:lnTo>
                    <a:pt x="0" y="4571"/>
                  </a:lnTo>
                  <a:lnTo>
                    <a:pt x="1339" y="7804"/>
                  </a:lnTo>
                  <a:lnTo>
                    <a:pt x="4572" y="9143"/>
                  </a:lnTo>
                  <a:lnTo>
                    <a:pt x="7804" y="7804"/>
                  </a:lnTo>
                  <a:lnTo>
                    <a:pt x="9143" y="4571"/>
                  </a:lnTo>
                  <a:lnTo>
                    <a:pt x="7804" y="1338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2984" y="5769641"/>
              <a:ext cx="1705610" cy="1905"/>
            </a:xfrm>
            <a:custGeom>
              <a:avLst/>
              <a:gdLst/>
              <a:ahLst/>
              <a:cxnLst/>
              <a:rect l="l" t="t" r="r" b="b"/>
              <a:pathLst>
                <a:path w="1705610" h="1904">
                  <a:moveTo>
                    <a:pt x="0" y="0"/>
                  </a:moveTo>
                  <a:lnTo>
                    <a:pt x="1705355" y="0"/>
                  </a:lnTo>
                </a:path>
                <a:path w="1705610" h="1904">
                  <a:moveTo>
                    <a:pt x="0" y="1587"/>
                  </a:moveTo>
                  <a:lnTo>
                    <a:pt x="1705355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21478" y="579424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572" y="0"/>
                  </a:moveTo>
                  <a:lnTo>
                    <a:pt x="1338" y="1338"/>
                  </a:lnTo>
                  <a:lnTo>
                    <a:pt x="0" y="4571"/>
                  </a:lnTo>
                  <a:lnTo>
                    <a:pt x="1338" y="7804"/>
                  </a:lnTo>
                  <a:lnTo>
                    <a:pt x="4572" y="9143"/>
                  </a:lnTo>
                  <a:lnTo>
                    <a:pt x="7804" y="7804"/>
                  </a:lnTo>
                  <a:lnTo>
                    <a:pt x="9143" y="4571"/>
                  </a:lnTo>
                  <a:lnTo>
                    <a:pt x="7804" y="1338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12639" y="5770245"/>
              <a:ext cx="3632200" cy="0"/>
            </a:xfrm>
            <a:custGeom>
              <a:avLst/>
              <a:gdLst/>
              <a:ahLst/>
              <a:cxnLst/>
              <a:rect l="l" t="t" r="r" b="b"/>
              <a:pathLst>
                <a:path w="3632200">
                  <a:moveTo>
                    <a:pt x="0" y="0"/>
                  </a:moveTo>
                  <a:lnTo>
                    <a:pt x="1094233" y="0"/>
                  </a:lnTo>
                </a:path>
                <a:path w="3632200">
                  <a:moveTo>
                    <a:pt x="1815085" y="0"/>
                  </a:moveTo>
                  <a:lnTo>
                    <a:pt x="363169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92984" y="5770022"/>
              <a:ext cx="5451475" cy="1905"/>
            </a:xfrm>
            <a:custGeom>
              <a:avLst/>
              <a:gdLst/>
              <a:ahLst/>
              <a:cxnLst/>
              <a:rect l="l" t="t" r="r" b="b"/>
              <a:pathLst>
                <a:path w="5451475" h="1904">
                  <a:moveTo>
                    <a:pt x="0" y="0"/>
                  </a:moveTo>
                  <a:lnTo>
                    <a:pt x="1705356" y="0"/>
                  </a:lnTo>
                </a:path>
                <a:path w="5451475" h="1904">
                  <a:moveTo>
                    <a:pt x="1819656" y="0"/>
                  </a:moveTo>
                  <a:lnTo>
                    <a:pt x="2913887" y="0"/>
                  </a:lnTo>
                </a:path>
                <a:path w="5451475" h="1904">
                  <a:moveTo>
                    <a:pt x="3634738" y="0"/>
                  </a:moveTo>
                  <a:lnTo>
                    <a:pt x="5451348" y="0"/>
                  </a:lnTo>
                </a:path>
                <a:path w="5451475" h="1904">
                  <a:moveTo>
                    <a:pt x="0" y="1587"/>
                  </a:moveTo>
                  <a:lnTo>
                    <a:pt x="545134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87650" y="5767957"/>
              <a:ext cx="1710689" cy="0"/>
            </a:xfrm>
            <a:custGeom>
              <a:avLst/>
              <a:gdLst/>
              <a:ahLst/>
              <a:cxnLst/>
              <a:rect l="l" t="t" r="r" b="b"/>
              <a:pathLst>
                <a:path w="1710689">
                  <a:moveTo>
                    <a:pt x="0" y="0"/>
                  </a:moveTo>
                  <a:lnTo>
                    <a:pt x="1102614" y="0"/>
                  </a:lnTo>
                </a:path>
                <a:path w="1710689">
                  <a:moveTo>
                    <a:pt x="1218438" y="0"/>
                  </a:moveTo>
                  <a:lnTo>
                    <a:pt x="1710689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12639" y="5767957"/>
              <a:ext cx="3636010" cy="0"/>
            </a:xfrm>
            <a:custGeom>
              <a:avLst/>
              <a:gdLst/>
              <a:ahLst/>
              <a:cxnLst/>
              <a:rect l="l" t="t" r="r" b="b"/>
              <a:pathLst>
                <a:path w="3636009">
                  <a:moveTo>
                    <a:pt x="0" y="0"/>
                  </a:moveTo>
                  <a:lnTo>
                    <a:pt x="1094233" y="0"/>
                  </a:lnTo>
                </a:path>
                <a:path w="3636009">
                  <a:moveTo>
                    <a:pt x="1815085" y="0"/>
                  </a:moveTo>
                  <a:lnTo>
                    <a:pt x="3635503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87650" y="5773292"/>
              <a:ext cx="5461000" cy="0"/>
            </a:xfrm>
            <a:custGeom>
              <a:avLst/>
              <a:gdLst/>
              <a:ahLst/>
              <a:cxnLst/>
              <a:rect l="l" t="t" r="r" b="b"/>
              <a:pathLst>
                <a:path w="5461000">
                  <a:moveTo>
                    <a:pt x="0" y="0"/>
                  </a:moveTo>
                  <a:lnTo>
                    <a:pt x="5460492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85074" y="5737859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0" y="0"/>
                  </a:moveTo>
                  <a:lnTo>
                    <a:pt x="131064" y="32003"/>
                  </a:lnTo>
                  <a:lnTo>
                    <a:pt x="0" y="6400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92222" y="5457444"/>
              <a:ext cx="2914015" cy="312420"/>
            </a:xfrm>
            <a:custGeom>
              <a:avLst/>
              <a:gdLst/>
              <a:ahLst/>
              <a:cxnLst/>
              <a:rect l="l" t="t" r="r" b="b"/>
              <a:pathLst>
                <a:path w="2914015" h="312420">
                  <a:moveTo>
                    <a:pt x="0" y="0"/>
                  </a:moveTo>
                  <a:lnTo>
                    <a:pt x="490727" y="0"/>
                  </a:lnTo>
                  <a:lnTo>
                    <a:pt x="490727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  <a:path w="2914015" h="312420">
                  <a:moveTo>
                    <a:pt x="1213103" y="0"/>
                  </a:moveTo>
                  <a:lnTo>
                    <a:pt x="1705355" y="0"/>
                  </a:lnTo>
                  <a:lnTo>
                    <a:pt x="1705355" y="312419"/>
                  </a:lnTo>
                  <a:lnTo>
                    <a:pt x="1213103" y="312419"/>
                  </a:lnTo>
                  <a:lnTo>
                    <a:pt x="1213103" y="0"/>
                  </a:lnTo>
                  <a:close/>
                </a:path>
                <a:path w="2914015" h="312420">
                  <a:moveTo>
                    <a:pt x="2421636" y="0"/>
                  </a:moveTo>
                  <a:lnTo>
                    <a:pt x="2913888" y="0"/>
                  </a:lnTo>
                  <a:lnTo>
                    <a:pt x="2913888" y="312419"/>
                  </a:lnTo>
                  <a:lnTo>
                    <a:pt x="2421636" y="312419"/>
                  </a:lnTo>
                  <a:lnTo>
                    <a:pt x="242163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83712" y="5458205"/>
              <a:ext cx="607060" cy="312420"/>
            </a:xfrm>
            <a:custGeom>
              <a:avLst/>
              <a:gdLst/>
              <a:ahLst/>
              <a:cxnLst/>
              <a:rect l="l" t="t" r="r" b="b"/>
              <a:pathLst>
                <a:path w="607060" h="312420">
                  <a:moveTo>
                    <a:pt x="606550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606550" y="312420"/>
                  </a:lnTo>
                  <a:lnTo>
                    <a:pt x="606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83712" y="5458205"/>
              <a:ext cx="607060" cy="312420"/>
            </a:xfrm>
            <a:custGeom>
              <a:avLst/>
              <a:gdLst/>
              <a:ahLst/>
              <a:cxnLst/>
              <a:rect l="l" t="t" r="r" b="b"/>
              <a:pathLst>
                <a:path w="607060" h="312420">
                  <a:moveTo>
                    <a:pt x="0" y="0"/>
                  </a:moveTo>
                  <a:lnTo>
                    <a:pt x="606551" y="0"/>
                  </a:lnTo>
                  <a:lnTo>
                    <a:pt x="606551" y="312420"/>
                  </a:lnTo>
                  <a:lnTo>
                    <a:pt x="0" y="31242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82950" y="5457444"/>
              <a:ext cx="607060" cy="312420"/>
            </a:xfrm>
            <a:custGeom>
              <a:avLst/>
              <a:gdLst/>
              <a:ahLst/>
              <a:cxnLst/>
              <a:rect l="l" t="t" r="r" b="b"/>
              <a:pathLst>
                <a:path w="607060" h="312420">
                  <a:moveTo>
                    <a:pt x="0" y="0"/>
                  </a:moveTo>
                  <a:lnTo>
                    <a:pt x="606551" y="0"/>
                  </a:lnTo>
                  <a:lnTo>
                    <a:pt x="606551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12640" y="5458205"/>
              <a:ext cx="601980" cy="312420"/>
            </a:xfrm>
            <a:custGeom>
              <a:avLst/>
              <a:gdLst/>
              <a:ahLst/>
              <a:cxnLst/>
              <a:rect l="l" t="t" r="r" b="b"/>
              <a:pathLst>
                <a:path w="601979" h="312420">
                  <a:moveTo>
                    <a:pt x="60197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601979" y="312420"/>
                  </a:lnTo>
                  <a:lnTo>
                    <a:pt x="601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11878" y="5457444"/>
              <a:ext cx="601980" cy="312420"/>
            </a:xfrm>
            <a:custGeom>
              <a:avLst/>
              <a:gdLst/>
              <a:ahLst/>
              <a:cxnLst/>
              <a:rect l="l" t="t" r="r" b="b"/>
              <a:pathLst>
                <a:path w="601979" h="312420">
                  <a:moveTo>
                    <a:pt x="0" y="0"/>
                  </a:moveTo>
                  <a:lnTo>
                    <a:pt x="601980" y="0"/>
                  </a:lnTo>
                  <a:lnTo>
                    <a:pt x="601980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90264" y="5458205"/>
              <a:ext cx="116205" cy="312420"/>
            </a:xfrm>
            <a:custGeom>
              <a:avLst/>
              <a:gdLst/>
              <a:ahLst/>
              <a:cxnLst/>
              <a:rect l="l" t="t" r="r" b="b"/>
              <a:pathLst>
                <a:path w="116205" h="312420">
                  <a:moveTo>
                    <a:pt x="115824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15824" y="312420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89502" y="5457444"/>
              <a:ext cx="116205" cy="312420"/>
            </a:xfrm>
            <a:custGeom>
              <a:avLst/>
              <a:gdLst/>
              <a:ahLst/>
              <a:cxnLst/>
              <a:rect l="l" t="t" r="r" b="b"/>
              <a:pathLst>
                <a:path w="116205" h="312420">
                  <a:moveTo>
                    <a:pt x="0" y="0"/>
                  </a:moveTo>
                  <a:lnTo>
                    <a:pt x="115824" y="0"/>
                  </a:lnTo>
                  <a:lnTo>
                    <a:pt x="115824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98340" y="5458205"/>
              <a:ext cx="114300" cy="312420"/>
            </a:xfrm>
            <a:custGeom>
              <a:avLst/>
              <a:gdLst/>
              <a:ahLst/>
              <a:cxnLst/>
              <a:rect l="l" t="t" r="r" b="b"/>
              <a:pathLst>
                <a:path w="114300" h="312420">
                  <a:moveTo>
                    <a:pt x="114300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14300" y="31242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97578" y="5457444"/>
              <a:ext cx="114300" cy="312420"/>
            </a:xfrm>
            <a:custGeom>
              <a:avLst/>
              <a:gdLst/>
              <a:ahLst/>
              <a:cxnLst/>
              <a:rect l="l" t="t" r="r" b="b"/>
              <a:pathLst>
                <a:path w="114300" h="312420">
                  <a:moveTo>
                    <a:pt x="0" y="0"/>
                  </a:moveTo>
                  <a:lnTo>
                    <a:pt x="114300" y="0"/>
                  </a:lnTo>
                  <a:lnTo>
                    <a:pt x="114300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06872" y="5458205"/>
              <a:ext cx="721360" cy="312420"/>
            </a:xfrm>
            <a:custGeom>
              <a:avLst/>
              <a:gdLst/>
              <a:ahLst/>
              <a:cxnLst/>
              <a:rect l="l" t="t" r="r" b="b"/>
              <a:pathLst>
                <a:path w="721360" h="312420">
                  <a:moveTo>
                    <a:pt x="720850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720850" y="312420"/>
                  </a:lnTo>
                  <a:lnTo>
                    <a:pt x="7208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06110" y="5457444"/>
              <a:ext cx="721360" cy="312420"/>
            </a:xfrm>
            <a:custGeom>
              <a:avLst/>
              <a:gdLst/>
              <a:ahLst/>
              <a:cxnLst/>
              <a:rect l="l" t="t" r="r" b="b"/>
              <a:pathLst>
                <a:path w="721360" h="312420">
                  <a:moveTo>
                    <a:pt x="0" y="0"/>
                  </a:moveTo>
                  <a:lnTo>
                    <a:pt x="720851" y="0"/>
                  </a:lnTo>
                  <a:lnTo>
                    <a:pt x="720851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92984" y="3505962"/>
              <a:ext cx="530860" cy="0"/>
            </a:xfrm>
            <a:custGeom>
              <a:avLst/>
              <a:gdLst/>
              <a:ahLst/>
              <a:cxnLst/>
              <a:rect l="l" t="t" r="r" b="b"/>
              <a:pathLst>
                <a:path w="530860">
                  <a:moveTo>
                    <a:pt x="530351" y="0"/>
                  </a:moveTo>
                  <a:lnTo>
                    <a:pt x="0" y="0"/>
                  </a:lnTo>
                  <a:lnTo>
                    <a:pt x="530351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92222" y="3505200"/>
              <a:ext cx="530860" cy="1905"/>
            </a:xfrm>
            <a:custGeom>
              <a:avLst/>
              <a:gdLst/>
              <a:ahLst/>
              <a:cxnLst/>
              <a:rect l="l" t="t" r="r" b="b"/>
              <a:pathLst>
                <a:path w="530860" h="1904">
                  <a:moveTo>
                    <a:pt x="530351" y="0"/>
                  </a:moveTo>
                  <a:lnTo>
                    <a:pt x="0" y="1524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21178" y="3474719"/>
              <a:ext cx="129539" cy="62865"/>
            </a:xfrm>
            <a:custGeom>
              <a:avLst/>
              <a:gdLst/>
              <a:ahLst/>
              <a:cxnLst/>
              <a:rect l="l" t="t" r="r" b="b"/>
              <a:pathLst>
                <a:path w="129539" h="62864">
                  <a:moveTo>
                    <a:pt x="129539" y="62484"/>
                  </a:moveTo>
                  <a:lnTo>
                    <a:pt x="0" y="29756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50412" y="3505962"/>
              <a:ext cx="455930" cy="0"/>
            </a:xfrm>
            <a:custGeom>
              <a:avLst/>
              <a:gdLst/>
              <a:ahLst/>
              <a:cxnLst/>
              <a:rect l="l" t="t" r="r" b="b"/>
              <a:pathLst>
                <a:path w="455930">
                  <a:moveTo>
                    <a:pt x="0" y="0"/>
                  </a:moveTo>
                  <a:lnTo>
                    <a:pt x="4556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49650" y="3505200"/>
              <a:ext cx="455930" cy="1905"/>
            </a:xfrm>
            <a:custGeom>
              <a:avLst/>
              <a:gdLst/>
              <a:ahLst/>
              <a:cxnLst/>
              <a:rect l="l" t="t" r="r" b="b"/>
              <a:pathLst>
                <a:path w="455930" h="1904">
                  <a:moveTo>
                    <a:pt x="0" y="0"/>
                  </a:moveTo>
                  <a:lnTo>
                    <a:pt x="455676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46830" y="3474719"/>
              <a:ext cx="128270" cy="62865"/>
            </a:xfrm>
            <a:custGeom>
              <a:avLst/>
              <a:gdLst/>
              <a:ahLst/>
              <a:cxnLst/>
              <a:rect l="l" t="t" r="r" b="b"/>
              <a:pathLst>
                <a:path w="128269" h="62864">
                  <a:moveTo>
                    <a:pt x="0" y="0"/>
                  </a:moveTo>
                  <a:lnTo>
                    <a:pt x="128017" y="29756"/>
                  </a:lnTo>
                  <a:lnTo>
                    <a:pt x="0" y="62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792984" y="3740658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351" y="0"/>
                  </a:moveTo>
                  <a:lnTo>
                    <a:pt x="0" y="0"/>
                  </a:lnTo>
                  <a:lnTo>
                    <a:pt x="149351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92222" y="3739896"/>
              <a:ext cx="149860" cy="1905"/>
            </a:xfrm>
            <a:custGeom>
              <a:avLst/>
              <a:gdLst/>
              <a:ahLst/>
              <a:cxnLst/>
              <a:rect l="l" t="t" r="r" b="b"/>
              <a:pathLst>
                <a:path w="149860" h="1904">
                  <a:moveTo>
                    <a:pt x="149351" y="0"/>
                  </a:moveTo>
                  <a:lnTo>
                    <a:pt x="0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21178" y="3706368"/>
              <a:ext cx="129539" cy="66040"/>
            </a:xfrm>
            <a:custGeom>
              <a:avLst/>
              <a:gdLst/>
              <a:ahLst/>
              <a:cxnLst/>
              <a:rect l="l" t="t" r="r" b="b"/>
              <a:pathLst>
                <a:path w="129539" h="66039">
                  <a:moveTo>
                    <a:pt x="129539" y="65531"/>
                  </a:moveTo>
                  <a:lnTo>
                    <a:pt x="0" y="32765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209036" y="3740658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30">
                  <a:moveTo>
                    <a:pt x="0" y="0"/>
                  </a:moveTo>
                  <a:lnTo>
                    <a:pt x="1889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208274" y="3739896"/>
              <a:ext cx="189230" cy="1905"/>
            </a:xfrm>
            <a:custGeom>
              <a:avLst/>
              <a:gdLst/>
              <a:ahLst/>
              <a:cxnLst/>
              <a:rect l="l" t="t" r="r" b="b"/>
              <a:pathLst>
                <a:path w="189230" h="1904">
                  <a:moveTo>
                    <a:pt x="0" y="0"/>
                  </a:moveTo>
                  <a:lnTo>
                    <a:pt x="188976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238754" y="3706368"/>
              <a:ext cx="128270" cy="66040"/>
            </a:xfrm>
            <a:custGeom>
              <a:avLst/>
              <a:gdLst/>
              <a:ahLst/>
              <a:cxnLst/>
              <a:rect l="l" t="t" r="r" b="b"/>
              <a:pathLst>
                <a:path w="128269" h="66039">
                  <a:moveTo>
                    <a:pt x="0" y="0"/>
                  </a:moveTo>
                  <a:lnTo>
                    <a:pt x="128017" y="32765"/>
                  </a:lnTo>
                  <a:lnTo>
                    <a:pt x="0" y="655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92984" y="4287773"/>
              <a:ext cx="832485" cy="0"/>
            </a:xfrm>
            <a:custGeom>
              <a:avLst/>
              <a:gdLst/>
              <a:ahLst/>
              <a:cxnLst/>
              <a:rect l="l" t="t" r="r" b="b"/>
              <a:pathLst>
                <a:path w="832485">
                  <a:moveTo>
                    <a:pt x="832103" y="0"/>
                  </a:moveTo>
                  <a:lnTo>
                    <a:pt x="0" y="0"/>
                  </a:lnTo>
                  <a:lnTo>
                    <a:pt x="832103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92222" y="4287011"/>
              <a:ext cx="832485" cy="1905"/>
            </a:xfrm>
            <a:custGeom>
              <a:avLst/>
              <a:gdLst/>
              <a:ahLst/>
              <a:cxnLst/>
              <a:rect l="l" t="t" r="r" b="b"/>
              <a:pathLst>
                <a:path w="832485" h="1904">
                  <a:moveTo>
                    <a:pt x="832103" y="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821178" y="4255008"/>
              <a:ext cx="129539" cy="64135"/>
            </a:xfrm>
            <a:custGeom>
              <a:avLst/>
              <a:gdLst/>
              <a:ahLst/>
              <a:cxnLst/>
              <a:rect l="l" t="t" r="r" b="b"/>
              <a:pathLst>
                <a:path w="129539" h="64135">
                  <a:moveTo>
                    <a:pt x="129539" y="64007"/>
                  </a:moveTo>
                  <a:lnTo>
                    <a:pt x="0" y="32003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28364" y="4287773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29">
                  <a:moveTo>
                    <a:pt x="0" y="0"/>
                  </a:moveTo>
                  <a:lnTo>
                    <a:pt x="68427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27602" y="4287011"/>
              <a:ext cx="684530" cy="1905"/>
            </a:xfrm>
            <a:custGeom>
              <a:avLst/>
              <a:gdLst/>
              <a:ahLst/>
              <a:cxnLst/>
              <a:rect l="l" t="t" r="r" b="b"/>
              <a:pathLst>
                <a:path w="684529" h="1904">
                  <a:moveTo>
                    <a:pt x="0" y="0"/>
                  </a:moveTo>
                  <a:lnTo>
                    <a:pt x="684277" y="1524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53382" y="4255008"/>
              <a:ext cx="128270" cy="64135"/>
            </a:xfrm>
            <a:custGeom>
              <a:avLst/>
              <a:gdLst/>
              <a:ahLst/>
              <a:cxnLst/>
              <a:rect l="l" t="t" r="r" b="b"/>
              <a:pathLst>
                <a:path w="128270" h="64135">
                  <a:moveTo>
                    <a:pt x="0" y="0"/>
                  </a:moveTo>
                  <a:lnTo>
                    <a:pt x="128016" y="32004"/>
                  </a:lnTo>
                  <a:lnTo>
                    <a:pt x="0" y="640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92984" y="4523994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>
                  <a:moveTo>
                    <a:pt x="376427" y="0"/>
                  </a:moveTo>
                  <a:lnTo>
                    <a:pt x="0" y="0"/>
                  </a:lnTo>
                  <a:lnTo>
                    <a:pt x="376427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92222" y="4523232"/>
              <a:ext cx="376555" cy="1905"/>
            </a:xfrm>
            <a:custGeom>
              <a:avLst/>
              <a:gdLst/>
              <a:ahLst/>
              <a:cxnLst/>
              <a:rect l="l" t="t" r="r" b="b"/>
              <a:pathLst>
                <a:path w="376555" h="1904">
                  <a:moveTo>
                    <a:pt x="376427" y="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21178" y="4489704"/>
              <a:ext cx="129539" cy="60960"/>
            </a:xfrm>
            <a:custGeom>
              <a:avLst/>
              <a:gdLst/>
              <a:ahLst/>
              <a:cxnLst/>
              <a:rect l="l" t="t" r="r" b="b"/>
              <a:pathLst>
                <a:path w="129539" h="60960">
                  <a:moveTo>
                    <a:pt x="129539" y="60960"/>
                  </a:moveTo>
                  <a:lnTo>
                    <a:pt x="0" y="31927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98012" y="4523994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5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97250" y="4523232"/>
              <a:ext cx="378460" cy="1905"/>
            </a:xfrm>
            <a:custGeom>
              <a:avLst/>
              <a:gdLst/>
              <a:ahLst/>
              <a:cxnLst/>
              <a:rect l="l" t="t" r="r" b="b"/>
              <a:pathLst>
                <a:path w="378460" h="1904">
                  <a:moveTo>
                    <a:pt x="0" y="0"/>
                  </a:moveTo>
                  <a:lnTo>
                    <a:pt x="377952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16706" y="4489704"/>
              <a:ext cx="128270" cy="60960"/>
            </a:xfrm>
            <a:custGeom>
              <a:avLst/>
              <a:gdLst/>
              <a:ahLst/>
              <a:cxnLst/>
              <a:rect l="l" t="t" r="r" b="b"/>
              <a:pathLst>
                <a:path w="128269" h="60960">
                  <a:moveTo>
                    <a:pt x="0" y="0"/>
                  </a:moveTo>
                  <a:lnTo>
                    <a:pt x="128017" y="31927"/>
                  </a:lnTo>
                  <a:lnTo>
                    <a:pt x="0" y="609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92984" y="5068061"/>
              <a:ext cx="2158365" cy="0"/>
            </a:xfrm>
            <a:custGeom>
              <a:avLst/>
              <a:gdLst/>
              <a:ahLst/>
              <a:cxnLst/>
              <a:rect l="l" t="t" r="r" b="b"/>
              <a:pathLst>
                <a:path w="2158365">
                  <a:moveTo>
                    <a:pt x="2157984" y="0"/>
                  </a:moveTo>
                  <a:lnTo>
                    <a:pt x="0" y="0"/>
                  </a:lnTo>
                  <a:lnTo>
                    <a:pt x="2157984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92222" y="5067300"/>
              <a:ext cx="2158365" cy="1905"/>
            </a:xfrm>
            <a:custGeom>
              <a:avLst/>
              <a:gdLst/>
              <a:ahLst/>
              <a:cxnLst/>
              <a:rect l="l" t="t" r="r" b="b"/>
              <a:pathLst>
                <a:path w="2158365" h="1904">
                  <a:moveTo>
                    <a:pt x="2157984" y="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821178" y="5036820"/>
              <a:ext cx="129539" cy="62865"/>
            </a:xfrm>
            <a:custGeom>
              <a:avLst/>
              <a:gdLst/>
              <a:ahLst/>
              <a:cxnLst/>
              <a:rect l="l" t="t" r="r" b="b"/>
              <a:pathLst>
                <a:path w="129539" h="62864">
                  <a:moveTo>
                    <a:pt x="129539" y="62483"/>
                  </a:moveTo>
                  <a:lnTo>
                    <a:pt x="0" y="29756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68544" y="5068061"/>
              <a:ext cx="1664335" cy="0"/>
            </a:xfrm>
            <a:custGeom>
              <a:avLst/>
              <a:gdLst/>
              <a:ahLst/>
              <a:cxnLst/>
              <a:rect l="l" t="t" r="r" b="b"/>
              <a:pathLst>
                <a:path w="1664335">
                  <a:moveTo>
                    <a:pt x="0" y="0"/>
                  </a:moveTo>
                  <a:lnTo>
                    <a:pt x="166420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67782" y="5067300"/>
              <a:ext cx="1664335" cy="1905"/>
            </a:xfrm>
            <a:custGeom>
              <a:avLst/>
              <a:gdLst/>
              <a:ahLst/>
              <a:cxnLst/>
              <a:rect l="l" t="t" r="r" b="b"/>
              <a:pathLst>
                <a:path w="1664335" h="1904">
                  <a:moveTo>
                    <a:pt x="0" y="0"/>
                  </a:moveTo>
                  <a:lnTo>
                    <a:pt x="1664208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873494" y="5036820"/>
              <a:ext cx="129539" cy="62865"/>
            </a:xfrm>
            <a:custGeom>
              <a:avLst/>
              <a:gdLst/>
              <a:ahLst/>
              <a:cxnLst/>
              <a:rect l="l" t="t" r="r" b="b"/>
              <a:pathLst>
                <a:path w="129539" h="62864">
                  <a:moveTo>
                    <a:pt x="0" y="0"/>
                  </a:moveTo>
                  <a:lnTo>
                    <a:pt x="129539" y="29756"/>
                  </a:lnTo>
                  <a:lnTo>
                    <a:pt x="0" y="6248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141980" y="3010662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8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141218" y="3009900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30" h="1905">
                  <a:moveTo>
                    <a:pt x="0" y="0"/>
                  </a:moveTo>
                  <a:lnTo>
                    <a:pt x="150876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133598" y="2977896"/>
              <a:ext cx="131445" cy="62865"/>
            </a:xfrm>
            <a:custGeom>
              <a:avLst/>
              <a:gdLst/>
              <a:ahLst/>
              <a:cxnLst/>
              <a:rect l="l" t="t" r="r" b="b"/>
              <a:pathLst>
                <a:path w="131444" h="62864">
                  <a:moveTo>
                    <a:pt x="0" y="0"/>
                  </a:moveTo>
                  <a:lnTo>
                    <a:pt x="131065" y="32727"/>
                  </a:lnTo>
                  <a:lnTo>
                    <a:pt x="0" y="62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92984" y="3010662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>
                  <a:moveTo>
                    <a:pt x="149351" y="0"/>
                  </a:moveTo>
                  <a:lnTo>
                    <a:pt x="0" y="0"/>
                  </a:lnTo>
                  <a:lnTo>
                    <a:pt x="149351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792222" y="3009900"/>
              <a:ext cx="149860" cy="1905"/>
            </a:xfrm>
            <a:custGeom>
              <a:avLst/>
              <a:gdLst/>
              <a:ahLst/>
              <a:cxnLst/>
              <a:rect l="l" t="t" r="r" b="b"/>
              <a:pathLst>
                <a:path w="149860" h="1905">
                  <a:moveTo>
                    <a:pt x="149351" y="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21178" y="2977896"/>
              <a:ext cx="129539" cy="62865"/>
            </a:xfrm>
            <a:custGeom>
              <a:avLst/>
              <a:gdLst/>
              <a:ahLst/>
              <a:cxnLst/>
              <a:rect l="l" t="t" r="r" b="b"/>
              <a:pathLst>
                <a:path w="129539" h="62864">
                  <a:moveTo>
                    <a:pt x="129539" y="62484"/>
                  </a:moveTo>
                  <a:lnTo>
                    <a:pt x="0" y="32727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45373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5892" y="0"/>
                  </a:moveTo>
                  <a:lnTo>
                    <a:pt x="0" y="0"/>
                  </a:lnTo>
                  <a:lnTo>
                    <a:pt x="0" y="8636"/>
                  </a:lnTo>
                  <a:lnTo>
                    <a:pt x="2946" y="5753"/>
                  </a:lnTo>
                  <a:lnTo>
                    <a:pt x="2946" y="2882"/>
                  </a:lnTo>
                  <a:lnTo>
                    <a:pt x="5892" y="2882"/>
                  </a:lnTo>
                  <a:lnTo>
                    <a:pt x="5892" y="0"/>
                  </a:lnTo>
                  <a:close/>
                </a:path>
                <a:path w="44450" h="52070">
                  <a:moveTo>
                    <a:pt x="32410" y="48933"/>
                  </a:moveTo>
                  <a:lnTo>
                    <a:pt x="26517" y="48933"/>
                  </a:lnTo>
                  <a:lnTo>
                    <a:pt x="26517" y="0"/>
                  </a:lnTo>
                  <a:lnTo>
                    <a:pt x="17678" y="0"/>
                  </a:lnTo>
                  <a:lnTo>
                    <a:pt x="17678" y="48933"/>
                  </a:lnTo>
                  <a:lnTo>
                    <a:pt x="8839" y="48933"/>
                  </a:lnTo>
                  <a:lnTo>
                    <a:pt x="8839" y="51816"/>
                  </a:lnTo>
                  <a:lnTo>
                    <a:pt x="32410" y="51816"/>
                  </a:lnTo>
                  <a:lnTo>
                    <a:pt x="32410" y="48933"/>
                  </a:lnTo>
                  <a:close/>
                </a:path>
                <a:path w="44450" h="52070">
                  <a:moveTo>
                    <a:pt x="44196" y="0"/>
                  </a:moveTo>
                  <a:lnTo>
                    <a:pt x="38303" y="0"/>
                  </a:lnTo>
                  <a:lnTo>
                    <a:pt x="38303" y="2882"/>
                  </a:lnTo>
                  <a:lnTo>
                    <a:pt x="41249" y="2882"/>
                  </a:lnTo>
                  <a:lnTo>
                    <a:pt x="41249" y="8636"/>
                  </a:lnTo>
                  <a:lnTo>
                    <a:pt x="44196" y="863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945384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5" y="0"/>
                  </a:moveTo>
                  <a:lnTo>
                    <a:pt x="44195" y="8635"/>
                  </a:lnTo>
                  <a:lnTo>
                    <a:pt x="41249" y="8635"/>
                  </a:lnTo>
                  <a:lnTo>
                    <a:pt x="41249" y="5752"/>
                  </a:lnTo>
                  <a:lnTo>
                    <a:pt x="41249" y="2881"/>
                  </a:lnTo>
                  <a:lnTo>
                    <a:pt x="38303" y="2881"/>
                  </a:lnTo>
                  <a:lnTo>
                    <a:pt x="38303" y="0"/>
                  </a:lnTo>
                  <a:lnTo>
                    <a:pt x="35356" y="0"/>
                  </a:lnTo>
                  <a:lnTo>
                    <a:pt x="32410" y="0"/>
                  </a:lnTo>
                  <a:lnTo>
                    <a:pt x="26517" y="0"/>
                  </a:lnTo>
                  <a:lnTo>
                    <a:pt x="26517" y="40296"/>
                  </a:lnTo>
                  <a:lnTo>
                    <a:pt x="26517" y="48932"/>
                  </a:lnTo>
                  <a:lnTo>
                    <a:pt x="29463" y="48932"/>
                  </a:lnTo>
                  <a:lnTo>
                    <a:pt x="32410" y="48932"/>
                  </a:lnTo>
                  <a:lnTo>
                    <a:pt x="32410" y="51815"/>
                  </a:lnTo>
                  <a:lnTo>
                    <a:pt x="8839" y="51815"/>
                  </a:lnTo>
                  <a:lnTo>
                    <a:pt x="8839" y="48932"/>
                  </a:lnTo>
                  <a:lnTo>
                    <a:pt x="11785" y="48932"/>
                  </a:lnTo>
                  <a:lnTo>
                    <a:pt x="17678" y="48932"/>
                  </a:lnTo>
                  <a:lnTo>
                    <a:pt x="17678" y="40296"/>
                  </a:lnTo>
                  <a:lnTo>
                    <a:pt x="17678" y="0"/>
                  </a:lnTo>
                  <a:lnTo>
                    <a:pt x="11785" y="0"/>
                  </a:lnTo>
                  <a:lnTo>
                    <a:pt x="8839" y="0"/>
                  </a:lnTo>
                  <a:lnTo>
                    <a:pt x="5892" y="0"/>
                  </a:lnTo>
                  <a:lnTo>
                    <a:pt x="5892" y="2881"/>
                  </a:lnTo>
                  <a:lnTo>
                    <a:pt x="2946" y="2881"/>
                  </a:lnTo>
                  <a:lnTo>
                    <a:pt x="2946" y="5752"/>
                  </a:lnTo>
                  <a:lnTo>
                    <a:pt x="0" y="8635"/>
                  </a:lnTo>
                  <a:lnTo>
                    <a:pt x="0" y="0"/>
                  </a:lnTo>
                  <a:lnTo>
                    <a:pt x="441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03285" y="5365241"/>
              <a:ext cx="20320" cy="55244"/>
            </a:xfrm>
            <a:custGeom>
              <a:avLst/>
              <a:gdLst/>
              <a:ahLst/>
              <a:cxnLst/>
              <a:rect l="l" t="t" r="r" b="b"/>
              <a:pathLst>
                <a:path w="20319" h="55245">
                  <a:moveTo>
                    <a:pt x="19812" y="51981"/>
                  </a:moveTo>
                  <a:lnTo>
                    <a:pt x="14147" y="51981"/>
                  </a:lnTo>
                  <a:lnTo>
                    <a:pt x="14147" y="49098"/>
                  </a:lnTo>
                  <a:lnTo>
                    <a:pt x="11315" y="46202"/>
                  </a:lnTo>
                  <a:lnTo>
                    <a:pt x="11315" y="0"/>
                  </a:lnTo>
                  <a:lnTo>
                    <a:pt x="0" y="5778"/>
                  </a:lnTo>
                  <a:lnTo>
                    <a:pt x="5664" y="5778"/>
                  </a:lnTo>
                  <a:lnTo>
                    <a:pt x="5664" y="51981"/>
                  </a:lnTo>
                  <a:lnTo>
                    <a:pt x="0" y="51981"/>
                  </a:lnTo>
                  <a:lnTo>
                    <a:pt x="0" y="54864"/>
                  </a:lnTo>
                  <a:lnTo>
                    <a:pt x="19812" y="54864"/>
                  </a:lnTo>
                  <a:lnTo>
                    <a:pt x="19812" y="51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03296" y="5365238"/>
              <a:ext cx="20320" cy="55244"/>
            </a:xfrm>
            <a:custGeom>
              <a:avLst/>
              <a:gdLst/>
              <a:ahLst/>
              <a:cxnLst/>
              <a:rect l="l" t="t" r="r" b="b"/>
              <a:pathLst>
                <a:path w="20319" h="55245">
                  <a:moveTo>
                    <a:pt x="0" y="5777"/>
                  </a:moveTo>
                  <a:lnTo>
                    <a:pt x="11315" y="0"/>
                  </a:lnTo>
                  <a:lnTo>
                    <a:pt x="11315" y="43318"/>
                  </a:lnTo>
                  <a:lnTo>
                    <a:pt x="11315" y="46201"/>
                  </a:lnTo>
                  <a:lnTo>
                    <a:pt x="14147" y="49097"/>
                  </a:lnTo>
                  <a:lnTo>
                    <a:pt x="14147" y="51980"/>
                  </a:lnTo>
                  <a:lnTo>
                    <a:pt x="19812" y="51980"/>
                  </a:lnTo>
                  <a:lnTo>
                    <a:pt x="19812" y="54862"/>
                  </a:lnTo>
                  <a:lnTo>
                    <a:pt x="0" y="54862"/>
                  </a:lnTo>
                  <a:lnTo>
                    <a:pt x="0" y="51980"/>
                  </a:lnTo>
                  <a:lnTo>
                    <a:pt x="5664" y="51980"/>
                  </a:lnTo>
                  <a:lnTo>
                    <a:pt x="5664" y="49097"/>
                  </a:lnTo>
                  <a:lnTo>
                    <a:pt x="5664" y="43318"/>
                  </a:lnTo>
                  <a:lnTo>
                    <a:pt x="5664" y="14438"/>
                  </a:lnTo>
                  <a:lnTo>
                    <a:pt x="5664" y="8660"/>
                  </a:lnTo>
                  <a:lnTo>
                    <a:pt x="5664" y="5777"/>
                  </a:lnTo>
                  <a:lnTo>
                    <a:pt x="2832" y="5777"/>
                  </a:lnTo>
                  <a:lnTo>
                    <a:pt x="0" y="57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515349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8839" y="0"/>
                  </a:moveTo>
                  <a:lnTo>
                    <a:pt x="0" y="0"/>
                  </a:lnTo>
                  <a:lnTo>
                    <a:pt x="0" y="8636"/>
                  </a:lnTo>
                  <a:lnTo>
                    <a:pt x="2946" y="5753"/>
                  </a:lnTo>
                  <a:lnTo>
                    <a:pt x="2946" y="2882"/>
                  </a:lnTo>
                  <a:lnTo>
                    <a:pt x="5892" y="2882"/>
                  </a:lnTo>
                  <a:lnTo>
                    <a:pt x="8839" y="0"/>
                  </a:lnTo>
                  <a:close/>
                </a:path>
                <a:path w="44450" h="52070">
                  <a:moveTo>
                    <a:pt x="32410" y="48933"/>
                  </a:moveTo>
                  <a:lnTo>
                    <a:pt x="26517" y="48933"/>
                  </a:lnTo>
                  <a:lnTo>
                    <a:pt x="26517" y="0"/>
                  </a:lnTo>
                  <a:lnTo>
                    <a:pt x="17678" y="0"/>
                  </a:lnTo>
                  <a:lnTo>
                    <a:pt x="17678" y="48933"/>
                  </a:lnTo>
                  <a:lnTo>
                    <a:pt x="11785" y="48933"/>
                  </a:lnTo>
                  <a:lnTo>
                    <a:pt x="11785" y="51816"/>
                  </a:lnTo>
                  <a:lnTo>
                    <a:pt x="32410" y="51816"/>
                  </a:lnTo>
                  <a:lnTo>
                    <a:pt x="32410" y="48933"/>
                  </a:lnTo>
                  <a:close/>
                </a:path>
                <a:path w="44450" h="52070">
                  <a:moveTo>
                    <a:pt x="44196" y="0"/>
                  </a:moveTo>
                  <a:lnTo>
                    <a:pt x="38303" y="0"/>
                  </a:lnTo>
                  <a:lnTo>
                    <a:pt x="38303" y="2882"/>
                  </a:lnTo>
                  <a:lnTo>
                    <a:pt x="41249" y="2882"/>
                  </a:lnTo>
                  <a:lnTo>
                    <a:pt x="41249" y="5753"/>
                  </a:lnTo>
                  <a:lnTo>
                    <a:pt x="44196" y="863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15360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5" y="0"/>
                  </a:moveTo>
                  <a:lnTo>
                    <a:pt x="44195" y="8635"/>
                  </a:lnTo>
                  <a:lnTo>
                    <a:pt x="41249" y="5752"/>
                  </a:lnTo>
                  <a:lnTo>
                    <a:pt x="41249" y="2881"/>
                  </a:lnTo>
                  <a:lnTo>
                    <a:pt x="38303" y="2881"/>
                  </a:lnTo>
                  <a:lnTo>
                    <a:pt x="38303" y="0"/>
                  </a:lnTo>
                  <a:lnTo>
                    <a:pt x="35356" y="0"/>
                  </a:lnTo>
                  <a:lnTo>
                    <a:pt x="32410" y="0"/>
                  </a:lnTo>
                  <a:lnTo>
                    <a:pt x="26517" y="0"/>
                  </a:lnTo>
                  <a:lnTo>
                    <a:pt x="26517" y="40296"/>
                  </a:lnTo>
                  <a:lnTo>
                    <a:pt x="26517" y="48932"/>
                  </a:lnTo>
                  <a:lnTo>
                    <a:pt x="32410" y="48932"/>
                  </a:lnTo>
                  <a:lnTo>
                    <a:pt x="32410" y="51815"/>
                  </a:lnTo>
                  <a:lnTo>
                    <a:pt x="11785" y="51815"/>
                  </a:lnTo>
                  <a:lnTo>
                    <a:pt x="11785" y="48932"/>
                  </a:lnTo>
                  <a:lnTo>
                    <a:pt x="17678" y="48932"/>
                  </a:lnTo>
                  <a:lnTo>
                    <a:pt x="17678" y="40296"/>
                  </a:lnTo>
                  <a:lnTo>
                    <a:pt x="17678" y="0"/>
                  </a:lnTo>
                  <a:lnTo>
                    <a:pt x="11785" y="0"/>
                  </a:lnTo>
                  <a:lnTo>
                    <a:pt x="8839" y="0"/>
                  </a:lnTo>
                  <a:lnTo>
                    <a:pt x="5892" y="2881"/>
                  </a:lnTo>
                  <a:lnTo>
                    <a:pt x="2946" y="2881"/>
                  </a:lnTo>
                  <a:lnTo>
                    <a:pt x="2946" y="5752"/>
                  </a:lnTo>
                  <a:lnTo>
                    <a:pt x="0" y="8635"/>
                  </a:lnTo>
                  <a:lnTo>
                    <a:pt x="0" y="0"/>
                  </a:lnTo>
                  <a:lnTo>
                    <a:pt x="441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562593" y="5365241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2" y="43319"/>
                  </a:moveTo>
                  <a:lnTo>
                    <a:pt x="32131" y="43319"/>
                  </a:lnTo>
                  <a:lnTo>
                    <a:pt x="32131" y="46202"/>
                  </a:lnTo>
                  <a:lnTo>
                    <a:pt x="29210" y="46202"/>
                  </a:lnTo>
                  <a:lnTo>
                    <a:pt x="26289" y="49098"/>
                  </a:lnTo>
                  <a:lnTo>
                    <a:pt x="8763" y="49098"/>
                  </a:lnTo>
                  <a:lnTo>
                    <a:pt x="8763" y="46202"/>
                  </a:lnTo>
                  <a:lnTo>
                    <a:pt x="14605" y="43319"/>
                  </a:lnTo>
                  <a:lnTo>
                    <a:pt x="20447" y="34658"/>
                  </a:lnTo>
                  <a:lnTo>
                    <a:pt x="26289" y="31775"/>
                  </a:lnTo>
                  <a:lnTo>
                    <a:pt x="29210" y="25996"/>
                  </a:lnTo>
                  <a:lnTo>
                    <a:pt x="29210" y="23101"/>
                  </a:lnTo>
                  <a:lnTo>
                    <a:pt x="32131" y="20218"/>
                  </a:lnTo>
                  <a:lnTo>
                    <a:pt x="32131" y="11557"/>
                  </a:lnTo>
                  <a:lnTo>
                    <a:pt x="20447" y="0"/>
                  </a:lnTo>
                  <a:lnTo>
                    <a:pt x="11684" y="0"/>
                  </a:lnTo>
                  <a:lnTo>
                    <a:pt x="5842" y="5778"/>
                  </a:lnTo>
                  <a:lnTo>
                    <a:pt x="2921" y="5778"/>
                  </a:lnTo>
                  <a:lnTo>
                    <a:pt x="2921" y="11557"/>
                  </a:lnTo>
                  <a:lnTo>
                    <a:pt x="5842" y="11557"/>
                  </a:lnTo>
                  <a:lnTo>
                    <a:pt x="8763" y="8674"/>
                  </a:lnTo>
                  <a:lnTo>
                    <a:pt x="8763" y="5778"/>
                  </a:lnTo>
                  <a:lnTo>
                    <a:pt x="17526" y="5778"/>
                  </a:lnTo>
                  <a:lnTo>
                    <a:pt x="20447" y="8674"/>
                  </a:lnTo>
                  <a:lnTo>
                    <a:pt x="23368" y="8674"/>
                  </a:lnTo>
                  <a:lnTo>
                    <a:pt x="23368" y="11557"/>
                  </a:lnTo>
                  <a:lnTo>
                    <a:pt x="26289" y="14439"/>
                  </a:lnTo>
                  <a:lnTo>
                    <a:pt x="26289" y="23101"/>
                  </a:lnTo>
                  <a:lnTo>
                    <a:pt x="23368" y="25996"/>
                  </a:lnTo>
                  <a:lnTo>
                    <a:pt x="20447" y="31775"/>
                  </a:lnTo>
                  <a:lnTo>
                    <a:pt x="17259" y="36144"/>
                  </a:lnTo>
                  <a:lnTo>
                    <a:pt x="12420" y="40792"/>
                  </a:lnTo>
                  <a:lnTo>
                    <a:pt x="6489" y="45974"/>
                  </a:lnTo>
                  <a:lnTo>
                    <a:pt x="0" y="51981"/>
                  </a:lnTo>
                  <a:lnTo>
                    <a:pt x="0" y="54864"/>
                  </a:lnTo>
                  <a:lnTo>
                    <a:pt x="32131" y="54864"/>
                  </a:lnTo>
                  <a:lnTo>
                    <a:pt x="33591" y="49098"/>
                  </a:lnTo>
                  <a:lnTo>
                    <a:pt x="35052" y="43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62604" y="5365234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1" y="43318"/>
                  </a:moveTo>
                  <a:lnTo>
                    <a:pt x="32130" y="54863"/>
                  </a:lnTo>
                  <a:lnTo>
                    <a:pt x="0" y="54863"/>
                  </a:lnTo>
                  <a:lnTo>
                    <a:pt x="0" y="51980"/>
                  </a:lnTo>
                  <a:lnTo>
                    <a:pt x="6480" y="45979"/>
                  </a:lnTo>
                  <a:lnTo>
                    <a:pt x="12414" y="40791"/>
                  </a:lnTo>
                  <a:lnTo>
                    <a:pt x="17252" y="36145"/>
                  </a:lnTo>
                  <a:lnTo>
                    <a:pt x="20446" y="31774"/>
                  </a:lnTo>
                  <a:lnTo>
                    <a:pt x="23367" y="25995"/>
                  </a:lnTo>
                  <a:lnTo>
                    <a:pt x="26288" y="23100"/>
                  </a:lnTo>
                  <a:lnTo>
                    <a:pt x="26288" y="17334"/>
                  </a:lnTo>
                  <a:lnTo>
                    <a:pt x="26288" y="14438"/>
                  </a:lnTo>
                  <a:lnTo>
                    <a:pt x="23367" y="11556"/>
                  </a:lnTo>
                  <a:lnTo>
                    <a:pt x="23367" y="8673"/>
                  </a:lnTo>
                  <a:lnTo>
                    <a:pt x="20446" y="8673"/>
                  </a:lnTo>
                  <a:lnTo>
                    <a:pt x="17525" y="5777"/>
                  </a:lnTo>
                  <a:lnTo>
                    <a:pt x="14604" y="5777"/>
                  </a:lnTo>
                  <a:lnTo>
                    <a:pt x="11683" y="5777"/>
                  </a:lnTo>
                  <a:lnTo>
                    <a:pt x="8762" y="5777"/>
                  </a:lnTo>
                  <a:lnTo>
                    <a:pt x="8762" y="8673"/>
                  </a:lnTo>
                  <a:lnTo>
                    <a:pt x="5841" y="11556"/>
                  </a:lnTo>
                  <a:lnTo>
                    <a:pt x="2920" y="11556"/>
                  </a:lnTo>
                  <a:lnTo>
                    <a:pt x="2920" y="14438"/>
                  </a:lnTo>
                  <a:lnTo>
                    <a:pt x="2920" y="11556"/>
                  </a:lnTo>
                  <a:lnTo>
                    <a:pt x="2920" y="5777"/>
                  </a:lnTo>
                  <a:lnTo>
                    <a:pt x="5841" y="5777"/>
                  </a:lnTo>
                  <a:lnTo>
                    <a:pt x="8762" y="2894"/>
                  </a:lnTo>
                  <a:lnTo>
                    <a:pt x="11683" y="0"/>
                  </a:lnTo>
                  <a:lnTo>
                    <a:pt x="17525" y="0"/>
                  </a:lnTo>
                  <a:lnTo>
                    <a:pt x="20446" y="0"/>
                  </a:lnTo>
                  <a:lnTo>
                    <a:pt x="23367" y="2894"/>
                  </a:lnTo>
                  <a:lnTo>
                    <a:pt x="26288" y="5777"/>
                  </a:lnTo>
                  <a:lnTo>
                    <a:pt x="29209" y="8673"/>
                  </a:lnTo>
                  <a:lnTo>
                    <a:pt x="32130" y="11556"/>
                  </a:lnTo>
                  <a:lnTo>
                    <a:pt x="32130" y="14438"/>
                  </a:lnTo>
                  <a:lnTo>
                    <a:pt x="32130" y="17334"/>
                  </a:lnTo>
                  <a:lnTo>
                    <a:pt x="32130" y="20217"/>
                  </a:lnTo>
                  <a:lnTo>
                    <a:pt x="29209" y="23100"/>
                  </a:lnTo>
                  <a:lnTo>
                    <a:pt x="29209" y="25995"/>
                  </a:lnTo>
                  <a:lnTo>
                    <a:pt x="26288" y="31774"/>
                  </a:lnTo>
                  <a:lnTo>
                    <a:pt x="20446" y="34657"/>
                  </a:lnTo>
                  <a:lnTo>
                    <a:pt x="14604" y="43318"/>
                  </a:lnTo>
                  <a:lnTo>
                    <a:pt x="8762" y="46201"/>
                  </a:lnTo>
                  <a:lnTo>
                    <a:pt x="8762" y="49097"/>
                  </a:lnTo>
                  <a:lnTo>
                    <a:pt x="23367" y="49097"/>
                  </a:lnTo>
                  <a:lnTo>
                    <a:pt x="26288" y="49097"/>
                  </a:lnTo>
                  <a:lnTo>
                    <a:pt x="29209" y="46201"/>
                  </a:lnTo>
                  <a:lnTo>
                    <a:pt x="32130" y="46201"/>
                  </a:lnTo>
                  <a:lnTo>
                    <a:pt x="32130" y="43318"/>
                  </a:lnTo>
                  <a:lnTo>
                    <a:pt x="35051" y="433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893301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8839" y="0"/>
                  </a:moveTo>
                  <a:lnTo>
                    <a:pt x="2946" y="0"/>
                  </a:lnTo>
                  <a:lnTo>
                    <a:pt x="0" y="8636"/>
                  </a:lnTo>
                  <a:lnTo>
                    <a:pt x="2946" y="8636"/>
                  </a:lnTo>
                  <a:lnTo>
                    <a:pt x="2946" y="5753"/>
                  </a:lnTo>
                  <a:lnTo>
                    <a:pt x="5892" y="2882"/>
                  </a:lnTo>
                  <a:lnTo>
                    <a:pt x="8839" y="2882"/>
                  </a:lnTo>
                  <a:lnTo>
                    <a:pt x="8839" y="0"/>
                  </a:lnTo>
                  <a:close/>
                </a:path>
                <a:path w="44450" h="52070">
                  <a:moveTo>
                    <a:pt x="35356" y="48933"/>
                  </a:moveTo>
                  <a:lnTo>
                    <a:pt x="26517" y="48933"/>
                  </a:lnTo>
                  <a:lnTo>
                    <a:pt x="26517" y="0"/>
                  </a:lnTo>
                  <a:lnTo>
                    <a:pt x="17678" y="0"/>
                  </a:lnTo>
                  <a:lnTo>
                    <a:pt x="17678" y="48933"/>
                  </a:lnTo>
                  <a:lnTo>
                    <a:pt x="11785" y="48933"/>
                  </a:lnTo>
                  <a:lnTo>
                    <a:pt x="11785" y="51816"/>
                  </a:lnTo>
                  <a:lnTo>
                    <a:pt x="35356" y="51816"/>
                  </a:lnTo>
                  <a:lnTo>
                    <a:pt x="35356" y="48933"/>
                  </a:lnTo>
                  <a:close/>
                </a:path>
                <a:path w="44450" h="52070">
                  <a:moveTo>
                    <a:pt x="44196" y="0"/>
                  </a:moveTo>
                  <a:lnTo>
                    <a:pt x="38303" y="0"/>
                  </a:lnTo>
                  <a:lnTo>
                    <a:pt x="38303" y="2882"/>
                  </a:lnTo>
                  <a:lnTo>
                    <a:pt x="41249" y="2882"/>
                  </a:lnTo>
                  <a:lnTo>
                    <a:pt x="44196" y="5753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893312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5" y="0"/>
                  </a:moveTo>
                  <a:lnTo>
                    <a:pt x="44195" y="8635"/>
                  </a:lnTo>
                  <a:lnTo>
                    <a:pt x="44195" y="5752"/>
                  </a:lnTo>
                  <a:lnTo>
                    <a:pt x="41249" y="2881"/>
                  </a:lnTo>
                  <a:lnTo>
                    <a:pt x="38303" y="2881"/>
                  </a:lnTo>
                  <a:lnTo>
                    <a:pt x="38303" y="0"/>
                  </a:lnTo>
                  <a:lnTo>
                    <a:pt x="35356" y="0"/>
                  </a:lnTo>
                  <a:lnTo>
                    <a:pt x="26517" y="0"/>
                  </a:lnTo>
                  <a:lnTo>
                    <a:pt x="26517" y="40296"/>
                  </a:lnTo>
                  <a:lnTo>
                    <a:pt x="26517" y="48932"/>
                  </a:lnTo>
                  <a:lnTo>
                    <a:pt x="32410" y="48932"/>
                  </a:lnTo>
                  <a:lnTo>
                    <a:pt x="35356" y="48932"/>
                  </a:lnTo>
                  <a:lnTo>
                    <a:pt x="35356" y="51815"/>
                  </a:lnTo>
                  <a:lnTo>
                    <a:pt x="11785" y="51815"/>
                  </a:lnTo>
                  <a:lnTo>
                    <a:pt x="11785" y="48932"/>
                  </a:lnTo>
                  <a:lnTo>
                    <a:pt x="14731" y="48932"/>
                  </a:lnTo>
                  <a:lnTo>
                    <a:pt x="17678" y="48932"/>
                  </a:lnTo>
                  <a:lnTo>
                    <a:pt x="17678" y="40296"/>
                  </a:lnTo>
                  <a:lnTo>
                    <a:pt x="17678" y="0"/>
                  </a:lnTo>
                  <a:lnTo>
                    <a:pt x="11785" y="0"/>
                  </a:lnTo>
                  <a:lnTo>
                    <a:pt x="8839" y="0"/>
                  </a:lnTo>
                  <a:lnTo>
                    <a:pt x="8839" y="2881"/>
                  </a:lnTo>
                  <a:lnTo>
                    <a:pt x="5892" y="2881"/>
                  </a:lnTo>
                  <a:lnTo>
                    <a:pt x="2946" y="5752"/>
                  </a:lnTo>
                  <a:lnTo>
                    <a:pt x="2946" y="8635"/>
                  </a:lnTo>
                  <a:lnTo>
                    <a:pt x="0" y="8635"/>
                  </a:lnTo>
                  <a:lnTo>
                    <a:pt x="2946" y="0"/>
                  </a:lnTo>
                  <a:lnTo>
                    <a:pt x="441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943593" y="5365254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80" h="55245">
                  <a:moveTo>
                    <a:pt x="27432" y="5765"/>
                  </a:moveTo>
                  <a:lnTo>
                    <a:pt x="21336" y="0"/>
                  </a:lnTo>
                  <a:lnTo>
                    <a:pt x="12192" y="0"/>
                  </a:lnTo>
                  <a:lnTo>
                    <a:pt x="9144" y="2882"/>
                  </a:lnTo>
                  <a:lnTo>
                    <a:pt x="6096" y="2882"/>
                  </a:lnTo>
                  <a:lnTo>
                    <a:pt x="6096" y="5765"/>
                  </a:lnTo>
                  <a:lnTo>
                    <a:pt x="0" y="11544"/>
                  </a:lnTo>
                  <a:lnTo>
                    <a:pt x="3048" y="11544"/>
                  </a:lnTo>
                  <a:lnTo>
                    <a:pt x="9144" y="5765"/>
                  </a:lnTo>
                  <a:lnTo>
                    <a:pt x="18288" y="5765"/>
                  </a:lnTo>
                  <a:lnTo>
                    <a:pt x="21336" y="8661"/>
                  </a:lnTo>
                  <a:lnTo>
                    <a:pt x="21336" y="23088"/>
                  </a:lnTo>
                  <a:lnTo>
                    <a:pt x="27432" y="20205"/>
                  </a:lnTo>
                  <a:lnTo>
                    <a:pt x="27432" y="5765"/>
                  </a:lnTo>
                  <a:close/>
                </a:path>
                <a:path w="30480" h="55245">
                  <a:moveTo>
                    <a:pt x="30480" y="31762"/>
                  </a:moveTo>
                  <a:lnTo>
                    <a:pt x="27432" y="28867"/>
                  </a:lnTo>
                  <a:lnTo>
                    <a:pt x="27432" y="25984"/>
                  </a:lnTo>
                  <a:lnTo>
                    <a:pt x="24384" y="23088"/>
                  </a:lnTo>
                  <a:lnTo>
                    <a:pt x="21336" y="23088"/>
                  </a:lnTo>
                  <a:lnTo>
                    <a:pt x="15240" y="23088"/>
                  </a:lnTo>
                  <a:lnTo>
                    <a:pt x="15240" y="25984"/>
                  </a:lnTo>
                  <a:lnTo>
                    <a:pt x="9144" y="25984"/>
                  </a:lnTo>
                  <a:lnTo>
                    <a:pt x="9144" y="28867"/>
                  </a:lnTo>
                  <a:lnTo>
                    <a:pt x="18288" y="28867"/>
                  </a:lnTo>
                  <a:lnTo>
                    <a:pt x="24384" y="34645"/>
                  </a:lnTo>
                  <a:lnTo>
                    <a:pt x="24384" y="46189"/>
                  </a:lnTo>
                  <a:lnTo>
                    <a:pt x="18288" y="51968"/>
                  </a:lnTo>
                  <a:lnTo>
                    <a:pt x="12192" y="51968"/>
                  </a:lnTo>
                  <a:lnTo>
                    <a:pt x="12192" y="49085"/>
                  </a:lnTo>
                  <a:lnTo>
                    <a:pt x="0" y="49085"/>
                  </a:lnTo>
                  <a:lnTo>
                    <a:pt x="0" y="51968"/>
                  </a:lnTo>
                  <a:lnTo>
                    <a:pt x="3048" y="51968"/>
                  </a:lnTo>
                  <a:lnTo>
                    <a:pt x="3048" y="54864"/>
                  </a:lnTo>
                  <a:lnTo>
                    <a:pt x="18288" y="54864"/>
                  </a:lnTo>
                  <a:lnTo>
                    <a:pt x="24384" y="51968"/>
                  </a:lnTo>
                  <a:lnTo>
                    <a:pt x="27432" y="49085"/>
                  </a:lnTo>
                  <a:lnTo>
                    <a:pt x="30480" y="43307"/>
                  </a:lnTo>
                  <a:lnTo>
                    <a:pt x="30480" y="31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943604" y="5365248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80" h="55245">
                  <a:moveTo>
                    <a:pt x="0" y="11543"/>
                  </a:moveTo>
                  <a:lnTo>
                    <a:pt x="3048" y="8660"/>
                  </a:lnTo>
                  <a:lnTo>
                    <a:pt x="6096" y="5764"/>
                  </a:lnTo>
                  <a:lnTo>
                    <a:pt x="6096" y="2881"/>
                  </a:lnTo>
                  <a:lnTo>
                    <a:pt x="9144" y="288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2881"/>
                  </a:lnTo>
                  <a:lnTo>
                    <a:pt x="27432" y="5764"/>
                  </a:lnTo>
                  <a:lnTo>
                    <a:pt x="27432" y="11543"/>
                  </a:lnTo>
                  <a:lnTo>
                    <a:pt x="27432" y="14426"/>
                  </a:lnTo>
                  <a:lnTo>
                    <a:pt x="27432" y="20204"/>
                  </a:lnTo>
                  <a:lnTo>
                    <a:pt x="21336" y="23087"/>
                  </a:lnTo>
                  <a:lnTo>
                    <a:pt x="24384" y="23087"/>
                  </a:lnTo>
                  <a:lnTo>
                    <a:pt x="27432" y="25983"/>
                  </a:lnTo>
                  <a:lnTo>
                    <a:pt x="27432" y="28866"/>
                  </a:lnTo>
                  <a:lnTo>
                    <a:pt x="30480" y="31761"/>
                  </a:lnTo>
                  <a:lnTo>
                    <a:pt x="30480" y="37527"/>
                  </a:lnTo>
                  <a:lnTo>
                    <a:pt x="30480" y="40423"/>
                  </a:lnTo>
                  <a:lnTo>
                    <a:pt x="30480" y="43305"/>
                  </a:lnTo>
                  <a:lnTo>
                    <a:pt x="27432" y="49084"/>
                  </a:lnTo>
                  <a:lnTo>
                    <a:pt x="24384" y="51967"/>
                  </a:lnTo>
                  <a:lnTo>
                    <a:pt x="18288" y="54862"/>
                  </a:lnTo>
                  <a:lnTo>
                    <a:pt x="9144" y="54862"/>
                  </a:lnTo>
                  <a:lnTo>
                    <a:pt x="6096" y="54862"/>
                  </a:lnTo>
                  <a:lnTo>
                    <a:pt x="3048" y="54862"/>
                  </a:lnTo>
                  <a:lnTo>
                    <a:pt x="3048" y="51967"/>
                  </a:lnTo>
                  <a:lnTo>
                    <a:pt x="0" y="51967"/>
                  </a:lnTo>
                  <a:lnTo>
                    <a:pt x="0" y="49084"/>
                  </a:lnTo>
                  <a:lnTo>
                    <a:pt x="3048" y="49084"/>
                  </a:lnTo>
                  <a:lnTo>
                    <a:pt x="6096" y="49084"/>
                  </a:lnTo>
                  <a:lnTo>
                    <a:pt x="9144" y="49084"/>
                  </a:lnTo>
                  <a:lnTo>
                    <a:pt x="12192" y="49084"/>
                  </a:lnTo>
                  <a:lnTo>
                    <a:pt x="12192" y="51967"/>
                  </a:lnTo>
                  <a:lnTo>
                    <a:pt x="15240" y="51967"/>
                  </a:lnTo>
                  <a:lnTo>
                    <a:pt x="18288" y="51967"/>
                  </a:lnTo>
                  <a:lnTo>
                    <a:pt x="21336" y="49084"/>
                  </a:lnTo>
                  <a:lnTo>
                    <a:pt x="24384" y="46188"/>
                  </a:lnTo>
                  <a:lnTo>
                    <a:pt x="24384" y="43305"/>
                  </a:lnTo>
                  <a:lnTo>
                    <a:pt x="24384" y="40423"/>
                  </a:lnTo>
                  <a:lnTo>
                    <a:pt x="24384" y="34644"/>
                  </a:lnTo>
                  <a:lnTo>
                    <a:pt x="21336" y="31761"/>
                  </a:lnTo>
                  <a:lnTo>
                    <a:pt x="18288" y="28866"/>
                  </a:lnTo>
                  <a:lnTo>
                    <a:pt x="12192" y="28866"/>
                  </a:lnTo>
                  <a:lnTo>
                    <a:pt x="9144" y="28866"/>
                  </a:lnTo>
                  <a:lnTo>
                    <a:pt x="9144" y="25983"/>
                  </a:lnTo>
                  <a:lnTo>
                    <a:pt x="12192" y="25983"/>
                  </a:lnTo>
                  <a:lnTo>
                    <a:pt x="15240" y="25983"/>
                  </a:lnTo>
                  <a:lnTo>
                    <a:pt x="15240" y="23087"/>
                  </a:lnTo>
                  <a:lnTo>
                    <a:pt x="18288" y="23087"/>
                  </a:lnTo>
                  <a:lnTo>
                    <a:pt x="21336" y="23087"/>
                  </a:lnTo>
                  <a:lnTo>
                    <a:pt x="21336" y="20204"/>
                  </a:lnTo>
                  <a:lnTo>
                    <a:pt x="21336" y="14426"/>
                  </a:lnTo>
                  <a:lnTo>
                    <a:pt x="21336" y="8660"/>
                  </a:lnTo>
                  <a:lnTo>
                    <a:pt x="18288" y="5764"/>
                  </a:lnTo>
                  <a:lnTo>
                    <a:pt x="15240" y="5764"/>
                  </a:lnTo>
                  <a:lnTo>
                    <a:pt x="12192" y="5764"/>
                  </a:lnTo>
                  <a:lnTo>
                    <a:pt x="9144" y="5764"/>
                  </a:lnTo>
                  <a:lnTo>
                    <a:pt x="6096" y="8660"/>
                  </a:lnTo>
                  <a:lnTo>
                    <a:pt x="3048" y="11543"/>
                  </a:lnTo>
                  <a:lnTo>
                    <a:pt x="0" y="1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195053" y="536828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19" h="52070">
                  <a:moveTo>
                    <a:pt x="9144" y="0"/>
                  </a:moveTo>
                  <a:lnTo>
                    <a:pt x="0" y="0"/>
                  </a:lnTo>
                  <a:lnTo>
                    <a:pt x="0" y="8636"/>
                  </a:lnTo>
                  <a:lnTo>
                    <a:pt x="3048" y="8636"/>
                  </a:lnTo>
                  <a:lnTo>
                    <a:pt x="3048" y="2882"/>
                  </a:lnTo>
                  <a:lnTo>
                    <a:pt x="6096" y="2882"/>
                  </a:lnTo>
                  <a:lnTo>
                    <a:pt x="9144" y="0"/>
                  </a:lnTo>
                  <a:close/>
                </a:path>
                <a:path w="45719" h="52070">
                  <a:moveTo>
                    <a:pt x="33528" y="48933"/>
                  </a:moveTo>
                  <a:lnTo>
                    <a:pt x="27432" y="48933"/>
                  </a:lnTo>
                  <a:lnTo>
                    <a:pt x="27432" y="0"/>
                  </a:lnTo>
                  <a:lnTo>
                    <a:pt x="18288" y="0"/>
                  </a:lnTo>
                  <a:lnTo>
                    <a:pt x="18288" y="48933"/>
                  </a:lnTo>
                  <a:lnTo>
                    <a:pt x="12192" y="48933"/>
                  </a:lnTo>
                  <a:lnTo>
                    <a:pt x="12192" y="51816"/>
                  </a:lnTo>
                  <a:lnTo>
                    <a:pt x="33528" y="51816"/>
                  </a:lnTo>
                  <a:lnTo>
                    <a:pt x="33528" y="48933"/>
                  </a:lnTo>
                  <a:close/>
                </a:path>
                <a:path w="45719" h="52070">
                  <a:moveTo>
                    <a:pt x="45720" y="0"/>
                  </a:moveTo>
                  <a:lnTo>
                    <a:pt x="39624" y="0"/>
                  </a:lnTo>
                  <a:lnTo>
                    <a:pt x="39624" y="2882"/>
                  </a:lnTo>
                  <a:lnTo>
                    <a:pt x="42672" y="2882"/>
                  </a:lnTo>
                  <a:lnTo>
                    <a:pt x="42672" y="5753"/>
                  </a:lnTo>
                  <a:lnTo>
                    <a:pt x="45720" y="5753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195064" y="536828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19" h="52070">
                  <a:moveTo>
                    <a:pt x="45720" y="0"/>
                  </a:moveTo>
                  <a:lnTo>
                    <a:pt x="45720" y="8635"/>
                  </a:lnTo>
                  <a:lnTo>
                    <a:pt x="45720" y="5752"/>
                  </a:lnTo>
                  <a:lnTo>
                    <a:pt x="42671" y="5752"/>
                  </a:lnTo>
                  <a:lnTo>
                    <a:pt x="42671" y="2881"/>
                  </a:lnTo>
                  <a:lnTo>
                    <a:pt x="39623" y="2881"/>
                  </a:lnTo>
                  <a:lnTo>
                    <a:pt x="39623" y="0"/>
                  </a:lnTo>
                  <a:lnTo>
                    <a:pt x="36575" y="0"/>
                  </a:lnTo>
                  <a:lnTo>
                    <a:pt x="33527" y="0"/>
                  </a:lnTo>
                  <a:lnTo>
                    <a:pt x="27431" y="0"/>
                  </a:lnTo>
                  <a:lnTo>
                    <a:pt x="27431" y="40296"/>
                  </a:lnTo>
                  <a:lnTo>
                    <a:pt x="27431" y="48932"/>
                  </a:lnTo>
                  <a:lnTo>
                    <a:pt x="33527" y="48932"/>
                  </a:lnTo>
                  <a:lnTo>
                    <a:pt x="33527" y="51815"/>
                  </a:lnTo>
                  <a:lnTo>
                    <a:pt x="12191" y="51815"/>
                  </a:lnTo>
                  <a:lnTo>
                    <a:pt x="12191" y="48932"/>
                  </a:lnTo>
                  <a:lnTo>
                    <a:pt x="18287" y="48932"/>
                  </a:lnTo>
                  <a:lnTo>
                    <a:pt x="18287" y="40296"/>
                  </a:lnTo>
                  <a:lnTo>
                    <a:pt x="18287" y="0"/>
                  </a:lnTo>
                  <a:lnTo>
                    <a:pt x="12191" y="0"/>
                  </a:lnTo>
                  <a:lnTo>
                    <a:pt x="9143" y="0"/>
                  </a:lnTo>
                  <a:lnTo>
                    <a:pt x="6095" y="2881"/>
                  </a:lnTo>
                  <a:lnTo>
                    <a:pt x="3047" y="2881"/>
                  </a:lnTo>
                  <a:lnTo>
                    <a:pt x="3047" y="5752"/>
                  </a:lnTo>
                  <a:lnTo>
                    <a:pt x="3047" y="8635"/>
                  </a:lnTo>
                  <a:lnTo>
                    <a:pt x="0" y="8635"/>
                  </a:lnTo>
                  <a:lnTo>
                    <a:pt x="0" y="0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251452" y="5365238"/>
              <a:ext cx="21590" cy="55244"/>
            </a:xfrm>
            <a:custGeom>
              <a:avLst/>
              <a:gdLst/>
              <a:ahLst/>
              <a:cxnLst/>
              <a:rect l="l" t="t" r="r" b="b"/>
              <a:pathLst>
                <a:path w="21589" h="55245">
                  <a:moveTo>
                    <a:pt x="15241" y="0"/>
                  </a:moveTo>
                  <a:lnTo>
                    <a:pt x="12193" y="0"/>
                  </a:lnTo>
                  <a:lnTo>
                    <a:pt x="0" y="5777"/>
                  </a:lnTo>
                  <a:lnTo>
                    <a:pt x="6096" y="5777"/>
                  </a:lnTo>
                  <a:lnTo>
                    <a:pt x="6096" y="51979"/>
                  </a:lnTo>
                  <a:lnTo>
                    <a:pt x="0" y="51979"/>
                  </a:lnTo>
                  <a:lnTo>
                    <a:pt x="0" y="54861"/>
                  </a:lnTo>
                  <a:lnTo>
                    <a:pt x="21337" y="54861"/>
                  </a:lnTo>
                  <a:lnTo>
                    <a:pt x="21337" y="51979"/>
                  </a:lnTo>
                  <a:lnTo>
                    <a:pt x="15241" y="51979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51452" y="5365238"/>
              <a:ext cx="21590" cy="55244"/>
            </a:xfrm>
            <a:custGeom>
              <a:avLst/>
              <a:gdLst/>
              <a:ahLst/>
              <a:cxnLst/>
              <a:rect l="l" t="t" r="r" b="b"/>
              <a:pathLst>
                <a:path w="21589" h="55245">
                  <a:moveTo>
                    <a:pt x="0" y="5777"/>
                  </a:moveTo>
                  <a:lnTo>
                    <a:pt x="12192" y="0"/>
                  </a:lnTo>
                  <a:lnTo>
                    <a:pt x="15240" y="0"/>
                  </a:lnTo>
                  <a:lnTo>
                    <a:pt x="15240" y="43318"/>
                  </a:lnTo>
                  <a:lnTo>
                    <a:pt x="15240" y="49097"/>
                  </a:lnTo>
                  <a:lnTo>
                    <a:pt x="15240" y="51980"/>
                  </a:lnTo>
                  <a:lnTo>
                    <a:pt x="21336" y="51980"/>
                  </a:lnTo>
                  <a:lnTo>
                    <a:pt x="21336" y="54862"/>
                  </a:lnTo>
                  <a:lnTo>
                    <a:pt x="0" y="54862"/>
                  </a:lnTo>
                  <a:lnTo>
                    <a:pt x="0" y="51980"/>
                  </a:lnTo>
                  <a:lnTo>
                    <a:pt x="6096" y="51980"/>
                  </a:lnTo>
                  <a:lnTo>
                    <a:pt x="6096" y="49097"/>
                  </a:lnTo>
                  <a:lnTo>
                    <a:pt x="6096" y="43318"/>
                  </a:lnTo>
                  <a:lnTo>
                    <a:pt x="6096" y="14438"/>
                  </a:lnTo>
                  <a:lnTo>
                    <a:pt x="6096" y="8660"/>
                  </a:lnTo>
                  <a:lnTo>
                    <a:pt x="6096" y="5777"/>
                  </a:lnTo>
                  <a:lnTo>
                    <a:pt x="3048" y="5777"/>
                  </a:lnTo>
                  <a:lnTo>
                    <a:pt x="0" y="57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534918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8851" y="0"/>
                  </a:moveTo>
                  <a:lnTo>
                    <a:pt x="2946" y="0"/>
                  </a:lnTo>
                  <a:lnTo>
                    <a:pt x="0" y="8636"/>
                  </a:lnTo>
                  <a:lnTo>
                    <a:pt x="2946" y="8636"/>
                  </a:lnTo>
                  <a:lnTo>
                    <a:pt x="2946" y="5753"/>
                  </a:lnTo>
                  <a:lnTo>
                    <a:pt x="5905" y="5753"/>
                  </a:lnTo>
                  <a:lnTo>
                    <a:pt x="5905" y="2882"/>
                  </a:lnTo>
                  <a:lnTo>
                    <a:pt x="8851" y="2882"/>
                  </a:lnTo>
                  <a:lnTo>
                    <a:pt x="8851" y="0"/>
                  </a:lnTo>
                  <a:close/>
                </a:path>
                <a:path w="47625" h="52070">
                  <a:moveTo>
                    <a:pt x="35433" y="48933"/>
                  </a:moveTo>
                  <a:lnTo>
                    <a:pt x="29527" y="48933"/>
                  </a:lnTo>
                  <a:lnTo>
                    <a:pt x="26568" y="46062"/>
                  </a:lnTo>
                  <a:lnTo>
                    <a:pt x="26568" y="0"/>
                  </a:lnTo>
                  <a:lnTo>
                    <a:pt x="20662" y="0"/>
                  </a:lnTo>
                  <a:lnTo>
                    <a:pt x="20662" y="46062"/>
                  </a:lnTo>
                  <a:lnTo>
                    <a:pt x="17716" y="48933"/>
                  </a:lnTo>
                  <a:lnTo>
                    <a:pt x="11811" y="48933"/>
                  </a:lnTo>
                  <a:lnTo>
                    <a:pt x="11811" y="51816"/>
                  </a:lnTo>
                  <a:lnTo>
                    <a:pt x="35433" y="51816"/>
                  </a:lnTo>
                  <a:lnTo>
                    <a:pt x="35433" y="48933"/>
                  </a:lnTo>
                  <a:close/>
                </a:path>
                <a:path w="47625" h="52070">
                  <a:moveTo>
                    <a:pt x="47244" y="8636"/>
                  </a:moveTo>
                  <a:lnTo>
                    <a:pt x="44284" y="0"/>
                  </a:lnTo>
                  <a:lnTo>
                    <a:pt x="38379" y="0"/>
                  </a:lnTo>
                  <a:lnTo>
                    <a:pt x="44284" y="5753"/>
                  </a:lnTo>
                  <a:lnTo>
                    <a:pt x="44284" y="8636"/>
                  </a:lnTo>
                  <a:lnTo>
                    <a:pt x="47244" y="8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534924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44284" y="0"/>
                  </a:moveTo>
                  <a:lnTo>
                    <a:pt x="47244" y="8635"/>
                  </a:lnTo>
                  <a:lnTo>
                    <a:pt x="44284" y="8635"/>
                  </a:lnTo>
                  <a:lnTo>
                    <a:pt x="44284" y="5752"/>
                  </a:lnTo>
                  <a:lnTo>
                    <a:pt x="41338" y="2881"/>
                  </a:lnTo>
                  <a:lnTo>
                    <a:pt x="38379" y="0"/>
                  </a:lnTo>
                  <a:lnTo>
                    <a:pt x="35433" y="0"/>
                  </a:lnTo>
                  <a:lnTo>
                    <a:pt x="26568" y="0"/>
                  </a:lnTo>
                  <a:lnTo>
                    <a:pt x="26568" y="40296"/>
                  </a:lnTo>
                  <a:lnTo>
                    <a:pt x="26568" y="46061"/>
                  </a:lnTo>
                  <a:lnTo>
                    <a:pt x="29527" y="48932"/>
                  </a:lnTo>
                  <a:lnTo>
                    <a:pt x="32473" y="48932"/>
                  </a:lnTo>
                  <a:lnTo>
                    <a:pt x="35433" y="48932"/>
                  </a:lnTo>
                  <a:lnTo>
                    <a:pt x="35433" y="51815"/>
                  </a:lnTo>
                  <a:lnTo>
                    <a:pt x="11811" y="51815"/>
                  </a:lnTo>
                  <a:lnTo>
                    <a:pt x="11811" y="48932"/>
                  </a:lnTo>
                  <a:lnTo>
                    <a:pt x="14757" y="48932"/>
                  </a:lnTo>
                  <a:lnTo>
                    <a:pt x="17716" y="48932"/>
                  </a:lnTo>
                  <a:lnTo>
                    <a:pt x="20662" y="46061"/>
                  </a:lnTo>
                  <a:lnTo>
                    <a:pt x="20662" y="40296"/>
                  </a:lnTo>
                  <a:lnTo>
                    <a:pt x="20662" y="0"/>
                  </a:lnTo>
                  <a:lnTo>
                    <a:pt x="14757" y="0"/>
                  </a:lnTo>
                  <a:lnTo>
                    <a:pt x="11811" y="0"/>
                  </a:lnTo>
                  <a:lnTo>
                    <a:pt x="8851" y="0"/>
                  </a:lnTo>
                  <a:lnTo>
                    <a:pt x="8851" y="2881"/>
                  </a:lnTo>
                  <a:lnTo>
                    <a:pt x="5905" y="2881"/>
                  </a:lnTo>
                  <a:lnTo>
                    <a:pt x="5905" y="5752"/>
                  </a:lnTo>
                  <a:lnTo>
                    <a:pt x="2946" y="5752"/>
                  </a:lnTo>
                  <a:lnTo>
                    <a:pt x="2946" y="8635"/>
                  </a:lnTo>
                  <a:lnTo>
                    <a:pt x="0" y="8635"/>
                  </a:lnTo>
                  <a:lnTo>
                    <a:pt x="2946" y="0"/>
                  </a:lnTo>
                  <a:lnTo>
                    <a:pt x="4428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585197" y="5365254"/>
              <a:ext cx="31115" cy="55244"/>
            </a:xfrm>
            <a:custGeom>
              <a:avLst/>
              <a:gdLst/>
              <a:ahLst/>
              <a:cxnLst/>
              <a:rect l="l" t="t" r="r" b="b"/>
              <a:pathLst>
                <a:path w="31114" h="55245">
                  <a:moveTo>
                    <a:pt x="30492" y="28867"/>
                  </a:moveTo>
                  <a:lnTo>
                    <a:pt x="24396" y="23088"/>
                  </a:lnTo>
                  <a:lnTo>
                    <a:pt x="21348" y="23088"/>
                  </a:lnTo>
                  <a:lnTo>
                    <a:pt x="18300" y="23088"/>
                  </a:lnTo>
                  <a:lnTo>
                    <a:pt x="15240" y="25984"/>
                  </a:lnTo>
                  <a:lnTo>
                    <a:pt x="9144" y="25984"/>
                  </a:lnTo>
                  <a:lnTo>
                    <a:pt x="9144" y="28867"/>
                  </a:lnTo>
                  <a:lnTo>
                    <a:pt x="18300" y="28867"/>
                  </a:lnTo>
                  <a:lnTo>
                    <a:pt x="21348" y="31762"/>
                  </a:lnTo>
                  <a:lnTo>
                    <a:pt x="24396" y="31762"/>
                  </a:lnTo>
                  <a:lnTo>
                    <a:pt x="24396" y="37528"/>
                  </a:lnTo>
                  <a:lnTo>
                    <a:pt x="27444" y="37528"/>
                  </a:lnTo>
                  <a:lnTo>
                    <a:pt x="27444" y="43307"/>
                  </a:lnTo>
                  <a:lnTo>
                    <a:pt x="24396" y="46189"/>
                  </a:lnTo>
                  <a:lnTo>
                    <a:pt x="24396" y="49085"/>
                  </a:lnTo>
                  <a:lnTo>
                    <a:pt x="21348" y="49085"/>
                  </a:lnTo>
                  <a:lnTo>
                    <a:pt x="18300" y="51968"/>
                  </a:lnTo>
                  <a:lnTo>
                    <a:pt x="12192" y="51968"/>
                  </a:lnTo>
                  <a:lnTo>
                    <a:pt x="12192" y="49085"/>
                  </a:lnTo>
                  <a:lnTo>
                    <a:pt x="0" y="49085"/>
                  </a:lnTo>
                  <a:lnTo>
                    <a:pt x="0" y="51968"/>
                  </a:lnTo>
                  <a:lnTo>
                    <a:pt x="3048" y="51968"/>
                  </a:lnTo>
                  <a:lnTo>
                    <a:pt x="3048" y="54864"/>
                  </a:lnTo>
                  <a:lnTo>
                    <a:pt x="18300" y="54864"/>
                  </a:lnTo>
                  <a:lnTo>
                    <a:pt x="24396" y="51968"/>
                  </a:lnTo>
                  <a:lnTo>
                    <a:pt x="27444" y="49085"/>
                  </a:lnTo>
                  <a:lnTo>
                    <a:pt x="30492" y="43307"/>
                  </a:lnTo>
                  <a:lnTo>
                    <a:pt x="30492" y="28867"/>
                  </a:lnTo>
                  <a:close/>
                </a:path>
                <a:path w="31114" h="55245">
                  <a:moveTo>
                    <a:pt x="30492" y="8661"/>
                  </a:moveTo>
                  <a:lnTo>
                    <a:pt x="27432" y="5765"/>
                  </a:lnTo>
                  <a:lnTo>
                    <a:pt x="21348" y="0"/>
                  </a:lnTo>
                  <a:lnTo>
                    <a:pt x="12192" y="0"/>
                  </a:lnTo>
                  <a:lnTo>
                    <a:pt x="3048" y="8661"/>
                  </a:lnTo>
                  <a:lnTo>
                    <a:pt x="3048" y="11544"/>
                  </a:lnTo>
                  <a:lnTo>
                    <a:pt x="9144" y="5765"/>
                  </a:lnTo>
                  <a:lnTo>
                    <a:pt x="18300" y="5765"/>
                  </a:lnTo>
                  <a:lnTo>
                    <a:pt x="24396" y="11544"/>
                  </a:lnTo>
                  <a:lnTo>
                    <a:pt x="24396" y="17322"/>
                  </a:lnTo>
                  <a:lnTo>
                    <a:pt x="21348" y="20205"/>
                  </a:lnTo>
                  <a:lnTo>
                    <a:pt x="21348" y="23088"/>
                  </a:lnTo>
                  <a:lnTo>
                    <a:pt x="27444" y="20205"/>
                  </a:lnTo>
                  <a:lnTo>
                    <a:pt x="30492" y="14427"/>
                  </a:lnTo>
                  <a:lnTo>
                    <a:pt x="30492" y="8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85208" y="5365248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79" h="55245">
                  <a:moveTo>
                    <a:pt x="3048" y="11543"/>
                  </a:moveTo>
                  <a:lnTo>
                    <a:pt x="3048" y="8660"/>
                  </a:lnTo>
                  <a:lnTo>
                    <a:pt x="6096" y="5764"/>
                  </a:lnTo>
                  <a:lnTo>
                    <a:pt x="9144" y="288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2881"/>
                  </a:lnTo>
                  <a:lnTo>
                    <a:pt x="27432" y="5764"/>
                  </a:lnTo>
                  <a:lnTo>
                    <a:pt x="30481" y="8660"/>
                  </a:lnTo>
                  <a:lnTo>
                    <a:pt x="30481" y="11543"/>
                  </a:lnTo>
                  <a:lnTo>
                    <a:pt x="30481" y="14426"/>
                  </a:lnTo>
                  <a:lnTo>
                    <a:pt x="27432" y="20204"/>
                  </a:lnTo>
                  <a:lnTo>
                    <a:pt x="21336" y="23087"/>
                  </a:lnTo>
                  <a:lnTo>
                    <a:pt x="24384" y="23087"/>
                  </a:lnTo>
                  <a:lnTo>
                    <a:pt x="27432" y="25983"/>
                  </a:lnTo>
                  <a:lnTo>
                    <a:pt x="30481" y="28866"/>
                  </a:lnTo>
                  <a:lnTo>
                    <a:pt x="30481" y="37527"/>
                  </a:lnTo>
                  <a:lnTo>
                    <a:pt x="30481" y="40423"/>
                  </a:lnTo>
                  <a:lnTo>
                    <a:pt x="30481" y="43305"/>
                  </a:lnTo>
                  <a:lnTo>
                    <a:pt x="27432" y="49084"/>
                  </a:lnTo>
                  <a:lnTo>
                    <a:pt x="24384" y="51967"/>
                  </a:lnTo>
                  <a:lnTo>
                    <a:pt x="18288" y="54862"/>
                  </a:lnTo>
                  <a:lnTo>
                    <a:pt x="9144" y="54862"/>
                  </a:lnTo>
                  <a:lnTo>
                    <a:pt x="6096" y="54862"/>
                  </a:lnTo>
                  <a:lnTo>
                    <a:pt x="3048" y="54862"/>
                  </a:lnTo>
                  <a:lnTo>
                    <a:pt x="3048" y="51967"/>
                  </a:lnTo>
                  <a:lnTo>
                    <a:pt x="0" y="51967"/>
                  </a:lnTo>
                  <a:lnTo>
                    <a:pt x="0" y="49084"/>
                  </a:lnTo>
                  <a:lnTo>
                    <a:pt x="3048" y="49084"/>
                  </a:lnTo>
                  <a:lnTo>
                    <a:pt x="6096" y="49084"/>
                  </a:lnTo>
                  <a:lnTo>
                    <a:pt x="9144" y="49084"/>
                  </a:lnTo>
                  <a:lnTo>
                    <a:pt x="12192" y="49084"/>
                  </a:lnTo>
                  <a:lnTo>
                    <a:pt x="12192" y="51967"/>
                  </a:lnTo>
                  <a:lnTo>
                    <a:pt x="15240" y="51967"/>
                  </a:lnTo>
                  <a:lnTo>
                    <a:pt x="18288" y="51967"/>
                  </a:lnTo>
                  <a:lnTo>
                    <a:pt x="21336" y="49084"/>
                  </a:lnTo>
                  <a:lnTo>
                    <a:pt x="24384" y="49084"/>
                  </a:lnTo>
                  <a:lnTo>
                    <a:pt x="24384" y="46188"/>
                  </a:lnTo>
                  <a:lnTo>
                    <a:pt x="27432" y="43305"/>
                  </a:lnTo>
                  <a:lnTo>
                    <a:pt x="27432" y="40423"/>
                  </a:lnTo>
                  <a:lnTo>
                    <a:pt x="27432" y="37527"/>
                  </a:lnTo>
                  <a:lnTo>
                    <a:pt x="24384" y="37527"/>
                  </a:lnTo>
                  <a:lnTo>
                    <a:pt x="24384" y="34644"/>
                  </a:lnTo>
                  <a:lnTo>
                    <a:pt x="24384" y="31761"/>
                  </a:lnTo>
                  <a:lnTo>
                    <a:pt x="21336" y="31761"/>
                  </a:lnTo>
                  <a:lnTo>
                    <a:pt x="18288" y="28866"/>
                  </a:lnTo>
                  <a:lnTo>
                    <a:pt x="12192" y="28866"/>
                  </a:lnTo>
                  <a:lnTo>
                    <a:pt x="9144" y="28866"/>
                  </a:lnTo>
                  <a:lnTo>
                    <a:pt x="9144" y="25983"/>
                  </a:lnTo>
                  <a:lnTo>
                    <a:pt x="12192" y="25983"/>
                  </a:lnTo>
                  <a:lnTo>
                    <a:pt x="15240" y="25983"/>
                  </a:lnTo>
                  <a:lnTo>
                    <a:pt x="18288" y="23087"/>
                  </a:lnTo>
                  <a:lnTo>
                    <a:pt x="21336" y="23087"/>
                  </a:lnTo>
                  <a:lnTo>
                    <a:pt x="21336" y="20204"/>
                  </a:lnTo>
                  <a:lnTo>
                    <a:pt x="24384" y="17321"/>
                  </a:lnTo>
                  <a:lnTo>
                    <a:pt x="24384" y="14426"/>
                  </a:lnTo>
                  <a:lnTo>
                    <a:pt x="24384" y="11543"/>
                  </a:lnTo>
                  <a:lnTo>
                    <a:pt x="21336" y="8660"/>
                  </a:lnTo>
                  <a:lnTo>
                    <a:pt x="18288" y="5764"/>
                  </a:lnTo>
                  <a:lnTo>
                    <a:pt x="15240" y="5764"/>
                  </a:lnTo>
                  <a:lnTo>
                    <a:pt x="9144" y="5764"/>
                  </a:lnTo>
                  <a:lnTo>
                    <a:pt x="6096" y="8660"/>
                  </a:lnTo>
                  <a:lnTo>
                    <a:pt x="3048" y="1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39718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8851" y="0"/>
                  </a:moveTo>
                  <a:lnTo>
                    <a:pt x="2946" y="0"/>
                  </a:lnTo>
                  <a:lnTo>
                    <a:pt x="0" y="8636"/>
                  </a:lnTo>
                  <a:lnTo>
                    <a:pt x="2946" y="8636"/>
                  </a:lnTo>
                  <a:lnTo>
                    <a:pt x="2946" y="5753"/>
                  </a:lnTo>
                  <a:lnTo>
                    <a:pt x="5905" y="2882"/>
                  </a:lnTo>
                  <a:lnTo>
                    <a:pt x="8851" y="2882"/>
                  </a:lnTo>
                  <a:lnTo>
                    <a:pt x="8851" y="0"/>
                  </a:lnTo>
                  <a:close/>
                </a:path>
                <a:path w="47625" h="52070">
                  <a:moveTo>
                    <a:pt x="35433" y="48933"/>
                  </a:moveTo>
                  <a:lnTo>
                    <a:pt x="26568" y="48933"/>
                  </a:lnTo>
                  <a:lnTo>
                    <a:pt x="26568" y="0"/>
                  </a:lnTo>
                  <a:lnTo>
                    <a:pt x="20662" y="0"/>
                  </a:lnTo>
                  <a:lnTo>
                    <a:pt x="20662" y="46062"/>
                  </a:lnTo>
                  <a:lnTo>
                    <a:pt x="17716" y="46062"/>
                  </a:lnTo>
                  <a:lnTo>
                    <a:pt x="17716" y="48933"/>
                  </a:lnTo>
                  <a:lnTo>
                    <a:pt x="11811" y="48933"/>
                  </a:lnTo>
                  <a:lnTo>
                    <a:pt x="11811" y="51816"/>
                  </a:lnTo>
                  <a:lnTo>
                    <a:pt x="35433" y="51816"/>
                  </a:lnTo>
                  <a:lnTo>
                    <a:pt x="35433" y="48933"/>
                  </a:lnTo>
                  <a:close/>
                </a:path>
                <a:path w="47625" h="52070">
                  <a:moveTo>
                    <a:pt x="47244" y="8636"/>
                  </a:moveTo>
                  <a:lnTo>
                    <a:pt x="44284" y="0"/>
                  </a:lnTo>
                  <a:lnTo>
                    <a:pt x="38379" y="0"/>
                  </a:lnTo>
                  <a:lnTo>
                    <a:pt x="44284" y="5753"/>
                  </a:lnTo>
                  <a:lnTo>
                    <a:pt x="44284" y="8636"/>
                  </a:lnTo>
                  <a:lnTo>
                    <a:pt x="47244" y="8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39724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44284" y="0"/>
                  </a:moveTo>
                  <a:lnTo>
                    <a:pt x="47244" y="8635"/>
                  </a:lnTo>
                  <a:lnTo>
                    <a:pt x="44284" y="8635"/>
                  </a:lnTo>
                  <a:lnTo>
                    <a:pt x="44284" y="5752"/>
                  </a:lnTo>
                  <a:lnTo>
                    <a:pt x="41338" y="2881"/>
                  </a:lnTo>
                  <a:lnTo>
                    <a:pt x="38379" y="0"/>
                  </a:lnTo>
                  <a:lnTo>
                    <a:pt x="35433" y="0"/>
                  </a:lnTo>
                  <a:lnTo>
                    <a:pt x="26568" y="0"/>
                  </a:lnTo>
                  <a:lnTo>
                    <a:pt x="26568" y="40296"/>
                  </a:lnTo>
                  <a:lnTo>
                    <a:pt x="26568" y="48932"/>
                  </a:lnTo>
                  <a:lnTo>
                    <a:pt x="32473" y="48932"/>
                  </a:lnTo>
                  <a:lnTo>
                    <a:pt x="35433" y="48932"/>
                  </a:lnTo>
                  <a:lnTo>
                    <a:pt x="35433" y="51815"/>
                  </a:lnTo>
                  <a:lnTo>
                    <a:pt x="11811" y="51815"/>
                  </a:lnTo>
                  <a:lnTo>
                    <a:pt x="11811" y="48932"/>
                  </a:lnTo>
                  <a:lnTo>
                    <a:pt x="14757" y="48932"/>
                  </a:lnTo>
                  <a:lnTo>
                    <a:pt x="17716" y="48932"/>
                  </a:lnTo>
                  <a:lnTo>
                    <a:pt x="17716" y="46061"/>
                  </a:lnTo>
                  <a:lnTo>
                    <a:pt x="20662" y="46061"/>
                  </a:lnTo>
                  <a:lnTo>
                    <a:pt x="20662" y="40296"/>
                  </a:lnTo>
                  <a:lnTo>
                    <a:pt x="20662" y="0"/>
                  </a:lnTo>
                  <a:lnTo>
                    <a:pt x="11811" y="0"/>
                  </a:lnTo>
                  <a:lnTo>
                    <a:pt x="8851" y="0"/>
                  </a:lnTo>
                  <a:lnTo>
                    <a:pt x="8851" y="2881"/>
                  </a:lnTo>
                  <a:lnTo>
                    <a:pt x="5905" y="2881"/>
                  </a:lnTo>
                  <a:lnTo>
                    <a:pt x="2946" y="5752"/>
                  </a:lnTo>
                  <a:lnTo>
                    <a:pt x="2946" y="8635"/>
                  </a:lnTo>
                  <a:lnTo>
                    <a:pt x="0" y="8635"/>
                  </a:lnTo>
                  <a:lnTo>
                    <a:pt x="2946" y="0"/>
                  </a:lnTo>
                  <a:lnTo>
                    <a:pt x="4428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889997" y="5365241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528" y="43319"/>
                  </a:moveTo>
                  <a:lnTo>
                    <a:pt x="30480" y="46202"/>
                  </a:lnTo>
                  <a:lnTo>
                    <a:pt x="27432" y="46202"/>
                  </a:lnTo>
                  <a:lnTo>
                    <a:pt x="27432" y="49098"/>
                  </a:lnTo>
                  <a:lnTo>
                    <a:pt x="6096" y="49098"/>
                  </a:lnTo>
                  <a:lnTo>
                    <a:pt x="24384" y="31775"/>
                  </a:lnTo>
                  <a:lnTo>
                    <a:pt x="27432" y="25996"/>
                  </a:lnTo>
                  <a:lnTo>
                    <a:pt x="30480" y="23101"/>
                  </a:lnTo>
                  <a:lnTo>
                    <a:pt x="30480" y="8674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6096" y="5778"/>
                  </a:lnTo>
                  <a:lnTo>
                    <a:pt x="3048" y="5778"/>
                  </a:lnTo>
                  <a:lnTo>
                    <a:pt x="0" y="11557"/>
                  </a:lnTo>
                  <a:lnTo>
                    <a:pt x="0" y="14439"/>
                  </a:lnTo>
                  <a:lnTo>
                    <a:pt x="9144" y="5778"/>
                  </a:lnTo>
                  <a:lnTo>
                    <a:pt x="15240" y="5778"/>
                  </a:lnTo>
                  <a:lnTo>
                    <a:pt x="18288" y="8674"/>
                  </a:lnTo>
                  <a:lnTo>
                    <a:pt x="21336" y="8674"/>
                  </a:lnTo>
                  <a:lnTo>
                    <a:pt x="24384" y="11557"/>
                  </a:lnTo>
                  <a:lnTo>
                    <a:pt x="24384" y="23101"/>
                  </a:lnTo>
                  <a:lnTo>
                    <a:pt x="21336" y="25996"/>
                  </a:lnTo>
                  <a:lnTo>
                    <a:pt x="18288" y="31775"/>
                  </a:lnTo>
                  <a:lnTo>
                    <a:pt x="15430" y="36144"/>
                  </a:lnTo>
                  <a:lnTo>
                    <a:pt x="11430" y="40792"/>
                  </a:lnTo>
                  <a:lnTo>
                    <a:pt x="6286" y="45974"/>
                  </a:lnTo>
                  <a:lnTo>
                    <a:pt x="0" y="51981"/>
                  </a:lnTo>
                  <a:lnTo>
                    <a:pt x="0" y="54864"/>
                  </a:lnTo>
                  <a:lnTo>
                    <a:pt x="30480" y="54864"/>
                  </a:lnTo>
                  <a:lnTo>
                    <a:pt x="32004" y="49098"/>
                  </a:lnTo>
                  <a:lnTo>
                    <a:pt x="33528" y="43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890008" y="5365234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528" y="43318"/>
                  </a:moveTo>
                  <a:lnTo>
                    <a:pt x="30479" y="54863"/>
                  </a:lnTo>
                  <a:lnTo>
                    <a:pt x="0" y="54863"/>
                  </a:lnTo>
                  <a:lnTo>
                    <a:pt x="0" y="51980"/>
                  </a:lnTo>
                  <a:lnTo>
                    <a:pt x="6286" y="45979"/>
                  </a:lnTo>
                  <a:lnTo>
                    <a:pt x="11429" y="40791"/>
                  </a:lnTo>
                  <a:lnTo>
                    <a:pt x="15430" y="36145"/>
                  </a:lnTo>
                  <a:lnTo>
                    <a:pt x="18287" y="31774"/>
                  </a:lnTo>
                  <a:lnTo>
                    <a:pt x="21335" y="25995"/>
                  </a:lnTo>
                  <a:lnTo>
                    <a:pt x="24383" y="23100"/>
                  </a:lnTo>
                  <a:lnTo>
                    <a:pt x="24383" y="17334"/>
                  </a:lnTo>
                  <a:lnTo>
                    <a:pt x="24383" y="14438"/>
                  </a:lnTo>
                  <a:lnTo>
                    <a:pt x="24383" y="11556"/>
                  </a:lnTo>
                  <a:lnTo>
                    <a:pt x="21335" y="8673"/>
                  </a:lnTo>
                  <a:lnTo>
                    <a:pt x="18287" y="8673"/>
                  </a:lnTo>
                  <a:lnTo>
                    <a:pt x="15239" y="5777"/>
                  </a:lnTo>
                  <a:lnTo>
                    <a:pt x="12191" y="5777"/>
                  </a:lnTo>
                  <a:lnTo>
                    <a:pt x="9143" y="5777"/>
                  </a:lnTo>
                  <a:lnTo>
                    <a:pt x="6095" y="8673"/>
                  </a:lnTo>
                  <a:lnTo>
                    <a:pt x="3047" y="11556"/>
                  </a:lnTo>
                  <a:lnTo>
                    <a:pt x="0" y="14438"/>
                  </a:lnTo>
                  <a:lnTo>
                    <a:pt x="0" y="11556"/>
                  </a:lnTo>
                  <a:lnTo>
                    <a:pt x="3047" y="5777"/>
                  </a:lnTo>
                  <a:lnTo>
                    <a:pt x="6095" y="5777"/>
                  </a:lnTo>
                  <a:lnTo>
                    <a:pt x="9143" y="2894"/>
                  </a:lnTo>
                  <a:lnTo>
                    <a:pt x="12191" y="0"/>
                  </a:lnTo>
                  <a:lnTo>
                    <a:pt x="15239" y="0"/>
                  </a:lnTo>
                  <a:lnTo>
                    <a:pt x="21335" y="0"/>
                  </a:lnTo>
                  <a:lnTo>
                    <a:pt x="24383" y="2894"/>
                  </a:lnTo>
                  <a:lnTo>
                    <a:pt x="27431" y="5777"/>
                  </a:lnTo>
                  <a:lnTo>
                    <a:pt x="30479" y="8673"/>
                  </a:lnTo>
                  <a:lnTo>
                    <a:pt x="30479" y="11556"/>
                  </a:lnTo>
                  <a:lnTo>
                    <a:pt x="30479" y="14438"/>
                  </a:lnTo>
                  <a:lnTo>
                    <a:pt x="30479" y="23100"/>
                  </a:lnTo>
                  <a:lnTo>
                    <a:pt x="27431" y="25995"/>
                  </a:lnTo>
                  <a:lnTo>
                    <a:pt x="24383" y="31774"/>
                  </a:lnTo>
                  <a:lnTo>
                    <a:pt x="21335" y="34657"/>
                  </a:lnTo>
                  <a:lnTo>
                    <a:pt x="12191" y="43318"/>
                  </a:lnTo>
                  <a:lnTo>
                    <a:pt x="9143" y="46201"/>
                  </a:lnTo>
                  <a:lnTo>
                    <a:pt x="6095" y="49097"/>
                  </a:lnTo>
                  <a:lnTo>
                    <a:pt x="21335" y="49097"/>
                  </a:lnTo>
                  <a:lnTo>
                    <a:pt x="24383" y="49097"/>
                  </a:lnTo>
                  <a:lnTo>
                    <a:pt x="27431" y="49097"/>
                  </a:lnTo>
                  <a:lnTo>
                    <a:pt x="27431" y="46201"/>
                  </a:lnTo>
                  <a:lnTo>
                    <a:pt x="30479" y="46201"/>
                  </a:lnTo>
                  <a:lnTo>
                    <a:pt x="33528" y="433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368546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8851" y="0"/>
                  </a:moveTo>
                  <a:lnTo>
                    <a:pt x="2946" y="0"/>
                  </a:lnTo>
                  <a:lnTo>
                    <a:pt x="0" y="8636"/>
                  </a:lnTo>
                  <a:lnTo>
                    <a:pt x="2946" y="8636"/>
                  </a:lnTo>
                  <a:lnTo>
                    <a:pt x="2946" y="5753"/>
                  </a:lnTo>
                  <a:lnTo>
                    <a:pt x="5905" y="2882"/>
                  </a:lnTo>
                  <a:lnTo>
                    <a:pt x="8851" y="2882"/>
                  </a:lnTo>
                  <a:lnTo>
                    <a:pt x="8851" y="0"/>
                  </a:lnTo>
                  <a:close/>
                </a:path>
                <a:path w="47625" h="52070">
                  <a:moveTo>
                    <a:pt x="35433" y="48933"/>
                  </a:moveTo>
                  <a:lnTo>
                    <a:pt x="26568" y="48933"/>
                  </a:lnTo>
                  <a:lnTo>
                    <a:pt x="26568" y="0"/>
                  </a:lnTo>
                  <a:lnTo>
                    <a:pt x="20662" y="0"/>
                  </a:lnTo>
                  <a:lnTo>
                    <a:pt x="20662" y="46062"/>
                  </a:lnTo>
                  <a:lnTo>
                    <a:pt x="17716" y="46062"/>
                  </a:lnTo>
                  <a:lnTo>
                    <a:pt x="17716" y="48933"/>
                  </a:lnTo>
                  <a:lnTo>
                    <a:pt x="11811" y="48933"/>
                  </a:lnTo>
                  <a:lnTo>
                    <a:pt x="11811" y="51816"/>
                  </a:lnTo>
                  <a:lnTo>
                    <a:pt x="35433" y="51816"/>
                  </a:lnTo>
                  <a:lnTo>
                    <a:pt x="35433" y="48933"/>
                  </a:lnTo>
                  <a:close/>
                </a:path>
                <a:path w="47625" h="52070">
                  <a:moveTo>
                    <a:pt x="47244" y="8636"/>
                  </a:moveTo>
                  <a:lnTo>
                    <a:pt x="44284" y="0"/>
                  </a:lnTo>
                  <a:lnTo>
                    <a:pt x="38379" y="0"/>
                  </a:lnTo>
                  <a:lnTo>
                    <a:pt x="44284" y="5753"/>
                  </a:lnTo>
                  <a:lnTo>
                    <a:pt x="44284" y="8636"/>
                  </a:lnTo>
                  <a:lnTo>
                    <a:pt x="47244" y="8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368552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44284" y="0"/>
                  </a:moveTo>
                  <a:lnTo>
                    <a:pt x="47244" y="8635"/>
                  </a:lnTo>
                  <a:lnTo>
                    <a:pt x="44284" y="8635"/>
                  </a:lnTo>
                  <a:lnTo>
                    <a:pt x="44284" y="5752"/>
                  </a:lnTo>
                  <a:lnTo>
                    <a:pt x="41338" y="2881"/>
                  </a:lnTo>
                  <a:lnTo>
                    <a:pt x="38379" y="0"/>
                  </a:lnTo>
                  <a:lnTo>
                    <a:pt x="35433" y="0"/>
                  </a:lnTo>
                  <a:lnTo>
                    <a:pt x="26568" y="0"/>
                  </a:lnTo>
                  <a:lnTo>
                    <a:pt x="26568" y="40296"/>
                  </a:lnTo>
                  <a:lnTo>
                    <a:pt x="26568" y="48932"/>
                  </a:lnTo>
                  <a:lnTo>
                    <a:pt x="32473" y="48932"/>
                  </a:lnTo>
                  <a:lnTo>
                    <a:pt x="35433" y="48932"/>
                  </a:lnTo>
                  <a:lnTo>
                    <a:pt x="35433" y="51815"/>
                  </a:lnTo>
                  <a:lnTo>
                    <a:pt x="11811" y="51815"/>
                  </a:lnTo>
                  <a:lnTo>
                    <a:pt x="11811" y="48932"/>
                  </a:lnTo>
                  <a:lnTo>
                    <a:pt x="14757" y="48932"/>
                  </a:lnTo>
                  <a:lnTo>
                    <a:pt x="17716" y="48932"/>
                  </a:lnTo>
                  <a:lnTo>
                    <a:pt x="17716" y="46061"/>
                  </a:lnTo>
                  <a:lnTo>
                    <a:pt x="20662" y="46061"/>
                  </a:lnTo>
                  <a:lnTo>
                    <a:pt x="20662" y="40296"/>
                  </a:lnTo>
                  <a:lnTo>
                    <a:pt x="20662" y="0"/>
                  </a:lnTo>
                  <a:lnTo>
                    <a:pt x="11811" y="0"/>
                  </a:lnTo>
                  <a:lnTo>
                    <a:pt x="8851" y="0"/>
                  </a:lnTo>
                  <a:lnTo>
                    <a:pt x="8851" y="2881"/>
                  </a:lnTo>
                  <a:lnTo>
                    <a:pt x="5905" y="2881"/>
                  </a:lnTo>
                  <a:lnTo>
                    <a:pt x="2946" y="5752"/>
                  </a:lnTo>
                  <a:lnTo>
                    <a:pt x="2946" y="8635"/>
                  </a:lnTo>
                  <a:lnTo>
                    <a:pt x="0" y="8635"/>
                  </a:lnTo>
                  <a:lnTo>
                    <a:pt x="2946" y="0"/>
                  </a:lnTo>
                  <a:lnTo>
                    <a:pt x="4428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23397" y="5365241"/>
              <a:ext cx="22860" cy="55244"/>
            </a:xfrm>
            <a:custGeom>
              <a:avLst/>
              <a:gdLst/>
              <a:ahLst/>
              <a:cxnLst/>
              <a:rect l="l" t="t" r="r" b="b"/>
              <a:pathLst>
                <a:path w="22860" h="55245">
                  <a:moveTo>
                    <a:pt x="22860" y="51981"/>
                  </a:moveTo>
                  <a:lnTo>
                    <a:pt x="16332" y="51981"/>
                  </a:lnTo>
                  <a:lnTo>
                    <a:pt x="16332" y="0"/>
                  </a:lnTo>
                  <a:lnTo>
                    <a:pt x="0" y="5778"/>
                  </a:lnTo>
                  <a:lnTo>
                    <a:pt x="6527" y="5778"/>
                  </a:lnTo>
                  <a:lnTo>
                    <a:pt x="9791" y="8661"/>
                  </a:lnTo>
                  <a:lnTo>
                    <a:pt x="9791" y="51981"/>
                  </a:lnTo>
                  <a:lnTo>
                    <a:pt x="3263" y="51981"/>
                  </a:lnTo>
                  <a:lnTo>
                    <a:pt x="3263" y="54864"/>
                  </a:lnTo>
                  <a:lnTo>
                    <a:pt x="22860" y="54864"/>
                  </a:lnTo>
                  <a:lnTo>
                    <a:pt x="22860" y="51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423408" y="5365238"/>
              <a:ext cx="22860" cy="55244"/>
            </a:xfrm>
            <a:custGeom>
              <a:avLst/>
              <a:gdLst/>
              <a:ahLst/>
              <a:cxnLst/>
              <a:rect l="l" t="t" r="r" b="b"/>
              <a:pathLst>
                <a:path w="22860" h="55245">
                  <a:moveTo>
                    <a:pt x="0" y="5777"/>
                  </a:moveTo>
                  <a:lnTo>
                    <a:pt x="16332" y="0"/>
                  </a:lnTo>
                  <a:lnTo>
                    <a:pt x="16332" y="43318"/>
                  </a:lnTo>
                  <a:lnTo>
                    <a:pt x="16332" y="49097"/>
                  </a:lnTo>
                  <a:lnTo>
                    <a:pt x="16332" y="51980"/>
                  </a:lnTo>
                  <a:lnTo>
                    <a:pt x="19596" y="51980"/>
                  </a:lnTo>
                  <a:lnTo>
                    <a:pt x="22860" y="51980"/>
                  </a:lnTo>
                  <a:lnTo>
                    <a:pt x="22860" y="54862"/>
                  </a:lnTo>
                  <a:lnTo>
                    <a:pt x="3263" y="54862"/>
                  </a:lnTo>
                  <a:lnTo>
                    <a:pt x="3263" y="51980"/>
                  </a:lnTo>
                  <a:lnTo>
                    <a:pt x="6527" y="51980"/>
                  </a:lnTo>
                  <a:lnTo>
                    <a:pt x="9791" y="51980"/>
                  </a:lnTo>
                  <a:lnTo>
                    <a:pt x="9791" y="49097"/>
                  </a:lnTo>
                  <a:lnTo>
                    <a:pt x="9791" y="43318"/>
                  </a:lnTo>
                  <a:lnTo>
                    <a:pt x="9791" y="14438"/>
                  </a:lnTo>
                  <a:lnTo>
                    <a:pt x="9791" y="8660"/>
                  </a:lnTo>
                  <a:lnTo>
                    <a:pt x="6527" y="5777"/>
                  </a:lnTo>
                  <a:lnTo>
                    <a:pt x="0" y="57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14722" y="536828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6096" y="0"/>
                  </a:moveTo>
                  <a:lnTo>
                    <a:pt x="0" y="0"/>
                  </a:lnTo>
                  <a:lnTo>
                    <a:pt x="0" y="5753"/>
                  </a:lnTo>
                  <a:lnTo>
                    <a:pt x="3048" y="5753"/>
                  </a:lnTo>
                  <a:lnTo>
                    <a:pt x="3048" y="2882"/>
                  </a:lnTo>
                  <a:lnTo>
                    <a:pt x="6096" y="2882"/>
                  </a:lnTo>
                  <a:lnTo>
                    <a:pt x="6096" y="0"/>
                  </a:lnTo>
                  <a:close/>
                </a:path>
                <a:path w="45720" h="52070">
                  <a:moveTo>
                    <a:pt x="33528" y="48933"/>
                  </a:moveTo>
                  <a:lnTo>
                    <a:pt x="27432" y="48933"/>
                  </a:lnTo>
                  <a:lnTo>
                    <a:pt x="27432" y="46062"/>
                  </a:lnTo>
                  <a:lnTo>
                    <a:pt x="24384" y="46062"/>
                  </a:lnTo>
                  <a:lnTo>
                    <a:pt x="24384" y="0"/>
                  </a:lnTo>
                  <a:lnTo>
                    <a:pt x="18288" y="0"/>
                  </a:lnTo>
                  <a:lnTo>
                    <a:pt x="18288" y="48933"/>
                  </a:lnTo>
                  <a:lnTo>
                    <a:pt x="9144" y="48933"/>
                  </a:lnTo>
                  <a:lnTo>
                    <a:pt x="9144" y="51816"/>
                  </a:lnTo>
                  <a:lnTo>
                    <a:pt x="33528" y="51816"/>
                  </a:lnTo>
                  <a:lnTo>
                    <a:pt x="33528" y="48933"/>
                  </a:lnTo>
                  <a:close/>
                </a:path>
                <a:path w="45720" h="52070">
                  <a:moveTo>
                    <a:pt x="45720" y="0"/>
                  </a:moveTo>
                  <a:lnTo>
                    <a:pt x="36576" y="0"/>
                  </a:lnTo>
                  <a:lnTo>
                    <a:pt x="39624" y="2882"/>
                  </a:lnTo>
                  <a:lnTo>
                    <a:pt x="42672" y="2882"/>
                  </a:lnTo>
                  <a:lnTo>
                    <a:pt x="42672" y="8636"/>
                  </a:lnTo>
                  <a:lnTo>
                    <a:pt x="45720" y="8636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14722" y="536828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45720" y="8635"/>
                  </a:lnTo>
                  <a:lnTo>
                    <a:pt x="42672" y="8635"/>
                  </a:lnTo>
                  <a:lnTo>
                    <a:pt x="42672" y="5752"/>
                  </a:lnTo>
                  <a:lnTo>
                    <a:pt x="42672" y="2881"/>
                  </a:lnTo>
                  <a:lnTo>
                    <a:pt x="39624" y="2881"/>
                  </a:lnTo>
                  <a:lnTo>
                    <a:pt x="36576" y="0"/>
                  </a:lnTo>
                  <a:lnTo>
                    <a:pt x="33528" y="0"/>
                  </a:lnTo>
                  <a:lnTo>
                    <a:pt x="24384" y="0"/>
                  </a:lnTo>
                  <a:lnTo>
                    <a:pt x="24384" y="40296"/>
                  </a:lnTo>
                  <a:lnTo>
                    <a:pt x="24384" y="46061"/>
                  </a:lnTo>
                  <a:lnTo>
                    <a:pt x="27432" y="46061"/>
                  </a:lnTo>
                  <a:lnTo>
                    <a:pt x="27432" y="48932"/>
                  </a:lnTo>
                  <a:lnTo>
                    <a:pt x="30480" y="48932"/>
                  </a:lnTo>
                  <a:lnTo>
                    <a:pt x="33528" y="48932"/>
                  </a:lnTo>
                  <a:lnTo>
                    <a:pt x="33528" y="51815"/>
                  </a:lnTo>
                  <a:lnTo>
                    <a:pt x="9144" y="51815"/>
                  </a:lnTo>
                  <a:lnTo>
                    <a:pt x="9144" y="48932"/>
                  </a:lnTo>
                  <a:lnTo>
                    <a:pt x="12192" y="48932"/>
                  </a:lnTo>
                  <a:lnTo>
                    <a:pt x="18288" y="48932"/>
                  </a:lnTo>
                  <a:lnTo>
                    <a:pt x="18288" y="40296"/>
                  </a:lnTo>
                  <a:lnTo>
                    <a:pt x="18288" y="0"/>
                  </a:lnTo>
                  <a:lnTo>
                    <a:pt x="12192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6096" y="2881"/>
                  </a:lnTo>
                  <a:lnTo>
                    <a:pt x="3048" y="2881"/>
                  </a:lnTo>
                  <a:lnTo>
                    <a:pt x="3048" y="5752"/>
                  </a:lnTo>
                  <a:lnTo>
                    <a:pt x="0" y="5752"/>
                  </a:lnTo>
                  <a:lnTo>
                    <a:pt x="0" y="8635"/>
                  </a:lnTo>
                  <a:lnTo>
                    <a:pt x="0" y="0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65001" y="5365254"/>
              <a:ext cx="31115" cy="55244"/>
            </a:xfrm>
            <a:custGeom>
              <a:avLst/>
              <a:gdLst/>
              <a:ahLst/>
              <a:cxnLst/>
              <a:rect l="l" t="t" r="r" b="b"/>
              <a:pathLst>
                <a:path w="31114" h="55245">
                  <a:moveTo>
                    <a:pt x="27444" y="5765"/>
                  </a:moveTo>
                  <a:lnTo>
                    <a:pt x="24396" y="5765"/>
                  </a:lnTo>
                  <a:lnTo>
                    <a:pt x="18300" y="0"/>
                  </a:lnTo>
                  <a:lnTo>
                    <a:pt x="12192" y="0"/>
                  </a:lnTo>
                  <a:lnTo>
                    <a:pt x="9144" y="2882"/>
                  </a:lnTo>
                  <a:lnTo>
                    <a:pt x="6096" y="2882"/>
                  </a:lnTo>
                  <a:lnTo>
                    <a:pt x="0" y="8661"/>
                  </a:lnTo>
                  <a:lnTo>
                    <a:pt x="0" y="11544"/>
                  </a:lnTo>
                  <a:lnTo>
                    <a:pt x="6096" y="5765"/>
                  </a:lnTo>
                  <a:lnTo>
                    <a:pt x="15240" y="5765"/>
                  </a:lnTo>
                  <a:lnTo>
                    <a:pt x="18300" y="8661"/>
                  </a:lnTo>
                  <a:lnTo>
                    <a:pt x="21348" y="8661"/>
                  </a:lnTo>
                  <a:lnTo>
                    <a:pt x="21348" y="17322"/>
                  </a:lnTo>
                  <a:lnTo>
                    <a:pt x="18300" y="20205"/>
                  </a:lnTo>
                  <a:lnTo>
                    <a:pt x="18300" y="23088"/>
                  </a:lnTo>
                  <a:lnTo>
                    <a:pt x="24396" y="20205"/>
                  </a:lnTo>
                  <a:lnTo>
                    <a:pt x="27444" y="14427"/>
                  </a:lnTo>
                  <a:lnTo>
                    <a:pt x="27444" y="5765"/>
                  </a:lnTo>
                  <a:close/>
                </a:path>
                <a:path w="31114" h="55245">
                  <a:moveTo>
                    <a:pt x="30492" y="31762"/>
                  </a:moveTo>
                  <a:lnTo>
                    <a:pt x="27444" y="31762"/>
                  </a:lnTo>
                  <a:lnTo>
                    <a:pt x="27444" y="28867"/>
                  </a:lnTo>
                  <a:lnTo>
                    <a:pt x="21348" y="23088"/>
                  </a:lnTo>
                  <a:lnTo>
                    <a:pt x="18300" y="23088"/>
                  </a:lnTo>
                  <a:lnTo>
                    <a:pt x="15240" y="23088"/>
                  </a:lnTo>
                  <a:lnTo>
                    <a:pt x="12192" y="25984"/>
                  </a:lnTo>
                  <a:lnTo>
                    <a:pt x="9144" y="25984"/>
                  </a:lnTo>
                  <a:lnTo>
                    <a:pt x="9144" y="28867"/>
                  </a:lnTo>
                  <a:lnTo>
                    <a:pt x="18300" y="28867"/>
                  </a:lnTo>
                  <a:lnTo>
                    <a:pt x="18300" y="31762"/>
                  </a:lnTo>
                  <a:lnTo>
                    <a:pt x="21348" y="31762"/>
                  </a:lnTo>
                  <a:lnTo>
                    <a:pt x="21348" y="34645"/>
                  </a:lnTo>
                  <a:lnTo>
                    <a:pt x="24396" y="37528"/>
                  </a:lnTo>
                  <a:lnTo>
                    <a:pt x="24396" y="43307"/>
                  </a:lnTo>
                  <a:lnTo>
                    <a:pt x="21348" y="46189"/>
                  </a:lnTo>
                  <a:lnTo>
                    <a:pt x="21348" y="49085"/>
                  </a:lnTo>
                  <a:lnTo>
                    <a:pt x="18300" y="49085"/>
                  </a:lnTo>
                  <a:lnTo>
                    <a:pt x="15240" y="51968"/>
                  </a:lnTo>
                  <a:lnTo>
                    <a:pt x="9144" y="51968"/>
                  </a:lnTo>
                  <a:lnTo>
                    <a:pt x="9144" y="49085"/>
                  </a:lnTo>
                  <a:lnTo>
                    <a:pt x="0" y="49085"/>
                  </a:lnTo>
                  <a:lnTo>
                    <a:pt x="0" y="51968"/>
                  </a:lnTo>
                  <a:lnTo>
                    <a:pt x="3048" y="54864"/>
                  </a:lnTo>
                  <a:lnTo>
                    <a:pt x="15240" y="54864"/>
                  </a:lnTo>
                  <a:lnTo>
                    <a:pt x="21348" y="51968"/>
                  </a:lnTo>
                  <a:lnTo>
                    <a:pt x="24396" y="49085"/>
                  </a:lnTo>
                  <a:lnTo>
                    <a:pt x="27444" y="43307"/>
                  </a:lnTo>
                  <a:lnTo>
                    <a:pt x="30492" y="40424"/>
                  </a:lnTo>
                  <a:lnTo>
                    <a:pt x="30492" y="31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065012" y="5365248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79" h="55245">
                  <a:moveTo>
                    <a:pt x="0" y="11543"/>
                  </a:moveTo>
                  <a:lnTo>
                    <a:pt x="0" y="8660"/>
                  </a:lnTo>
                  <a:lnTo>
                    <a:pt x="3048" y="5764"/>
                  </a:lnTo>
                  <a:lnTo>
                    <a:pt x="6096" y="2881"/>
                  </a:lnTo>
                  <a:lnTo>
                    <a:pt x="9144" y="288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2881"/>
                  </a:lnTo>
                  <a:lnTo>
                    <a:pt x="24384" y="5764"/>
                  </a:lnTo>
                  <a:lnTo>
                    <a:pt x="27432" y="5764"/>
                  </a:lnTo>
                  <a:lnTo>
                    <a:pt x="27432" y="8660"/>
                  </a:lnTo>
                  <a:lnTo>
                    <a:pt x="27432" y="11543"/>
                  </a:lnTo>
                  <a:lnTo>
                    <a:pt x="27432" y="14426"/>
                  </a:lnTo>
                  <a:lnTo>
                    <a:pt x="24384" y="20204"/>
                  </a:lnTo>
                  <a:lnTo>
                    <a:pt x="18288" y="23087"/>
                  </a:lnTo>
                  <a:lnTo>
                    <a:pt x="21336" y="23087"/>
                  </a:lnTo>
                  <a:lnTo>
                    <a:pt x="24384" y="25983"/>
                  </a:lnTo>
                  <a:lnTo>
                    <a:pt x="27432" y="28866"/>
                  </a:lnTo>
                  <a:lnTo>
                    <a:pt x="27432" y="31761"/>
                  </a:lnTo>
                  <a:lnTo>
                    <a:pt x="30481" y="31761"/>
                  </a:lnTo>
                  <a:lnTo>
                    <a:pt x="30481" y="37527"/>
                  </a:lnTo>
                  <a:lnTo>
                    <a:pt x="30481" y="40423"/>
                  </a:lnTo>
                  <a:lnTo>
                    <a:pt x="27432" y="43305"/>
                  </a:lnTo>
                  <a:lnTo>
                    <a:pt x="24384" y="49084"/>
                  </a:lnTo>
                  <a:lnTo>
                    <a:pt x="21336" y="51967"/>
                  </a:lnTo>
                  <a:lnTo>
                    <a:pt x="15240" y="54862"/>
                  </a:lnTo>
                  <a:lnTo>
                    <a:pt x="9144" y="54862"/>
                  </a:lnTo>
                  <a:lnTo>
                    <a:pt x="3048" y="54862"/>
                  </a:lnTo>
                  <a:lnTo>
                    <a:pt x="0" y="51967"/>
                  </a:lnTo>
                  <a:lnTo>
                    <a:pt x="0" y="49084"/>
                  </a:lnTo>
                  <a:lnTo>
                    <a:pt x="3048" y="49084"/>
                  </a:lnTo>
                  <a:lnTo>
                    <a:pt x="6096" y="49084"/>
                  </a:lnTo>
                  <a:lnTo>
                    <a:pt x="9144" y="49084"/>
                  </a:lnTo>
                  <a:lnTo>
                    <a:pt x="9144" y="51967"/>
                  </a:lnTo>
                  <a:lnTo>
                    <a:pt x="12192" y="51967"/>
                  </a:lnTo>
                  <a:lnTo>
                    <a:pt x="15240" y="51967"/>
                  </a:lnTo>
                  <a:lnTo>
                    <a:pt x="18288" y="49084"/>
                  </a:lnTo>
                  <a:lnTo>
                    <a:pt x="21336" y="49084"/>
                  </a:lnTo>
                  <a:lnTo>
                    <a:pt x="21336" y="46188"/>
                  </a:lnTo>
                  <a:lnTo>
                    <a:pt x="24384" y="43305"/>
                  </a:lnTo>
                  <a:lnTo>
                    <a:pt x="24384" y="40423"/>
                  </a:lnTo>
                  <a:lnTo>
                    <a:pt x="24384" y="37527"/>
                  </a:lnTo>
                  <a:lnTo>
                    <a:pt x="21336" y="34644"/>
                  </a:lnTo>
                  <a:lnTo>
                    <a:pt x="21336" y="31761"/>
                  </a:lnTo>
                  <a:lnTo>
                    <a:pt x="18288" y="31761"/>
                  </a:lnTo>
                  <a:lnTo>
                    <a:pt x="18288" y="28866"/>
                  </a:lnTo>
                  <a:lnTo>
                    <a:pt x="15240" y="28866"/>
                  </a:lnTo>
                  <a:lnTo>
                    <a:pt x="9144" y="28866"/>
                  </a:lnTo>
                  <a:lnTo>
                    <a:pt x="9144" y="25983"/>
                  </a:lnTo>
                  <a:lnTo>
                    <a:pt x="12192" y="25983"/>
                  </a:lnTo>
                  <a:lnTo>
                    <a:pt x="15240" y="23087"/>
                  </a:lnTo>
                  <a:lnTo>
                    <a:pt x="18288" y="23087"/>
                  </a:lnTo>
                  <a:lnTo>
                    <a:pt x="18288" y="20204"/>
                  </a:lnTo>
                  <a:lnTo>
                    <a:pt x="21336" y="17321"/>
                  </a:lnTo>
                  <a:lnTo>
                    <a:pt x="21336" y="14426"/>
                  </a:lnTo>
                  <a:lnTo>
                    <a:pt x="21336" y="11543"/>
                  </a:lnTo>
                  <a:lnTo>
                    <a:pt x="21336" y="8660"/>
                  </a:lnTo>
                  <a:lnTo>
                    <a:pt x="18288" y="8660"/>
                  </a:lnTo>
                  <a:lnTo>
                    <a:pt x="15240" y="5764"/>
                  </a:lnTo>
                  <a:lnTo>
                    <a:pt x="12192" y="5764"/>
                  </a:lnTo>
                  <a:lnTo>
                    <a:pt x="6096" y="5764"/>
                  </a:lnTo>
                  <a:lnTo>
                    <a:pt x="3048" y="8660"/>
                  </a:lnTo>
                  <a:lnTo>
                    <a:pt x="0" y="1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981949" y="5834633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2" y="36576"/>
                  </a:moveTo>
                  <a:lnTo>
                    <a:pt x="26289" y="36576"/>
                  </a:lnTo>
                  <a:lnTo>
                    <a:pt x="26289" y="6096"/>
                  </a:lnTo>
                  <a:lnTo>
                    <a:pt x="26289" y="0"/>
                  </a:lnTo>
                  <a:lnTo>
                    <a:pt x="23368" y="0"/>
                  </a:lnTo>
                  <a:lnTo>
                    <a:pt x="20447" y="4572"/>
                  </a:lnTo>
                  <a:lnTo>
                    <a:pt x="20447" y="6096"/>
                  </a:lnTo>
                  <a:lnTo>
                    <a:pt x="20447" y="36576"/>
                  </a:lnTo>
                  <a:lnTo>
                    <a:pt x="2921" y="36576"/>
                  </a:lnTo>
                  <a:lnTo>
                    <a:pt x="20447" y="6096"/>
                  </a:lnTo>
                  <a:lnTo>
                    <a:pt x="20447" y="4572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20447" y="39624"/>
                  </a:lnTo>
                  <a:lnTo>
                    <a:pt x="20447" y="54864"/>
                  </a:lnTo>
                  <a:lnTo>
                    <a:pt x="26289" y="54864"/>
                  </a:lnTo>
                  <a:lnTo>
                    <a:pt x="26289" y="39624"/>
                  </a:lnTo>
                  <a:lnTo>
                    <a:pt x="35052" y="39624"/>
                  </a:lnTo>
                  <a:lnTo>
                    <a:pt x="35052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981960" y="5834632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1" y="36574"/>
                  </a:moveTo>
                  <a:lnTo>
                    <a:pt x="35051" y="39622"/>
                  </a:lnTo>
                  <a:lnTo>
                    <a:pt x="26288" y="39622"/>
                  </a:lnTo>
                  <a:lnTo>
                    <a:pt x="26288" y="54862"/>
                  </a:lnTo>
                  <a:lnTo>
                    <a:pt x="20446" y="54862"/>
                  </a:lnTo>
                  <a:lnTo>
                    <a:pt x="20446" y="39622"/>
                  </a:lnTo>
                  <a:lnTo>
                    <a:pt x="0" y="39622"/>
                  </a:lnTo>
                  <a:lnTo>
                    <a:pt x="0" y="36574"/>
                  </a:lnTo>
                  <a:lnTo>
                    <a:pt x="23367" y="0"/>
                  </a:lnTo>
                  <a:lnTo>
                    <a:pt x="26288" y="0"/>
                  </a:lnTo>
                  <a:lnTo>
                    <a:pt x="26288" y="36574"/>
                  </a:lnTo>
                  <a:lnTo>
                    <a:pt x="35051" y="36574"/>
                  </a:lnTo>
                  <a:close/>
                </a:path>
                <a:path w="35560" h="55245">
                  <a:moveTo>
                    <a:pt x="20446" y="36574"/>
                  </a:moveTo>
                  <a:lnTo>
                    <a:pt x="20446" y="6094"/>
                  </a:lnTo>
                  <a:lnTo>
                    <a:pt x="2920" y="36574"/>
                  </a:lnTo>
                  <a:lnTo>
                    <a:pt x="20446" y="365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023097" y="58346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528" y="12192"/>
                  </a:moveTo>
                  <a:lnTo>
                    <a:pt x="27432" y="6096"/>
                  </a:lnTo>
                  <a:lnTo>
                    <a:pt x="24384" y="0"/>
                  </a:lnTo>
                  <a:lnTo>
                    <a:pt x="12192" y="0"/>
                  </a:lnTo>
                  <a:lnTo>
                    <a:pt x="12192" y="3048"/>
                  </a:lnTo>
                  <a:lnTo>
                    <a:pt x="24384" y="3048"/>
                  </a:lnTo>
                  <a:lnTo>
                    <a:pt x="24384" y="9144"/>
                  </a:lnTo>
                  <a:lnTo>
                    <a:pt x="27432" y="15240"/>
                  </a:lnTo>
                  <a:lnTo>
                    <a:pt x="27432" y="39624"/>
                  </a:lnTo>
                  <a:lnTo>
                    <a:pt x="24384" y="45720"/>
                  </a:lnTo>
                  <a:lnTo>
                    <a:pt x="24384" y="48768"/>
                  </a:lnTo>
                  <a:lnTo>
                    <a:pt x="21336" y="51816"/>
                  </a:lnTo>
                  <a:lnTo>
                    <a:pt x="12192" y="51816"/>
                  </a:lnTo>
                  <a:lnTo>
                    <a:pt x="12192" y="45720"/>
                  </a:lnTo>
                  <a:lnTo>
                    <a:pt x="9144" y="42672"/>
                  </a:lnTo>
                  <a:lnTo>
                    <a:pt x="9144" y="9144"/>
                  </a:lnTo>
                  <a:lnTo>
                    <a:pt x="12192" y="6096"/>
                  </a:lnTo>
                  <a:lnTo>
                    <a:pt x="12192" y="3048"/>
                  </a:lnTo>
                  <a:lnTo>
                    <a:pt x="9144" y="3048"/>
                  </a:lnTo>
                  <a:lnTo>
                    <a:pt x="6096" y="6096"/>
                  </a:lnTo>
                  <a:lnTo>
                    <a:pt x="3048" y="12192"/>
                  </a:lnTo>
                  <a:lnTo>
                    <a:pt x="3048" y="15240"/>
                  </a:lnTo>
                  <a:lnTo>
                    <a:pt x="0" y="21336"/>
                  </a:lnTo>
                  <a:lnTo>
                    <a:pt x="0" y="36576"/>
                  </a:lnTo>
                  <a:lnTo>
                    <a:pt x="3048" y="42672"/>
                  </a:lnTo>
                  <a:lnTo>
                    <a:pt x="6096" y="45720"/>
                  </a:lnTo>
                  <a:lnTo>
                    <a:pt x="9144" y="51816"/>
                  </a:lnTo>
                  <a:lnTo>
                    <a:pt x="12192" y="54864"/>
                  </a:lnTo>
                  <a:lnTo>
                    <a:pt x="21336" y="54864"/>
                  </a:lnTo>
                  <a:lnTo>
                    <a:pt x="24384" y="51816"/>
                  </a:lnTo>
                  <a:lnTo>
                    <a:pt x="27432" y="51816"/>
                  </a:lnTo>
                  <a:lnTo>
                    <a:pt x="30480" y="48768"/>
                  </a:lnTo>
                  <a:lnTo>
                    <a:pt x="33528" y="42672"/>
                  </a:lnTo>
                  <a:lnTo>
                    <a:pt x="3352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023108" y="5834632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0" y="27430"/>
                  </a:moveTo>
                  <a:lnTo>
                    <a:pt x="0" y="21334"/>
                  </a:lnTo>
                  <a:lnTo>
                    <a:pt x="3048" y="15238"/>
                  </a:lnTo>
                  <a:lnTo>
                    <a:pt x="3048" y="12190"/>
                  </a:lnTo>
                  <a:lnTo>
                    <a:pt x="6096" y="6094"/>
                  </a:lnTo>
                  <a:lnTo>
                    <a:pt x="9144" y="3046"/>
                  </a:lnTo>
                  <a:lnTo>
                    <a:pt x="12192" y="3046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7432" y="6094"/>
                  </a:lnTo>
                  <a:lnTo>
                    <a:pt x="33528" y="12190"/>
                  </a:lnTo>
                  <a:lnTo>
                    <a:pt x="33528" y="18286"/>
                  </a:lnTo>
                  <a:lnTo>
                    <a:pt x="33528" y="27430"/>
                  </a:lnTo>
                  <a:lnTo>
                    <a:pt x="33528" y="42670"/>
                  </a:lnTo>
                  <a:lnTo>
                    <a:pt x="30480" y="48766"/>
                  </a:lnTo>
                  <a:lnTo>
                    <a:pt x="27432" y="51814"/>
                  </a:lnTo>
                  <a:lnTo>
                    <a:pt x="24384" y="51814"/>
                  </a:lnTo>
                  <a:lnTo>
                    <a:pt x="21336" y="54862"/>
                  </a:lnTo>
                  <a:lnTo>
                    <a:pt x="18288" y="54862"/>
                  </a:lnTo>
                  <a:lnTo>
                    <a:pt x="12192" y="54862"/>
                  </a:lnTo>
                  <a:lnTo>
                    <a:pt x="9144" y="51814"/>
                  </a:lnTo>
                  <a:lnTo>
                    <a:pt x="6096" y="45718"/>
                  </a:lnTo>
                  <a:lnTo>
                    <a:pt x="3048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3655" h="55245">
                  <a:moveTo>
                    <a:pt x="9144" y="27430"/>
                  </a:moveTo>
                  <a:lnTo>
                    <a:pt x="9144" y="36574"/>
                  </a:lnTo>
                  <a:lnTo>
                    <a:pt x="9144" y="42670"/>
                  </a:lnTo>
                  <a:lnTo>
                    <a:pt x="12192" y="45718"/>
                  </a:lnTo>
                  <a:lnTo>
                    <a:pt x="12192" y="51814"/>
                  </a:lnTo>
                  <a:lnTo>
                    <a:pt x="15240" y="51814"/>
                  </a:lnTo>
                  <a:lnTo>
                    <a:pt x="18288" y="51814"/>
                  </a:lnTo>
                  <a:lnTo>
                    <a:pt x="21336" y="51814"/>
                  </a:lnTo>
                  <a:lnTo>
                    <a:pt x="24384" y="48766"/>
                  </a:lnTo>
                  <a:lnTo>
                    <a:pt x="24384" y="45718"/>
                  </a:lnTo>
                  <a:lnTo>
                    <a:pt x="27432" y="39622"/>
                  </a:lnTo>
                  <a:lnTo>
                    <a:pt x="27432" y="33526"/>
                  </a:lnTo>
                  <a:lnTo>
                    <a:pt x="27432" y="24382"/>
                  </a:lnTo>
                  <a:lnTo>
                    <a:pt x="27432" y="18286"/>
                  </a:lnTo>
                  <a:lnTo>
                    <a:pt x="27432" y="15238"/>
                  </a:lnTo>
                  <a:lnTo>
                    <a:pt x="24384" y="9142"/>
                  </a:lnTo>
                  <a:lnTo>
                    <a:pt x="24384" y="6094"/>
                  </a:lnTo>
                  <a:lnTo>
                    <a:pt x="24384" y="3046"/>
                  </a:lnTo>
                  <a:lnTo>
                    <a:pt x="21336" y="3046"/>
                  </a:lnTo>
                  <a:lnTo>
                    <a:pt x="18288" y="3046"/>
                  </a:lnTo>
                  <a:lnTo>
                    <a:pt x="12192" y="3046"/>
                  </a:lnTo>
                  <a:lnTo>
                    <a:pt x="12192" y="6094"/>
                  </a:lnTo>
                  <a:lnTo>
                    <a:pt x="9144" y="9142"/>
                  </a:lnTo>
                  <a:lnTo>
                    <a:pt x="9144" y="15238"/>
                  </a:lnTo>
                  <a:lnTo>
                    <a:pt x="9144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553449" y="58346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24384" y="48768"/>
                  </a:moveTo>
                  <a:lnTo>
                    <a:pt x="21336" y="48768"/>
                  </a:lnTo>
                  <a:lnTo>
                    <a:pt x="18288" y="51816"/>
                  </a:lnTo>
                  <a:lnTo>
                    <a:pt x="12192" y="51816"/>
                  </a:lnTo>
                  <a:lnTo>
                    <a:pt x="9144" y="48768"/>
                  </a:lnTo>
                  <a:lnTo>
                    <a:pt x="0" y="48768"/>
                  </a:lnTo>
                  <a:lnTo>
                    <a:pt x="0" y="51816"/>
                  </a:lnTo>
                  <a:lnTo>
                    <a:pt x="3048" y="51816"/>
                  </a:lnTo>
                  <a:lnTo>
                    <a:pt x="3048" y="54864"/>
                  </a:lnTo>
                  <a:lnTo>
                    <a:pt x="18288" y="54864"/>
                  </a:lnTo>
                  <a:lnTo>
                    <a:pt x="21336" y="51816"/>
                  </a:lnTo>
                  <a:lnTo>
                    <a:pt x="24384" y="51816"/>
                  </a:lnTo>
                  <a:lnTo>
                    <a:pt x="24384" y="48768"/>
                  </a:lnTo>
                  <a:close/>
                </a:path>
                <a:path w="33655" h="55245">
                  <a:moveTo>
                    <a:pt x="33528" y="0"/>
                  </a:moveTo>
                  <a:lnTo>
                    <a:pt x="12192" y="0"/>
                  </a:lnTo>
                  <a:lnTo>
                    <a:pt x="3048" y="21336"/>
                  </a:lnTo>
                  <a:lnTo>
                    <a:pt x="12192" y="21336"/>
                  </a:lnTo>
                  <a:lnTo>
                    <a:pt x="15240" y="24384"/>
                  </a:lnTo>
                  <a:lnTo>
                    <a:pt x="18288" y="24384"/>
                  </a:lnTo>
                  <a:lnTo>
                    <a:pt x="24384" y="30480"/>
                  </a:lnTo>
                  <a:lnTo>
                    <a:pt x="24384" y="33528"/>
                  </a:lnTo>
                  <a:lnTo>
                    <a:pt x="27432" y="36576"/>
                  </a:lnTo>
                  <a:lnTo>
                    <a:pt x="27432" y="42672"/>
                  </a:lnTo>
                  <a:lnTo>
                    <a:pt x="24384" y="45720"/>
                  </a:lnTo>
                  <a:lnTo>
                    <a:pt x="24384" y="48768"/>
                  </a:lnTo>
                  <a:lnTo>
                    <a:pt x="27432" y="48768"/>
                  </a:lnTo>
                  <a:lnTo>
                    <a:pt x="27432" y="45720"/>
                  </a:lnTo>
                  <a:lnTo>
                    <a:pt x="30480" y="42672"/>
                  </a:lnTo>
                  <a:lnTo>
                    <a:pt x="30480" y="27432"/>
                  </a:lnTo>
                  <a:lnTo>
                    <a:pt x="27432" y="21336"/>
                  </a:lnTo>
                  <a:lnTo>
                    <a:pt x="15240" y="15240"/>
                  </a:lnTo>
                  <a:lnTo>
                    <a:pt x="9144" y="15240"/>
                  </a:lnTo>
                  <a:lnTo>
                    <a:pt x="12192" y="6096"/>
                  </a:lnTo>
                  <a:lnTo>
                    <a:pt x="30480" y="6096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553460" y="5834632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527" y="0"/>
                  </a:moveTo>
                  <a:lnTo>
                    <a:pt x="30479" y="6094"/>
                  </a:lnTo>
                  <a:lnTo>
                    <a:pt x="12191" y="6094"/>
                  </a:lnTo>
                  <a:lnTo>
                    <a:pt x="9143" y="15238"/>
                  </a:lnTo>
                  <a:lnTo>
                    <a:pt x="15239" y="15238"/>
                  </a:lnTo>
                  <a:lnTo>
                    <a:pt x="21335" y="18286"/>
                  </a:lnTo>
                  <a:lnTo>
                    <a:pt x="27431" y="21334"/>
                  </a:lnTo>
                  <a:lnTo>
                    <a:pt x="30479" y="27430"/>
                  </a:lnTo>
                  <a:lnTo>
                    <a:pt x="30479" y="30478"/>
                  </a:lnTo>
                  <a:lnTo>
                    <a:pt x="30479" y="36574"/>
                  </a:lnTo>
                  <a:lnTo>
                    <a:pt x="30479" y="42670"/>
                  </a:lnTo>
                  <a:lnTo>
                    <a:pt x="27431" y="45718"/>
                  </a:lnTo>
                  <a:lnTo>
                    <a:pt x="27431" y="48766"/>
                  </a:lnTo>
                  <a:lnTo>
                    <a:pt x="24383" y="48766"/>
                  </a:lnTo>
                  <a:lnTo>
                    <a:pt x="24383" y="51814"/>
                  </a:lnTo>
                  <a:lnTo>
                    <a:pt x="21335" y="51814"/>
                  </a:lnTo>
                  <a:lnTo>
                    <a:pt x="18287" y="54862"/>
                  </a:lnTo>
                  <a:lnTo>
                    <a:pt x="9143" y="54862"/>
                  </a:lnTo>
                  <a:lnTo>
                    <a:pt x="3047" y="54862"/>
                  </a:lnTo>
                  <a:lnTo>
                    <a:pt x="3047" y="51814"/>
                  </a:lnTo>
                  <a:lnTo>
                    <a:pt x="0" y="51814"/>
                  </a:lnTo>
                  <a:lnTo>
                    <a:pt x="0" y="48766"/>
                  </a:lnTo>
                  <a:lnTo>
                    <a:pt x="3047" y="48766"/>
                  </a:lnTo>
                  <a:lnTo>
                    <a:pt x="6095" y="48766"/>
                  </a:lnTo>
                  <a:lnTo>
                    <a:pt x="9143" y="48766"/>
                  </a:lnTo>
                  <a:lnTo>
                    <a:pt x="12191" y="51814"/>
                  </a:lnTo>
                  <a:lnTo>
                    <a:pt x="15239" y="51814"/>
                  </a:lnTo>
                  <a:lnTo>
                    <a:pt x="18287" y="51814"/>
                  </a:lnTo>
                  <a:lnTo>
                    <a:pt x="21335" y="48766"/>
                  </a:lnTo>
                  <a:lnTo>
                    <a:pt x="24383" y="48766"/>
                  </a:lnTo>
                  <a:lnTo>
                    <a:pt x="24383" y="45718"/>
                  </a:lnTo>
                  <a:lnTo>
                    <a:pt x="27431" y="42670"/>
                  </a:lnTo>
                  <a:lnTo>
                    <a:pt x="27431" y="39622"/>
                  </a:lnTo>
                  <a:lnTo>
                    <a:pt x="27431" y="36574"/>
                  </a:lnTo>
                  <a:lnTo>
                    <a:pt x="24383" y="33526"/>
                  </a:lnTo>
                  <a:lnTo>
                    <a:pt x="24383" y="30478"/>
                  </a:lnTo>
                  <a:lnTo>
                    <a:pt x="21335" y="27430"/>
                  </a:lnTo>
                  <a:lnTo>
                    <a:pt x="18287" y="24382"/>
                  </a:lnTo>
                  <a:lnTo>
                    <a:pt x="15239" y="24382"/>
                  </a:lnTo>
                  <a:lnTo>
                    <a:pt x="12191" y="21334"/>
                  </a:lnTo>
                  <a:lnTo>
                    <a:pt x="9143" y="21334"/>
                  </a:lnTo>
                  <a:lnTo>
                    <a:pt x="3047" y="21334"/>
                  </a:lnTo>
                  <a:lnTo>
                    <a:pt x="12191" y="0"/>
                  </a:lnTo>
                  <a:lnTo>
                    <a:pt x="3352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596121" y="5834633"/>
              <a:ext cx="32384" cy="55244"/>
            </a:xfrm>
            <a:custGeom>
              <a:avLst/>
              <a:gdLst/>
              <a:ahLst/>
              <a:cxnLst/>
              <a:rect l="l" t="t" r="r" b="b"/>
              <a:pathLst>
                <a:path w="32385" h="55245">
                  <a:moveTo>
                    <a:pt x="32004" y="18288"/>
                  </a:moveTo>
                  <a:lnTo>
                    <a:pt x="23279" y="0"/>
                  </a:lnTo>
                  <a:lnTo>
                    <a:pt x="23279" y="9144"/>
                  </a:lnTo>
                  <a:lnTo>
                    <a:pt x="23279" y="48768"/>
                  </a:lnTo>
                  <a:lnTo>
                    <a:pt x="20370" y="48768"/>
                  </a:lnTo>
                  <a:lnTo>
                    <a:pt x="20370" y="51816"/>
                  </a:lnTo>
                  <a:lnTo>
                    <a:pt x="11633" y="51816"/>
                  </a:lnTo>
                  <a:lnTo>
                    <a:pt x="8724" y="45720"/>
                  </a:lnTo>
                  <a:lnTo>
                    <a:pt x="5816" y="42672"/>
                  </a:lnTo>
                  <a:lnTo>
                    <a:pt x="5816" y="18288"/>
                  </a:lnTo>
                  <a:lnTo>
                    <a:pt x="8724" y="15240"/>
                  </a:lnTo>
                  <a:lnTo>
                    <a:pt x="8724" y="6096"/>
                  </a:lnTo>
                  <a:lnTo>
                    <a:pt x="11633" y="3048"/>
                  </a:lnTo>
                  <a:lnTo>
                    <a:pt x="20370" y="3048"/>
                  </a:lnTo>
                  <a:lnTo>
                    <a:pt x="20370" y="6096"/>
                  </a:lnTo>
                  <a:lnTo>
                    <a:pt x="23279" y="9144"/>
                  </a:lnTo>
                  <a:lnTo>
                    <a:pt x="23279" y="0"/>
                  </a:lnTo>
                  <a:lnTo>
                    <a:pt x="11633" y="0"/>
                  </a:lnTo>
                  <a:lnTo>
                    <a:pt x="8724" y="3048"/>
                  </a:lnTo>
                  <a:lnTo>
                    <a:pt x="5816" y="3048"/>
                  </a:lnTo>
                  <a:lnTo>
                    <a:pt x="2908" y="6096"/>
                  </a:lnTo>
                  <a:lnTo>
                    <a:pt x="2908" y="12192"/>
                  </a:lnTo>
                  <a:lnTo>
                    <a:pt x="0" y="15240"/>
                  </a:lnTo>
                  <a:lnTo>
                    <a:pt x="0" y="42672"/>
                  </a:lnTo>
                  <a:lnTo>
                    <a:pt x="2908" y="45720"/>
                  </a:lnTo>
                  <a:lnTo>
                    <a:pt x="5816" y="51816"/>
                  </a:lnTo>
                  <a:lnTo>
                    <a:pt x="11633" y="54864"/>
                  </a:lnTo>
                  <a:lnTo>
                    <a:pt x="20370" y="54864"/>
                  </a:lnTo>
                  <a:lnTo>
                    <a:pt x="23279" y="51816"/>
                  </a:lnTo>
                  <a:lnTo>
                    <a:pt x="26187" y="51816"/>
                  </a:lnTo>
                  <a:lnTo>
                    <a:pt x="26187" y="48768"/>
                  </a:lnTo>
                  <a:lnTo>
                    <a:pt x="29095" y="42672"/>
                  </a:lnTo>
                  <a:lnTo>
                    <a:pt x="32004" y="39624"/>
                  </a:lnTo>
                  <a:lnTo>
                    <a:pt x="32004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596132" y="5834632"/>
              <a:ext cx="32384" cy="55244"/>
            </a:xfrm>
            <a:custGeom>
              <a:avLst/>
              <a:gdLst/>
              <a:ahLst/>
              <a:cxnLst/>
              <a:rect l="l" t="t" r="r" b="b"/>
              <a:pathLst>
                <a:path w="32385" h="55245">
                  <a:moveTo>
                    <a:pt x="0" y="27430"/>
                  </a:moveTo>
                  <a:lnTo>
                    <a:pt x="0" y="21334"/>
                  </a:lnTo>
                  <a:lnTo>
                    <a:pt x="0" y="15238"/>
                  </a:lnTo>
                  <a:lnTo>
                    <a:pt x="2907" y="12190"/>
                  </a:lnTo>
                  <a:lnTo>
                    <a:pt x="2907" y="6094"/>
                  </a:lnTo>
                  <a:lnTo>
                    <a:pt x="5815" y="3046"/>
                  </a:lnTo>
                  <a:lnTo>
                    <a:pt x="8723" y="3046"/>
                  </a:lnTo>
                  <a:lnTo>
                    <a:pt x="11632" y="0"/>
                  </a:lnTo>
                  <a:lnTo>
                    <a:pt x="14540" y="0"/>
                  </a:lnTo>
                  <a:lnTo>
                    <a:pt x="20369" y="0"/>
                  </a:lnTo>
                  <a:lnTo>
                    <a:pt x="23278" y="0"/>
                  </a:lnTo>
                  <a:lnTo>
                    <a:pt x="26186" y="6094"/>
                  </a:lnTo>
                  <a:lnTo>
                    <a:pt x="29094" y="12190"/>
                  </a:lnTo>
                  <a:lnTo>
                    <a:pt x="32003" y="18286"/>
                  </a:lnTo>
                  <a:lnTo>
                    <a:pt x="32003" y="27430"/>
                  </a:lnTo>
                  <a:lnTo>
                    <a:pt x="32003" y="33526"/>
                  </a:lnTo>
                  <a:lnTo>
                    <a:pt x="32003" y="39622"/>
                  </a:lnTo>
                  <a:lnTo>
                    <a:pt x="29094" y="42670"/>
                  </a:lnTo>
                  <a:lnTo>
                    <a:pt x="26186" y="48766"/>
                  </a:lnTo>
                  <a:lnTo>
                    <a:pt x="26186" y="51814"/>
                  </a:lnTo>
                  <a:lnTo>
                    <a:pt x="23278" y="51814"/>
                  </a:lnTo>
                  <a:lnTo>
                    <a:pt x="20369" y="54862"/>
                  </a:lnTo>
                  <a:lnTo>
                    <a:pt x="17461" y="54862"/>
                  </a:lnTo>
                  <a:lnTo>
                    <a:pt x="14540" y="54862"/>
                  </a:lnTo>
                  <a:lnTo>
                    <a:pt x="11632" y="54862"/>
                  </a:lnTo>
                  <a:lnTo>
                    <a:pt x="5815" y="51814"/>
                  </a:lnTo>
                  <a:lnTo>
                    <a:pt x="2907" y="45718"/>
                  </a:lnTo>
                  <a:lnTo>
                    <a:pt x="0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2385" h="55245">
                  <a:moveTo>
                    <a:pt x="5815" y="27430"/>
                  </a:moveTo>
                  <a:lnTo>
                    <a:pt x="5815" y="36574"/>
                  </a:lnTo>
                  <a:lnTo>
                    <a:pt x="5815" y="42670"/>
                  </a:lnTo>
                  <a:lnTo>
                    <a:pt x="8723" y="45718"/>
                  </a:lnTo>
                  <a:lnTo>
                    <a:pt x="11632" y="51814"/>
                  </a:lnTo>
                  <a:lnTo>
                    <a:pt x="14540" y="51814"/>
                  </a:lnTo>
                  <a:lnTo>
                    <a:pt x="20369" y="51814"/>
                  </a:lnTo>
                  <a:lnTo>
                    <a:pt x="20369" y="48766"/>
                  </a:lnTo>
                  <a:lnTo>
                    <a:pt x="23278" y="48766"/>
                  </a:lnTo>
                  <a:lnTo>
                    <a:pt x="23278" y="45718"/>
                  </a:lnTo>
                  <a:lnTo>
                    <a:pt x="23278" y="24382"/>
                  </a:lnTo>
                  <a:lnTo>
                    <a:pt x="23278" y="9142"/>
                  </a:lnTo>
                  <a:lnTo>
                    <a:pt x="20369" y="6094"/>
                  </a:lnTo>
                  <a:lnTo>
                    <a:pt x="20369" y="3046"/>
                  </a:lnTo>
                  <a:lnTo>
                    <a:pt x="14540" y="3046"/>
                  </a:lnTo>
                  <a:lnTo>
                    <a:pt x="11632" y="3046"/>
                  </a:lnTo>
                  <a:lnTo>
                    <a:pt x="8723" y="6094"/>
                  </a:lnTo>
                  <a:lnTo>
                    <a:pt x="8723" y="9142"/>
                  </a:lnTo>
                  <a:lnTo>
                    <a:pt x="8723" y="15238"/>
                  </a:lnTo>
                  <a:lnTo>
                    <a:pt x="5815" y="18286"/>
                  </a:lnTo>
                  <a:lnTo>
                    <a:pt x="5815" y="24382"/>
                  </a:lnTo>
                  <a:lnTo>
                    <a:pt x="5815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4074" y="5830820"/>
              <a:ext cx="128016" cy="76204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3160001" y="5834633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2" y="36576"/>
                  </a:moveTo>
                  <a:lnTo>
                    <a:pt x="26289" y="36576"/>
                  </a:lnTo>
                  <a:lnTo>
                    <a:pt x="26289" y="6096"/>
                  </a:lnTo>
                  <a:lnTo>
                    <a:pt x="26289" y="0"/>
                  </a:lnTo>
                  <a:lnTo>
                    <a:pt x="23368" y="0"/>
                  </a:lnTo>
                  <a:lnTo>
                    <a:pt x="20447" y="4572"/>
                  </a:lnTo>
                  <a:lnTo>
                    <a:pt x="20447" y="6096"/>
                  </a:lnTo>
                  <a:lnTo>
                    <a:pt x="20447" y="36576"/>
                  </a:lnTo>
                  <a:lnTo>
                    <a:pt x="2921" y="36576"/>
                  </a:lnTo>
                  <a:lnTo>
                    <a:pt x="20447" y="6096"/>
                  </a:lnTo>
                  <a:lnTo>
                    <a:pt x="20447" y="4572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20447" y="39624"/>
                  </a:lnTo>
                  <a:lnTo>
                    <a:pt x="20447" y="54864"/>
                  </a:lnTo>
                  <a:lnTo>
                    <a:pt x="26289" y="54864"/>
                  </a:lnTo>
                  <a:lnTo>
                    <a:pt x="26289" y="39624"/>
                  </a:lnTo>
                  <a:lnTo>
                    <a:pt x="35052" y="39624"/>
                  </a:lnTo>
                  <a:lnTo>
                    <a:pt x="35052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0012" y="5834632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1" y="36574"/>
                  </a:moveTo>
                  <a:lnTo>
                    <a:pt x="35051" y="39622"/>
                  </a:lnTo>
                  <a:lnTo>
                    <a:pt x="26288" y="39622"/>
                  </a:lnTo>
                  <a:lnTo>
                    <a:pt x="26288" y="54862"/>
                  </a:lnTo>
                  <a:lnTo>
                    <a:pt x="20446" y="54862"/>
                  </a:lnTo>
                  <a:lnTo>
                    <a:pt x="20446" y="39622"/>
                  </a:lnTo>
                  <a:lnTo>
                    <a:pt x="0" y="39622"/>
                  </a:lnTo>
                  <a:lnTo>
                    <a:pt x="0" y="36574"/>
                  </a:lnTo>
                  <a:lnTo>
                    <a:pt x="23367" y="0"/>
                  </a:lnTo>
                  <a:lnTo>
                    <a:pt x="26288" y="0"/>
                  </a:lnTo>
                  <a:lnTo>
                    <a:pt x="26288" y="36574"/>
                  </a:lnTo>
                  <a:lnTo>
                    <a:pt x="35051" y="36574"/>
                  </a:lnTo>
                  <a:close/>
                </a:path>
                <a:path w="35560" h="55245">
                  <a:moveTo>
                    <a:pt x="20446" y="36574"/>
                  </a:moveTo>
                  <a:lnTo>
                    <a:pt x="20446" y="6094"/>
                  </a:lnTo>
                  <a:lnTo>
                    <a:pt x="2920" y="36574"/>
                  </a:lnTo>
                  <a:lnTo>
                    <a:pt x="20446" y="365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1149" y="58346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528" y="12192"/>
                  </a:moveTo>
                  <a:lnTo>
                    <a:pt x="27432" y="6096"/>
                  </a:lnTo>
                  <a:lnTo>
                    <a:pt x="27432" y="18288"/>
                  </a:lnTo>
                  <a:lnTo>
                    <a:pt x="27432" y="39624"/>
                  </a:lnTo>
                  <a:lnTo>
                    <a:pt x="24384" y="45720"/>
                  </a:lnTo>
                  <a:lnTo>
                    <a:pt x="24384" y="48768"/>
                  </a:lnTo>
                  <a:lnTo>
                    <a:pt x="21336" y="48768"/>
                  </a:lnTo>
                  <a:lnTo>
                    <a:pt x="21336" y="51816"/>
                  </a:lnTo>
                  <a:lnTo>
                    <a:pt x="12192" y="51816"/>
                  </a:lnTo>
                  <a:lnTo>
                    <a:pt x="9144" y="45720"/>
                  </a:lnTo>
                  <a:lnTo>
                    <a:pt x="9144" y="6096"/>
                  </a:lnTo>
                  <a:lnTo>
                    <a:pt x="12192" y="3048"/>
                  </a:lnTo>
                  <a:lnTo>
                    <a:pt x="21336" y="3048"/>
                  </a:lnTo>
                  <a:lnTo>
                    <a:pt x="24384" y="6096"/>
                  </a:lnTo>
                  <a:lnTo>
                    <a:pt x="24384" y="15240"/>
                  </a:lnTo>
                  <a:lnTo>
                    <a:pt x="27432" y="18288"/>
                  </a:lnTo>
                  <a:lnTo>
                    <a:pt x="27432" y="6096"/>
                  </a:lnTo>
                  <a:lnTo>
                    <a:pt x="24384" y="0"/>
                  </a:lnTo>
                  <a:lnTo>
                    <a:pt x="12192" y="0"/>
                  </a:lnTo>
                  <a:lnTo>
                    <a:pt x="9144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3048" y="12192"/>
                  </a:lnTo>
                  <a:lnTo>
                    <a:pt x="0" y="15240"/>
                  </a:lnTo>
                  <a:lnTo>
                    <a:pt x="0" y="42672"/>
                  </a:lnTo>
                  <a:lnTo>
                    <a:pt x="3048" y="45720"/>
                  </a:lnTo>
                  <a:lnTo>
                    <a:pt x="6096" y="51816"/>
                  </a:lnTo>
                  <a:lnTo>
                    <a:pt x="12192" y="54864"/>
                  </a:lnTo>
                  <a:lnTo>
                    <a:pt x="21336" y="54864"/>
                  </a:lnTo>
                  <a:lnTo>
                    <a:pt x="24384" y="51816"/>
                  </a:lnTo>
                  <a:lnTo>
                    <a:pt x="27432" y="51816"/>
                  </a:lnTo>
                  <a:lnTo>
                    <a:pt x="30480" y="48768"/>
                  </a:lnTo>
                  <a:lnTo>
                    <a:pt x="30480" y="42672"/>
                  </a:lnTo>
                  <a:lnTo>
                    <a:pt x="33528" y="39624"/>
                  </a:lnTo>
                  <a:lnTo>
                    <a:pt x="3352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1160" y="5834632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0" y="27430"/>
                  </a:moveTo>
                  <a:lnTo>
                    <a:pt x="0" y="21334"/>
                  </a:lnTo>
                  <a:lnTo>
                    <a:pt x="0" y="15238"/>
                  </a:lnTo>
                  <a:lnTo>
                    <a:pt x="3048" y="12190"/>
                  </a:lnTo>
                  <a:lnTo>
                    <a:pt x="3048" y="6094"/>
                  </a:lnTo>
                  <a:lnTo>
                    <a:pt x="6096" y="3046"/>
                  </a:lnTo>
                  <a:lnTo>
                    <a:pt x="9144" y="3046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7432" y="6094"/>
                  </a:lnTo>
                  <a:lnTo>
                    <a:pt x="33528" y="12190"/>
                  </a:lnTo>
                  <a:lnTo>
                    <a:pt x="33528" y="18286"/>
                  </a:lnTo>
                  <a:lnTo>
                    <a:pt x="33528" y="27430"/>
                  </a:lnTo>
                  <a:lnTo>
                    <a:pt x="33528" y="33526"/>
                  </a:lnTo>
                  <a:lnTo>
                    <a:pt x="33528" y="39622"/>
                  </a:lnTo>
                  <a:lnTo>
                    <a:pt x="30480" y="42670"/>
                  </a:lnTo>
                  <a:lnTo>
                    <a:pt x="30480" y="48766"/>
                  </a:lnTo>
                  <a:lnTo>
                    <a:pt x="27432" y="51814"/>
                  </a:lnTo>
                  <a:lnTo>
                    <a:pt x="24384" y="51814"/>
                  </a:lnTo>
                  <a:lnTo>
                    <a:pt x="21336" y="54862"/>
                  </a:lnTo>
                  <a:lnTo>
                    <a:pt x="18288" y="54862"/>
                  </a:lnTo>
                  <a:lnTo>
                    <a:pt x="12192" y="54862"/>
                  </a:lnTo>
                  <a:lnTo>
                    <a:pt x="6096" y="51814"/>
                  </a:lnTo>
                  <a:lnTo>
                    <a:pt x="3048" y="45718"/>
                  </a:lnTo>
                  <a:lnTo>
                    <a:pt x="0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3655" h="55245">
                  <a:moveTo>
                    <a:pt x="9144" y="27430"/>
                  </a:moveTo>
                  <a:lnTo>
                    <a:pt x="9144" y="45718"/>
                  </a:lnTo>
                  <a:lnTo>
                    <a:pt x="12192" y="51814"/>
                  </a:lnTo>
                  <a:lnTo>
                    <a:pt x="15240" y="51814"/>
                  </a:lnTo>
                  <a:lnTo>
                    <a:pt x="18288" y="51814"/>
                  </a:lnTo>
                  <a:lnTo>
                    <a:pt x="21336" y="51814"/>
                  </a:lnTo>
                  <a:lnTo>
                    <a:pt x="21336" y="48766"/>
                  </a:lnTo>
                  <a:lnTo>
                    <a:pt x="24384" y="48766"/>
                  </a:lnTo>
                  <a:lnTo>
                    <a:pt x="24384" y="45718"/>
                  </a:lnTo>
                  <a:lnTo>
                    <a:pt x="27432" y="39622"/>
                  </a:lnTo>
                  <a:lnTo>
                    <a:pt x="27432" y="33526"/>
                  </a:lnTo>
                  <a:lnTo>
                    <a:pt x="27432" y="24382"/>
                  </a:lnTo>
                  <a:lnTo>
                    <a:pt x="27432" y="18286"/>
                  </a:lnTo>
                  <a:lnTo>
                    <a:pt x="24384" y="15238"/>
                  </a:lnTo>
                  <a:lnTo>
                    <a:pt x="24384" y="9142"/>
                  </a:lnTo>
                  <a:lnTo>
                    <a:pt x="24384" y="6094"/>
                  </a:lnTo>
                  <a:lnTo>
                    <a:pt x="21336" y="3046"/>
                  </a:lnTo>
                  <a:lnTo>
                    <a:pt x="18288" y="3046"/>
                  </a:lnTo>
                  <a:lnTo>
                    <a:pt x="12192" y="3046"/>
                  </a:lnTo>
                  <a:lnTo>
                    <a:pt x="9144" y="6094"/>
                  </a:lnTo>
                  <a:lnTo>
                    <a:pt x="9144" y="9142"/>
                  </a:lnTo>
                  <a:lnTo>
                    <a:pt x="9144" y="15238"/>
                  </a:lnTo>
                  <a:lnTo>
                    <a:pt x="9144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0626" y="5830820"/>
              <a:ext cx="129539" cy="76204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3879329" y="5834633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79" h="55245">
                  <a:moveTo>
                    <a:pt x="30480" y="0"/>
                  </a:moveTo>
                  <a:lnTo>
                    <a:pt x="12192" y="0"/>
                  </a:lnTo>
                  <a:lnTo>
                    <a:pt x="0" y="21336"/>
                  </a:lnTo>
                  <a:lnTo>
                    <a:pt x="9144" y="21336"/>
                  </a:lnTo>
                  <a:lnTo>
                    <a:pt x="12192" y="24384"/>
                  </a:lnTo>
                  <a:lnTo>
                    <a:pt x="15240" y="24384"/>
                  </a:lnTo>
                  <a:lnTo>
                    <a:pt x="24384" y="33528"/>
                  </a:lnTo>
                  <a:lnTo>
                    <a:pt x="24384" y="45720"/>
                  </a:lnTo>
                  <a:lnTo>
                    <a:pt x="21336" y="48768"/>
                  </a:lnTo>
                  <a:lnTo>
                    <a:pt x="18288" y="48768"/>
                  </a:lnTo>
                  <a:lnTo>
                    <a:pt x="15240" y="51816"/>
                  </a:lnTo>
                  <a:lnTo>
                    <a:pt x="9144" y="51816"/>
                  </a:lnTo>
                  <a:lnTo>
                    <a:pt x="6096" y="48768"/>
                  </a:lnTo>
                  <a:lnTo>
                    <a:pt x="0" y="48768"/>
                  </a:lnTo>
                  <a:lnTo>
                    <a:pt x="0" y="51816"/>
                  </a:lnTo>
                  <a:lnTo>
                    <a:pt x="3048" y="54864"/>
                  </a:lnTo>
                  <a:lnTo>
                    <a:pt x="18288" y="54864"/>
                  </a:lnTo>
                  <a:lnTo>
                    <a:pt x="21336" y="51816"/>
                  </a:lnTo>
                  <a:lnTo>
                    <a:pt x="27432" y="45720"/>
                  </a:lnTo>
                  <a:lnTo>
                    <a:pt x="27432" y="39624"/>
                  </a:lnTo>
                  <a:lnTo>
                    <a:pt x="30480" y="36576"/>
                  </a:lnTo>
                  <a:lnTo>
                    <a:pt x="30480" y="30480"/>
                  </a:lnTo>
                  <a:lnTo>
                    <a:pt x="27432" y="27432"/>
                  </a:lnTo>
                  <a:lnTo>
                    <a:pt x="24384" y="21336"/>
                  </a:lnTo>
                  <a:lnTo>
                    <a:pt x="21336" y="18288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2192" y="6096"/>
                  </a:lnTo>
                  <a:lnTo>
                    <a:pt x="27432" y="6096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879340" y="5834632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79" h="55245">
                  <a:moveTo>
                    <a:pt x="30480" y="0"/>
                  </a:moveTo>
                  <a:lnTo>
                    <a:pt x="27431" y="6094"/>
                  </a:lnTo>
                  <a:lnTo>
                    <a:pt x="12191" y="6094"/>
                  </a:lnTo>
                  <a:lnTo>
                    <a:pt x="6095" y="15238"/>
                  </a:lnTo>
                  <a:lnTo>
                    <a:pt x="15239" y="15238"/>
                  </a:lnTo>
                  <a:lnTo>
                    <a:pt x="21335" y="18286"/>
                  </a:lnTo>
                  <a:lnTo>
                    <a:pt x="24383" y="21334"/>
                  </a:lnTo>
                  <a:lnTo>
                    <a:pt x="27431" y="27430"/>
                  </a:lnTo>
                  <a:lnTo>
                    <a:pt x="30480" y="30478"/>
                  </a:lnTo>
                  <a:lnTo>
                    <a:pt x="30480" y="36574"/>
                  </a:lnTo>
                  <a:lnTo>
                    <a:pt x="27431" y="39622"/>
                  </a:lnTo>
                  <a:lnTo>
                    <a:pt x="27431" y="42670"/>
                  </a:lnTo>
                  <a:lnTo>
                    <a:pt x="27431" y="45718"/>
                  </a:lnTo>
                  <a:lnTo>
                    <a:pt x="24383" y="48766"/>
                  </a:lnTo>
                  <a:lnTo>
                    <a:pt x="21335" y="51814"/>
                  </a:lnTo>
                  <a:lnTo>
                    <a:pt x="18287" y="54862"/>
                  </a:lnTo>
                  <a:lnTo>
                    <a:pt x="9143" y="54862"/>
                  </a:lnTo>
                  <a:lnTo>
                    <a:pt x="3047" y="54862"/>
                  </a:lnTo>
                  <a:lnTo>
                    <a:pt x="0" y="51814"/>
                  </a:lnTo>
                  <a:lnTo>
                    <a:pt x="0" y="48766"/>
                  </a:lnTo>
                  <a:lnTo>
                    <a:pt x="3047" y="48766"/>
                  </a:lnTo>
                  <a:lnTo>
                    <a:pt x="6095" y="48766"/>
                  </a:lnTo>
                  <a:lnTo>
                    <a:pt x="9143" y="51814"/>
                  </a:lnTo>
                  <a:lnTo>
                    <a:pt x="12191" y="51814"/>
                  </a:lnTo>
                  <a:lnTo>
                    <a:pt x="15239" y="51814"/>
                  </a:lnTo>
                  <a:lnTo>
                    <a:pt x="18287" y="48766"/>
                  </a:lnTo>
                  <a:lnTo>
                    <a:pt x="21335" y="48766"/>
                  </a:lnTo>
                  <a:lnTo>
                    <a:pt x="24383" y="45718"/>
                  </a:lnTo>
                  <a:lnTo>
                    <a:pt x="24383" y="42670"/>
                  </a:lnTo>
                  <a:lnTo>
                    <a:pt x="24383" y="39622"/>
                  </a:lnTo>
                  <a:lnTo>
                    <a:pt x="24383" y="36574"/>
                  </a:lnTo>
                  <a:lnTo>
                    <a:pt x="24383" y="33526"/>
                  </a:lnTo>
                  <a:lnTo>
                    <a:pt x="21335" y="30478"/>
                  </a:lnTo>
                  <a:lnTo>
                    <a:pt x="18287" y="27430"/>
                  </a:lnTo>
                  <a:lnTo>
                    <a:pt x="15239" y="24382"/>
                  </a:lnTo>
                  <a:lnTo>
                    <a:pt x="12191" y="24382"/>
                  </a:lnTo>
                  <a:lnTo>
                    <a:pt x="9143" y="21334"/>
                  </a:lnTo>
                  <a:lnTo>
                    <a:pt x="6095" y="21334"/>
                  </a:lnTo>
                  <a:lnTo>
                    <a:pt x="0" y="21334"/>
                  </a:lnTo>
                  <a:lnTo>
                    <a:pt x="12191" y="0"/>
                  </a:lnTo>
                  <a:lnTo>
                    <a:pt x="3048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917429" y="58346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540" y="12192"/>
                  </a:moveTo>
                  <a:lnTo>
                    <a:pt x="27444" y="6096"/>
                  </a:lnTo>
                  <a:lnTo>
                    <a:pt x="27444" y="15240"/>
                  </a:lnTo>
                  <a:lnTo>
                    <a:pt x="27444" y="39624"/>
                  </a:lnTo>
                  <a:lnTo>
                    <a:pt x="24396" y="45720"/>
                  </a:lnTo>
                  <a:lnTo>
                    <a:pt x="24396" y="48768"/>
                  </a:lnTo>
                  <a:lnTo>
                    <a:pt x="21348" y="51816"/>
                  </a:lnTo>
                  <a:lnTo>
                    <a:pt x="12192" y="51816"/>
                  </a:lnTo>
                  <a:lnTo>
                    <a:pt x="9144" y="45720"/>
                  </a:lnTo>
                  <a:lnTo>
                    <a:pt x="9144" y="9144"/>
                  </a:lnTo>
                  <a:lnTo>
                    <a:pt x="12192" y="6096"/>
                  </a:lnTo>
                  <a:lnTo>
                    <a:pt x="12192" y="3048"/>
                  </a:lnTo>
                  <a:lnTo>
                    <a:pt x="21348" y="3048"/>
                  </a:lnTo>
                  <a:lnTo>
                    <a:pt x="24396" y="6096"/>
                  </a:lnTo>
                  <a:lnTo>
                    <a:pt x="24396" y="9144"/>
                  </a:lnTo>
                  <a:lnTo>
                    <a:pt x="27444" y="15240"/>
                  </a:lnTo>
                  <a:lnTo>
                    <a:pt x="27444" y="6096"/>
                  </a:lnTo>
                  <a:lnTo>
                    <a:pt x="24396" y="0"/>
                  </a:lnTo>
                  <a:lnTo>
                    <a:pt x="12192" y="0"/>
                  </a:lnTo>
                  <a:lnTo>
                    <a:pt x="9144" y="3048"/>
                  </a:lnTo>
                  <a:lnTo>
                    <a:pt x="6096" y="3048"/>
                  </a:lnTo>
                  <a:lnTo>
                    <a:pt x="6096" y="6096"/>
                  </a:lnTo>
                  <a:lnTo>
                    <a:pt x="3048" y="12192"/>
                  </a:lnTo>
                  <a:lnTo>
                    <a:pt x="0" y="15240"/>
                  </a:lnTo>
                  <a:lnTo>
                    <a:pt x="0" y="42672"/>
                  </a:lnTo>
                  <a:lnTo>
                    <a:pt x="12192" y="54864"/>
                  </a:lnTo>
                  <a:lnTo>
                    <a:pt x="21348" y="54864"/>
                  </a:lnTo>
                  <a:lnTo>
                    <a:pt x="24396" y="51816"/>
                  </a:lnTo>
                  <a:lnTo>
                    <a:pt x="27444" y="51816"/>
                  </a:lnTo>
                  <a:lnTo>
                    <a:pt x="30492" y="48768"/>
                  </a:lnTo>
                  <a:lnTo>
                    <a:pt x="30492" y="42672"/>
                  </a:lnTo>
                  <a:lnTo>
                    <a:pt x="33540" y="39624"/>
                  </a:lnTo>
                  <a:lnTo>
                    <a:pt x="3354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917440" y="5834632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0" y="27430"/>
                  </a:moveTo>
                  <a:lnTo>
                    <a:pt x="0" y="21334"/>
                  </a:lnTo>
                  <a:lnTo>
                    <a:pt x="0" y="15238"/>
                  </a:lnTo>
                  <a:lnTo>
                    <a:pt x="3048" y="12190"/>
                  </a:lnTo>
                  <a:lnTo>
                    <a:pt x="6096" y="6094"/>
                  </a:lnTo>
                  <a:lnTo>
                    <a:pt x="6096" y="3046"/>
                  </a:lnTo>
                  <a:lnTo>
                    <a:pt x="9144" y="3046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7432" y="6094"/>
                  </a:lnTo>
                  <a:lnTo>
                    <a:pt x="33529" y="12190"/>
                  </a:lnTo>
                  <a:lnTo>
                    <a:pt x="33529" y="18286"/>
                  </a:lnTo>
                  <a:lnTo>
                    <a:pt x="33529" y="27430"/>
                  </a:lnTo>
                  <a:lnTo>
                    <a:pt x="33529" y="33526"/>
                  </a:lnTo>
                  <a:lnTo>
                    <a:pt x="33529" y="39622"/>
                  </a:lnTo>
                  <a:lnTo>
                    <a:pt x="30480" y="42670"/>
                  </a:lnTo>
                  <a:lnTo>
                    <a:pt x="30480" y="48766"/>
                  </a:lnTo>
                  <a:lnTo>
                    <a:pt x="27432" y="51814"/>
                  </a:lnTo>
                  <a:lnTo>
                    <a:pt x="24384" y="51814"/>
                  </a:lnTo>
                  <a:lnTo>
                    <a:pt x="21336" y="54862"/>
                  </a:lnTo>
                  <a:lnTo>
                    <a:pt x="18288" y="54862"/>
                  </a:lnTo>
                  <a:lnTo>
                    <a:pt x="12192" y="54862"/>
                  </a:lnTo>
                  <a:lnTo>
                    <a:pt x="9144" y="51814"/>
                  </a:lnTo>
                  <a:lnTo>
                    <a:pt x="3048" y="45718"/>
                  </a:lnTo>
                  <a:lnTo>
                    <a:pt x="0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3654" h="55245">
                  <a:moveTo>
                    <a:pt x="9144" y="27430"/>
                  </a:moveTo>
                  <a:lnTo>
                    <a:pt x="9144" y="45718"/>
                  </a:lnTo>
                  <a:lnTo>
                    <a:pt x="12192" y="51814"/>
                  </a:lnTo>
                  <a:lnTo>
                    <a:pt x="15240" y="51814"/>
                  </a:lnTo>
                  <a:lnTo>
                    <a:pt x="18288" y="51814"/>
                  </a:lnTo>
                  <a:lnTo>
                    <a:pt x="21336" y="51814"/>
                  </a:lnTo>
                  <a:lnTo>
                    <a:pt x="24384" y="48766"/>
                  </a:lnTo>
                  <a:lnTo>
                    <a:pt x="24384" y="45718"/>
                  </a:lnTo>
                  <a:lnTo>
                    <a:pt x="27432" y="39622"/>
                  </a:lnTo>
                  <a:lnTo>
                    <a:pt x="27432" y="33526"/>
                  </a:lnTo>
                  <a:lnTo>
                    <a:pt x="27432" y="24382"/>
                  </a:lnTo>
                  <a:lnTo>
                    <a:pt x="27432" y="18286"/>
                  </a:lnTo>
                  <a:lnTo>
                    <a:pt x="27432" y="15238"/>
                  </a:lnTo>
                  <a:lnTo>
                    <a:pt x="24384" y="9142"/>
                  </a:lnTo>
                  <a:lnTo>
                    <a:pt x="24384" y="6094"/>
                  </a:lnTo>
                  <a:lnTo>
                    <a:pt x="21336" y="3046"/>
                  </a:lnTo>
                  <a:lnTo>
                    <a:pt x="18288" y="3046"/>
                  </a:lnTo>
                  <a:lnTo>
                    <a:pt x="12192" y="3046"/>
                  </a:lnTo>
                  <a:lnTo>
                    <a:pt x="12192" y="6094"/>
                  </a:lnTo>
                  <a:lnTo>
                    <a:pt x="9144" y="9142"/>
                  </a:lnTo>
                  <a:lnTo>
                    <a:pt x="9144" y="15238"/>
                  </a:lnTo>
                  <a:lnTo>
                    <a:pt x="9144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406633" y="5834633"/>
              <a:ext cx="36830" cy="55244"/>
            </a:xfrm>
            <a:custGeom>
              <a:avLst/>
              <a:gdLst/>
              <a:ahLst/>
              <a:cxnLst/>
              <a:rect l="l" t="t" r="r" b="b"/>
              <a:pathLst>
                <a:path w="36829" h="55245">
                  <a:moveTo>
                    <a:pt x="36576" y="36576"/>
                  </a:moveTo>
                  <a:lnTo>
                    <a:pt x="27432" y="36576"/>
                  </a:lnTo>
                  <a:lnTo>
                    <a:pt x="27432" y="6096"/>
                  </a:lnTo>
                  <a:lnTo>
                    <a:pt x="27432" y="0"/>
                  </a:lnTo>
                  <a:lnTo>
                    <a:pt x="24384" y="0"/>
                  </a:lnTo>
                  <a:lnTo>
                    <a:pt x="21336" y="4572"/>
                  </a:lnTo>
                  <a:lnTo>
                    <a:pt x="21336" y="6096"/>
                  </a:lnTo>
                  <a:lnTo>
                    <a:pt x="21336" y="36576"/>
                  </a:lnTo>
                  <a:lnTo>
                    <a:pt x="3048" y="36576"/>
                  </a:lnTo>
                  <a:lnTo>
                    <a:pt x="21336" y="6096"/>
                  </a:lnTo>
                  <a:lnTo>
                    <a:pt x="21336" y="4572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21336" y="39624"/>
                  </a:lnTo>
                  <a:lnTo>
                    <a:pt x="21336" y="54864"/>
                  </a:lnTo>
                  <a:lnTo>
                    <a:pt x="27432" y="54864"/>
                  </a:lnTo>
                  <a:lnTo>
                    <a:pt x="27432" y="39624"/>
                  </a:lnTo>
                  <a:lnTo>
                    <a:pt x="36576" y="39624"/>
                  </a:lnTo>
                  <a:lnTo>
                    <a:pt x="36576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406644" y="5834632"/>
              <a:ext cx="36830" cy="55244"/>
            </a:xfrm>
            <a:custGeom>
              <a:avLst/>
              <a:gdLst/>
              <a:ahLst/>
              <a:cxnLst/>
              <a:rect l="l" t="t" r="r" b="b"/>
              <a:pathLst>
                <a:path w="36829" h="55245">
                  <a:moveTo>
                    <a:pt x="36575" y="36574"/>
                  </a:moveTo>
                  <a:lnTo>
                    <a:pt x="36575" y="39622"/>
                  </a:lnTo>
                  <a:lnTo>
                    <a:pt x="27431" y="39622"/>
                  </a:lnTo>
                  <a:lnTo>
                    <a:pt x="27431" y="54862"/>
                  </a:lnTo>
                  <a:lnTo>
                    <a:pt x="21335" y="54862"/>
                  </a:lnTo>
                  <a:lnTo>
                    <a:pt x="21335" y="39622"/>
                  </a:lnTo>
                  <a:lnTo>
                    <a:pt x="0" y="39622"/>
                  </a:lnTo>
                  <a:lnTo>
                    <a:pt x="0" y="36574"/>
                  </a:lnTo>
                  <a:lnTo>
                    <a:pt x="24383" y="0"/>
                  </a:lnTo>
                  <a:lnTo>
                    <a:pt x="27431" y="0"/>
                  </a:lnTo>
                  <a:lnTo>
                    <a:pt x="27431" y="36574"/>
                  </a:lnTo>
                  <a:lnTo>
                    <a:pt x="36575" y="36574"/>
                  </a:lnTo>
                  <a:close/>
                </a:path>
                <a:path w="36829" h="55245">
                  <a:moveTo>
                    <a:pt x="21335" y="36574"/>
                  </a:moveTo>
                  <a:lnTo>
                    <a:pt x="21335" y="6094"/>
                  </a:lnTo>
                  <a:lnTo>
                    <a:pt x="3047" y="36574"/>
                  </a:lnTo>
                  <a:lnTo>
                    <a:pt x="21335" y="365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449305" y="5834633"/>
              <a:ext cx="32384" cy="55244"/>
            </a:xfrm>
            <a:custGeom>
              <a:avLst/>
              <a:gdLst/>
              <a:ahLst/>
              <a:cxnLst/>
              <a:rect l="l" t="t" r="r" b="b"/>
              <a:pathLst>
                <a:path w="32385" h="55245">
                  <a:moveTo>
                    <a:pt x="32004" y="12192"/>
                  </a:moveTo>
                  <a:lnTo>
                    <a:pt x="26187" y="6096"/>
                  </a:lnTo>
                  <a:lnTo>
                    <a:pt x="26187" y="15240"/>
                  </a:lnTo>
                  <a:lnTo>
                    <a:pt x="26187" y="39624"/>
                  </a:lnTo>
                  <a:lnTo>
                    <a:pt x="23279" y="45720"/>
                  </a:lnTo>
                  <a:lnTo>
                    <a:pt x="23279" y="48768"/>
                  </a:lnTo>
                  <a:lnTo>
                    <a:pt x="20370" y="51816"/>
                  </a:lnTo>
                  <a:lnTo>
                    <a:pt x="11633" y="51816"/>
                  </a:lnTo>
                  <a:lnTo>
                    <a:pt x="11633" y="45720"/>
                  </a:lnTo>
                  <a:lnTo>
                    <a:pt x="8724" y="42672"/>
                  </a:lnTo>
                  <a:lnTo>
                    <a:pt x="8724" y="9144"/>
                  </a:lnTo>
                  <a:lnTo>
                    <a:pt x="11633" y="6096"/>
                  </a:lnTo>
                  <a:lnTo>
                    <a:pt x="11633" y="3048"/>
                  </a:lnTo>
                  <a:lnTo>
                    <a:pt x="23279" y="3048"/>
                  </a:lnTo>
                  <a:lnTo>
                    <a:pt x="23279" y="9144"/>
                  </a:lnTo>
                  <a:lnTo>
                    <a:pt x="26187" y="15240"/>
                  </a:lnTo>
                  <a:lnTo>
                    <a:pt x="26187" y="6096"/>
                  </a:lnTo>
                  <a:lnTo>
                    <a:pt x="23279" y="0"/>
                  </a:lnTo>
                  <a:lnTo>
                    <a:pt x="11633" y="0"/>
                  </a:lnTo>
                  <a:lnTo>
                    <a:pt x="8724" y="3048"/>
                  </a:lnTo>
                  <a:lnTo>
                    <a:pt x="5816" y="3048"/>
                  </a:lnTo>
                  <a:lnTo>
                    <a:pt x="5816" y="6096"/>
                  </a:lnTo>
                  <a:lnTo>
                    <a:pt x="2908" y="12192"/>
                  </a:lnTo>
                  <a:lnTo>
                    <a:pt x="0" y="15240"/>
                  </a:lnTo>
                  <a:lnTo>
                    <a:pt x="0" y="36576"/>
                  </a:lnTo>
                  <a:lnTo>
                    <a:pt x="2908" y="42672"/>
                  </a:lnTo>
                  <a:lnTo>
                    <a:pt x="5816" y="45720"/>
                  </a:lnTo>
                  <a:lnTo>
                    <a:pt x="8724" y="51816"/>
                  </a:lnTo>
                  <a:lnTo>
                    <a:pt x="11633" y="54864"/>
                  </a:lnTo>
                  <a:lnTo>
                    <a:pt x="20370" y="54864"/>
                  </a:lnTo>
                  <a:lnTo>
                    <a:pt x="23279" y="51816"/>
                  </a:lnTo>
                  <a:lnTo>
                    <a:pt x="26187" y="51816"/>
                  </a:lnTo>
                  <a:lnTo>
                    <a:pt x="29095" y="48768"/>
                  </a:lnTo>
                  <a:lnTo>
                    <a:pt x="32004" y="42672"/>
                  </a:lnTo>
                  <a:lnTo>
                    <a:pt x="3200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449316" y="5834632"/>
              <a:ext cx="32384" cy="55244"/>
            </a:xfrm>
            <a:custGeom>
              <a:avLst/>
              <a:gdLst/>
              <a:ahLst/>
              <a:cxnLst/>
              <a:rect l="l" t="t" r="r" b="b"/>
              <a:pathLst>
                <a:path w="32385" h="55245">
                  <a:moveTo>
                    <a:pt x="0" y="27430"/>
                  </a:moveTo>
                  <a:lnTo>
                    <a:pt x="0" y="21334"/>
                  </a:lnTo>
                  <a:lnTo>
                    <a:pt x="0" y="15238"/>
                  </a:lnTo>
                  <a:lnTo>
                    <a:pt x="2907" y="12190"/>
                  </a:lnTo>
                  <a:lnTo>
                    <a:pt x="5815" y="6094"/>
                  </a:lnTo>
                  <a:lnTo>
                    <a:pt x="5815" y="3046"/>
                  </a:lnTo>
                  <a:lnTo>
                    <a:pt x="8723" y="3046"/>
                  </a:lnTo>
                  <a:lnTo>
                    <a:pt x="11632" y="0"/>
                  </a:lnTo>
                  <a:lnTo>
                    <a:pt x="14540" y="0"/>
                  </a:lnTo>
                  <a:lnTo>
                    <a:pt x="17461" y="0"/>
                  </a:lnTo>
                  <a:lnTo>
                    <a:pt x="20369" y="0"/>
                  </a:lnTo>
                  <a:lnTo>
                    <a:pt x="23278" y="0"/>
                  </a:lnTo>
                  <a:lnTo>
                    <a:pt x="26186" y="6094"/>
                  </a:lnTo>
                  <a:lnTo>
                    <a:pt x="32003" y="12190"/>
                  </a:lnTo>
                  <a:lnTo>
                    <a:pt x="32003" y="18286"/>
                  </a:lnTo>
                  <a:lnTo>
                    <a:pt x="32003" y="27430"/>
                  </a:lnTo>
                  <a:lnTo>
                    <a:pt x="32003" y="42670"/>
                  </a:lnTo>
                  <a:lnTo>
                    <a:pt x="29094" y="48766"/>
                  </a:lnTo>
                  <a:lnTo>
                    <a:pt x="26186" y="51814"/>
                  </a:lnTo>
                  <a:lnTo>
                    <a:pt x="23278" y="51814"/>
                  </a:lnTo>
                  <a:lnTo>
                    <a:pt x="20369" y="54862"/>
                  </a:lnTo>
                  <a:lnTo>
                    <a:pt x="17461" y="54862"/>
                  </a:lnTo>
                  <a:lnTo>
                    <a:pt x="11632" y="54862"/>
                  </a:lnTo>
                  <a:lnTo>
                    <a:pt x="8723" y="51814"/>
                  </a:lnTo>
                  <a:lnTo>
                    <a:pt x="5815" y="45718"/>
                  </a:lnTo>
                  <a:lnTo>
                    <a:pt x="2907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2385" h="55245">
                  <a:moveTo>
                    <a:pt x="8723" y="27430"/>
                  </a:moveTo>
                  <a:lnTo>
                    <a:pt x="8723" y="36574"/>
                  </a:lnTo>
                  <a:lnTo>
                    <a:pt x="8723" y="42670"/>
                  </a:lnTo>
                  <a:lnTo>
                    <a:pt x="11632" y="45718"/>
                  </a:lnTo>
                  <a:lnTo>
                    <a:pt x="11632" y="51814"/>
                  </a:lnTo>
                  <a:lnTo>
                    <a:pt x="14540" y="51814"/>
                  </a:lnTo>
                  <a:lnTo>
                    <a:pt x="17461" y="51814"/>
                  </a:lnTo>
                  <a:lnTo>
                    <a:pt x="20369" y="51814"/>
                  </a:lnTo>
                  <a:lnTo>
                    <a:pt x="23278" y="48766"/>
                  </a:lnTo>
                  <a:lnTo>
                    <a:pt x="23278" y="45718"/>
                  </a:lnTo>
                  <a:lnTo>
                    <a:pt x="26186" y="39622"/>
                  </a:lnTo>
                  <a:lnTo>
                    <a:pt x="26186" y="33526"/>
                  </a:lnTo>
                  <a:lnTo>
                    <a:pt x="26186" y="24382"/>
                  </a:lnTo>
                  <a:lnTo>
                    <a:pt x="26186" y="18286"/>
                  </a:lnTo>
                  <a:lnTo>
                    <a:pt x="26186" y="15238"/>
                  </a:lnTo>
                  <a:lnTo>
                    <a:pt x="23278" y="9142"/>
                  </a:lnTo>
                  <a:lnTo>
                    <a:pt x="23278" y="6094"/>
                  </a:lnTo>
                  <a:lnTo>
                    <a:pt x="23278" y="3046"/>
                  </a:lnTo>
                  <a:lnTo>
                    <a:pt x="20369" y="3046"/>
                  </a:lnTo>
                  <a:lnTo>
                    <a:pt x="17461" y="3046"/>
                  </a:lnTo>
                  <a:lnTo>
                    <a:pt x="11632" y="3046"/>
                  </a:lnTo>
                  <a:lnTo>
                    <a:pt x="11632" y="6094"/>
                  </a:lnTo>
                  <a:lnTo>
                    <a:pt x="8723" y="9142"/>
                  </a:lnTo>
                  <a:lnTo>
                    <a:pt x="8723" y="15238"/>
                  </a:lnTo>
                  <a:lnTo>
                    <a:pt x="8723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1182" y="5830820"/>
              <a:ext cx="129538" cy="76204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1905749" y="2844558"/>
              <a:ext cx="30480" cy="38100"/>
            </a:xfrm>
            <a:custGeom>
              <a:avLst/>
              <a:gdLst/>
              <a:ahLst/>
              <a:cxnLst/>
              <a:rect l="l" t="t" r="r" b="b"/>
              <a:pathLst>
                <a:path w="30480" h="38100">
                  <a:moveTo>
                    <a:pt x="30480" y="23444"/>
                  </a:moveTo>
                  <a:lnTo>
                    <a:pt x="21336" y="32219"/>
                  </a:lnTo>
                  <a:lnTo>
                    <a:pt x="15240" y="32219"/>
                  </a:lnTo>
                  <a:lnTo>
                    <a:pt x="6096" y="23444"/>
                  </a:lnTo>
                  <a:lnTo>
                    <a:pt x="6096" y="8775"/>
                  </a:lnTo>
                  <a:lnTo>
                    <a:pt x="12192" y="2921"/>
                  </a:lnTo>
                  <a:lnTo>
                    <a:pt x="18288" y="2921"/>
                  </a:lnTo>
                  <a:lnTo>
                    <a:pt x="21336" y="5842"/>
                  </a:lnTo>
                  <a:lnTo>
                    <a:pt x="21336" y="11722"/>
                  </a:lnTo>
                  <a:lnTo>
                    <a:pt x="27432" y="11722"/>
                  </a:lnTo>
                  <a:lnTo>
                    <a:pt x="27432" y="5842"/>
                  </a:lnTo>
                  <a:lnTo>
                    <a:pt x="24396" y="2921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6096" y="5842"/>
                  </a:lnTo>
                  <a:lnTo>
                    <a:pt x="0" y="8775"/>
                  </a:lnTo>
                  <a:lnTo>
                    <a:pt x="0" y="29298"/>
                  </a:lnTo>
                  <a:lnTo>
                    <a:pt x="6096" y="35153"/>
                  </a:lnTo>
                  <a:lnTo>
                    <a:pt x="12192" y="38100"/>
                  </a:lnTo>
                  <a:lnTo>
                    <a:pt x="18288" y="38100"/>
                  </a:lnTo>
                  <a:lnTo>
                    <a:pt x="21336" y="35153"/>
                  </a:lnTo>
                  <a:lnTo>
                    <a:pt x="24384" y="35153"/>
                  </a:lnTo>
                  <a:lnTo>
                    <a:pt x="27432" y="32219"/>
                  </a:lnTo>
                  <a:lnTo>
                    <a:pt x="30480" y="26365"/>
                  </a:lnTo>
                  <a:lnTo>
                    <a:pt x="30480" y="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905760" y="2844547"/>
              <a:ext cx="30480" cy="38100"/>
            </a:xfrm>
            <a:custGeom>
              <a:avLst/>
              <a:gdLst/>
              <a:ahLst/>
              <a:cxnLst/>
              <a:rect l="l" t="t" r="r" b="b"/>
              <a:pathLst>
                <a:path w="30480" h="38100">
                  <a:moveTo>
                    <a:pt x="30480" y="23444"/>
                  </a:moveTo>
                  <a:lnTo>
                    <a:pt x="30480" y="26377"/>
                  </a:lnTo>
                  <a:lnTo>
                    <a:pt x="27432" y="32232"/>
                  </a:lnTo>
                  <a:lnTo>
                    <a:pt x="24384" y="35166"/>
                  </a:lnTo>
                  <a:lnTo>
                    <a:pt x="21336" y="35166"/>
                  </a:lnTo>
                  <a:lnTo>
                    <a:pt x="18288" y="38100"/>
                  </a:lnTo>
                  <a:lnTo>
                    <a:pt x="15240" y="38100"/>
                  </a:lnTo>
                  <a:lnTo>
                    <a:pt x="12192" y="38100"/>
                  </a:lnTo>
                  <a:lnTo>
                    <a:pt x="6096" y="35166"/>
                  </a:lnTo>
                  <a:lnTo>
                    <a:pt x="3048" y="32232"/>
                  </a:lnTo>
                  <a:lnTo>
                    <a:pt x="0" y="29311"/>
                  </a:lnTo>
                  <a:lnTo>
                    <a:pt x="0" y="23444"/>
                  </a:lnTo>
                  <a:lnTo>
                    <a:pt x="0" y="20510"/>
                  </a:lnTo>
                  <a:lnTo>
                    <a:pt x="0" y="14655"/>
                  </a:lnTo>
                  <a:lnTo>
                    <a:pt x="0" y="8788"/>
                  </a:lnTo>
                  <a:lnTo>
                    <a:pt x="6096" y="5854"/>
                  </a:lnTo>
                  <a:lnTo>
                    <a:pt x="9144" y="2933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2933"/>
                  </a:lnTo>
                  <a:lnTo>
                    <a:pt x="27432" y="5854"/>
                  </a:lnTo>
                  <a:lnTo>
                    <a:pt x="27432" y="8788"/>
                  </a:lnTo>
                  <a:lnTo>
                    <a:pt x="27432" y="11722"/>
                  </a:lnTo>
                  <a:lnTo>
                    <a:pt x="24384" y="11722"/>
                  </a:lnTo>
                  <a:lnTo>
                    <a:pt x="21336" y="11722"/>
                  </a:lnTo>
                  <a:lnTo>
                    <a:pt x="21336" y="8788"/>
                  </a:lnTo>
                  <a:lnTo>
                    <a:pt x="21336" y="5854"/>
                  </a:lnTo>
                  <a:lnTo>
                    <a:pt x="18288" y="2933"/>
                  </a:lnTo>
                  <a:lnTo>
                    <a:pt x="15240" y="2933"/>
                  </a:lnTo>
                  <a:lnTo>
                    <a:pt x="12192" y="2933"/>
                  </a:lnTo>
                  <a:lnTo>
                    <a:pt x="9144" y="5854"/>
                  </a:lnTo>
                  <a:lnTo>
                    <a:pt x="6096" y="8788"/>
                  </a:lnTo>
                  <a:lnTo>
                    <a:pt x="6096" y="11722"/>
                  </a:lnTo>
                  <a:lnTo>
                    <a:pt x="6096" y="14655"/>
                  </a:lnTo>
                  <a:lnTo>
                    <a:pt x="6096" y="20510"/>
                  </a:lnTo>
                  <a:lnTo>
                    <a:pt x="6096" y="23444"/>
                  </a:lnTo>
                  <a:lnTo>
                    <a:pt x="9144" y="26377"/>
                  </a:lnTo>
                  <a:lnTo>
                    <a:pt x="12192" y="29311"/>
                  </a:lnTo>
                  <a:lnTo>
                    <a:pt x="15240" y="32232"/>
                  </a:lnTo>
                  <a:lnTo>
                    <a:pt x="18288" y="32232"/>
                  </a:lnTo>
                  <a:lnTo>
                    <a:pt x="21336" y="32232"/>
                  </a:lnTo>
                  <a:lnTo>
                    <a:pt x="24384" y="29311"/>
                  </a:lnTo>
                  <a:lnTo>
                    <a:pt x="27432" y="26377"/>
                  </a:lnTo>
                  <a:lnTo>
                    <a:pt x="30480" y="234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948421" y="2824733"/>
              <a:ext cx="21590" cy="58419"/>
            </a:xfrm>
            <a:custGeom>
              <a:avLst/>
              <a:gdLst/>
              <a:ahLst/>
              <a:cxnLst/>
              <a:rect l="l" t="t" r="r" b="b"/>
              <a:pathLst>
                <a:path w="21589" h="58419">
                  <a:moveTo>
                    <a:pt x="21336" y="54864"/>
                  </a:moveTo>
                  <a:lnTo>
                    <a:pt x="15252" y="54864"/>
                  </a:lnTo>
                  <a:lnTo>
                    <a:pt x="15252" y="6096"/>
                  </a:lnTo>
                  <a:lnTo>
                    <a:pt x="15252" y="0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9156" y="9144"/>
                  </a:lnTo>
                  <a:lnTo>
                    <a:pt x="9156" y="54864"/>
                  </a:lnTo>
                  <a:lnTo>
                    <a:pt x="3048" y="54864"/>
                  </a:lnTo>
                  <a:lnTo>
                    <a:pt x="3048" y="57912"/>
                  </a:lnTo>
                  <a:lnTo>
                    <a:pt x="21336" y="57912"/>
                  </a:lnTo>
                  <a:lnTo>
                    <a:pt x="21336" y="5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948432" y="2824734"/>
              <a:ext cx="21590" cy="58419"/>
            </a:xfrm>
            <a:custGeom>
              <a:avLst/>
              <a:gdLst/>
              <a:ahLst/>
              <a:cxnLst/>
              <a:rect l="l" t="t" r="r" b="b"/>
              <a:pathLst>
                <a:path w="21589" h="58419">
                  <a:moveTo>
                    <a:pt x="0" y="6096"/>
                  </a:moveTo>
                  <a:lnTo>
                    <a:pt x="15240" y="0"/>
                  </a:lnTo>
                  <a:lnTo>
                    <a:pt x="15240" y="48768"/>
                  </a:lnTo>
                  <a:lnTo>
                    <a:pt x="15240" y="51816"/>
                  </a:lnTo>
                  <a:lnTo>
                    <a:pt x="15240" y="54864"/>
                  </a:lnTo>
                  <a:lnTo>
                    <a:pt x="18288" y="54864"/>
                  </a:lnTo>
                  <a:lnTo>
                    <a:pt x="21336" y="54864"/>
                  </a:lnTo>
                  <a:lnTo>
                    <a:pt x="21336" y="57912"/>
                  </a:lnTo>
                  <a:lnTo>
                    <a:pt x="3048" y="57912"/>
                  </a:lnTo>
                  <a:lnTo>
                    <a:pt x="3048" y="54864"/>
                  </a:lnTo>
                  <a:lnTo>
                    <a:pt x="6096" y="54864"/>
                  </a:lnTo>
                  <a:lnTo>
                    <a:pt x="9144" y="54864"/>
                  </a:lnTo>
                  <a:lnTo>
                    <a:pt x="9144" y="48768"/>
                  </a:lnTo>
                  <a:lnTo>
                    <a:pt x="9144" y="15240"/>
                  </a:lnTo>
                  <a:lnTo>
                    <a:pt x="9144" y="9144"/>
                  </a:lnTo>
                  <a:lnTo>
                    <a:pt x="6096" y="6096"/>
                  </a:lnTo>
                  <a:lnTo>
                    <a:pt x="3048" y="6096"/>
                  </a:lnTo>
                  <a:lnTo>
                    <a:pt x="0" y="9144"/>
                  </a:lnTo>
                  <a:lnTo>
                    <a:pt x="0" y="60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81962" y="2824733"/>
              <a:ext cx="79375" cy="58419"/>
            </a:xfrm>
            <a:custGeom>
              <a:avLst/>
              <a:gdLst/>
              <a:ahLst/>
              <a:cxnLst/>
              <a:rect l="l" t="t" r="r" b="b"/>
              <a:pathLst>
                <a:path w="79375" h="58419">
                  <a:moveTo>
                    <a:pt x="41148" y="33528"/>
                  </a:moveTo>
                  <a:lnTo>
                    <a:pt x="0" y="33528"/>
                  </a:lnTo>
                  <a:lnTo>
                    <a:pt x="0" y="36576"/>
                  </a:lnTo>
                  <a:lnTo>
                    <a:pt x="41148" y="36576"/>
                  </a:lnTo>
                  <a:lnTo>
                    <a:pt x="41148" y="33528"/>
                  </a:lnTo>
                  <a:close/>
                </a:path>
                <a:path w="79375" h="58419">
                  <a:moveTo>
                    <a:pt x="41148" y="21336"/>
                  </a:moveTo>
                  <a:lnTo>
                    <a:pt x="0" y="21336"/>
                  </a:lnTo>
                  <a:lnTo>
                    <a:pt x="0" y="24396"/>
                  </a:lnTo>
                  <a:lnTo>
                    <a:pt x="41148" y="24396"/>
                  </a:lnTo>
                  <a:lnTo>
                    <a:pt x="41148" y="21336"/>
                  </a:lnTo>
                  <a:close/>
                </a:path>
                <a:path w="79375" h="58419">
                  <a:moveTo>
                    <a:pt x="79248" y="36576"/>
                  </a:moveTo>
                  <a:lnTo>
                    <a:pt x="73406" y="36576"/>
                  </a:lnTo>
                  <a:lnTo>
                    <a:pt x="73406" y="0"/>
                  </a:lnTo>
                  <a:lnTo>
                    <a:pt x="67564" y="0"/>
                  </a:lnTo>
                  <a:lnTo>
                    <a:pt x="64643" y="4572"/>
                  </a:lnTo>
                  <a:lnTo>
                    <a:pt x="64643" y="9144"/>
                  </a:lnTo>
                  <a:lnTo>
                    <a:pt x="64643" y="36576"/>
                  </a:lnTo>
                  <a:lnTo>
                    <a:pt x="50038" y="36576"/>
                  </a:lnTo>
                  <a:lnTo>
                    <a:pt x="64643" y="9144"/>
                  </a:lnTo>
                  <a:lnTo>
                    <a:pt x="64643" y="4572"/>
                  </a:lnTo>
                  <a:lnTo>
                    <a:pt x="44196" y="36576"/>
                  </a:lnTo>
                  <a:lnTo>
                    <a:pt x="44196" y="42672"/>
                  </a:lnTo>
                  <a:lnTo>
                    <a:pt x="64643" y="42672"/>
                  </a:lnTo>
                  <a:lnTo>
                    <a:pt x="64643" y="57912"/>
                  </a:lnTo>
                  <a:lnTo>
                    <a:pt x="73406" y="57912"/>
                  </a:lnTo>
                  <a:lnTo>
                    <a:pt x="73406" y="42672"/>
                  </a:lnTo>
                  <a:lnTo>
                    <a:pt x="79248" y="42672"/>
                  </a:lnTo>
                  <a:lnTo>
                    <a:pt x="79248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026156" y="2824734"/>
              <a:ext cx="35560" cy="58419"/>
            </a:xfrm>
            <a:custGeom>
              <a:avLst/>
              <a:gdLst/>
              <a:ahLst/>
              <a:cxnLst/>
              <a:rect l="l" t="t" r="r" b="b"/>
              <a:pathLst>
                <a:path w="35560" h="58419">
                  <a:moveTo>
                    <a:pt x="35051" y="36575"/>
                  </a:moveTo>
                  <a:lnTo>
                    <a:pt x="35051" y="42671"/>
                  </a:lnTo>
                  <a:lnTo>
                    <a:pt x="29209" y="42671"/>
                  </a:lnTo>
                  <a:lnTo>
                    <a:pt x="29209" y="57911"/>
                  </a:lnTo>
                  <a:lnTo>
                    <a:pt x="20446" y="57911"/>
                  </a:lnTo>
                  <a:lnTo>
                    <a:pt x="20446" y="42671"/>
                  </a:lnTo>
                  <a:lnTo>
                    <a:pt x="0" y="42671"/>
                  </a:lnTo>
                  <a:lnTo>
                    <a:pt x="0" y="36575"/>
                  </a:lnTo>
                  <a:lnTo>
                    <a:pt x="23367" y="0"/>
                  </a:lnTo>
                  <a:lnTo>
                    <a:pt x="29209" y="0"/>
                  </a:lnTo>
                  <a:lnTo>
                    <a:pt x="29209" y="36575"/>
                  </a:lnTo>
                  <a:lnTo>
                    <a:pt x="35051" y="36575"/>
                  </a:lnTo>
                  <a:close/>
                </a:path>
                <a:path w="35560" h="58419">
                  <a:moveTo>
                    <a:pt x="20446" y="36575"/>
                  </a:moveTo>
                  <a:lnTo>
                    <a:pt x="20446" y="9143"/>
                  </a:lnTo>
                  <a:lnTo>
                    <a:pt x="5841" y="36575"/>
                  </a:lnTo>
                  <a:lnTo>
                    <a:pt x="20446" y="36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67293" y="2824733"/>
              <a:ext cx="36830" cy="58419"/>
            </a:xfrm>
            <a:custGeom>
              <a:avLst/>
              <a:gdLst/>
              <a:ahLst/>
              <a:cxnLst/>
              <a:rect l="l" t="t" r="r" b="b"/>
              <a:pathLst>
                <a:path w="36830" h="58419">
                  <a:moveTo>
                    <a:pt x="36576" y="18288"/>
                  </a:moveTo>
                  <a:lnTo>
                    <a:pt x="30480" y="6096"/>
                  </a:lnTo>
                  <a:lnTo>
                    <a:pt x="27432" y="3048"/>
                  </a:lnTo>
                  <a:lnTo>
                    <a:pt x="27432" y="12192"/>
                  </a:lnTo>
                  <a:lnTo>
                    <a:pt x="27432" y="45720"/>
                  </a:lnTo>
                  <a:lnTo>
                    <a:pt x="24384" y="48768"/>
                  </a:lnTo>
                  <a:lnTo>
                    <a:pt x="24384" y="51816"/>
                  </a:lnTo>
                  <a:lnTo>
                    <a:pt x="21336" y="51816"/>
                  </a:lnTo>
                  <a:lnTo>
                    <a:pt x="21336" y="54864"/>
                  </a:lnTo>
                  <a:lnTo>
                    <a:pt x="15240" y="54864"/>
                  </a:lnTo>
                  <a:lnTo>
                    <a:pt x="12192" y="51816"/>
                  </a:lnTo>
                  <a:lnTo>
                    <a:pt x="12192" y="48768"/>
                  </a:lnTo>
                  <a:lnTo>
                    <a:pt x="9144" y="45720"/>
                  </a:lnTo>
                  <a:lnTo>
                    <a:pt x="9144" y="15240"/>
                  </a:lnTo>
                  <a:lnTo>
                    <a:pt x="12192" y="12192"/>
                  </a:lnTo>
                  <a:lnTo>
                    <a:pt x="12192" y="9144"/>
                  </a:lnTo>
                  <a:lnTo>
                    <a:pt x="15240" y="6096"/>
                  </a:lnTo>
                  <a:lnTo>
                    <a:pt x="15240" y="3048"/>
                  </a:lnTo>
                  <a:lnTo>
                    <a:pt x="21336" y="3048"/>
                  </a:lnTo>
                  <a:lnTo>
                    <a:pt x="21336" y="6096"/>
                  </a:lnTo>
                  <a:lnTo>
                    <a:pt x="24384" y="6096"/>
                  </a:lnTo>
                  <a:lnTo>
                    <a:pt x="24384" y="9144"/>
                  </a:lnTo>
                  <a:lnTo>
                    <a:pt x="27432" y="12192"/>
                  </a:lnTo>
                  <a:lnTo>
                    <a:pt x="27432" y="3048"/>
                  </a:lnTo>
                  <a:lnTo>
                    <a:pt x="21336" y="0"/>
                  </a:lnTo>
                  <a:lnTo>
                    <a:pt x="15240" y="0"/>
                  </a:lnTo>
                  <a:lnTo>
                    <a:pt x="3048" y="12192"/>
                  </a:lnTo>
                  <a:lnTo>
                    <a:pt x="3048" y="18288"/>
                  </a:lnTo>
                  <a:lnTo>
                    <a:pt x="0" y="24384"/>
                  </a:lnTo>
                  <a:lnTo>
                    <a:pt x="0" y="36576"/>
                  </a:lnTo>
                  <a:lnTo>
                    <a:pt x="9144" y="54864"/>
                  </a:lnTo>
                  <a:lnTo>
                    <a:pt x="12192" y="57912"/>
                  </a:lnTo>
                  <a:lnTo>
                    <a:pt x="24384" y="57912"/>
                  </a:lnTo>
                  <a:lnTo>
                    <a:pt x="27432" y="54864"/>
                  </a:lnTo>
                  <a:lnTo>
                    <a:pt x="30480" y="51816"/>
                  </a:lnTo>
                  <a:lnTo>
                    <a:pt x="30480" y="48768"/>
                  </a:lnTo>
                  <a:lnTo>
                    <a:pt x="33528" y="45720"/>
                  </a:lnTo>
                  <a:lnTo>
                    <a:pt x="33528" y="39624"/>
                  </a:lnTo>
                  <a:lnTo>
                    <a:pt x="36576" y="36576"/>
                  </a:lnTo>
                  <a:lnTo>
                    <a:pt x="36576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067304" y="2824734"/>
              <a:ext cx="36830" cy="58419"/>
            </a:xfrm>
            <a:custGeom>
              <a:avLst/>
              <a:gdLst/>
              <a:ahLst/>
              <a:cxnLst/>
              <a:rect l="l" t="t" r="r" b="b"/>
              <a:pathLst>
                <a:path w="36830" h="58419">
                  <a:moveTo>
                    <a:pt x="0" y="30479"/>
                  </a:moveTo>
                  <a:lnTo>
                    <a:pt x="0" y="24383"/>
                  </a:lnTo>
                  <a:lnTo>
                    <a:pt x="3048" y="18287"/>
                  </a:lnTo>
                  <a:lnTo>
                    <a:pt x="3048" y="12191"/>
                  </a:lnTo>
                  <a:lnTo>
                    <a:pt x="6096" y="9143"/>
                  </a:lnTo>
                  <a:lnTo>
                    <a:pt x="9144" y="6095"/>
                  </a:lnTo>
                  <a:lnTo>
                    <a:pt x="12192" y="3047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7432" y="3047"/>
                  </a:lnTo>
                  <a:lnTo>
                    <a:pt x="30480" y="6095"/>
                  </a:lnTo>
                  <a:lnTo>
                    <a:pt x="33528" y="12191"/>
                  </a:lnTo>
                  <a:lnTo>
                    <a:pt x="36576" y="18287"/>
                  </a:lnTo>
                  <a:lnTo>
                    <a:pt x="36576" y="27431"/>
                  </a:lnTo>
                  <a:lnTo>
                    <a:pt x="36576" y="36575"/>
                  </a:lnTo>
                  <a:lnTo>
                    <a:pt x="33528" y="39623"/>
                  </a:lnTo>
                  <a:lnTo>
                    <a:pt x="33528" y="45719"/>
                  </a:lnTo>
                  <a:lnTo>
                    <a:pt x="30480" y="48767"/>
                  </a:lnTo>
                  <a:lnTo>
                    <a:pt x="30480" y="51815"/>
                  </a:lnTo>
                  <a:lnTo>
                    <a:pt x="27432" y="54863"/>
                  </a:lnTo>
                  <a:lnTo>
                    <a:pt x="24384" y="57911"/>
                  </a:lnTo>
                  <a:lnTo>
                    <a:pt x="21336" y="57911"/>
                  </a:lnTo>
                  <a:lnTo>
                    <a:pt x="18288" y="57911"/>
                  </a:lnTo>
                  <a:lnTo>
                    <a:pt x="12192" y="57911"/>
                  </a:lnTo>
                  <a:lnTo>
                    <a:pt x="9144" y="54863"/>
                  </a:lnTo>
                  <a:lnTo>
                    <a:pt x="6096" y="48767"/>
                  </a:lnTo>
                  <a:lnTo>
                    <a:pt x="3048" y="42671"/>
                  </a:lnTo>
                  <a:lnTo>
                    <a:pt x="0" y="36575"/>
                  </a:lnTo>
                  <a:lnTo>
                    <a:pt x="0" y="30479"/>
                  </a:lnTo>
                  <a:close/>
                </a:path>
                <a:path w="36830" h="58419">
                  <a:moveTo>
                    <a:pt x="9144" y="30479"/>
                  </a:moveTo>
                  <a:lnTo>
                    <a:pt x="9144" y="39623"/>
                  </a:lnTo>
                  <a:lnTo>
                    <a:pt x="9144" y="45719"/>
                  </a:lnTo>
                  <a:lnTo>
                    <a:pt x="12192" y="48767"/>
                  </a:lnTo>
                  <a:lnTo>
                    <a:pt x="12192" y="51815"/>
                  </a:lnTo>
                  <a:lnTo>
                    <a:pt x="15240" y="54863"/>
                  </a:lnTo>
                  <a:lnTo>
                    <a:pt x="18288" y="54863"/>
                  </a:lnTo>
                  <a:lnTo>
                    <a:pt x="21336" y="54863"/>
                  </a:lnTo>
                  <a:lnTo>
                    <a:pt x="21336" y="51815"/>
                  </a:lnTo>
                  <a:lnTo>
                    <a:pt x="24384" y="51815"/>
                  </a:lnTo>
                  <a:lnTo>
                    <a:pt x="24384" y="48767"/>
                  </a:lnTo>
                  <a:lnTo>
                    <a:pt x="27432" y="45719"/>
                  </a:lnTo>
                  <a:lnTo>
                    <a:pt x="27432" y="27431"/>
                  </a:lnTo>
                  <a:lnTo>
                    <a:pt x="27432" y="12191"/>
                  </a:lnTo>
                  <a:lnTo>
                    <a:pt x="24384" y="9143"/>
                  </a:lnTo>
                  <a:lnTo>
                    <a:pt x="24384" y="6095"/>
                  </a:lnTo>
                  <a:lnTo>
                    <a:pt x="21336" y="6095"/>
                  </a:lnTo>
                  <a:lnTo>
                    <a:pt x="21336" y="3047"/>
                  </a:lnTo>
                  <a:lnTo>
                    <a:pt x="18288" y="3047"/>
                  </a:lnTo>
                  <a:lnTo>
                    <a:pt x="15240" y="3047"/>
                  </a:lnTo>
                  <a:lnTo>
                    <a:pt x="15240" y="6095"/>
                  </a:lnTo>
                  <a:lnTo>
                    <a:pt x="12192" y="9143"/>
                  </a:lnTo>
                  <a:lnTo>
                    <a:pt x="12192" y="12191"/>
                  </a:lnTo>
                  <a:lnTo>
                    <a:pt x="9144" y="15239"/>
                  </a:lnTo>
                  <a:lnTo>
                    <a:pt x="9144" y="30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1198" y="3645408"/>
              <a:ext cx="198118" cy="57917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1698" y="4425692"/>
              <a:ext cx="199644" cy="5791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24326" y="4351020"/>
              <a:ext cx="227074" cy="5791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50206" y="5131304"/>
              <a:ext cx="230122" cy="57914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2367521" y="3573017"/>
              <a:ext cx="21590" cy="50800"/>
            </a:xfrm>
            <a:custGeom>
              <a:avLst/>
              <a:gdLst/>
              <a:ahLst/>
              <a:cxnLst/>
              <a:rect l="l" t="t" r="r" b="b"/>
              <a:pathLst>
                <a:path w="21589" h="50800">
                  <a:moveTo>
                    <a:pt x="12204" y="0"/>
                  </a:moveTo>
                  <a:lnTo>
                    <a:pt x="9156" y="2959"/>
                  </a:lnTo>
                  <a:lnTo>
                    <a:pt x="9156" y="5918"/>
                  </a:lnTo>
                  <a:lnTo>
                    <a:pt x="3048" y="11836"/>
                  </a:lnTo>
                  <a:lnTo>
                    <a:pt x="12204" y="11836"/>
                  </a:lnTo>
                  <a:lnTo>
                    <a:pt x="12204" y="0"/>
                  </a:lnTo>
                  <a:close/>
                </a:path>
                <a:path w="21589" h="50800">
                  <a:moveTo>
                    <a:pt x="21348" y="41414"/>
                  </a:moveTo>
                  <a:lnTo>
                    <a:pt x="18300" y="41414"/>
                  </a:lnTo>
                  <a:lnTo>
                    <a:pt x="18300" y="44373"/>
                  </a:lnTo>
                  <a:lnTo>
                    <a:pt x="15252" y="44373"/>
                  </a:lnTo>
                  <a:lnTo>
                    <a:pt x="12204" y="41414"/>
                  </a:lnTo>
                  <a:lnTo>
                    <a:pt x="12204" y="14795"/>
                  </a:lnTo>
                  <a:lnTo>
                    <a:pt x="21336" y="14795"/>
                  </a:lnTo>
                  <a:lnTo>
                    <a:pt x="21336" y="11849"/>
                  </a:lnTo>
                  <a:lnTo>
                    <a:pt x="0" y="11849"/>
                  </a:lnTo>
                  <a:lnTo>
                    <a:pt x="0" y="14795"/>
                  </a:lnTo>
                  <a:lnTo>
                    <a:pt x="6096" y="14795"/>
                  </a:lnTo>
                  <a:lnTo>
                    <a:pt x="6096" y="47332"/>
                  </a:lnTo>
                  <a:lnTo>
                    <a:pt x="9156" y="47332"/>
                  </a:lnTo>
                  <a:lnTo>
                    <a:pt x="12204" y="50292"/>
                  </a:lnTo>
                  <a:lnTo>
                    <a:pt x="15252" y="50292"/>
                  </a:lnTo>
                  <a:lnTo>
                    <a:pt x="15252" y="47332"/>
                  </a:lnTo>
                  <a:lnTo>
                    <a:pt x="18300" y="47332"/>
                  </a:lnTo>
                  <a:lnTo>
                    <a:pt x="21348" y="44373"/>
                  </a:lnTo>
                  <a:lnTo>
                    <a:pt x="21348" y="41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367532" y="3573018"/>
              <a:ext cx="21590" cy="50800"/>
            </a:xfrm>
            <a:custGeom>
              <a:avLst/>
              <a:gdLst/>
              <a:ahLst/>
              <a:cxnLst/>
              <a:rect l="l" t="t" r="r" b="b"/>
              <a:pathLst>
                <a:path w="21589" h="50800">
                  <a:moveTo>
                    <a:pt x="12192" y="0"/>
                  </a:moveTo>
                  <a:lnTo>
                    <a:pt x="12192" y="11836"/>
                  </a:lnTo>
                  <a:lnTo>
                    <a:pt x="21336" y="11836"/>
                  </a:lnTo>
                  <a:lnTo>
                    <a:pt x="21336" y="14795"/>
                  </a:lnTo>
                  <a:lnTo>
                    <a:pt x="12192" y="14795"/>
                  </a:lnTo>
                  <a:lnTo>
                    <a:pt x="12192" y="38455"/>
                  </a:lnTo>
                  <a:lnTo>
                    <a:pt x="12192" y="41414"/>
                  </a:lnTo>
                  <a:lnTo>
                    <a:pt x="15240" y="44373"/>
                  </a:lnTo>
                  <a:lnTo>
                    <a:pt x="18288" y="44373"/>
                  </a:lnTo>
                  <a:lnTo>
                    <a:pt x="18288" y="41414"/>
                  </a:lnTo>
                  <a:lnTo>
                    <a:pt x="21336" y="41414"/>
                  </a:lnTo>
                  <a:lnTo>
                    <a:pt x="21336" y="44373"/>
                  </a:lnTo>
                  <a:lnTo>
                    <a:pt x="18288" y="47332"/>
                  </a:lnTo>
                  <a:lnTo>
                    <a:pt x="15240" y="47332"/>
                  </a:lnTo>
                  <a:lnTo>
                    <a:pt x="15240" y="50292"/>
                  </a:lnTo>
                  <a:lnTo>
                    <a:pt x="12192" y="50292"/>
                  </a:lnTo>
                  <a:lnTo>
                    <a:pt x="9144" y="47332"/>
                  </a:lnTo>
                  <a:lnTo>
                    <a:pt x="6096" y="47332"/>
                  </a:lnTo>
                  <a:lnTo>
                    <a:pt x="6096" y="44373"/>
                  </a:lnTo>
                  <a:lnTo>
                    <a:pt x="6096" y="38455"/>
                  </a:lnTo>
                  <a:lnTo>
                    <a:pt x="6096" y="14795"/>
                  </a:lnTo>
                  <a:lnTo>
                    <a:pt x="0" y="14795"/>
                  </a:lnTo>
                  <a:lnTo>
                    <a:pt x="0" y="11836"/>
                  </a:lnTo>
                  <a:lnTo>
                    <a:pt x="3048" y="11836"/>
                  </a:lnTo>
                  <a:lnTo>
                    <a:pt x="6096" y="8877"/>
                  </a:lnTo>
                  <a:lnTo>
                    <a:pt x="9144" y="5918"/>
                  </a:lnTo>
                  <a:lnTo>
                    <a:pt x="9144" y="2959"/>
                  </a:lnTo>
                  <a:lnTo>
                    <a:pt x="1219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401060" y="3566918"/>
              <a:ext cx="15240" cy="53340"/>
            </a:xfrm>
            <a:custGeom>
              <a:avLst/>
              <a:gdLst/>
              <a:ahLst/>
              <a:cxnLst/>
              <a:rect l="l" t="t" r="r" b="b"/>
              <a:pathLst>
                <a:path w="15239" h="53339">
                  <a:moveTo>
                    <a:pt x="12193" y="0"/>
                  </a:moveTo>
                  <a:lnTo>
                    <a:pt x="0" y="5929"/>
                  </a:lnTo>
                  <a:lnTo>
                    <a:pt x="6097" y="5929"/>
                  </a:lnTo>
                  <a:lnTo>
                    <a:pt x="6097" y="53340"/>
                  </a:lnTo>
                  <a:lnTo>
                    <a:pt x="15241" y="53340"/>
                  </a:lnTo>
                  <a:lnTo>
                    <a:pt x="15241" y="50380"/>
                  </a:lnTo>
                  <a:lnTo>
                    <a:pt x="12193" y="50380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01060" y="3566918"/>
              <a:ext cx="21590" cy="53340"/>
            </a:xfrm>
            <a:custGeom>
              <a:avLst/>
              <a:gdLst/>
              <a:ahLst/>
              <a:cxnLst/>
              <a:rect l="l" t="t" r="r" b="b"/>
              <a:pathLst>
                <a:path w="21589" h="53339">
                  <a:moveTo>
                    <a:pt x="0" y="5930"/>
                  </a:moveTo>
                  <a:lnTo>
                    <a:pt x="12192" y="0"/>
                  </a:lnTo>
                  <a:lnTo>
                    <a:pt x="12192" y="44449"/>
                  </a:lnTo>
                  <a:lnTo>
                    <a:pt x="12192" y="50380"/>
                  </a:lnTo>
                  <a:lnTo>
                    <a:pt x="15240" y="50380"/>
                  </a:lnTo>
                  <a:lnTo>
                    <a:pt x="15240" y="53340"/>
                  </a:lnTo>
                  <a:lnTo>
                    <a:pt x="21336" y="53340"/>
                  </a:lnTo>
                  <a:lnTo>
                    <a:pt x="0" y="53340"/>
                  </a:lnTo>
                  <a:lnTo>
                    <a:pt x="3048" y="53340"/>
                  </a:lnTo>
                  <a:lnTo>
                    <a:pt x="6096" y="53340"/>
                  </a:lnTo>
                  <a:lnTo>
                    <a:pt x="6096" y="50380"/>
                  </a:lnTo>
                  <a:lnTo>
                    <a:pt x="6096" y="44449"/>
                  </a:lnTo>
                  <a:lnTo>
                    <a:pt x="6096" y="14820"/>
                  </a:lnTo>
                  <a:lnTo>
                    <a:pt x="6096" y="8889"/>
                  </a:lnTo>
                  <a:lnTo>
                    <a:pt x="6096" y="5930"/>
                  </a:lnTo>
                  <a:lnTo>
                    <a:pt x="3048" y="5930"/>
                  </a:lnTo>
                  <a:lnTo>
                    <a:pt x="0" y="5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431529" y="3585209"/>
              <a:ext cx="44450" cy="18415"/>
            </a:xfrm>
            <a:custGeom>
              <a:avLst/>
              <a:gdLst/>
              <a:ahLst/>
              <a:cxnLst/>
              <a:rect l="l" t="t" r="r" b="b"/>
              <a:pathLst>
                <a:path w="44450" h="18414">
                  <a:moveTo>
                    <a:pt x="44196" y="15240"/>
                  </a:moveTo>
                  <a:lnTo>
                    <a:pt x="0" y="15240"/>
                  </a:lnTo>
                  <a:lnTo>
                    <a:pt x="0" y="18288"/>
                  </a:lnTo>
                  <a:lnTo>
                    <a:pt x="44196" y="18288"/>
                  </a:lnTo>
                  <a:lnTo>
                    <a:pt x="44196" y="15240"/>
                  </a:lnTo>
                  <a:close/>
                </a:path>
                <a:path w="44450" h="18414">
                  <a:moveTo>
                    <a:pt x="44196" y="0"/>
                  </a:moveTo>
                  <a:lnTo>
                    <a:pt x="0" y="0"/>
                  </a:lnTo>
                  <a:lnTo>
                    <a:pt x="0" y="3060"/>
                  </a:lnTo>
                  <a:lnTo>
                    <a:pt x="44196" y="3060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431540" y="3585210"/>
              <a:ext cx="44450" cy="18415"/>
            </a:xfrm>
            <a:custGeom>
              <a:avLst/>
              <a:gdLst/>
              <a:ahLst/>
              <a:cxnLst/>
              <a:rect l="l" t="t" r="r" b="b"/>
              <a:pathLst>
                <a:path w="44450" h="18414">
                  <a:moveTo>
                    <a:pt x="0" y="0"/>
                  </a:moveTo>
                  <a:lnTo>
                    <a:pt x="44195" y="0"/>
                  </a:lnTo>
                  <a:lnTo>
                    <a:pt x="44195" y="3048"/>
                  </a:lnTo>
                  <a:lnTo>
                    <a:pt x="0" y="3048"/>
                  </a:lnTo>
                  <a:lnTo>
                    <a:pt x="0" y="0"/>
                  </a:lnTo>
                  <a:close/>
                </a:path>
                <a:path w="44450" h="18414">
                  <a:moveTo>
                    <a:pt x="0" y="15239"/>
                  </a:moveTo>
                  <a:lnTo>
                    <a:pt x="44195" y="15239"/>
                  </a:lnTo>
                  <a:lnTo>
                    <a:pt x="44195" y="18287"/>
                  </a:lnTo>
                  <a:lnTo>
                    <a:pt x="0" y="18287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484880" y="3566918"/>
              <a:ext cx="15240" cy="53340"/>
            </a:xfrm>
            <a:custGeom>
              <a:avLst/>
              <a:gdLst/>
              <a:ahLst/>
              <a:cxnLst/>
              <a:rect l="l" t="t" r="r" b="b"/>
              <a:pathLst>
                <a:path w="15239" h="53339">
                  <a:moveTo>
                    <a:pt x="15241" y="0"/>
                  </a:moveTo>
                  <a:lnTo>
                    <a:pt x="0" y="5929"/>
                  </a:lnTo>
                  <a:lnTo>
                    <a:pt x="9145" y="5929"/>
                  </a:lnTo>
                  <a:lnTo>
                    <a:pt x="9145" y="50380"/>
                  </a:lnTo>
                  <a:lnTo>
                    <a:pt x="6097" y="53340"/>
                  </a:lnTo>
                  <a:lnTo>
                    <a:pt x="15241" y="5334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484880" y="3566918"/>
              <a:ext cx="21590" cy="53340"/>
            </a:xfrm>
            <a:custGeom>
              <a:avLst/>
              <a:gdLst/>
              <a:ahLst/>
              <a:cxnLst/>
              <a:rect l="l" t="t" r="r" b="b"/>
              <a:pathLst>
                <a:path w="21589" h="53339">
                  <a:moveTo>
                    <a:pt x="0" y="5930"/>
                  </a:moveTo>
                  <a:lnTo>
                    <a:pt x="15240" y="0"/>
                  </a:lnTo>
                  <a:lnTo>
                    <a:pt x="15240" y="44449"/>
                  </a:lnTo>
                  <a:lnTo>
                    <a:pt x="15240" y="50380"/>
                  </a:lnTo>
                  <a:lnTo>
                    <a:pt x="15240" y="53340"/>
                  </a:lnTo>
                  <a:lnTo>
                    <a:pt x="18288" y="53340"/>
                  </a:lnTo>
                  <a:lnTo>
                    <a:pt x="21336" y="53340"/>
                  </a:lnTo>
                  <a:lnTo>
                    <a:pt x="0" y="53340"/>
                  </a:lnTo>
                  <a:lnTo>
                    <a:pt x="6096" y="53340"/>
                  </a:lnTo>
                  <a:lnTo>
                    <a:pt x="9144" y="50380"/>
                  </a:lnTo>
                  <a:lnTo>
                    <a:pt x="9144" y="44449"/>
                  </a:lnTo>
                  <a:lnTo>
                    <a:pt x="9144" y="14820"/>
                  </a:lnTo>
                  <a:lnTo>
                    <a:pt x="9144" y="8889"/>
                  </a:lnTo>
                  <a:lnTo>
                    <a:pt x="9144" y="5930"/>
                  </a:lnTo>
                  <a:lnTo>
                    <a:pt x="6096" y="5930"/>
                  </a:lnTo>
                  <a:lnTo>
                    <a:pt x="0" y="5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519921" y="356693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5" h="56514">
                  <a:moveTo>
                    <a:pt x="33528" y="17805"/>
                  </a:moveTo>
                  <a:lnTo>
                    <a:pt x="27432" y="5918"/>
                  </a:lnTo>
                  <a:lnTo>
                    <a:pt x="24396" y="2959"/>
                  </a:lnTo>
                  <a:lnTo>
                    <a:pt x="24384" y="5918"/>
                  </a:lnTo>
                  <a:lnTo>
                    <a:pt x="24384" y="47485"/>
                  </a:lnTo>
                  <a:lnTo>
                    <a:pt x="21336" y="50444"/>
                  </a:lnTo>
                  <a:lnTo>
                    <a:pt x="18288" y="50444"/>
                  </a:lnTo>
                  <a:lnTo>
                    <a:pt x="18288" y="53416"/>
                  </a:lnTo>
                  <a:lnTo>
                    <a:pt x="12192" y="53416"/>
                  </a:lnTo>
                  <a:lnTo>
                    <a:pt x="12192" y="50444"/>
                  </a:lnTo>
                  <a:lnTo>
                    <a:pt x="9144" y="47485"/>
                  </a:lnTo>
                  <a:lnTo>
                    <a:pt x="9144" y="41541"/>
                  </a:lnTo>
                  <a:lnTo>
                    <a:pt x="6096" y="35610"/>
                  </a:lnTo>
                  <a:lnTo>
                    <a:pt x="6096" y="20777"/>
                  </a:lnTo>
                  <a:lnTo>
                    <a:pt x="9144" y="14833"/>
                  </a:lnTo>
                  <a:lnTo>
                    <a:pt x="9144" y="5918"/>
                  </a:lnTo>
                  <a:lnTo>
                    <a:pt x="12192" y="5918"/>
                  </a:lnTo>
                  <a:lnTo>
                    <a:pt x="12192" y="2959"/>
                  </a:lnTo>
                  <a:lnTo>
                    <a:pt x="21336" y="2959"/>
                  </a:lnTo>
                  <a:lnTo>
                    <a:pt x="21336" y="5918"/>
                  </a:lnTo>
                  <a:lnTo>
                    <a:pt x="24384" y="5918"/>
                  </a:lnTo>
                  <a:lnTo>
                    <a:pt x="24384" y="2959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3048" y="8890"/>
                  </a:lnTo>
                  <a:lnTo>
                    <a:pt x="3048" y="11874"/>
                  </a:lnTo>
                  <a:lnTo>
                    <a:pt x="0" y="17805"/>
                  </a:lnTo>
                  <a:lnTo>
                    <a:pt x="0" y="41541"/>
                  </a:lnTo>
                  <a:lnTo>
                    <a:pt x="6096" y="53416"/>
                  </a:lnTo>
                  <a:lnTo>
                    <a:pt x="12192" y="56388"/>
                  </a:lnTo>
                  <a:lnTo>
                    <a:pt x="18288" y="56388"/>
                  </a:lnTo>
                  <a:lnTo>
                    <a:pt x="21336" y="53416"/>
                  </a:lnTo>
                  <a:lnTo>
                    <a:pt x="24384" y="53416"/>
                  </a:lnTo>
                  <a:lnTo>
                    <a:pt x="30480" y="47485"/>
                  </a:lnTo>
                  <a:lnTo>
                    <a:pt x="30480" y="41541"/>
                  </a:lnTo>
                  <a:lnTo>
                    <a:pt x="33528" y="38582"/>
                  </a:lnTo>
                  <a:lnTo>
                    <a:pt x="33528" y="17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519932" y="356692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5" h="56514">
                  <a:moveTo>
                    <a:pt x="0" y="26708"/>
                  </a:moveTo>
                  <a:lnTo>
                    <a:pt x="0" y="20777"/>
                  </a:lnTo>
                  <a:lnTo>
                    <a:pt x="0" y="17805"/>
                  </a:lnTo>
                  <a:lnTo>
                    <a:pt x="3048" y="11874"/>
                  </a:lnTo>
                  <a:lnTo>
                    <a:pt x="3048" y="8902"/>
                  </a:lnTo>
                  <a:lnTo>
                    <a:pt x="6096" y="5930"/>
                  </a:lnTo>
                  <a:lnTo>
                    <a:pt x="9144" y="297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2971"/>
                  </a:lnTo>
                  <a:lnTo>
                    <a:pt x="27432" y="5930"/>
                  </a:lnTo>
                  <a:lnTo>
                    <a:pt x="30480" y="11874"/>
                  </a:lnTo>
                  <a:lnTo>
                    <a:pt x="33528" y="17805"/>
                  </a:lnTo>
                  <a:lnTo>
                    <a:pt x="33528" y="26708"/>
                  </a:lnTo>
                  <a:lnTo>
                    <a:pt x="33528" y="32639"/>
                  </a:lnTo>
                  <a:lnTo>
                    <a:pt x="33528" y="38582"/>
                  </a:lnTo>
                  <a:lnTo>
                    <a:pt x="30480" y="41541"/>
                  </a:lnTo>
                  <a:lnTo>
                    <a:pt x="30480" y="47485"/>
                  </a:lnTo>
                  <a:lnTo>
                    <a:pt x="27432" y="50444"/>
                  </a:lnTo>
                  <a:lnTo>
                    <a:pt x="24384" y="53416"/>
                  </a:lnTo>
                  <a:lnTo>
                    <a:pt x="21336" y="53416"/>
                  </a:lnTo>
                  <a:lnTo>
                    <a:pt x="18288" y="56389"/>
                  </a:lnTo>
                  <a:lnTo>
                    <a:pt x="15240" y="56389"/>
                  </a:lnTo>
                  <a:lnTo>
                    <a:pt x="12192" y="56389"/>
                  </a:lnTo>
                  <a:lnTo>
                    <a:pt x="6096" y="53416"/>
                  </a:lnTo>
                  <a:lnTo>
                    <a:pt x="3048" y="47485"/>
                  </a:lnTo>
                  <a:lnTo>
                    <a:pt x="0" y="41541"/>
                  </a:lnTo>
                  <a:lnTo>
                    <a:pt x="0" y="35610"/>
                  </a:lnTo>
                  <a:lnTo>
                    <a:pt x="0" y="26708"/>
                  </a:lnTo>
                  <a:close/>
                </a:path>
                <a:path w="33655" h="56514">
                  <a:moveTo>
                    <a:pt x="6096" y="29679"/>
                  </a:moveTo>
                  <a:lnTo>
                    <a:pt x="6096" y="35610"/>
                  </a:lnTo>
                  <a:lnTo>
                    <a:pt x="9144" y="41541"/>
                  </a:lnTo>
                  <a:lnTo>
                    <a:pt x="9144" y="47485"/>
                  </a:lnTo>
                  <a:lnTo>
                    <a:pt x="12192" y="50444"/>
                  </a:lnTo>
                  <a:lnTo>
                    <a:pt x="12192" y="53416"/>
                  </a:lnTo>
                  <a:lnTo>
                    <a:pt x="15240" y="53416"/>
                  </a:lnTo>
                  <a:lnTo>
                    <a:pt x="18288" y="53416"/>
                  </a:lnTo>
                  <a:lnTo>
                    <a:pt x="18288" y="50444"/>
                  </a:lnTo>
                  <a:lnTo>
                    <a:pt x="21336" y="50444"/>
                  </a:lnTo>
                  <a:lnTo>
                    <a:pt x="24384" y="47485"/>
                  </a:lnTo>
                  <a:lnTo>
                    <a:pt x="24384" y="44513"/>
                  </a:lnTo>
                  <a:lnTo>
                    <a:pt x="24384" y="23736"/>
                  </a:lnTo>
                  <a:lnTo>
                    <a:pt x="24384" y="8902"/>
                  </a:lnTo>
                  <a:lnTo>
                    <a:pt x="24384" y="5930"/>
                  </a:lnTo>
                  <a:lnTo>
                    <a:pt x="21336" y="5930"/>
                  </a:lnTo>
                  <a:lnTo>
                    <a:pt x="21336" y="2971"/>
                  </a:lnTo>
                  <a:lnTo>
                    <a:pt x="15240" y="2971"/>
                  </a:lnTo>
                  <a:lnTo>
                    <a:pt x="12192" y="2971"/>
                  </a:lnTo>
                  <a:lnTo>
                    <a:pt x="12192" y="5930"/>
                  </a:lnTo>
                  <a:lnTo>
                    <a:pt x="9144" y="5930"/>
                  </a:lnTo>
                  <a:lnTo>
                    <a:pt x="9144" y="8902"/>
                  </a:lnTo>
                  <a:lnTo>
                    <a:pt x="9144" y="14833"/>
                  </a:lnTo>
                  <a:lnTo>
                    <a:pt x="6096" y="20777"/>
                  </a:lnTo>
                  <a:lnTo>
                    <a:pt x="6096" y="23736"/>
                  </a:lnTo>
                  <a:lnTo>
                    <a:pt x="6096" y="296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559545" y="356693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5" h="56514">
                  <a:moveTo>
                    <a:pt x="33528" y="11874"/>
                  </a:moveTo>
                  <a:lnTo>
                    <a:pt x="30480" y="5918"/>
                  </a:lnTo>
                  <a:lnTo>
                    <a:pt x="27432" y="4445"/>
                  </a:lnTo>
                  <a:lnTo>
                    <a:pt x="27432" y="14833"/>
                  </a:lnTo>
                  <a:lnTo>
                    <a:pt x="27432" y="38582"/>
                  </a:lnTo>
                  <a:lnTo>
                    <a:pt x="24384" y="44513"/>
                  </a:lnTo>
                  <a:lnTo>
                    <a:pt x="24384" y="50444"/>
                  </a:lnTo>
                  <a:lnTo>
                    <a:pt x="21336" y="50444"/>
                  </a:lnTo>
                  <a:lnTo>
                    <a:pt x="18288" y="53416"/>
                  </a:lnTo>
                  <a:lnTo>
                    <a:pt x="15240" y="53416"/>
                  </a:lnTo>
                  <a:lnTo>
                    <a:pt x="12192" y="50444"/>
                  </a:lnTo>
                  <a:lnTo>
                    <a:pt x="12192" y="47485"/>
                  </a:lnTo>
                  <a:lnTo>
                    <a:pt x="9144" y="41541"/>
                  </a:lnTo>
                  <a:lnTo>
                    <a:pt x="9144" y="8890"/>
                  </a:lnTo>
                  <a:lnTo>
                    <a:pt x="15240" y="2959"/>
                  </a:lnTo>
                  <a:lnTo>
                    <a:pt x="21336" y="2959"/>
                  </a:lnTo>
                  <a:lnTo>
                    <a:pt x="24384" y="5918"/>
                  </a:lnTo>
                  <a:lnTo>
                    <a:pt x="24384" y="8890"/>
                  </a:lnTo>
                  <a:lnTo>
                    <a:pt x="27432" y="14833"/>
                  </a:lnTo>
                  <a:lnTo>
                    <a:pt x="27432" y="4445"/>
                  </a:lnTo>
                  <a:lnTo>
                    <a:pt x="24384" y="2959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12192" y="2959"/>
                  </a:lnTo>
                  <a:lnTo>
                    <a:pt x="3048" y="11874"/>
                  </a:lnTo>
                  <a:lnTo>
                    <a:pt x="3048" y="17805"/>
                  </a:lnTo>
                  <a:lnTo>
                    <a:pt x="0" y="20777"/>
                  </a:lnTo>
                  <a:lnTo>
                    <a:pt x="0" y="35610"/>
                  </a:lnTo>
                  <a:lnTo>
                    <a:pt x="9144" y="53416"/>
                  </a:lnTo>
                  <a:lnTo>
                    <a:pt x="12192" y="56388"/>
                  </a:lnTo>
                  <a:lnTo>
                    <a:pt x="21336" y="56388"/>
                  </a:lnTo>
                  <a:lnTo>
                    <a:pt x="21336" y="53416"/>
                  </a:lnTo>
                  <a:lnTo>
                    <a:pt x="24384" y="53416"/>
                  </a:lnTo>
                  <a:lnTo>
                    <a:pt x="30480" y="47485"/>
                  </a:lnTo>
                  <a:lnTo>
                    <a:pt x="33528" y="41541"/>
                  </a:lnTo>
                  <a:lnTo>
                    <a:pt x="33528" y="11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559556" y="356692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5" h="56514">
                  <a:moveTo>
                    <a:pt x="0" y="26708"/>
                  </a:moveTo>
                  <a:lnTo>
                    <a:pt x="0" y="20777"/>
                  </a:lnTo>
                  <a:lnTo>
                    <a:pt x="3048" y="17805"/>
                  </a:lnTo>
                  <a:lnTo>
                    <a:pt x="3048" y="11874"/>
                  </a:lnTo>
                  <a:lnTo>
                    <a:pt x="6096" y="8902"/>
                  </a:lnTo>
                  <a:lnTo>
                    <a:pt x="9144" y="5930"/>
                  </a:lnTo>
                  <a:lnTo>
                    <a:pt x="12192" y="297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2971"/>
                  </a:lnTo>
                  <a:lnTo>
                    <a:pt x="30480" y="5930"/>
                  </a:lnTo>
                  <a:lnTo>
                    <a:pt x="33528" y="11874"/>
                  </a:lnTo>
                  <a:lnTo>
                    <a:pt x="33528" y="17805"/>
                  </a:lnTo>
                  <a:lnTo>
                    <a:pt x="33528" y="26708"/>
                  </a:lnTo>
                  <a:lnTo>
                    <a:pt x="33528" y="41541"/>
                  </a:lnTo>
                  <a:lnTo>
                    <a:pt x="30480" y="47485"/>
                  </a:lnTo>
                  <a:lnTo>
                    <a:pt x="27432" y="50444"/>
                  </a:lnTo>
                  <a:lnTo>
                    <a:pt x="24384" y="53416"/>
                  </a:lnTo>
                  <a:lnTo>
                    <a:pt x="21336" y="53416"/>
                  </a:lnTo>
                  <a:lnTo>
                    <a:pt x="21336" y="56389"/>
                  </a:lnTo>
                  <a:lnTo>
                    <a:pt x="18288" y="56389"/>
                  </a:lnTo>
                  <a:lnTo>
                    <a:pt x="12192" y="56389"/>
                  </a:lnTo>
                  <a:lnTo>
                    <a:pt x="9144" y="53416"/>
                  </a:lnTo>
                  <a:lnTo>
                    <a:pt x="6096" y="47485"/>
                  </a:lnTo>
                  <a:lnTo>
                    <a:pt x="3048" y="41541"/>
                  </a:lnTo>
                  <a:lnTo>
                    <a:pt x="0" y="35610"/>
                  </a:lnTo>
                  <a:lnTo>
                    <a:pt x="0" y="26708"/>
                  </a:lnTo>
                  <a:close/>
                </a:path>
                <a:path w="33655" h="56514">
                  <a:moveTo>
                    <a:pt x="9144" y="29679"/>
                  </a:moveTo>
                  <a:lnTo>
                    <a:pt x="9144" y="35610"/>
                  </a:lnTo>
                  <a:lnTo>
                    <a:pt x="9144" y="41541"/>
                  </a:lnTo>
                  <a:lnTo>
                    <a:pt x="12192" y="47485"/>
                  </a:lnTo>
                  <a:lnTo>
                    <a:pt x="12192" y="50444"/>
                  </a:lnTo>
                  <a:lnTo>
                    <a:pt x="15240" y="53416"/>
                  </a:lnTo>
                  <a:lnTo>
                    <a:pt x="18288" y="53416"/>
                  </a:lnTo>
                  <a:lnTo>
                    <a:pt x="21336" y="50444"/>
                  </a:lnTo>
                  <a:lnTo>
                    <a:pt x="24384" y="50444"/>
                  </a:lnTo>
                  <a:lnTo>
                    <a:pt x="24384" y="47485"/>
                  </a:lnTo>
                  <a:lnTo>
                    <a:pt x="24384" y="44513"/>
                  </a:lnTo>
                  <a:lnTo>
                    <a:pt x="27432" y="38582"/>
                  </a:lnTo>
                  <a:lnTo>
                    <a:pt x="27432" y="32639"/>
                  </a:lnTo>
                  <a:lnTo>
                    <a:pt x="27432" y="23736"/>
                  </a:lnTo>
                  <a:lnTo>
                    <a:pt x="27432" y="17805"/>
                  </a:lnTo>
                  <a:lnTo>
                    <a:pt x="27432" y="14833"/>
                  </a:lnTo>
                  <a:lnTo>
                    <a:pt x="24384" y="8902"/>
                  </a:lnTo>
                  <a:lnTo>
                    <a:pt x="24384" y="5930"/>
                  </a:lnTo>
                  <a:lnTo>
                    <a:pt x="21336" y="2971"/>
                  </a:lnTo>
                  <a:lnTo>
                    <a:pt x="18288" y="2971"/>
                  </a:lnTo>
                  <a:lnTo>
                    <a:pt x="15240" y="2971"/>
                  </a:lnTo>
                  <a:lnTo>
                    <a:pt x="12192" y="5930"/>
                  </a:lnTo>
                  <a:lnTo>
                    <a:pt x="9144" y="8902"/>
                  </a:lnTo>
                  <a:lnTo>
                    <a:pt x="9144" y="14833"/>
                  </a:lnTo>
                  <a:lnTo>
                    <a:pt x="9144" y="296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6418" y="2488692"/>
              <a:ext cx="1014984" cy="1356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35" dirty="0"/>
              <a:t> </a:t>
            </a:r>
            <a:r>
              <a:rPr dirty="0"/>
              <a:t>Load</a:t>
            </a:r>
            <a:r>
              <a:rPr spc="-10" dirty="0"/>
              <a:t> </a:t>
            </a:r>
            <a:r>
              <a:rPr dirty="0"/>
              <a:t>Distribution</a:t>
            </a:r>
            <a:r>
              <a:rPr spc="180" dirty="0"/>
              <a:t> </a:t>
            </a:r>
            <a:r>
              <a:rPr sz="3200" dirty="0"/>
              <a:t>(load</a:t>
            </a:r>
            <a:r>
              <a:rPr sz="3200" spc="-30" dirty="0"/>
              <a:t> </a:t>
            </a:r>
            <a:r>
              <a:rPr sz="3200" spc="-10" dirty="0"/>
              <a:t>balancing)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974338" y="6030467"/>
            <a:ext cx="32658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state-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traversal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9382" y="2869692"/>
            <a:ext cx="5524500" cy="2506980"/>
            <a:chOff x="1929382" y="2869692"/>
            <a:chExt cx="5524500" cy="2506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150" y="3870960"/>
              <a:ext cx="158495" cy="1752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2276" y="5202936"/>
              <a:ext cx="160020" cy="1737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3572" y="5202936"/>
              <a:ext cx="158495" cy="1737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12818" y="4041648"/>
              <a:ext cx="449580" cy="1165860"/>
            </a:xfrm>
            <a:custGeom>
              <a:avLst/>
              <a:gdLst/>
              <a:ahLst/>
              <a:cxnLst/>
              <a:rect l="l" t="t" r="r" b="b"/>
              <a:pathLst>
                <a:path w="449579" h="1165860">
                  <a:moveTo>
                    <a:pt x="449580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1962" y="5023096"/>
              <a:ext cx="85725" cy="152400"/>
            </a:xfrm>
            <a:custGeom>
              <a:avLst/>
              <a:gdLst/>
              <a:ahLst/>
              <a:cxnLst/>
              <a:rect l="l" t="t" r="r" b="b"/>
              <a:pathLst>
                <a:path w="85725" h="152400">
                  <a:moveTo>
                    <a:pt x="85344" y="31178"/>
                  </a:moveTo>
                  <a:lnTo>
                    <a:pt x="0" y="152400"/>
                  </a:lnTo>
                  <a:lnTo>
                    <a:pt x="2528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1522" y="4041648"/>
              <a:ext cx="151130" cy="1165860"/>
            </a:xfrm>
            <a:custGeom>
              <a:avLst/>
              <a:gdLst/>
              <a:ahLst/>
              <a:cxnLst/>
              <a:rect l="l" t="t" r="r" b="b"/>
              <a:pathLst>
                <a:path w="151129" h="1165860">
                  <a:moveTo>
                    <a:pt x="150876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3904" y="5020057"/>
              <a:ext cx="66040" cy="152400"/>
            </a:xfrm>
            <a:custGeom>
              <a:avLst/>
              <a:gdLst/>
              <a:ahLst/>
              <a:cxnLst/>
              <a:rect l="l" t="t" r="r" b="b"/>
              <a:pathLst>
                <a:path w="66039" h="152400">
                  <a:moveTo>
                    <a:pt x="65532" y="10388"/>
                  </a:moveTo>
                  <a:lnTo>
                    <a:pt x="12484" y="1524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2504" y="5202936"/>
              <a:ext cx="161544" cy="1737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62400" y="4041648"/>
              <a:ext cx="149860" cy="1165860"/>
            </a:xfrm>
            <a:custGeom>
              <a:avLst/>
              <a:gdLst/>
              <a:ahLst/>
              <a:cxnLst/>
              <a:rect l="l" t="t" r="r" b="b"/>
              <a:pathLst>
                <a:path w="149860" h="1165860">
                  <a:moveTo>
                    <a:pt x="0" y="0"/>
                  </a:moveTo>
                  <a:lnTo>
                    <a:pt x="149352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5362" y="5020056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79" h="152400">
                  <a:moveTo>
                    <a:pt x="68580" y="0"/>
                  </a:moveTo>
                  <a:lnTo>
                    <a:pt x="52997" y="152400"/>
                  </a:lnTo>
                  <a:lnTo>
                    <a:pt x="0" y="1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2732" y="5202936"/>
              <a:ext cx="161543" cy="1737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62400" y="4041648"/>
              <a:ext cx="452755" cy="1165860"/>
            </a:xfrm>
            <a:custGeom>
              <a:avLst/>
              <a:gdLst/>
              <a:ahLst/>
              <a:cxnLst/>
              <a:rect l="l" t="t" r="r" b="b"/>
              <a:pathLst>
                <a:path w="452754" h="1165860">
                  <a:moveTo>
                    <a:pt x="0" y="0"/>
                  </a:moveTo>
                  <a:lnTo>
                    <a:pt x="452629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17489" y="5023104"/>
              <a:ext cx="85725" cy="152400"/>
            </a:xfrm>
            <a:custGeom>
              <a:avLst/>
              <a:gdLst/>
              <a:ahLst/>
              <a:cxnLst/>
              <a:rect l="l" t="t" r="r" b="b"/>
              <a:pathLst>
                <a:path w="85725" h="152400">
                  <a:moveTo>
                    <a:pt x="63220" y="0"/>
                  </a:moveTo>
                  <a:lnTo>
                    <a:pt x="85344" y="152400"/>
                  </a:lnTo>
                  <a:lnTo>
                    <a:pt x="0" y="31178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8962" y="3870960"/>
              <a:ext cx="161544" cy="1752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9610" y="5202936"/>
              <a:ext cx="161544" cy="1737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9382" y="5202936"/>
              <a:ext cx="158495" cy="1737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08630" y="4041648"/>
              <a:ext cx="449580" cy="1165860"/>
            </a:xfrm>
            <a:custGeom>
              <a:avLst/>
              <a:gdLst/>
              <a:ahLst/>
              <a:cxnLst/>
              <a:rect l="l" t="t" r="r" b="b"/>
              <a:pathLst>
                <a:path w="449580" h="1165860">
                  <a:moveTo>
                    <a:pt x="449580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0822" y="5023096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19" h="152400">
                  <a:moveTo>
                    <a:pt x="83820" y="31178"/>
                  </a:moveTo>
                  <a:lnTo>
                    <a:pt x="0" y="152400"/>
                  </a:lnTo>
                  <a:lnTo>
                    <a:pt x="2172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1906" y="4041648"/>
              <a:ext cx="146685" cy="1165860"/>
            </a:xfrm>
            <a:custGeom>
              <a:avLst/>
              <a:gdLst/>
              <a:ahLst/>
              <a:cxnLst/>
              <a:rect l="l" t="t" r="r" b="b"/>
              <a:pathLst>
                <a:path w="146685" h="1165860">
                  <a:moveTo>
                    <a:pt x="146304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8190" y="5020057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80" h="152400">
                  <a:moveTo>
                    <a:pt x="68580" y="10388"/>
                  </a:moveTo>
                  <a:lnTo>
                    <a:pt x="15582" y="1524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362" y="5202936"/>
              <a:ext cx="160019" cy="17373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58210" y="4041648"/>
              <a:ext cx="152400" cy="1165860"/>
            </a:xfrm>
            <a:custGeom>
              <a:avLst/>
              <a:gdLst/>
              <a:ahLst/>
              <a:cxnLst/>
              <a:rect l="l" t="t" r="r" b="b"/>
              <a:pathLst>
                <a:path w="152400" h="1165860">
                  <a:moveTo>
                    <a:pt x="0" y="0"/>
                  </a:moveTo>
                  <a:lnTo>
                    <a:pt x="15240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51174" y="5020056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80" h="152400">
                  <a:moveTo>
                    <a:pt x="68580" y="0"/>
                  </a:moveTo>
                  <a:lnTo>
                    <a:pt x="52997" y="152400"/>
                  </a:lnTo>
                  <a:lnTo>
                    <a:pt x="0" y="1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0066" y="5202936"/>
              <a:ext cx="158495" cy="17373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458210" y="4041648"/>
              <a:ext cx="451484" cy="1165860"/>
            </a:xfrm>
            <a:custGeom>
              <a:avLst/>
              <a:gdLst/>
              <a:ahLst/>
              <a:cxnLst/>
              <a:rect l="l" t="t" r="r" b="b"/>
              <a:pathLst>
                <a:path w="451485" h="1165860">
                  <a:moveTo>
                    <a:pt x="0" y="0"/>
                  </a:moveTo>
                  <a:lnTo>
                    <a:pt x="451103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3301" y="5023104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19" h="152400">
                  <a:moveTo>
                    <a:pt x="62090" y="0"/>
                  </a:moveTo>
                  <a:lnTo>
                    <a:pt x="83821" y="152400"/>
                  </a:lnTo>
                  <a:lnTo>
                    <a:pt x="0" y="311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6006" y="2872740"/>
              <a:ext cx="158496" cy="17373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58210" y="3041904"/>
              <a:ext cx="2257425" cy="833755"/>
            </a:xfrm>
            <a:custGeom>
              <a:avLst/>
              <a:gdLst/>
              <a:ahLst/>
              <a:cxnLst/>
              <a:rect l="l" t="t" r="r" b="b"/>
              <a:pathLst>
                <a:path w="2257425" h="833754">
                  <a:moveTo>
                    <a:pt x="2257044" y="0"/>
                  </a:moveTo>
                  <a:lnTo>
                    <a:pt x="0" y="83362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85642" y="3781049"/>
              <a:ext cx="140335" cy="81280"/>
            </a:xfrm>
            <a:custGeom>
              <a:avLst/>
              <a:gdLst/>
              <a:ahLst/>
              <a:cxnLst/>
              <a:rect l="l" t="t" r="r" b="b"/>
              <a:pathLst>
                <a:path w="140335" h="81279">
                  <a:moveTo>
                    <a:pt x="140207" y="70230"/>
                  </a:moveTo>
                  <a:lnTo>
                    <a:pt x="0" y="80771"/>
                  </a:lnTo>
                  <a:lnTo>
                    <a:pt x="1184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2400" y="3041904"/>
              <a:ext cx="753110" cy="833755"/>
            </a:xfrm>
            <a:custGeom>
              <a:avLst/>
              <a:gdLst/>
              <a:ahLst/>
              <a:cxnLst/>
              <a:rect l="l" t="t" r="r" b="b"/>
              <a:pathLst>
                <a:path w="753110" h="833754">
                  <a:moveTo>
                    <a:pt x="752855" y="0"/>
                  </a:moveTo>
                  <a:lnTo>
                    <a:pt x="0" y="83362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5260" y="3720090"/>
              <a:ext cx="117475" cy="128270"/>
            </a:xfrm>
            <a:custGeom>
              <a:avLst/>
              <a:gdLst/>
              <a:ahLst/>
              <a:cxnLst/>
              <a:rect l="l" t="t" r="r" b="b"/>
              <a:pathLst>
                <a:path w="117475" h="128270">
                  <a:moveTo>
                    <a:pt x="117348" y="51892"/>
                  </a:moveTo>
                  <a:lnTo>
                    <a:pt x="0" y="128016"/>
                  </a:lnTo>
                  <a:lnTo>
                    <a:pt x="7103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2662" y="3870960"/>
              <a:ext cx="160019" cy="1752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0262" y="5202936"/>
              <a:ext cx="161543" cy="17373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60034" y="5202936"/>
              <a:ext cx="160020" cy="17373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939282" y="4041648"/>
              <a:ext cx="452755" cy="1165860"/>
            </a:xfrm>
            <a:custGeom>
              <a:avLst/>
              <a:gdLst/>
              <a:ahLst/>
              <a:cxnLst/>
              <a:rect l="l" t="t" r="r" b="b"/>
              <a:pathLst>
                <a:path w="452754" h="1165860">
                  <a:moveTo>
                    <a:pt x="452628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51476" y="5023096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20" h="152400">
                  <a:moveTo>
                    <a:pt x="83820" y="31178"/>
                  </a:moveTo>
                  <a:lnTo>
                    <a:pt x="0" y="152400"/>
                  </a:lnTo>
                  <a:lnTo>
                    <a:pt x="2172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39512" y="4041648"/>
              <a:ext cx="152400" cy="1165860"/>
            </a:xfrm>
            <a:custGeom>
              <a:avLst/>
              <a:gdLst/>
              <a:ahLst/>
              <a:cxnLst/>
              <a:rect l="l" t="t" r="r" b="b"/>
              <a:pathLst>
                <a:path w="152400" h="1165860">
                  <a:moveTo>
                    <a:pt x="152400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28842" y="5020057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79" h="152400">
                  <a:moveTo>
                    <a:pt x="68580" y="10388"/>
                  </a:moveTo>
                  <a:lnTo>
                    <a:pt x="15582" y="1524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3538" y="5202936"/>
              <a:ext cx="156972" cy="17373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391912" y="4041648"/>
              <a:ext cx="149860" cy="1165860"/>
            </a:xfrm>
            <a:custGeom>
              <a:avLst/>
              <a:gdLst/>
              <a:ahLst/>
              <a:cxnLst/>
              <a:rect l="l" t="t" r="r" b="b"/>
              <a:pathLst>
                <a:path w="149860" h="1165860">
                  <a:moveTo>
                    <a:pt x="0" y="0"/>
                  </a:moveTo>
                  <a:lnTo>
                    <a:pt x="149352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84874" y="5020056"/>
              <a:ext cx="67310" cy="152400"/>
            </a:xfrm>
            <a:custGeom>
              <a:avLst/>
              <a:gdLst/>
              <a:ahLst/>
              <a:cxnLst/>
              <a:rect l="l" t="t" r="r" b="b"/>
              <a:pathLst>
                <a:path w="67310" h="152400">
                  <a:moveTo>
                    <a:pt x="67055" y="0"/>
                  </a:moveTo>
                  <a:lnTo>
                    <a:pt x="54279" y="152400"/>
                  </a:lnTo>
                  <a:lnTo>
                    <a:pt x="0" y="1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18" y="5202936"/>
              <a:ext cx="160020" cy="17373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391912" y="4041648"/>
              <a:ext cx="449580" cy="1165860"/>
            </a:xfrm>
            <a:custGeom>
              <a:avLst/>
              <a:gdLst/>
              <a:ahLst/>
              <a:cxnLst/>
              <a:rect l="l" t="t" r="r" b="b"/>
              <a:pathLst>
                <a:path w="449579" h="1165860">
                  <a:moveTo>
                    <a:pt x="0" y="0"/>
                  </a:moveTo>
                  <a:lnTo>
                    <a:pt x="449581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45477" y="5023104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20" h="152400">
                  <a:moveTo>
                    <a:pt x="62090" y="0"/>
                  </a:moveTo>
                  <a:lnTo>
                    <a:pt x="83820" y="152400"/>
                  </a:lnTo>
                  <a:lnTo>
                    <a:pt x="0" y="311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15254" y="3041904"/>
              <a:ext cx="676910" cy="833755"/>
            </a:xfrm>
            <a:custGeom>
              <a:avLst/>
              <a:gdLst/>
              <a:ahLst/>
              <a:cxnLst/>
              <a:rect l="l" t="t" r="r" b="b"/>
              <a:pathLst>
                <a:path w="676910" h="833754">
                  <a:moveTo>
                    <a:pt x="0" y="0"/>
                  </a:moveTo>
                  <a:lnTo>
                    <a:pt x="676656" y="83362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54749" y="3712464"/>
              <a:ext cx="116205" cy="135890"/>
            </a:xfrm>
            <a:custGeom>
              <a:avLst/>
              <a:gdLst/>
              <a:ahLst/>
              <a:cxnLst/>
              <a:rect l="l" t="t" r="r" b="b"/>
              <a:pathLst>
                <a:path w="116204" h="135889">
                  <a:moveTo>
                    <a:pt x="50088" y="0"/>
                  </a:moveTo>
                  <a:lnTo>
                    <a:pt x="115825" y="135637"/>
                  </a:lnTo>
                  <a:lnTo>
                    <a:pt x="0" y="5217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3804" y="3870960"/>
              <a:ext cx="161544" cy="17525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4450" y="5202936"/>
              <a:ext cx="158496" cy="17373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4224" y="5202936"/>
              <a:ext cx="158496" cy="1737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443472" y="4041648"/>
              <a:ext cx="449580" cy="1165860"/>
            </a:xfrm>
            <a:custGeom>
              <a:avLst/>
              <a:gdLst/>
              <a:ahLst/>
              <a:cxnLst/>
              <a:rect l="l" t="t" r="r" b="b"/>
              <a:pathLst>
                <a:path w="449579" h="1165860">
                  <a:moveTo>
                    <a:pt x="449580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52616" y="5023096"/>
              <a:ext cx="88900" cy="152400"/>
            </a:xfrm>
            <a:custGeom>
              <a:avLst/>
              <a:gdLst/>
              <a:ahLst/>
              <a:cxnLst/>
              <a:rect l="l" t="t" r="r" b="b"/>
              <a:pathLst>
                <a:path w="88900" h="152400">
                  <a:moveTo>
                    <a:pt x="88391" y="31178"/>
                  </a:moveTo>
                  <a:lnTo>
                    <a:pt x="0" y="152400"/>
                  </a:lnTo>
                  <a:lnTo>
                    <a:pt x="2209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43698" y="4041648"/>
              <a:ext cx="149860" cy="1165860"/>
            </a:xfrm>
            <a:custGeom>
              <a:avLst/>
              <a:gdLst/>
              <a:ahLst/>
              <a:cxnLst/>
              <a:rect l="l" t="t" r="r" b="b"/>
              <a:pathLst>
                <a:path w="149859" h="1165860">
                  <a:moveTo>
                    <a:pt x="149352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4554" y="5020057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79" h="152400">
                  <a:moveTo>
                    <a:pt x="68580" y="10388"/>
                  </a:moveTo>
                  <a:lnTo>
                    <a:pt x="12471" y="1524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6204" y="5202936"/>
              <a:ext cx="160020" cy="17373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893050" y="4041648"/>
              <a:ext cx="154305" cy="1165860"/>
            </a:xfrm>
            <a:custGeom>
              <a:avLst/>
              <a:gdLst/>
              <a:ahLst/>
              <a:cxnLst/>
              <a:rect l="l" t="t" r="r" b="b"/>
              <a:pathLst>
                <a:path w="154304" h="1165860">
                  <a:moveTo>
                    <a:pt x="0" y="0"/>
                  </a:moveTo>
                  <a:lnTo>
                    <a:pt x="153925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86016" y="5020056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79" h="152400">
                  <a:moveTo>
                    <a:pt x="68580" y="0"/>
                  </a:moveTo>
                  <a:lnTo>
                    <a:pt x="52997" y="152400"/>
                  </a:lnTo>
                  <a:lnTo>
                    <a:pt x="0" y="1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6430" y="5202936"/>
              <a:ext cx="160020" cy="17373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893050" y="4041648"/>
              <a:ext cx="452755" cy="1165860"/>
            </a:xfrm>
            <a:custGeom>
              <a:avLst/>
              <a:gdLst/>
              <a:ahLst/>
              <a:cxnLst/>
              <a:rect l="l" t="t" r="r" b="b"/>
              <a:pathLst>
                <a:path w="452754" h="1165860">
                  <a:moveTo>
                    <a:pt x="0" y="0"/>
                  </a:moveTo>
                  <a:lnTo>
                    <a:pt x="452629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48141" y="5023104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20" h="152400">
                  <a:moveTo>
                    <a:pt x="62090" y="0"/>
                  </a:moveTo>
                  <a:lnTo>
                    <a:pt x="83820" y="152400"/>
                  </a:lnTo>
                  <a:lnTo>
                    <a:pt x="0" y="311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15254" y="3041904"/>
              <a:ext cx="2178050" cy="833755"/>
            </a:xfrm>
            <a:custGeom>
              <a:avLst/>
              <a:gdLst/>
              <a:ahLst/>
              <a:cxnLst/>
              <a:rect l="l" t="t" r="r" b="b"/>
              <a:pathLst>
                <a:path w="2178050" h="833754">
                  <a:moveTo>
                    <a:pt x="0" y="0"/>
                  </a:moveTo>
                  <a:lnTo>
                    <a:pt x="2177796" y="83362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28462" y="3777996"/>
              <a:ext cx="137160" cy="83820"/>
            </a:xfrm>
            <a:custGeom>
              <a:avLst/>
              <a:gdLst/>
              <a:ahLst/>
              <a:cxnLst/>
              <a:rect l="l" t="t" r="r" b="b"/>
              <a:pathLst>
                <a:path w="137159" h="83820">
                  <a:moveTo>
                    <a:pt x="21818" y="0"/>
                  </a:moveTo>
                  <a:lnTo>
                    <a:pt x="137160" y="83819"/>
                  </a:lnTo>
                  <a:lnTo>
                    <a:pt x="0" y="6984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65677" y="4024884"/>
              <a:ext cx="182877" cy="1005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59956" y="4024881"/>
              <a:ext cx="170693" cy="10058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5287" y="4024884"/>
              <a:ext cx="182884" cy="10058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1006" y="4024884"/>
              <a:ext cx="182875" cy="10058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65676" y="2869692"/>
              <a:ext cx="216408" cy="91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50" dirty="0"/>
              <a:t> </a:t>
            </a:r>
            <a:r>
              <a:rPr dirty="0"/>
              <a:t>Load</a:t>
            </a:r>
            <a:r>
              <a:rPr spc="-15" dirty="0"/>
              <a:t> </a:t>
            </a:r>
            <a:r>
              <a:rPr dirty="0"/>
              <a:t>Distribution</a:t>
            </a:r>
            <a:r>
              <a:rPr spc="18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910587"/>
            <a:ext cx="6706234" cy="31254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dynamic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policies: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Initiation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Profitability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15" dirty="0"/>
              <a:t> </a:t>
            </a:r>
            <a:r>
              <a:rPr dirty="0"/>
              <a:t>13:</a:t>
            </a:r>
            <a:r>
              <a:rPr spc="-10" dirty="0"/>
              <a:t> Initiation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1" y="1913635"/>
            <a:ext cx="3505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Sender-</a:t>
            </a:r>
            <a:r>
              <a:rPr sz="2400" b="1" dirty="0">
                <a:latin typeface="Times New Roman"/>
                <a:cs typeface="Times New Roman"/>
              </a:rPr>
              <a:t>initiated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approach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8" y="6106667"/>
            <a:ext cx="3224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Sender-</a:t>
            </a:r>
            <a:r>
              <a:rPr sz="2000" dirty="0">
                <a:latin typeface="Times New Roman"/>
                <a:cs typeface="Times New Roman"/>
              </a:rPr>
              <a:t>initiated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balancing.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7658" y="3412068"/>
            <a:ext cx="66675" cy="43815"/>
          </a:xfrm>
          <a:custGeom>
            <a:avLst/>
            <a:gdLst/>
            <a:ahLst/>
            <a:cxnLst/>
            <a:rect l="l" t="t" r="r" b="b"/>
            <a:pathLst>
              <a:path w="66675" h="43814">
                <a:moveTo>
                  <a:pt x="0" y="43803"/>
                </a:moveTo>
                <a:lnTo>
                  <a:pt x="6621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3394" y="3331221"/>
            <a:ext cx="69850" cy="40640"/>
          </a:xfrm>
          <a:custGeom>
            <a:avLst/>
            <a:gdLst/>
            <a:ahLst/>
            <a:cxnLst/>
            <a:rect l="l" t="t" r="r" b="b"/>
            <a:pathLst>
              <a:path w="69850" h="40639">
                <a:moveTo>
                  <a:pt x="0" y="40425"/>
                </a:moveTo>
                <a:lnTo>
                  <a:pt x="695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2421" y="3260482"/>
            <a:ext cx="73025" cy="34290"/>
          </a:xfrm>
          <a:custGeom>
            <a:avLst/>
            <a:gdLst/>
            <a:ahLst/>
            <a:cxnLst/>
            <a:rect l="l" t="t" r="r" b="b"/>
            <a:pathLst>
              <a:path w="73025" h="34289">
                <a:moveTo>
                  <a:pt x="0" y="33680"/>
                </a:moveTo>
                <a:lnTo>
                  <a:pt x="59588" y="6731"/>
                </a:lnTo>
                <a:lnTo>
                  <a:pt x="7283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8079" y="3196474"/>
            <a:ext cx="73025" cy="30480"/>
          </a:xfrm>
          <a:custGeom>
            <a:avLst/>
            <a:gdLst/>
            <a:ahLst/>
            <a:cxnLst/>
            <a:rect l="l" t="t" r="r" b="b"/>
            <a:pathLst>
              <a:path w="73025" h="30480">
                <a:moveTo>
                  <a:pt x="0" y="30314"/>
                </a:moveTo>
                <a:lnTo>
                  <a:pt x="33108" y="16840"/>
                </a:lnTo>
                <a:lnTo>
                  <a:pt x="7283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3735" y="3142563"/>
            <a:ext cx="76200" cy="24130"/>
          </a:xfrm>
          <a:custGeom>
            <a:avLst/>
            <a:gdLst/>
            <a:ahLst/>
            <a:cxnLst/>
            <a:rect l="l" t="t" r="r" b="b"/>
            <a:pathLst>
              <a:path w="76200" h="24130">
                <a:moveTo>
                  <a:pt x="0" y="23583"/>
                </a:moveTo>
                <a:lnTo>
                  <a:pt x="13246" y="20218"/>
                </a:lnTo>
                <a:lnTo>
                  <a:pt x="761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6019" y="3095406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0" y="20205"/>
                </a:moveTo>
                <a:lnTo>
                  <a:pt x="761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8294" y="3058349"/>
            <a:ext cx="80010" cy="17145"/>
          </a:xfrm>
          <a:custGeom>
            <a:avLst/>
            <a:gdLst/>
            <a:ahLst/>
            <a:cxnLst/>
            <a:rect l="l" t="t" r="r" b="b"/>
            <a:pathLst>
              <a:path w="80010" h="17144">
                <a:moveTo>
                  <a:pt x="0" y="16840"/>
                </a:moveTo>
                <a:lnTo>
                  <a:pt x="794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3880" y="3028020"/>
            <a:ext cx="80010" cy="13970"/>
          </a:xfrm>
          <a:custGeom>
            <a:avLst/>
            <a:gdLst/>
            <a:ahLst/>
            <a:cxnLst/>
            <a:rect l="l" t="t" r="r" b="b"/>
            <a:pathLst>
              <a:path w="80010" h="13969">
                <a:moveTo>
                  <a:pt x="0" y="13487"/>
                </a:moveTo>
                <a:lnTo>
                  <a:pt x="59588" y="3378"/>
                </a:lnTo>
                <a:lnTo>
                  <a:pt x="7945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84" y="3011181"/>
            <a:ext cx="80010" cy="6985"/>
          </a:xfrm>
          <a:custGeom>
            <a:avLst/>
            <a:gdLst/>
            <a:ahLst/>
            <a:cxnLst/>
            <a:rect l="l" t="t" r="r" b="b"/>
            <a:pathLst>
              <a:path w="80010" h="6985">
                <a:moveTo>
                  <a:pt x="0" y="6743"/>
                </a:moveTo>
                <a:lnTo>
                  <a:pt x="29794" y="3365"/>
                </a:lnTo>
                <a:lnTo>
                  <a:pt x="794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1685" y="3001072"/>
            <a:ext cx="80010" cy="3810"/>
          </a:xfrm>
          <a:custGeom>
            <a:avLst/>
            <a:gdLst/>
            <a:ahLst/>
            <a:cxnLst/>
            <a:rect l="l" t="t" r="r" b="b"/>
            <a:pathLst>
              <a:path w="80010" h="3810">
                <a:moveTo>
                  <a:pt x="0" y="3378"/>
                </a:moveTo>
                <a:lnTo>
                  <a:pt x="0" y="3378"/>
                </a:lnTo>
                <a:lnTo>
                  <a:pt x="7943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0576" y="2997705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794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9477" y="3001072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0" y="0"/>
                </a:moveTo>
                <a:lnTo>
                  <a:pt x="69519" y="6743"/>
                </a:lnTo>
                <a:lnTo>
                  <a:pt x="76136" y="67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5066" y="3014547"/>
            <a:ext cx="80010" cy="10160"/>
          </a:xfrm>
          <a:custGeom>
            <a:avLst/>
            <a:gdLst/>
            <a:ahLst/>
            <a:cxnLst/>
            <a:rect l="l" t="t" r="r" b="b"/>
            <a:pathLst>
              <a:path w="80010" h="10160">
                <a:moveTo>
                  <a:pt x="0" y="0"/>
                </a:moveTo>
                <a:lnTo>
                  <a:pt x="43040" y="6743"/>
                </a:lnTo>
                <a:lnTo>
                  <a:pt x="79451" y="1010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3967" y="3038129"/>
            <a:ext cx="80010" cy="13970"/>
          </a:xfrm>
          <a:custGeom>
            <a:avLst/>
            <a:gdLst/>
            <a:ahLst/>
            <a:cxnLst/>
            <a:rect l="l" t="t" r="r" b="b"/>
            <a:pathLst>
              <a:path w="80010" h="13969">
                <a:moveTo>
                  <a:pt x="0" y="0"/>
                </a:moveTo>
                <a:lnTo>
                  <a:pt x="9931" y="0"/>
                </a:lnTo>
                <a:lnTo>
                  <a:pt x="79451" y="134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9556" y="3068458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0" y="0"/>
                </a:moveTo>
                <a:lnTo>
                  <a:pt x="76136" y="2020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1829" y="3112248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0" y="0"/>
                </a:moveTo>
                <a:lnTo>
                  <a:pt x="76136" y="2021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4115" y="3159414"/>
            <a:ext cx="76200" cy="30480"/>
          </a:xfrm>
          <a:custGeom>
            <a:avLst/>
            <a:gdLst/>
            <a:ahLst/>
            <a:cxnLst/>
            <a:rect l="l" t="t" r="r" b="b"/>
            <a:pathLst>
              <a:path w="76200" h="30480">
                <a:moveTo>
                  <a:pt x="0" y="0"/>
                </a:moveTo>
                <a:lnTo>
                  <a:pt x="49656" y="20205"/>
                </a:lnTo>
                <a:lnTo>
                  <a:pt x="76136" y="3031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83073" y="3220044"/>
            <a:ext cx="73025" cy="34290"/>
          </a:xfrm>
          <a:custGeom>
            <a:avLst/>
            <a:gdLst/>
            <a:ahLst/>
            <a:cxnLst/>
            <a:rect l="l" t="t" r="r" b="b"/>
            <a:pathLst>
              <a:path w="73025" h="34289">
                <a:moveTo>
                  <a:pt x="0" y="0"/>
                </a:moveTo>
                <a:lnTo>
                  <a:pt x="19862" y="10109"/>
                </a:lnTo>
                <a:lnTo>
                  <a:pt x="72834" y="3369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5426" y="3287430"/>
            <a:ext cx="73025" cy="37465"/>
          </a:xfrm>
          <a:custGeom>
            <a:avLst/>
            <a:gdLst/>
            <a:ahLst/>
            <a:cxnLst/>
            <a:rect l="l" t="t" r="r" b="b"/>
            <a:pathLst>
              <a:path w="73025" h="37464">
                <a:moveTo>
                  <a:pt x="0" y="0"/>
                </a:moveTo>
                <a:lnTo>
                  <a:pt x="72821" y="3705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7769" y="3364913"/>
            <a:ext cx="66675" cy="40640"/>
          </a:xfrm>
          <a:custGeom>
            <a:avLst/>
            <a:gdLst/>
            <a:ahLst/>
            <a:cxnLst/>
            <a:rect l="l" t="t" r="r" b="b"/>
            <a:pathLst>
              <a:path w="66675" h="40639">
                <a:moveTo>
                  <a:pt x="0" y="0"/>
                </a:moveTo>
                <a:lnTo>
                  <a:pt x="66205" y="404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6490" y="2747764"/>
            <a:ext cx="469390" cy="14936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485900" y="3433570"/>
            <a:ext cx="5029200" cy="1851660"/>
            <a:chOff x="1485900" y="3433570"/>
            <a:chExt cx="5029200" cy="1851660"/>
          </a:xfrm>
        </p:grpSpPr>
        <p:sp>
          <p:nvSpPr>
            <p:cNvPr id="27" name="object 27"/>
            <p:cNvSpPr/>
            <p:nvPr/>
          </p:nvSpPr>
          <p:spPr>
            <a:xfrm>
              <a:off x="2365246" y="3499661"/>
              <a:ext cx="66675" cy="47625"/>
            </a:xfrm>
            <a:custGeom>
              <a:avLst/>
              <a:gdLst/>
              <a:ahLst/>
              <a:cxnLst/>
              <a:rect l="l" t="t" r="r" b="b"/>
              <a:pathLst>
                <a:path w="66675" h="47625">
                  <a:moveTo>
                    <a:pt x="0" y="47167"/>
                  </a:moveTo>
                  <a:lnTo>
                    <a:pt x="6620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5900" y="5271133"/>
              <a:ext cx="3925570" cy="0"/>
            </a:xfrm>
            <a:custGeom>
              <a:avLst/>
              <a:gdLst/>
              <a:ahLst/>
              <a:cxnLst/>
              <a:rect l="l" t="t" r="r" b="b"/>
              <a:pathLst>
                <a:path w="3925570">
                  <a:moveTo>
                    <a:pt x="0" y="0"/>
                  </a:moveTo>
                  <a:lnTo>
                    <a:pt x="566166" y="0"/>
                  </a:lnTo>
                </a:path>
                <a:path w="3925570">
                  <a:moveTo>
                    <a:pt x="1120903" y="0"/>
                  </a:moveTo>
                  <a:lnTo>
                    <a:pt x="3925062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5900" y="5276467"/>
              <a:ext cx="3925570" cy="0"/>
            </a:xfrm>
            <a:custGeom>
              <a:avLst/>
              <a:gdLst/>
              <a:ahLst/>
              <a:cxnLst/>
              <a:rect l="l" t="t" r="r" b="b"/>
              <a:pathLst>
                <a:path w="3925570">
                  <a:moveTo>
                    <a:pt x="0" y="0"/>
                  </a:moveTo>
                  <a:lnTo>
                    <a:pt x="3925062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1304" y="3573778"/>
              <a:ext cx="554990" cy="1699260"/>
            </a:xfrm>
            <a:custGeom>
              <a:avLst/>
              <a:gdLst/>
              <a:ahLst/>
              <a:cxnLst/>
              <a:rect l="l" t="t" r="r" b="b"/>
              <a:pathLst>
                <a:path w="554989" h="1699260">
                  <a:moveTo>
                    <a:pt x="0" y="0"/>
                  </a:moveTo>
                  <a:lnTo>
                    <a:pt x="554737" y="0"/>
                  </a:lnTo>
                  <a:lnTo>
                    <a:pt x="554737" y="1699260"/>
                  </a:lnTo>
                  <a:lnTo>
                    <a:pt x="0" y="16992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0192" y="3449128"/>
              <a:ext cx="172720" cy="125095"/>
            </a:xfrm>
            <a:custGeom>
              <a:avLst/>
              <a:gdLst/>
              <a:ahLst/>
              <a:cxnLst/>
              <a:rect l="l" t="t" r="r" b="b"/>
              <a:pathLst>
                <a:path w="172720" h="125095">
                  <a:moveTo>
                    <a:pt x="0" y="0"/>
                  </a:moveTo>
                  <a:lnTo>
                    <a:pt x="62890" y="43802"/>
                  </a:lnTo>
                  <a:lnTo>
                    <a:pt x="66205" y="43802"/>
                  </a:lnTo>
                </a:path>
                <a:path w="172720" h="125095">
                  <a:moveTo>
                    <a:pt x="132410" y="94335"/>
                  </a:moveTo>
                  <a:lnTo>
                    <a:pt x="172135" y="1246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7734" y="3438142"/>
              <a:ext cx="139065" cy="114300"/>
            </a:xfrm>
            <a:custGeom>
              <a:avLst/>
              <a:gdLst/>
              <a:ahLst/>
              <a:cxnLst/>
              <a:rect l="l" t="t" r="r" b="b"/>
              <a:pathLst>
                <a:path w="139064" h="114300">
                  <a:moveTo>
                    <a:pt x="42925" y="0"/>
                  </a:moveTo>
                  <a:lnTo>
                    <a:pt x="138684" y="114300"/>
                  </a:lnTo>
                  <a:lnTo>
                    <a:pt x="0" y="605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38264" y="5271133"/>
              <a:ext cx="577215" cy="5715"/>
            </a:xfrm>
            <a:custGeom>
              <a:avLst/>
              <a:gdLst/>
              <a:ahLst/>
              <a:cxnLst/>
              <a:rect l="l" t="t" r="r" b="b"/>
              <a:pathLst>
                <a:path w="577215" h="5714">
                  <a:moveTo>
                    <a:pt x="0" y="0"/>
                  </a:moveTo>
                  <a:lnTo>
                    <a:pt x="576834" y="0"/>
                  </a:lnTo>
                </a:path>
                <a:path w="577215" h="5714">
                  <a:moveTo>
                    <a:pt x="0" y="5333"/>
                  </a:moveTo>
                  <a:lnTo>
                    <a:pt x="576834" y="5333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94958" y="3573778"/>
              <a:ext cx="554990" cy="1699260"/>
            </a:xfrm>
            <a:custGeom>
              <a:avLst/>
              <a:gdLst/>
              <a:ahLst/>
              <a:cxnLst/>
              <a:rect l="l" t="t" r="r" b="b"/>
              <a:pathLst>
                <a:path w="554989" h="1699260">
                  <a:moveTo>
                    <a:pt x="0" y="0"/>
                  </a:moveTo>
                  <a:lnTo>
                    <a:pt x="554737" y="0"/>
                  </a:lnTo>
                  <a:lnTo>
                    <a:pt x="554737" y="1699260"/>
                  </a:lnTo>
                  <a:lnTo>
                    <a:pt x="0" y="16992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2066" y="3856480"/>
              <a:ext cx="554990" cy="1417320"/>
            </a:xfrm>
            <a:custGeom>
              <a:avLst/>
              <a:gdLst/>
              <a:ahLst/>
              <a:cxnLst/>
              <a:rect l="l" t="t" r="r" b="b"/>
              <a:pathLst>
                <a:path w="554989" h="1417320">
                  <a:moveTo>
                    <a:pt x="554737" y="0"/>
                  </a:moveTo>
                  <a:lnTo>
                    <a:pt x="0" y="0"/>
                  </a:lnTo>
                  <a:lnTo>
                    <a:pt x="0" y="1417320"/>
                  </a:lnTo>
                  <a:lnTo>
                    <a:pt x="554737" y="1417320"/>
                  </a:lnTo>
                  <a:lnTo>
                    <a:pt x="55473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51304" y="3855718"/>
              <a:ext cx="554990" cy="1417320"/>
            </a:xfrm>
            <a:custGeom>
              <a:avLst/>
              <a:gdLst/>
              <a:ahLst/>
              <a:cxnLst/>
              <a:rect l="l" t="t" r="r" b="b"/>
              <a:pathLst>
                <a:path w="554989" h="1417320">
                  <a:moveTo>
                    <a:pt x="0" y="0"/>
                  </a:moveTo>
                  <a:lnTo>
                    <a:pt x="554737" y="0"/>
                  </a:lnTo>
                  <a:lnTo>
                    <a:pt x="554737" y="1417319"/>
                  </a:lnTo>
                  <a:lnTo>
                    <a:pt x="0" y="14173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2066" y="4139944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5">
                  <a:moveTo>
                    <a:pt x="0" y="0"/>
                  </a:moveTo>
                  <a:lnTo>
                    <a:pt x="76352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1304" y="4139182"/>
              <a:ext cx="763905" cy="1905"/>
            </a:xfrm>
            <a:custGeom>
              <a:avLst/>
              <a:gdLst/>
              <a:ahLst/>
              <a:cxnLst/>
              <a:rect l="l" t="t" r="r" b="b"/>
              <a:pathLst>
                <a:path w="763905" h="1904">
                  <a:moveTo>
                    <a:pt x="0" y="0"/>
                  </a:moveTo>
                  <a:lnTo>
                    <a:pt x="763524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52066" y="4709920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5">
                  <a:moveTo>
                    <a:pt x="0" y="0"/>
                  </a:moveTo>
                  <a:lnTo>
                    <a:pt x="76352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1304" y="4709158"/>
              <a:ext cx="763905" cy="1905"/>
            </a:xfrm>
            <a:custGeom>
              <a:avLst/>
              <a:gdLst/>
              <a:ahLst/>
              <a:cxnLst/>
              <a:rect l="l" t="t" r="r" b="b"/>
              <a:pathLst>
                <a:path w="763905" h="1904">
                  <a:moveTo>
                    <a:pt x="0" y="0"/>
                  </a:moveTo>
                  <a:lnTo>
                    <a:pt x="763524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95720" y="4139944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>
                  <a:moveTo>
                    <a:pt x="0" y="0"/>
                  </a:moveTo>
                  <a:lnTo>
                    <a:pt x="76809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94958" y="4139182"/>
              <a:ext cx="768350" cy="1905"/>
            </a:xfrm>
            <a:custGeom>
              <a:avLst/>
              <a:gdLst/>
              <a:ahLst/>
              <a:cxnLst/>
              <a:rect l="l" t="t" r="r" b="b"/>
              <a:pathLst>
                <a:path w="768350" h="1904">
                  <a:moveTo>
                    <a:pt x="0" y="0"/>
                  </a:moveTo>
                  <a:lnTo>
                    <a:pt x="768096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41754" y="4709920"/>
              <a:ext cx="0" cy="563880"/>
            </a:xfrm>
            <a:custGeom>
              <a:avLst/>
              <a:gdLst/>
              <a:ahLst/>
              <a:cxnLst/>
              <a:rect l="l" t="t" r="r" b="b"/>
              <a:pathLst>
                <a:path h="563879">
                  <a:moveTo>
                    <a:pt x="0" y="0"/>
                  </a:moveTo>
                  <a:lnTo>
                    <a:pt x="0" y="56388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40990" y="4709158"/>
              <a:ext cx="1905" cy="563880"/>
            </a:xfrm>
            <a:custGeom>
              <a:avLst/>
              <a:gdLst/>
              <a:ahLst/>
              <a:cxnLst/>
              <a:rect l="l" t="t" r="r" b="b"/>
              <a:pathLst>
                <a:path w="1905" h="563879">
                  <a:moveTo>
                    <a:pt x="0" y="0"/>
                  </a:moveTo>
                  <a:lnTo>
                    <a:pt x="1524" y="5638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04414" y="5096254"/>
              <a:ext cx="70485" cy="144780"/>
            </a:xfrm>
            <a:custGeom>
              <a:avLst/>
              <a:gdLst/>
              <a:ahLst/>
              <a:cxnLst/>
              <a:rect l="l" t="t" r="r" b="b"/>
              <a:pathLst>
                <a:path w="70485" h="144779">
                  <a:moveTo>
                    <a:pt x="70104" y="0"/>
                  </a:moveTo>
                  <a:lnTo>
                    <a:pt x="36715" y="144781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68602" y="3856480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46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67840" y="3855718"/>
              <a:ext cx="283845" cy="1905"/>
            </a:xfrm>
            <a:custGeom>
              <a:avLst/>
              <a:gdLst/>
              <a:ahLst/>
              <a:cxnLst/>
              <a:rect l="l" t="t" r="r" b="b"/>
              <a:pathLst>
                <a:path w="283844" h="1904">
                  <a:moveTo>
                    <a:pt x="0" y="0"/>
                  </a:moveTo>
                  <a:lnTo>
                    <a:pt x="283465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41754" y="3856480"/>
              <a:ext cx="0" cy="565785"/>
            </a:xfrm>
            <a:custGeom>
              <a:avLst/>
              <a:gdLst/>
              <a:ahLst/>
              <a:cxnLst/>
              <a:rect l="l" t="t" r="r" b="b"/>
              <a:pathLst>
                <a:path h="565785">
                  <a:moveTo>
                    <a:pt x="0" y="565404"/>
                  </a:move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40990" y="3855718"/>
              <a:ext cx="1905" cy="565785"/>
            </a:xfrm>
            <a:custGeom>
              <a:avLst/>
              <a:gdLst/>
              <a:ahLst/>
              <a:cxnLst/>
              <a:rect l="l" t="t" r="r" b="b"/>
              <a:pathLst>
                <a:path w="1905" h="565785">
                  <a:moveTo>
                    <a:pt x="0" y="565403"/>
                  </a:moveTo>
                  <a:lnTo>
                    <a:pt x="152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04414" y="3886198"/>
              <a:ext cx="70485" cy="144780"/>
            </a:xfrm>
            <a:custGeom>
              <a:avLst/>
              <a:gdLst/>
              <a:ahLst/>
              <a:cxnLst/>
              <a:rect l="l" t="t" r="r" b="b"/>
              <a:pathLst>
                <a:path w="70485" h="144779">
                  <a:moveTo>
                    <a:pt x="0" y="144781"/>
                  </a:moveTo>
                  <a:lnTo>
                    <a:pt x="36715" y="0"/>
                  </a:lnTo>
                  <a:lnTo>
                    <a:pt x="70104" y="1447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06802" y="4421884"/>
              <a:ext cx="2788920" cy="0"/>
            </a:xfrm>
            <a:custGeom>
              <a:avLst/>
              <a:gdLst/>
              <a:ahLst/>
              <a:cxnLst/>
              <a:rect l="l" t="t" r="r" b="b"/>
              <a:pathLst>
                <a:path w="2788920">
                  <a:moveTo>
                    <a:pt x="0" y="0"/>
                  </a:moveTo>
                  <a:lnTo>
                    <a:pt x="278892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06038" y="4421122"/>
              <a:ext cx="2788920" cy="1905"/>
            </a:xfrm>
            <a:custGeom>
              <a:avLst/>
              <a:gdLst/>
              <a:ahLst/>
              <a:cxnLst/>
              <a:rect l="l" t="t" r="r" b="b"/>
              <a:pathLst>
                <a:path w="2788920" h="1904">
                  <a:moveTo>
                    <a:pt x="0" y="0"/>
                  </a:moveTo>
                  <a:lnTo>
                    <a:pt x="2788920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42914" y="4347970"/>
              <a:ext cx="288290" cy="147955"/>
            </a:xfrm>
            <a:custGeom>
              <a:avLst/>
              <a:gdLst/>
              <a:ahLst/>
              <a:cxnLst/>
              <a:rect l="l" t="t" r="r" b="b"/>
              <a:pathLst>
                <a:path w="288289" h="147954">
                  <a:moveTo>
                    <a:pt x="0" y="0"/>
                  </a:moveTo>
                  <a:lnTo>
                    <a:pt x="288037" y="73914"/>
                  </a:lnTo>
                  <a:lnTo>
                    <a:pt x="0" y="14782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10960" y="4510276"/>
              <a:ext cx="527685" cy="771525"/>
            </a:xfrm>
            <a:custGeom>
              <a:avLst/>
              <a:gdLst/>
              <a:ahLst/>
              <a:cxnLst/>
              <a:rect l="l" t="t" r="r" b="b"/>
              <a:pathLst>
                <a:path w="527685" h="771525">
                  <a:moveTo>
                    <a:pt x="527302" y="0"/>
                  </a:moveTo>
                  <a:lnTo>
                    <a:pt x="0" y="0"/>
                  </a:lnTo>
                  <a:lnTo>
                    <a:pt x="0" y="771143"/>
                  </a:lnTo>
                  <a:lnTo>
                    <a:pt x="527302" y="771143"/>
                  </a:lnTo>
                  <a:lnTo>
                    <a:pt x="52730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10200" y="4509514"/>
              <a:ext cx="527685" cy="771525"/>
            </a:xfrm>
            <a:custGeom>
              <a:avLst/>
              <a:gdLst/>
              <a:ahLst/>
              <a:cxnLst/>
              <a:rect l="l" t="t" r="r" b="b"/>
              <a:pathLst>
                <a:path w="527685" h="771525">
                  <a:moveTo>
                    <a:pt x="0" y="0"/>
                  </a:moveTo>
                  <a:lnTo>
                    <a:pt x="527303" y="0"/>
                  </a:lnTo>
                  <a:lnTo>
                    <a:pt x="527303" y="771143"/>
                  </a:lnTo>
                  <a:lnTo>
                    <a:pt x="0" y="7711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95720" y="4746496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>
                  <a:moveTo>
                    <a:pt x="0" y="0"/>
                  </a:moveTo>
                  <a:lnTo>
                    <a:pt x="76809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94958" y="4745734"/>
              <a:ext cx="768350" cy="1905"/>
            </a:xfrm>
            <a:custGeom>
              <a:avLst/>
              <a:gdLst/>
              <a:ahLst/>
              <a:cxnLst/>
              <a:rect l="l" t="t" r="r" b="b"/>
              <a:pathLst>
                <a:path w="768350" h="1904">
                  <a:moveTo>
                    <a:pt x="0" y="0"/>
                  </a:moveTo>
                  <a:lnTo>
                    <a:pt x="768096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289" y="3957826"/>
              <a:ext cx="405388" cy="11277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9293" y="4526278"/>
              <a:ext cx="385573" cy="11277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47" y="3957826"/>
              <a:ext cx="406915" cy="11277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2944" y="4526278"/>
              <a:ext cx="385582" cy="11277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672" y="4520182"/>
              <a:ext cx="269750" cy="11887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6492" y="4165085"/>
              <a:ext cx="714761" cy="149363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96082" y="5586984"/>
            <a:ext cx="411478" cy="117347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36690" y="5586984"/>
            <a:ext cx="518160" cy="11734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15" dirty="0"/>
              <a:t> </a:t>
            </a:r>
            <a:r>
              <a:rPr dirty="0"/>
              <a:t>13</a:t>
            </a:r>
            <a:r>
              <a:rPr spc="19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1" y="1915667"/>
            <a:ext cx="5205730" cy="394842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76200" marR="2533015" indent="-64135">
              <a:lnSpc>
                <a:spcPts val="2300"/>
              </a:lnSpc>
              <a:spcBef>
                <a:spcPts val="259"/>
              </a:spcBef>
            </a:pPr>
            <a:r>
              <a:rPr sz="2000" dirty="0">
                <a:latin typeface="Times New Roman"/>
                <a:cs typeface="Times New Roman"/>
              </a:rPr>
              <a:t>/*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*/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Lucida Sans Unicode"/>
                <a:cs typeface="Lucida Sans Unicode"/>
              </a:rPr>
              <a:t>≥</a:t>
            </a:r>
            <a:r>
              <a:rPr sz="2000" spc="120" dirty="0">
                <a:latin typeface="Times New Roman"/>
                <a:cs typeface="Times New Roman"/>
              </a:rPr>
              <a:t>HWM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poll_set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100" i="1" spc="-180" dirty="0">
                <a:latin typeface="Palatino Linotype"/>
                <a:cs typeface="Palatino Linotype"/>
              </a:rPr>
              <a:t>φ</a:t>
            </a:r>
            <a:r>
              <a:rPr sz="2100" i="1" spc="-275" dirty="0">
                <a:latin typeface="Palatino Linotype"/>
                <a:cs typeface="Palatino Linotype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[|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poll_set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poll_limit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1053465" marR="1049020" indent="-127000">
              <a:lnSpc>
                <a:spcPct val="96000"/>
              </a:lnSpc>
              <a:spcBef>
                <a:spcPts val="290"/>
              </a:spcBef>
            </a:pP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randomly; </a:t>
            </a:r>
            <a:r>
              <a:rPr sz="2000" dirty="0">
                <a:latin typeface="Times New Roman"/>
                <a:cs typeface="Times New Roman"/>
              </a:rPr>
              <a:t>poll_set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poll_set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75" dirty="0">
                <a:latin typeface="Lucida Sans Unicode"/>
                <a:cs typeface="Lucida Sans Unicode"/>
              </a:rPr>
              <a:t>∪</a:t>
            </a:r>
            <a:r>
              <a:rPr sz="2000" spc="-4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u; </a:t>
            </a:r>
            <a:r>
              <a:rPr sz="2000" dirty="0">
                <a:latin typeface="Times New Roman"/>
                <a:cs typeface="Times New Roman"/>
              </a:rPr>
              <a:t>queue_length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HWM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184150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transfer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Receiver-</a:t>
            </a:r>
            <a:r>
              <a:rPr dirty="0"/>
              <a:t>Initiated</a:t>
            </a:r>
            <a:r>
              <a:rPr spc="10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38" y="5878067"/>
            <a:ext cx="3423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Receiver-</a:t>
            </a:r>
            <a:r>
              <a:rPr sz="2000" dirty="0">
                <a:latin typeface="Times New Roman"/>
                <a:cs typeface="Times New Roman"/>
              </a:rPr>
              <a:t>initiated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balancing.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1518" y="3232791"/>
            <a:ext cx="74295" cy="32384"/>
          </a:xfrm>
          <a:custGeom>
            <a:avLst/>
            <a:gdLst/>
            <a:ahLst/>
            <a:cxnLst/>
            <a:rect l="l" t="t" r="r" b="b"/>
            <a:pathLst>
              <a:path w="74294" h="32385">
                <a:moveTo>
                  <a:pt x="0" y="31990"/>
                </a:moveTo>
                <a:lnTo>
                  <a:pt x="59664" y="6399"/>
                </a:lnTo>
                <a:lnTo>
                  <a:pt x="73698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2432" y="3171996"/>
            <a:ext cx="77470" cy="29209"/>
          </a:xfrm>
          <a:custGeom>
            <a:avLst/>
            <a:gdLst/>
            <a:ahLst/>
            <a:cxnLst/>
            <a:rect l="l" t="t" r="r" b="b"/>
            <a:pathLst>
              <a:path w="77469" h="29210">
                <a:moveTo>
                  <a:pt x="0" y="28802"/>
                </a:moveTo>
                <a:lnTo>
                  <a:pt x="38608" y="16001"/>
                </a:lnTo>
                <a:lnTo>
                  <a:pt x="7721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0368" y="3120801"/>
            <a:ext cx="77470" cy="26034"/>
          </a:xfrm>
          <a:custGeom>
            <a:avLst/>
            <a:gdLst/>
            <a:ahLst/>
            <a:cxnLst/>
            <a:rect l="l" t="t" r="r" b="b"/>
            <a:pathLst>
              <a:path w="77469" h="26035">
                <a:moveTo>
                  <a:pt x="0" y="25602"/>
                </a:moveTo>
                <a:lnTo>
                  <a:pt x="10528" y="19201"/>
                </a:lnTo>
                <a:lnTo>
                  <a:pt x="7721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8319" y="3076008"/>
            <a:ext cx="81280" cy="22860"/>
          </a:xfrm>
          <a:custGeom>
            <a:avLst/>
            <a:gdLst/>
            <a:ahLst/>
            <a:cxnLst/>
            <a:rect l="l" t="t" r="r" b="b"/>
            <a:pathLst>
              <a:path w="81279" h="22860">
                <a:moveTo>
                  <a:pt x="0" y="22402"/>
                </a:moveTo>
                <a:lnTo>
                  <a:pt x="8072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3267" y="3040818"/>
            <a:ext cx="81280" cy="16510"/>
          </a:xfrm>
          <a:custGeom>
            <a:avLst/>
            <a:gdLst/>
            <a:ahLst/>
            <a:cxnLst/>
            <a:rect l="l" t="t" r="r" b="b"/>
            <a:pathLst>
              <a:path w="81279" h="16510">
                <a:moveTo>
                  <a:pt x="0" y="16002"/>
                </a:moveTo>
                <a:lnTo>
                  <a:pt x="8073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8227" y="3012027"/>
            <a:ext cx="81280" cy="13335"/>
          </a:xfrm>
          <a:custGeom>
            <a:avLst/>
            <a:gdLst/>
            <a:ahLst/>
            <a:cxnLst/>
            <a:rect l="l" t="t" r="r" b="b"/>
            <a:pathLst>
              <a:path w="81279" h="13335">
                <a:moveTo>
                  <a:pt x="0" y="12801"/>
                </a:moveTo>
                <a:lnTo>
                  <a:pt x="63182" y="3200"/>
                </a:lnTo>
                <a:lnTo>
                  <a:pt x="8073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3187" y="2996025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4" h="6985">
                <a:moveTo>
                  <a:pt x="0" y="6400"/>
                </a:moveTo>
                <a:lnTo>
                  <a:pt x="31597" y="3200"/>
                </a:lnTo>
                <a:lnTo>
                  <a:pt x="8424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1664" y="2986424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3200"/>
                </a:moveTo>
                <a:lnTo>
                  <a:pt x="3505" y="3200"/>
                </a:lnTo>
                <a:lnTo>
                  <a:pt x="8422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0131" y="2983222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22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8595" y="2986424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4" h="6985">
                <a:moveTo>
                  <a:pt x="0" y="0"/>
                </a:moveTo>
                <a:lnTo>
                  <a:pt x="77215" y="6400"/>
                </a:lnTo>
                <a:lnTo>
                  <a:pt x="84240" y="640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7062" y="2999224"/>
            <a:ext cx="84455" cy="10160"/>
          </a:xfrm>
          <a:custGeom>
            <a:avLst/>
            <a:gdLst/>
            <a:ahLst/>
            <a:cxnLst/>
            <a:rect l="l" t="t" r="r" b="b"/>
            <a:pathLst>
              <a:path w="84454" h="10160">
                <a:moveTo>
                  <a:pt x="0" y="0"/>
                </a:moveTo>
                <a:lnTo>
                  <a:pt x="45631" y="6400"/>
                </a:lnTo>
                <a:lnTo>
                  <a:pt x="84240" y="9601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2021" y="3021628"/>
            <a:ext cx="84455" cy="13335"/>
          </a:xfrm>
          <a:custGeom>
            <a:avLst/>
            <a:gdLst/>
            <a:ahLst/>
            <a:cxnLst/>
            <a:rect l="l" t="t" r="r" b="b"/>
            <a:pathLst>
              <a:path w="84454" h="13335">
                <a:moveTo>
                  <a:pt x="0" y="0"/>
                </a:moveTo>
                <a:lnTo>
                  <a:pt x="14046" y="0"/>
                </a:lnTo>
                <a:lnTo>
                  <a:pt x="84240" y="1278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0499" y="3050419"/>
            <a:ext cx="81280" cy="19685"/>
          </a:xfrm>
          <a:custGeom>
            <a:avLst/>
            <a:gdLst/>
            <a:ahLst/>
            <a:cxnLst/>
            <a:rect l="l" t="t" r="r" b="b"/>
            <a:pathLst>
              <a:path w="81279" h="19685">
                <a:moveTo>
                  <a:pt x="0" y="0"/>
                </a:moveTo>
                <a:lnTo>
                  <a:pt x="80721" y="1920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1943" y="3088811"/>
            <a:ext cx="81280" cy="22860"/>
          </a:xfrm>
          <a:custGeom>
            <a:avLst/>
            <a:gdLst/>
            <a:ahLst/>
            <a:cxnLst/>
            <a:rect l="l" t="t" r="r" b="b"/>
            <a:pathLst>
              <a:path w="81279" h="22860">
                <a:moveTo>
                  <a:pt x="0" y="0"/>
                </a:moveTo>
                <a:lnTo>
                  <a:pt x="80721" y="2240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3398" y="3136803"/>
            <a:ext cx="77470" cy="29209"/>
          </a:xfrm>
          <a:custGeom>
            <a:avLst/>
            <a:gdLst/>
            <a:ahLst/>
            <a:cxnLst/>
            <a:rect l="l" t="t" r="r" b="b"/>
            <a:pathLst>
              <a:path w="77470" h="29210">
                <a:moveTo>
                  <a:pt x="0" y="0"/>
                </a:moveTo>
                <a:lnTo>
                  <a:pt x="52641" y="19201"/>
                </a:lnTo>
                <a:lnTo>
                  <a:pt x="77216" y="2878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7830" y="3194399"/>
            <a:ext cx="77470" cy="32384"/>
          </a:xfrm>
          <a:custGeom>
            <a:avLst/>
            <a:gdLst/>
            <a:ahLst/>
            <a:cxnLst/>
            <a:rect l="l" t="t" r="r" b="b"/>
            <a:pathLst>
              <a:path w="77470" h="32385">
                <a:moveTo>
                  <a:pt x="0" y="0"/>
                </a:moveTo>
                <a:lnTo>
                  <a:pt x="24561" y="9600"/>
                </a:lnTo>
                <a:lnTo>
                  <a:pt x="77203" y="3199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2248" y="3258380"/>
            <a:ext cx="74295" cy="35560"/>
          </a:xfrm>
          <a:custGeom>
            <a:avLst/>
            <a:gdLst/>
            <a:ahLst/>
            <a:cxnLst/>
            <a:rect l="l" t="t" r="r" b="b"/>
            <a:pathLst>
              <a:path w="74295" h="35560">
                <a:moveTo>
                  <a:pt x="0" y="0"/>
                </a:moveTo>
                <a:lnTo>
                  <a:pt x="73710" y="3520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671" y="3331978"/>
            <a:ext cx="74295" cy="38735"/>
          </a:xfrm>
          <a:custGeom>
            <a:avLst/>
            <a:gdLst/>
            <a:ahLst/>
            <a:cxnLst/>
            <a:rect l="l" t="t" r="r" b="b"/>
            <a:pathLst>
              <a:path w="74295" h="38735">
                <a:moveTo>
                  <a:pt x="0" y="0"/>
                </a:moveTo>
                <a:lnTo>
                  <a:pt x="73698" y="3839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3562" y="3411963"/>
            <a:ext cx="70485" cy="41910"/>
          </a:xfrm>
          <a:custGeom>
            <a:avLst/>
            <a:gdLst/>
            <a:ahLst/>
            <a:cxnLst/>
            <a:rect l="l" t="t" r="r" b="b"/>
            <a:pathLst>
              <a:path w="70485" h="41910">
                <a:moveTo>
                  <a:pt x="0" y="0"/>
                </a:moveTo>
                <a:lnTo>
                  <a:pt x="66687" y="41592"/>
                </a:lnTo>
                <a:lnTo>
                  <a:pt x="70192" y="41592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5844" y="2746248"/>
            <a:ext cx="496823" cy="146305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488946" y="3278125"/>
            <a:ext cx="5329555" cy="1872614"/>
            <a:chOff x="1488946" y="3278125"/>
            <a:chExt cx="5329555" cy="1872614"/>
          </a:xfrm>
        </p:grpSpPr>
        <p:sp>
          <p:nvSpPr>
            <p:cNvPr id="25" name="object 25"/>
            <p:cNvSpPr/>
            <p:nvPr/>
          </p:nvSpPr>
          <p:spPr>
            <a:xfrm>
              <a:off x="2416300" y="3299974"/>
              <a:ext cx="358140" cy="205104"/>
            </a:xfrm>
            <a:custGeom>
              <a:avLst/>
              <a:gdLst/>
              <a:ahLst/>
              <a:cxnLst/>
              <a:rect l="l" t="t" r="r" b="b"/>
              <a:pathLst>
                <a:path w="358139" h="205104">
                  <a:moveTo>
                    <a:pt x="0" y="204774"/>
                  </a:moveTo>
                  <a:lnTo>
                    <a:pt x="70192" y="159981"/>
                  </a:lnTo>
                </a:path>
                <a:path w="358139" h="205104">
                  <a:moveTo>
                    <a:pt x="140385" y="118389"/>
                  </a:moveTo>
                  <a:lnTo>
                    <a:pt x="210591" y="76796"/>
                  </a:lnTo>
                </a:path>
                <a:path w="358139" h="205104">
                  <a:moveTo>
                    <a:pt x="284289" y="38404"/>
                  </a:moveTo>
                  <a:lnTo>
                    <a:pt x="35800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7636" y="3286507"/>
              <a:ext cx="295910" cy="208915"/>
            </a:xfrm>
            <a:custGeom>
              <a:avLst/>
              <a:gdLst/>
              <a:ahLst/>
              <a:cxnLst/>
              <a:rect l="l" t="t" r="r" b="b"/>
              <a:pathLst>
                <a:path w="295910" h="208914">
                  <a:moveTo>
                    <a:pt x="295656" y="115633"/>
                  </a:moveTo>
                  <a:lnTo>
                    <a:pt x="0" y="208789"/>
                  </a:lnTo>
                  <a:lnTo>
                    <a:pt x="211188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8946" y="5141594"/>
              <a:ext cx="4141470" cy="0"/>
            </a:xfrm>
            <a:custGeom>
              <a:avLst/>
              <a:gdLst/>
              <a:ahLst/>
              <a:cxnLst/>
              <a:rect l="l" t="t" r="r" b="b"/>
              <a:pathLst>
                <a:path w="4141470">
                  <a:moveTo>
                    <a:pt x="0" y="0"/>
                  </a:moveTo>
                  <a:lnTo>
                    <a:pt x="598169" y="0"/>
                  </a:lnTo>
                </a:path>
                <a:path w="4141470">
                  <a:moveTo>
                    <a:pt x="1187959" y="0"/>
                  </a:moveTo>
                  <a:lnTo>
                    <a:pt x="4141469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20204" y="5141594"/>
              <a:ext cx="598170" cy="0"/>
            </a:xfrm>
            <a:custGeom>
              <a:avLst/>
              <a:gdLst/>
              <a:ahLst/>
              <a:cxnLst/>
              <a:rect l="l" t="t" r="r" b="b"/>
              <a:pathLst>
                <a:path w="598170">
                  <a:moveTo>
                    <a:pt x="0" y="0"/>
                  </a:moveTo>
                  <a:lnTo>
                    <a:pt x="598170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946" y="5147690"/>
              <a:ext cx="5329555" cy="0"/>
            </a:xfrm>
            <a:custGeom>
              <a:avLst/>
              <a:gdLst/>
              <a:ahLst/>
              <a:cxnLst/>
              <a:rect l="l" t="t" r="r" b="b"/>
              <a:pathLst>
                <a:path w="5329555">
                  <a:moveTo>
                    <a:pt x="0" y="0"/>
                  </a:moveTo>
                  <a:lnTo>
                    <a:pt x="5329428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7116" y="3530345"/>
              <a:ext cx="589915" cy="1614170"/>
            </a:xfrm>
            <a:custGeom>
              <a:avLst/>
              <a:gdLst/>
              <a:ahLst/>
              <a:cxnLst/>
              <a:rect l="l" t="t" r="r" b="b"/>
              <a:pathLst>
                <a:path w="589914" h="1614170">
                  <a:moveTo>
                    <a:pt x="0" y="0"/>
                  </a:moveTo>
                  <a:lnTo>
                    <a:pt x="589789" y="0"/>
                  </a:lnTo>
                  <a:lnTo>
                    <a:pt x="589789" y="1613915"/>
                  </a:lnTo>
                  <a:lnTo>
                    <a:pt x="0" y="161391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0441" y="3498348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20" h="32385">
                  <a:moveTo>
                    <a:pt x="0" y="0"/>
                  </a:moveTo>
                  <a:lnTo>
                    <a:pt x="45631" y="3199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30417" y="3530345"/>
              <a:ext cx="589915" cy="1614170"/>
            </a:xfrm>
            <a:custGeom>
              <a:avLst/>
              <a:gdLst/>
              <a:ahLst/>
              <a:cxnLst/>
              <a:rect l="l" t="t" r="r" b="b"/>
              <a:pathLst>
                <a:path w="589914" h="1614170">
                  <a:moveTo>
                    <a:pt x="0" y="0"/>
                  </a:moveTo>
                  <a:lnTo>
                    <a:pt x="589789" y="0"/>
                  </a:lnTo>
                  <a:lnTo>
                    <a:pt x="589789" y="1613915"/>
                  </a:lnTo>
                  <a:lnTo>
                    <a:pt x="0" y="161391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87116" y="3800093"/>
              <a:ext cx="589915" cy="1344295"/>
            </a:xfrm>
            <a:custGeom>
              <a:avLst/>
              <a:gdLst/>
              <a:ahLst/>
              <a:cxnLst/>
              <a:rect l="l" t="t" r="r" b="b"/>
              <a:pathLst>
                <a:path w="589914" h="1344295">
                  <a:moveTo>
                    <a:pt x="589789" y="0"/>
                  </a:moveTo>
                  <a:lnTo>
                    <a:pt x="0" y="0"/>
                  </a:lnTo>
                  <a:lnTo>
                    <a:pt x="0" y="1344166"/>
                  </a:lnTo>
                  <a:lnTo>
                    <a:pt x="589789" y="1344166"/>
                  </a:lnTo>
                  <a:lnTo>
                    <a:pt x="58978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87116" y="3800093"/>
              <a:ext cx="589915" cy="1344295"/>
            </a:xfrm>
            <a:custGeom>
              <a:avLst/>
              <a:gdLst/>
              <a:ahLst/>
              <a:cxnLst/>
              <a:rect l="l" t="t" r="r" b="b"/>
              <a:pathLst>
                <a:path w="589914" h="1344295">
                  <a:moveTo>
                    <a:pt x="0" y="0"/>
                  </a:moveTo>
                  <a:lnTo>
                    <a:pt x="589789" y="0"/>
                  </a:lnTo>
                  <a:lnTo>
                    <a:pt x="589789" y="1344167"/>
                  </a:lnTo>
                  <a:lnTo>
                    <a:pt x="0" y="13441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0417" y="4876038"/>
              <a:ext cx="589915" cy="268605"/>
            </a:xfrm>
            <a:custGeom>
              <a:avLst/>
              <a:gdLst/>
              <a:ahLst/>
              <a:cxnLst/>
              <a:rect l="l" t="t" r="r" b="b"/>
              <a:pathLst>
                <a:path w="589914" h="268604">
                  <a:moveTo>
                    <a:pt x="589789" y="0"/>
                  </a:moveTo>
                  <a:lnTo>
                    <a:pt x="0" y="0"/>
                  </a:lnTo>
                  <a:lnTo>
                    <a:pt x="0" y="268225"/>
                  </a:lnTo>
                  <a:lnTo>
                    <a:pt x="589789" y="268225"/>
                  </a:lnTo>
                  <a:lnTo>
                    <a:pt x="58978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30417" y="4876037"/>
              <a:ext cx="589915" cy="268605"/>
            </a:xfrm>
            <a:custGeom>
              <a:avLst/>
              <a:gdLst/>
              <a:ahLst/>
              <a:cxnLst/>
              <a:rect l="l" t="t" r="r" b="b"/>
              <a:pathLst>
                <a:path w="589914" h="268604">
                  <a:moveTo>
                    <a:pt x="0" y="0"/>
                  </a:moveTo>
                  <a:lnTo>
                    <a:pt x="589789" y="0"/>
                  </a:lnTo>
                  <a:lnTo>
                    <a:pt x="589789" y="268225"/>
                  </a:lnTo>
                  <a:lnTo>
                    <a:pt x="0" y="268225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7116" y="4068317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4">
                  <a:moveTo>
                    <a:pt x="0" y="0"/>
                  </a:moveTo>
                  <a:lnTo>
                    <a:pt x="81076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87116" y="4068317"/>
              <a:ext cx="810895" cy="1905"/>
            </a:xfrm>
            <a:custGeom>
              <a:avLst/>
              <a:gdLst/>
              <a:ahLst/>
              <a:cxnLst/>
              <a:rect l="l" t="t" r="r" b="b"/>
              <a:pathLst>
                <a:path w="810894" h="1904">
                  <a:moveTo>
                    <a:pt x="0" y="0"/>
                  </a:moveTo>
                  <a:lnTo>
                    <a:pt x="810769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87116" y="4604765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4">
                  <a:moveTo>
                    <a:pt x="0" y="0"/>
                  </a:moveTo>
                  <a:lnTo>
                    <a:pt x="81076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87116" y="4604765"/>
              <a:ext cx="810895" cy="1905"/>
            </a:xfrm>
            <a:custGeom>
              <a:avLst/>
              <a:gdLst/>
              <a:ahLst/>
              <a:cxnLst/>
              <a:rect l="l" t="t" r="r" b="b"/>
              <a:pathLst>
                <a:path w="810894" h="1904">
                  <a:moveTo>
                    <a:pt x="0" y="0"/>
                  </a:moveTo>
                  <a:lnTo>
                    <a:pt x="810769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30417" y="4068317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>
                  <a:moveTo>
                    <a:pt x="0" y="0"/>
                  </a:moveTo>
                  <a:lnTo>
                    <a:pt x="81076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30417" y="4068317"/>
              <a:ext cx="810895" cy="1905"/>
            </a:xfrm>
            <a:custGeom>
              <a:avLst/>
              <a:gdLst/>
              <a:ahLst/>
              <a:cxnLst/>
              <a:rect l="l" t="t" r="r" b="b"/>
              <a:pathLst>
                <a:path w="810895" h="1904">
                  <a:moveTo>
                    <a:pt x="0" y="0"/>
                  </a:moveTo>
                  <a:lnTo>
                    <a:pt x="810768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30417" y="4604765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>
                  <a:moveTo>
                    <a:pt x="0" y="0"/>
                  </a:moveTo>
                  <a:lnTo>
                    <a:pt x="81076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30417" y="4604765"/>
              <a:ext cx="810895" cy="1905"/>
            </a:xfrm>
            <a:custGeom>
              <a:avLst/>
              <a:gdLst/>
              <a:ahLst/>
              <a:cxnLst/>
              <a:rect l="l" t="t" r="r" b="b"/>
              <a:pathLst>
                <a:path w="810895" h="1904">
                  <a:moveTo>
                    <a:pt x="0" y="0"/>
                  </a:moveTo>
                  <a:lnTo>
                    <a:pt x="810768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66136" y="4604765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66136" y="4604765"/>
              <a:ext cx="1905" cy="539750"/>
            </a:xfrm>
            <a:custGeom>
              <a:avLst/>
              <a:gdLst/>
              <a:ahLst/>
              <a:cxnLst/>
              <a:rect l="l" t="t" r="r" b="b"/>
              <a:pathLst>
                <a:path w="1905" h="539750">
                  <a:moveTo>
                    <a:pt x="0" y="0"/>
                  </a:moveTo>
                  <a:lnTo>
                    <a:pt x="1524" y="53949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28036" y="4976621"/>
              <a:ext cx="73660" cy="135890"/>
            </a:xfrm>
            <a:custGeom>
              <a:avLst/>
              <a:gdLst/>
              <a:ahLst/>
              <a:cxnLst/>
              <a:rect l="l" t="t" r="r" b="b"/>
              <a:pathLst>
                <a:path w="73660" h="135889">
                  <a:moveTo>
                    <a:pt x="73151" y="0"/>
                  </a:moveTo>
                  <a:lnTo>
                    <a:pt x="38315" y="135637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88412" y="3800093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5">
                  <a:moveTo>
                    <a:pt x="0" y="0"/>
                  </a:moveTo>
                  <a:lnTo>
                    <a:pt x="29870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88412" y="3800093"/>
              <a:ext cx="299085" cy="1905"/>
            </a:xfrm>
            <a:custGeom>
              <a:avLst/>
              <a:gdLst/>
              <a:ahLst/>
              <a:cxnLst/>
              <a:rect l="l" t="t" r="r" b="b"/>
              <a:pathLst>
                <a:path w="299085" h="1904">
                  <a:moveTo>
                    <a:pt x="0" y="0"/>
                  </a:moveTo>
                  <a:lnTo>
                    <a:pt x="298704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66136" y="3800093"/>
              <a:ext cx="0" cy="536575"/>
            </a:xfrm>
            <a:custGeom>
              <a:avLst/>
              <a:gdLst/>
              <a:ahLst/>
              <a:cxnLst/>
              <a:rect l="l" t="t" r="r" b="b"/>
              <a:pathLst>
                <a:path h="536575">
                  <a:moveTo>
                    <a:pt x="0" y="536447"/>
                  </a:move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66136" y="3800093"/>
              <a:ext cx="1905" cy="536575"/>
            </a:xfrm>
            <a:custGeom>
              <a:avLst/>
              <a:gdLst/>
              <a:ahLst/>
              <a:cxnLst/>
              <a:rect l="l" t="t" r="r" b="b"/>
              <a:pathLst>
                <a:path w="1905" h="536575">
                  <a:moveTo>
                    <a:pt x="0" y="536447"/>
                  </a:moveTo>
                  <a:lnTo>
                    <a:pt x="1524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28036" y="3832097"/>
              <a:ext cx="73660" cy="135890"/>
            </a:xfrm>
            <a:custGeom>
              <a:avLst/>
              <a:gdLst/>
              <a:ahLst/>
              <a:cxnLst/>
              <a:rect l="l" t="t" r="r" b="b"/>
              <a:pathLst>
                <a:path w="73660" h="135889">
                  <a:moveTo>
                    <a:pt x="0" y="135636"/>
                  </a:moveTo>
                  <a:lnTo>
                    <a:pt x="38315" y="0"/>
                  </a:lnTo>
                  <a:lnTo>
                    <a:pt x="73152" y="1356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76904" y="4336541"/>
              <a:ext cx="2954020" cy="0"/>
            </a:xfrm>
            <a:custGeom>
              <a:avLst/>
              <a:gdLst/>
              <a:ahLst/>
              <a:cxnLst/>
              <a:rect l="l" t="t" r="r" b="b"/>
              <a:pathLst>
                <a:path w="2954020">
                  <a:moveTo>
                    <a:pt x="0" y="0"/>
                  </a:moveTo>
                  <a:lnTo>
                    <a:pt x="295351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76904" y="4336541"/>
              <a:ext cx="2954020" cy="1905"/>
            </a:xfrm>
            <a:custGeom>
              <a:avLst/>
              <a:gdLst/>
              <a:ahLst/>
              <a:cxnLst/>
              <a:rect l="l" t="t" r="r" b="b"/>
              <a:pathLst>
                <a:path w="2954020" h="1904">
                  <a:moveTo>
                    <a:pt x="0" y="0"/>
                  </a:moveTo>
                  <a:lnTo>
                    <a:pt x="2953512" y="1523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58561" y="4269485"/>
              <a:ext cx="304800" cy="137160"/>
            </a:xfrm>
            <a:custGeom>
              <a:avLst/>
              <a:gdLst/>
              <a:ahLst/>
              <a:cxnLst/>
              <a:rect l="l" t="t" r="r" b="b"/>
              <a:pathLst>
                <a:path w="304800" h="137160">
                  <a:moveTo>
                    <a:pt x="0" y="0"/>
                  </a:moveTo>
                  <a:lnTo>
                    <a:pt x="304800" y="66979"/>
                  </a:lnTo>
                  <a:lnTo>
                    <a:pt x="0" y="13716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453" y="3893812"/>
              <a:ext cx="429760" cy="10668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2453" y="4433315"/>
              <a:ext cx="409946" cy="1082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316" y="3893812"/>
              <a:ext cx="428249" cy="10668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0326" y="4433315"/>
              <a:ext cx="408420" cy="1082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4290" y="4427219"/>
              <a:ext cx="289555" cy="11430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5842" y="4091941"/>
              <a:ext cx="755903" cy="141733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41804" y="5437633"/>
            <a:ext cx="435862" cy="114302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77476" y="5437632"/>
            <a:ext cx="551693" cy="11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Lamport’s</a:t>
            </a:r>
            <a:r>
              <a:rPr spc="-10" dirty="0"/>
              <a:t> 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4086604" y="3345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365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7723" y="334594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02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5850" y="3345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35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0303" y="3345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35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4758" y="334594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03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2885" y="3345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365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7340" y="334594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03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375465" y="3308602"/>
            <a:ext cx="224154" cy="76200"/>
            <a:chOff x="5375465" y="3308602"/>
            <a:chExt cx="224154" cy="76200"/>
          </a:xfrm>
        </p:grpSpPr>
        <p:sp>
          <p:nvSpPr>
            <p:cNvPr id="11" name="object 11"/>
            <p:cNvSpPr/>
            <p:nvPr/>
          </p:nvSpPr>
          <p:spPr>
            <a:xfrm>
              <a:off x="5375465" y="3345940"/>
              <a:ext cx="191135" cy="0"/>
            </a:xfrm>
            <a:custGeom>
              <a:avLst/>
              <a:gdLst/>
              <a:ahLst/>
              <a:cxnLst/>
              <a:rect l="l" t="t" r="r" b="b"/>
              <a:pathLst>
                <a:path w="191135">
                  <a:moveTo>
                    <a:pt x="0" y="0"/>
                  </a:moveTo>
                  <a:lnTo>
                    <a:pt x="18364" y="0"/>
                  </a:lnTo>
                </a:path>
                <a:path w="191135">
                  <a:moveTo>
                    <a:pt x="84454" y="0"/>
                  </a:moveTo>
                  <a:lnTo>
                    <a:pt x="102819" y="0"/>
                  </a:lnTo>
                </a:path>
                <a:path w="191135">
                  <a:moveTo>
                    <a:pt x="168909" y="0"/>
                  </a:moveTo>
                  <a:lnTo>
                    <a:pt x="190944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5346" y="3313936"/>
              <a:ext cx="158750" cy="66040"/>
            </a:xfrm>
            <a:custGeom>
              <a:avLst/>
              <a:gdLst/>
              <a:ahLst/>
              <a:cxnLst/>
              <a:rect l="l" t="t" r="r" b="b"/>
              <a:pathLst>
                <a:path w="158750" h="66039">
                  <a:moveTo>
                    <a:pt x="0" y="0"/>
                  </a:moveTo>
                  <a:lnTo>
                    <a:pt x="158496" y="32766"/>
                  </a:lnTo>
                  <a:lnTo>
                    <a:pt x="0" y="6553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065270" y="2903982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0" y="0"/>
                </a:moveTo>
                <a:lnTo>
                  <a:pt x="88126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298997" y="2868166"/>
            <a:ext cx="300355" cy="73660"/>
            <a:chOff x="5298997" y="2868166"/>
            <a:chExt cx="300355" cy="73660"/>
          </a:xfrm>
        </p:grpSpPr>
        <p:sp>
          <p:nvSpPr>
            <p:cNvPr id="15" name="object 15"/>
            <p:cNvSpPr/>
            <p:nvPr/>
          </p:nvSpPr>
          <p:spPr>
            <a:xfrm>
              <a:off x="5298997" y="2903980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5">
                  <a:moveTo>
                    <a:pt x="0" y="0"/>
                  </a:moveTo>
                  <a:lnTo>
                    <a:pt x="88112" y="0"/>
                  </a:lnTo>
                </a:path>
                <a:path w="264795">
                  <a:moveTo>
                    <a:pt x="176237" y="0"/>
                  </a:moveTo>
                  <a:lnTo>
                    <a:pt x="264363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5344" y="2873500"/>
              <a:ext cx="158750" cy="62865"/>
            </a:xfrm>
            <a:custGeom>
              <a:avLst/>
              <a:gdLst/>
              <a:ahLst/>
              <a:cxnLst/>
              <a:rect l="l" t="t" r="r" b="b"/>
              <a:pathLst>
                <a:path w="158750" h="62864">
                  <a:moveTo>
                    <a:pt x="0" y="0"/>
                  </a:moveTo>
                  <a:lnTo>
                    <a:pt x="158496" y="29756"/>
                  </a:lnTo>
                  <a:lnTo>
                    <a:pt x="0" y="6248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9934" y="2374392"/>
            <a:ext cx="1575815" cy="1874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100" y="2740150"/>
            <a:ext cx="981772" cy="16916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1059" y="3183634"/>
            <a:ext cx="620559" cy="16763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872994" y="3767328"/>
            <a:ext cx="5713730" cy="1544320"/>
            <a:chOff x="1872994" y="3767328"/>
            <a:chExt cx="5713730" cy="1544320"/>
          </a:xfrm>
        </p:grpSpPr>
        <p:sp>
          <p:nvSpPr>
            <p:cNvPr id="21" name="object 21"/>
            <p:cNvSpPr/>
            <p:nvPr/>
          </p:nvSpPr>
          <p:spPr>
            <a:xfrm>
              <a:off x="1878328" y="3787902"/>
              <a:ext cx="5622290" cy="1905"/>
            </a:xfrm>
            <a:custGeom>
              <a:avLst/>
              <a:gdLst/>
              <a:ahLst/>
              <a:cxnLst/>
              <a:rect l="l" t="t" r="r" b="b"/>
              <a:pathLst>
                <a:path w="5622290" h="1904">
                  <a:moveTo>
                    <a:pt x="0" y="0"/>
                  </a:moveTo>
                  <a:lnTo>
                    <a:pt x="5622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9100" y="5304282"/>
              <a:ext cx="5622290" cy="1905"/>
            </a:xfrm>
            <a:custGeom>
              <a:avLst/>
              <a:gdLst/>
              <a:ahLst/>
              <a:cxnLst/>
              <a:rect l="l" t="t" r="r" b="b"/>
              <a:pathLst>
                <a:path w="5622290" h="1904">
                  <a:moveTo>
                    <a:pt x="0" y="0"/>
                  </a:moveTo>
                  <a:lnTo>
                    <a:pt x="5622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78328" y="4545330"/>
              <a:ext cx="5622290" cy="1905"/>
            </a:xfrm>
            <a:custGeom>
              <a:avLst/>
              <a:gdLst/>
              <a:ahLst/>
              <a:cxnLst/>
              <a:rect l="l" t="t" r="r" b="b"/>
              <a:pathLst>
                <a:path w="5622290" h="1904">
                  <a:moveTo>
                    <a:pt x="0" y="0"/>
                  </a:moveTo>
                  <a:lnTo>
                    <a:pt x="5622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92272" y="3787902"/>
              <a:ext cx="1016635" cy="1516380"/>
            </a:xfrm>
            <a:custGeom>
              <a:avLst/>
              <a:gdLst/>
              <a:ahLst/>
              <a:cxnLst/>
              <a:rect l="l" t="t" r="r" b="b"/>
              <a:pathLst>
                <a:path w="1016635" h="1516379">
                  <a:moveTo>
                    <a:pt x="0" y="0"/>
                  </a:moveTo>
                  <a:lnTo>
                    <a:pt x="1016508" y="151638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80764" y="5148834"/>
              <a:ext cx="109855" cy="129539"/>
            </a:xfrm>
            <a:custGeom>
              <a:avLst/>
              <a:gdLst/>
              <a:ahLst/>
              <a:cxnLst/>
              <a:rect l="l" t="t" r="r" b="b"/>
              <a:pathLst>
                <a:path w="109855" h="129539">
                  <a:moveTo>
                    <a:pt x="69494" y="0"/>
                  </a:moveTo>
                  <a:lnTo>
                    <a:pt x="109728" y="129540"/>
                  </a:lnTo>
                  <a:lnTo>
                    <a:pt x="0" y="30124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92272" y="3787902"/>
              <a:ext cx="1327785" cy="757555"/>
            </a:xfrm>
            <a:custGeom>
              <a:avLst/>
              <a:gdLst/>
              <a:ahLst/>
              <a:cxnLst/>
              <a:rect l="l" t="t" r="r" b="b"/>
              <a:pathLst>
                <a:path w="1327785" h="757554">
                  <a:moveTo>
                    <a:pt x="0" y="0"/>
                  </a:moveTo>
                  <a:lnTo>
                    <a:pt x="1327404" y="75742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38319" y="4429506"/>
              <a:ext cx="149860" cy="99060"/>
            </a:xfrm>
            <a:custGeom>
              <a:avLst/>
              <a:gdLst/>
              <a:ahLst/>
              <a:cxnLst/>
              <a:rect l="l" t="t" r="r" b="b"/>
              <a:pathLst>
                <a:path w="149860" h="99060">
                  <a:moveTo>
                    <a:pt x="43713" y="0"/>
                  </a:moveTo>
                  <a:lnTo>
                    <a:pt x="149352" y="99060"/>
                  </a:lnTo>
                  <a:lnTo>
                    <a:pt x="0" y="5102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6968" y="3787902"/>
              <a:ext cx="1092835" cy="757555"/>
            </a:xfrm>
            <a:custGeom>
              <a:avLst/>
              <a:gdLst/>
              <a:ahLst/>
              <a:cxnLst/>
              <a:rect l="l" t="t" r="r" b="b"/>
              <a:pathLst>
                <a:path w="1092835" h="757554">
                  <a:moveTo>
                    <a:pt x="0" y="757429"/>
                  </a:moveTo>
                  <a:lnTo>
                    <a:pt x="1092708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44416" y="3807716"/>
              <a:ext cx="147955" cy="109855"/>
            </a:xfrm>
            <a:custGeom>
              <a:avLst/>
              <a:gdLst/>
              <a:ahLst/>
              <a:cxnLst/>
              <a:rect l="l" t="t" r="r" b="b"/>
              <a:pathLst>
                <a:path w="147954" h="109854">
                  <a:moveTo>
                    <a:pt x="0" y="59309"/>
                  </a:moveTo>
                  <a:lnTo>
                    <a:pt x="147829" y="0"/>
                  </a:lnTo>
                  <a:lnTo>
                    <a:pt x="51739" y="10972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6968" y="4545330"/>
              <a:ext cx="1719580" cy="759460"/>
            </a:xfrm>
            <a:custGeom>
              <a:avLst/>
              <a:gdLst/>
              <a:ahLst/>
              <a:cxnLst/>
              <a:rect l="l" t="t" r="r" b="b"/>
              <a:pathLst>
                <a:path w="1719579" h="759460">
                  <a:moveTo>
                    <a:pt x="0" y="0"/>
                  </a:moveTo>
                  <a:lnTo>
                    <a:pt x="1719073" y="758952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54020" y="5199126"/>
              <a:ext cx="158750" cy="90170"/>
            </a:xfrm>
            <a:custGeom>
              <a:avLst/>
              <a:gdLst/>
              <a:ahLst/>
              <a:cxnLst/>
              <a:rect l="l" t="t" r="r" b="b"/>
              <a:pathLst>
                <a:path w="158750" h="90170">
                  <a:moveTo>
                    <a:pt x="36855" y="0"/>
                  </a:moveTo>
                  <a:lnTo>
                    <a:pt x="158495" y="89916"/>
                  </a:lnTo>
                  <a:lnTo>
                    <a:pt x="0" y="5694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9676" y="3787902"/>
              <a:ext cx="626745" cy="757555"/>
            </a:xfrm>
            <a:custGeom>
              <a:avLst/>
              <a:gdLst/>
              <a:ahLst/>
              <a:cxnLst/>
              <a:rect l="l" t="t" r="r" b="b"/>
              <a:pathLst>
                <a:path w="626745" h="757554">
                  <a:moveTo>
                    <a:pt x="0" y="757429"/>
                  </a:moveTo>
                  <a:lnTo>
                    <a:pt x="47904" y="698017"/>
                  </a:lnTo>
                </a:path>
                <a:path w="626745" h="757554">
                  <a:moveTo>
                    <a:pt x="95796" y="638619"/>
                  </a:moveTo>
                  <a:lnTo>
                    <a:pt x="143700" y="579208"/>
                  </a:lnTo>
                </a:path>
                <a:path w="626745" h="757554">
                  <a:moveTo>
                    <a:pt x="195275" y="519798"/>
                  </a:moveTo>
                  <a:lnTo>
                    <a:pt x="243179" y="460400"/>
                  </a:lnTo>
                </a:path>
                <a:path w="626745" h="757554">
                  <a:moveTo>
                    <a:pt x="291071" y="400989"/>
                  </a:moveTo>
                  <a:lnTo>
                    <a:pt x="342658" y="341579"/>
                  </a:lnTo>
                </a:path>
                <a:path w="626745" h="757554">
                  <a:moveTo>
                    <a:pt x="390550" y="282181"/>
                  </a:moveTo>
                  <a:lnTo>
                    <a:pt x="438454" y="222770"/>
                  </a:lnTo>
                </a:path>
                <a:path w="626745" h="757554">
                  <a:moveTo>
                    <a:pt x="490042" y="163372"/>
                  </a:moveTo>
                  <a:lnTo>
                    <a:pt x="537933" y="103962"/>
                  </a:lnTo>
                </a:path>
                <a:path w="626745" h="757554">
                  <a:moveTo>
                    <a:pt x="585838" y="44551"/>
                  </a:moveTo>
                  <a:lnTo>
                    <a:pt x="626364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1260" y="3812281"/>
              <a:ext cx="121920" cy="125095"/>
            </a:xfrm>
            <a:custGeom>
              <a:avLst/>
              <a:gdLst/>
              <a:ahLst/>
              <a:cxnLst/>
              <a:rect l="l" t="t" r="r" b="b"/>
              <a:pathLst>
                <a:path w="121920" h="125095">
                  <a:moveTo>
                    <a:pt x="0" y="89268"/>
                  </a:moveTo>
                  <a:lnTo>
                    <a:pt x="121920" y="0"/>
                  </a:lnTo>
                  <a:lnTo>
                    <a:pt x="66497" y="12496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9676" y="3787902"/>
              <a:ext cx="372110" cy="725805"/>
            </a:xfrm>
            <a:custGeom>
              <a:avLst/>
              <a:gdLst/>
              <a:ahLst/>
              <a:cxnLst/>
              <a:rect l="l" t="t" r="r" b="b"/>
              <a:pathLst>
                <a:path w="372110" h="725804">
                  <a:moveTo>
                    <a:pt x="0" y="0"/>
                  </a:moveTo>
                  <a:lnTo>
                    <a:pt x="33134" y="65405"/>
                  </a:lnTo>
                </a:path>
                <a:path w="372110" h="725804">
                  <a:moveTo>
                    <a:pt x="66268" y="130810"/>
                  </a:moveTo>
                  <a:lnTo>
                    <a:pt x="99402" y="196215"/>
                  </a:lnTo>
                </a:path>
                <a:path w="372110" h="725804">
                  <a:moveTo>
                    <a:pt x="132537" y="261632"/>
                  </a:moveTo>
                  <a:lnTo>
                    <a:pt x="169354" y="330009"/>
                  </a:lnTo>
                </a:path>
                <a:path w="372110" h="725804">
                  <a:moveTo>
                    <a:pt x="202501" y="395414"/>
                  </a:moveTo>
                  <a:lnTo>
                    <a:pt x="235635" y="460819"/>
                  </a:lnTo>
                </a:path>
                <a:path w="372110" h="725804">
                  <a:moveTo>
                    <a:pt x="268770" y="526224"/>
                  </a:moveTo>
                  <a:lnTo>
                    <a:pt x="305587" y="591642"/>
                  </a:lnTo>
                </a:path>
                <a:path w="372110" h="725804">
                  <a:moveTo>
                    <a:pt x="338721" y="657047"/>
                  </a:moveTo>
                  <a:lnTo>
                    <a:pt x="371856" y="72542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97043" y="4388358"/>
              <a:ext cx="97790" cy="132715"/>
            </a:xfrm>
            <a:custGeom>
              <a:avLst/>
              <a:gdLst/>
              <a:ahLst/>
              <a:cxnLst/>
              <a:rect l="l" t="t" r="r" b="b"/>
              <a:pathLst>
                <a:path w="97789" h="132714">
                  <a:moveTo>
                    <a:pt x="72250" y="0"/>
                  </a:moveTo>
                  <a:lnTo>
                    <a:pt x="97537" y="132589"/>
                  </a:lnTo>
                  <a:lnTo>
                    <a:pt x="0" y="24104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5010" y="3804666"/>
              <a:ext cx="429895" cy="696595"/>
            </a:xfrm>
            <a:custGeom>
              <a:avLst/>
              <a:gdLst/>
              <a:ahLst/>
              <a:cxnLst/>
              <a:rect l="l" t="t" r="r" b="b"/>
              <a:pathLst>
                <a:path w="429895" h="696595">
                  <a:moveTo>
                    <a:pt x="0" y="0"/>
                  </a:moveTo>
                  <a:lnTo>
                    <a:pt x="7340" y="11849"/>
                  </a:lnTo>
                </a:path>
                <a:path w="429895" h="696595">
                  <a:moveTo>
                    <a:pt x="36728" y="62242"/>
                  </a:moveTo>
                  <a:lnTo>
                    <a:pt x="47752" y="74091"/>
                  </a:lnTo>
                </a:path>
                <a:path w="429895" h="696595">
                  <a:moveTo>
                    <a:pt x="77139" y="121513"/>
                  </a:moveTo>
                  <a:lnTo>
                    <a:pt x="84480" y="136334"/>
                  </a:lnTo>
                </a:path>
                <a:path w="429895" h="696595">
                  <a:moveTo>
                    <a:pt x="113868" y="183743"/>
                  </a:moveTo>
                  <a:lnTo>
                    <a:pt x="121221" y="198564"/>
                  </a:lnTo>
                </a:path>
                <a:path w="429895" h="696595">
                  <a:moveTo>
                    <a:pt x="154279" y="245986"/>
                  </a:moveTo>
                  <a:lnTo>
                    <a:pt x="161620" y="260807"/>
                  </a:lnTo>
                </a:path>
                <a:path w="429895" h="696595">
                  <a:moveTo>
                    <a:pt x="191008" y="308228"/>
                  </a:moveTo>
                  <a:lnTo>
                    <a:pt x="198348" y="323037"/>
                  </a:lnTo>
                </a:path>
                <a:path w="429895" h="696595">
                  <a:moveTo>
                    <a:pt x="227736" y="370458"/>
                  </a:moveTo>
                  <a:lnTo>
                    <a:pt x="238760" y="385279"/>
                  </a:lnTo>
                </a:path>
                <a:path w="429895" h="696595">
                  <a:moveTo>
                    <a:pt x="268147" y="432701"/>
                  </a:moveTo>
                  <a:lnTo>
                    <a:pt x="275488" y="447522"/>
                  </a:lnTo>
                </a:path>
                <a:path w="429895" h="696595">
                  <a:moveTo>
                    <a:pt x="304876" y="494931"/>
                  </a:moveTo>
                  <a:lnTo>
                    <a:pt x="315899" y="509752"/>
                  </a:lnTo>
                </a:path>
                <a:path w="429895" h="696595">
                  <a:moveTo>
                    <a:pt x="345287" y="557174"/>
                  </a:moveTo>
                  <a:lnTo>
                    <a:pt x="352628" y="571995"/>
                  </a:lnTo>
                </a:path>
                <a:path w="429895" h="696595">
                  <a:moveTo>
                    <a:pt x="382016" y="619417"/>
                  </a:moveTo>
                  <a:lnTo>
                    <a:pt x="393039" y="634225"/>
                  </a:lnTo>
                </a:path>
                <a:path w="429895" h="696595">
                  <a:moveTo>
                    <a:pt x="422427" y="681647"/>
                  </a:moveTo>
                  <a:lnTo>
                    <a:pt x="429768" y="69646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33339" y="4391406"/>
              <a:ext cx="104139" cy="129539"/>
            </a:xfrm>
            <a:custGeom>
              <a:avLst/>
              <a:gdLst/>
              <a:ahLst/>
              <a:cxnLst/>
              <a:rect l="l" t="t" r="r" b="b"/>
              <a:pathLst>
                <a:path w="104139" h="129539">
                  <a:moveTo>
                    <a:pt x="70319" y="0"/>
                  </a:moveTo>
                  <a:lnTo>
                    <a:pt x="103631" y="129540"/>
                  </a:lnTo>
                  <a:lnTo>
                    <a:pt x="0" y="301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5378" y="3787140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0"/>
                  </a:moveTo>
                  <a:lnTo>
                    <a:pt x="18364" y="0"/>
                  </a:lnTo>
                </a:path>
                <a:path w="779145">
                  <a:moveTo>
                    <a:pt x="150609" y="0"/>
                  </a:moveTo>
                  <a:lnTo>
                    <a:pt x="168973" y="0"/>
                  </a:lnTo>
                </a:path>
                <a:path w="779145">
                  <a:moveTo>
                    <a:pt x="301218" y="0"/>
                  </a:moveTo>
                  <a:lnTo>
                    <a:pt x="323265" y="0"/>
                  </a:lnTo>
                </a:path>
                <a:path w="779145">
                  <a:moveTo>
                    <a:pt x="455498" y="0"/>
                  </a:moveTo>
                  <a:lnTo>
                    <a:pt x="473875" y="0"/>
                  </a:lnTo>
                </a:path>
                <a:path w="779145">
                  <a:moveTo>
                    <a:pt x="606107" y="0"/>
                  </a:moveTo>
                  <a:lnTo>
                    <a:pt x="628154" y="0"/>
                  </a:lnTo>
                </a:path>
                <a:path w="779145">
                  <a:moveTo>
                    <a:pt x="760399" y="0"/>
                  </a:moveTo>
                  <a:lnTo>
                    <a:pt x="778764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22518" y="3787140"/>
              <a:ext cx="861060" cy="1905"/>
            </a:xfrm>
            <a:custGeom>
              <a:avLst/>
              <a:gdLst/>
              <a:ahLst/>
              <a:cxnLst/>
              <a:rect l="l" t="t" r="r" b="b"/>
              <a:pathLst>
                <a:path w="861060" h="1904">
                  <a:moveTo>
                    <a:pt x="0" y="0"/>
                  </a:moveTo>
                  <a:lnTo>
                    <a:pt x="861060" y="1524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52972" y="4544568"/>
              <a:ext cx="937260" cy="1905"/>
            </a:xfrm>
            <a:custGeom>
              <a:avLst/>
              <a:gdLst/>
              <a:ahLst/>
              <a:cxnLst/>
              <a:rect l="l" t="t" r="r" b="b"/>
              <a:pathLst>
                <a:path w="937259" h="1904">
                  <a:moveTo>
                    <a:pt x="0" y="0"/>
                  </a:moveTo>
                  <a:lnTo>
                    <a:pt x="937261" y="1523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13298" y="3807714"/>
              <a:ext cx="287020" cy="1454150"/>
            </a:xfrm>
            <a:custGeom>
              <a:avLst/>
              <a:gdLst/>
              <a:ahLst/>
              <a:cxnLst/>
              <a:rect l="l" t="t" r="r" b="b"/>
              <a:pathLst>
                <a:path w="287020" h="1454150">
                  <a:moveTo>
                    <a:pt x="0" y="0"/>
                  </a:moveTo>
                  <a:lnTo>
                    <a:pt x="3670" y="14833"/>
                  </a:lnTo>
                </a:path>
                <a:path w="287020" h="1454150">
                  <a:moveTo>
                    <a:pt x="14693" y="68249"/>
                  </a:moveTo>
                  <a:lnTo>
                    <a:pt x="14693" y="83083"/>
                  </a:lnTo>
                </a:path>
                <a:path w="287020" h="1454150">
                  <a:moveTo>
                    <a:pt x="25717" y="136486"/>
                  </a:moveTo>
                  <a:lnTo>
                    <a:pt x="29387" y="151320"/>
                  </a:lnTo>
                </a:path>
                <a:path w="287020" h="1454150">
                  <a:moveTo>
                    <a:pt x="40411" y="204736"/>
                  </a:moveTo>
                  <a:lnTo>
                    <a:pt x="44081" y="219570"/>
                  </a:lnTo>
                </a:path>
                <a:path w="287020" h="1454150">
                  <a:moveTo>
                    <a:pt x="55092" y="272973"/>
                  </a:moveTo>
                  <a:lnTo>
                    <a:pt x="55092" y="290779"/>
                  </a:lnTo>
                </a:path>
                <a:path w="287020" h="1454150">
                  <a:moveTo>
                    <a:pt x="66116" y="341223"/>
                  </a:moveTo>
                  <a:lnTo>
                    <a:pt x="69786" y="359029"/>
                  </a:lnTo>
                </a:path>
                <a:path w="287020" h="1454150">
                  <a:moveTo>
                    <a:pt x="80810" y="409460"/>
                  </a:moveTo>
                  <a:lnTo>
                    <a:pt x="84480" y="427266"/>
                  </a:lnTo>
                </a:path>
                <a:path w="287020" h="1454150">
                  <a:moveTo>
                    <a:pt x="95504" y="480669"/>
                  </a:moveTo>
                  <a:lnTo>
                    <a:pt x="99174" y="495515"/>
                  </a:lnTo>
                </a:path>
                <a:path w="287020" h="1454150">
                  <a:moveTo>
                    <a:pt x="106527" y="548919"/>
                  </a:moveTo>
                  <a:lnTo>
                    <a:pt x="110197" y="563753"/>
                  </a:lnTo>
                </a:path>
                <a:path w="287020" h="1454150">
                  <a:moveTo>
                    <a:pt x="121221" y="617169"/>
                  </a:moveTo>
                  <a:lnTo>
                    <a:pt x="124891" y="632002"/>
                  </a:lnTo>
                </a:path>
                <a:path w="287020" h="1454150">
                  <a:moveTo>
                    <a:pt x="135915" y="685406"/>
                  </a:moveTo>
                  <a:lnTo>
                    <a:pt x="139585" y="700239"/>
                  </a:lnTo>
                </a:path>
                <a:path w="287020" h="1454150">
                  <a:moveTo>
                    <a:pt x="146926" y="753656"/>
                  </a:moveTo>
                  <a:lnTo>
                    <a:pt x="150596" y="768489"/>
                  </a:lnTo>
                </a:path>
                <a:path w="287020" h="1454150">
                  <a:moveTo>
                    <a:pt x="161620" y="821893"/>
                  </a:moveTo>
                  <a:lnTo>
                    <a:pt x="165290" y="836726"/>
                  </a:lnTo>
                </a:path>
                <a:path w="287020" h="1454150">
                  <a:moveTo>
                    <a:pt x="176314" y="890143"/>
                  </a:moveTo>
                  <a:lnTo>
                    <a:pt x="179984" y="907948"/>
                  </a:lnTo>
                </a:path>
                <a:path w="287020" h="1454150">
                  <a:moveTo>
                    <a:pt x="187337" y="958380"/>
                  </a:moveTo>
                  <a:lnTo>
                    <a:pt x="191008" y="976185"/>
                  </a:lnTo>
                </a:path>
                <a:path w="287020" h="1454150">
                  <a:moveTo>
                    <a:pt x="202031" y="1026629"/>
                  </a:moveTo>
                  <a:lnTo>
                    <a:pt x="205701" y="1044435"/>
                  </a:lnTo>
                </a:path>
                <a:path w="287020" h="1454150">
                  <a:moveTo>
                    <a:pt x="216725" y="1097838"/>
                  </a:moveTo>
                  <a:lnTo>
                    <a:pt x="220395" y="1112672"/>
                  </a:lnTo>
                </a:path>
                <a:path w="287020" h="1454150">
                  <a:moveTo>
                    <a:pt x="227736" y="1166088"/>
                  </a:moveTo>
                  <a:lnTo>
                    <a:pt x="231419" y="1180922"/>
                  </a:lnTo>
                </a:path>
                <a:path w="287020" h="1454150">
                  <a:moveTo>
                    <a:pt x="242430" y="1234325"/>
                  </a:moveTo>
                  <a:lnTo>
                    <a:pt x="246100" y="1249159"/>
                  </a:lnTo>
                </a:path>
                <a:path w="287020" h="1454150">
                  <a:moveTo>
                    <a:pt x="257124" y="1302575"/>
                  </a:moveTo>
                  <a:lnTo>
                    <a:pt x="260794" y="1317409"/>
                  </a:lnTo>
                </a:path>
                <a:path w="287020" h="1454150">
                  <a:moveTo>
                    <a:pt x="271818" y="1370812"/>
                  </a:moveTo>
                  <a:lnTo>
                    <a:pt x="271818" y="1385646"/>
                  </a:lnTo>
                </a:path>
                <a:path w="287020" h="1454150">
                  <a:moveTo>
                    <a:pt x="282841" y="1439062"/>
                  </a:moveTo>
                  <a:lnTo>
                    <a:pt x="286512" y="145389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37324" y="5145786"/>
              <a:ext cx="81280" cy="132715"/>
            </a:xfrm>
            <a:custGeom>
              <a:avLst/>
              <a:gdLst/>
              <a:ahLst/>
              <a:cxnLst/>
              <a:rect l="l" t="t" r="r" b="b"/>
              <a:pathLst>
                <a:path w="81279" h="132714">
                  <a:moveTo>
                    <a:pt x="80772" y="0"/>
                  </a:moveTo>
                  <a:lnTo>
                    <a:pt x="66090" y="132589"/>
                  </a:lnTo>
                  <a:lnTo>
                    <a:pt x="0" y="1205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6296" y="3792474"/>
              <a:ext cx="1760220" cy="1503045"/>
            </a:xfrm>
            <a:custGeom>
              <a:avLst/>
              <a:gdLst/>
              <a:ahLst/>
              <a:cxnLst/>
              <a:rect l="l" t="t" r="r" b="b"/>
              <a:pathLst>
                <a:path w="1760220" h="1503045">
                  <a:moveTo>
                    <a:pt x="0" y="1502664"/>
                  </a:moveTo>
                  <a:lnTo>
                    <a:pt x="62471" y="1452181"/>
                  </a:lnTo>
                </a:path>
                <a:path w="1760220" h="1503045">
                  <a:moveTo>
                    <a:pt x="121272" y="1398727"/>
                  </a:moveTo>
                  <a:lnTo>
                    <a:pt x="183743" y="1348244"/>
                  </a:lnTo>
                </a:path>
                <a:path w="1760220" h="1503045">
                  <a:moveTo>
                    <a:pt x="242531" y="1294790"/>
                  </a:moveTo>
                  <a:lnTo>
                    <a:pt x="305003" y="1244295"/>
                  </a:lnTo>
                </a:path>
                <a:path w="1760220" h="1503045">
                  <a:moveTo>
                    <a:pt x="363804" y="1190840"/>
                  </a:moveTo>
                  <a:lnTo>
                    <a:pt x="426275" y="1140358"/>
                  </a:lnTo>
                </a:path>
                <a:path w="1760220" h="1503045">
                  <a:moveTo>
                    <a:pt x="485076" y="1089875"/>
                  </a:moveTo>
                  <a:lnTo>
                    <a:pt x="547547" y="1036421"/>
                  </a:lnTo>
                </a:path>
                <a:path w="1760220" h="1503045">
                  <a:moveTo>
                    <a:pt x="606336" y="985939"/>
                  </a:moveTo>
                  <a:lnTo>
                    <a:pt x="668807" y="932484"/>
                  </a:lnTo>
                </a:path>
                <a:path w="1760220" h="1503045">
                  <a:moveTo>
                    <a:pt x="727608" y="882002"/>
                  </a:moveTo>
                  <a:lnTo>
                    <a:pt x="790079" y="828547"/>
                  </a:lnTo>
                </a:path>
                <a:path w="1760220" h="1503045">
                  <a:moveTo>
                    <a:pt x="848880" y="778065"/>
                  </a:moveTo>
                  <a:lnTo>
                    <a:pt x="911339" y="727570"/>
                  </a:lnTo>
                </a:path>
                <a:path w="1760220" h="1503045">
                  <a:moveTo>
                    <a:pt x="970140" y="674116"/>
                  </a:moveTo>
                  <a:lnTo>
                    <a:pt x="1032611" y="623633"/>
                  </a:lnTo>
                </a:path>
                <a:path w="1760220" h="1503045">
                  <a:moveTo>
                    <a:pt x="1091412" y="570179"/>
                  </a:moveTo>
                  <a:lnTo>
                    <a:pt x="1153883" y="519696"/>
                  </a:lnTo>
                </a:path>
                <a:path w="1760220" h="1503045">
                  <a:moveTo>
                    <a:pt x="1212672" y="466242"/>
                  </a:moveTo>
                  <a:lnTo>
                    <a:pt x="1275143" y="415759"/>
                  </a:lnTo>
                </a:path>
                <a:path w="1760220" h="1503045">
                  <a:moveTo>
                    <a:pt x="1333944" y="365277"/>
                  </a:moveTo>
                  <a:lnTo>
                    <a:pt x="1396415" y="311823"/>
                  </a:lnTo>
                </a:path>
                <a:path w="1760220" h="1503045">
                  <a:moveTo>
                    <a:pt x="1455216" y="261327"/>
                  </a:moveTo>
                  <a:lnTo>
                    <a:pt x="1517688" y="207873"/>
                  </a:lnTo>
                </a:path>
                <a:path w="1760220" h="1503045">
                  <a:moveTo>
                    <a:pt x="1576476" y="157391"/>
                  </a:moveTo>
                  <a:lnTo>
                    <a:pt x="1638947" y="103936"/>
                  </a:lnTo>
                </a:path>
                <a:path w="1760220" h="1503045">
                  <a:moveTo>
                    <a:pt x="1697748" y="53454"/>
                  </a:moveTo>
                  <a:lnTo>
                    <a:pt x="176022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69356" y="3792476"/>
              <a:ext cx="137160" cy="116205"/>
            </a:xfrm>
            <a:custGeom>
              <a:avLst/>
              <a:gdLst/>
              <a:ahLst/>
              <a:cxnLst/>
              <a:rect l="l" t="t" r="r" b="b"/>
              <a:pathLst>
                <a:path w="137160" h="116204">
                  <a:moveTo>
                    <a:pt x="0" y="71272"/>
                  </a:moveTo>
                  <a:lnTo>
                    <a:pt x="137160" y="0"/>
                  </a:lnTo>
                  <a:lnTo>
                    <a:pt x="59309" y="1158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38422" y="4572762"/>
              <a:ext cx="693420" cy="722630"/>
            </a:xfrm>
            <a:custGeom>
              <a:avLst/>
              <a:gdLst/>
              <a:ahLst/>
              <a:cxnLst/>
              <a:rect l="l" t="t" r="r" b="b"/>
              <a:pathLst>
                <a:path w="693420" h="722629">
                  <a:moveTo>
                    <a:pt x="0" y="722377"/>
                  </a:moveTo>
                  <a:lnTo>
                    <a:pt x="55029" y="665899"/>
                  </a:lnTo>
                </a:path>
                <a:path w="693420" h="722629">
                  <a:moveTo>
                    <a:pt x="106400" y="609409"/>
                  </a:moveTo>
                  <a:lnTo>
                    <a:pt x="161429" y="552932"/>
                  </a:lnTo>
                </a:path>
                <a:path w="693420" h="722629">
                  <a:moveTo>
                    <a:pt x="216458" y="496442"/>
                  </a:moveTo>
                  <a:lnTo>
                    <a:pt x="271500" y="439966"/>
                  </a:lnTo>
                </a:path>
                <a:path w="693420" h="722629">
                  <a:moveTo>
                    <a:pt x="322859" y="383489"/>
                  </a:moveTo>
                  <a:lnTo>
                    <a:pt x="377901" y="326999"/>
                  </a:lnTo>
                </a:path>
                <a:path w="693420" h="722629">
                  <a:moveTo>
                    <a:pt x="432930" y="270522"/>
                  </a:moveTo>
                  <a:lnTo>
                    <a:pt x="487959" y="214033"/>
                  </a:lnTo>
                </a:path>
                <a:path w="693420" h="722629">
                  <a:moveTo>
                    <a:pt x="539330" y="157556"/>
                  </a:moveTo>
                  <a:lnTo>
                    <a:pt x="594360" y="104051"/>
                  </a:lnTo>
                </a:path>
                <a:path w="693420" h="722629">
                  <a:moveTo>
                    <a:pt x="649389" y="47561"/>
                  </a:moveTo>
                  <a:lnTo>
                    <a:pt x="69342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82488" y="4597146"/>
              <a:ext cx="128270" cy="119380"/>
            </a:xfrm>
            <a:custGeom>
              <a:avLst/>
              <a:gdLst/>
              <a:ahLst/>
              <a:cxnLst/>
              <a:rect l="l" t="t" r="r" b="b"/>
              <a:pathLst>
                <a:path w="128270" h="119379">
                  <a:moveTo>
                    <a:pt x="0" y="80238"/>
                  </a:moveTo>
                  <a:lnTo>
                    <a:pt x="128016" y="0"/>
                  </a:lnTo>
                  <a:lnTo>
                    <a:pt x="62179" y="11887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7126" y="3944112"/>
              <a:ext cx="199648" cy="9753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3008" y="4700016"/>
              <a:ext cx="199641" cy="100583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461516" y="3756666"/>
            <a:ext cx="142875" cy="176530"/>
            <a:chOff x="1461516" y="3756666"/>
            <a:chExt cx="142875" cy="176530"/>
          </a:xfrm>
        </p:grpSpPr>
        <p:sp>
          <p:nvSpPr>
            <p:cNvPr id="50" name="object 50"/>
            <p:cNvSpPr/>
            <p:nvPr/>
          </p:nvSpPr>
          <p:spPr>
            <a:xfrm>
              <a:off x="1573530" y="3865638"/>
              <a:ext cx="25400" cy="66040"/>
            </a:xfrm>
            <a:custGeom>
              <a:avLst/>
              <a:gdLst/>
              <a:ahLst/>
              <a:cxnLst/>
              <a:rect l="l" t="t" r="r" b="b"/>
              <a:pathLst>
                <a:path w="25400" h="66039">
                  <a:moveTo>
                    <a:pt x="25336" y="65532"/>
                  </a:moveTo>
                  <a:lnTo>
                    <a:pt x="21717" y="62547"/>
                  </a:lnTo>
                  <a:lnTo>
                    <a:pt x="21717" y="59575"/>
                  </a:lnTo>
                  <a:lnTo>
                    <a:pt x="18097" y="59575"/>
                  </a:lnTo>
                  <a:lnTo>
                    <a:pt x="18097" y="5956"/>
                  </a:lnTo>
                  <a:lnTo>
                    <a:pt x="18097" y="0"/>
                  </a:lnTo>
                  <a:lnTo>
                    <a:pt x="0" y="5956"/>
                  </a:lnTo>
                  <a:lnTo>
                    <a:pt x="0" y="8928"/>
                  </a:lnTo>
                  <a:lnTo>
                    <a:pt x="3619" y="5956"/>
                  </a:lnTo>
                  <a:lnTo>
                    <a:pt x="7226" y="5956"/>
                  </a:lnTo>
                  <a:lnTo>
                    <a:pt x="7226" y="8928"/>
                  </a:lnTo>
                  <a:lnTo>
                    <a:pt x="10858" y="8928"/>
                  </a:lnTo>
                  <a:lnTo>
                    <a:pt x="10858" y="62547"/>
                  </a:lnTo>
                  <a:lnTo>
                    <a:pt x="7226" y="62547"/>
                  </a:lnTo>
                  <a:lnTo>
                    <a:pt x="7226" y="65532"/>
                  </a:lnTo>
                  <a:lnTo>
                    <a:pt x="25336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73530" y="3865627"/>
              <a:ext cx="29209" cy="66040"/>
            </a:xfrm>
            <a:custGeom>
              <a:avLst/>
              <a:gdLst/>
              <a:ahLst/>
              <a:cxnLst/>
              <a:rect l="l" t="t" r="r" b="b"/>
              <a:pathLst>
                <a:path w="29209" h="66039">
                  <a:moveTo>
                    <a:pt x="0" y="5956"/>
                  </a:moveTo>
                  <a:lnTo>
                    <a:pt x="18097" y="0"/>
                  </a:lnTo>
                  <a:lnTo>
                    <a:pt x="18097" y="53619"/>
                  </a:lnTo>
                  <a:lnTo>
                    <a:pt x="18097" y="59575"/>
                  </a:lnTo>
                  <a:lnTo>
                    <a:pt x="21717" y="59575"/>
                  </a:lnTo>
                  <a:lnTo>
                    <a:pt x="21717" y="62547"/>
                  </a:lnTo>
                  <a:lnTo>
                    <a:pt x="25336" y="65532"/>
                  </a:lnTo>
                  <a:lnTo>
                    <a:pt x="28956" y="65532"/>
                  </a:lnTo>
                  <a:lnTo>
                    <a:pt x="0" y="65532"/>
                  </a:lnTo>
                  <a:lnTo>
                    <a:pt x="3619" y="65532"/>
                  </a:lnTo>
                  <a:lnTo>
                    <a:pt x="7238" y="65532"/>
                  </a:lnTo>
                  <a:lnTo>
                    <a:pt x="7238" y="62547"/>
                  </a:lnTo>
                  <a:lnTo>
                    <a:pt x="10858" y="62547"/>
                  </a:lnTo>
                  <a:lnTo>
                    <a:pt x="10858" y="53619"/>
                  </a:lnTo>
                  <a:lnTo>
                    <a:pt x="10858" y="17868"/>
                  </a:lnTo>
                  <a:lnTo>
                    <a:pt x="10858" y="8940"/>
                  </a:lnTo>
                  <a:lnTo>
                    <a:pt x="7238" y="8940"/>
                  </a:lnTo>
                  <a:lnTo>
                    <a:pt x="7238" y="5956"/>
                  </a:lnTo>
                  <a:lnTo>
                    <a:pt x="3619" y="5956"/>
                  </a:lnTo>
                  <a:lnTo>
                    <a:pt x="0" y="8940"/>
                  </a:lnTo>
                  <a:lnTo>
                    <a:pt x="0" y="59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1516" y="3756666"/>
              <a:ext cx="91440" cy="96012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0690" y="4476693"/>
            <a:ext cx="154050" cy="17842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0690" y="5279840"/>
            <a:ext cx="147955" cy="17690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Receiver-</a:t>
            </a:r>
            <a:r>
              <a:rPr dirty="0"/>
              <a:t>Initiated</a:t>
            </a:r>
            <a:r>
              <a:rPr spc="60" dirty="0"/>
              <a:t> </a:t>
            </a:r>
            <a:r>
              <a:rPr dirty="0"/>
              <a:t>Approach</a:t>
            </a:r>
            <a:r>
              <a:rPr spc="254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1" y="1921764"/>
            <a:ext cx="6411595" cy="33782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3891279">
              <a:lnSpc>
                <a:spcPct val="98000"/>
              </a:lnSpc>
              <a:spcBef>
                <a:spcPts val="145"/>
              </a:spcBef>
            </a:pPr>
            <a:r>
              <a:rPr sz="2000" dirty="0">
                <a:latin typeface="Times New Roman"/>
                <a:cs typeface="Times New Roman"/>
              </a:rPr>
              <a:t>/*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departs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*/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LWM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→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limit:=</a:t>
            </a:r>
            <a:r>
              <a:rPr sz="2100" i="1" spc="-75" dirty="0">
                <a:latin typeface="Palatino Linotype"/>
                <a:cs typeface="Palatino Linotype"/>
              </a:rPr>
              <a:t>φ</a:t>
            </a:r>
            <a:r>
              <a:rPr sz="2100" i="1" spc="-45" dirty="0">
                <a:latin typeface="Palatino Linotype"/>
                <a:cs typeface="Palatino Linotype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ts val="2285"/>
              </a:lnSpc>
              <a:tabLst>
                <a:tab pos="608965" algn="l"/>
              </a:tabLst>
            </a:pPr>
            <a:r>
              <a:rPr sz="2000" spc="-50" dirty="0">
                <a:latin typeface="Times New Roman"/>
                <a:cs typeface="Times New Roman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	[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poll_set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1181100" marR="2129155" indent="-128270">
              <a:lnSpc>
                <a:spcPct val="98000"/>
              </a:lnSpc>
              <a:spcBef>
                <a:spcPts val="145"/>
              </a:spcBef>
            </a:pP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randomly; </a:t>
            </a:r>
            <a:r>
              <a:rPr sz="2000" dirty="0">
                <a:latin typeface="Times New Roman"/>
                <a:cs typeface="Times New Roman"/>
              </a:rPr>
              <a:t>poll_set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Lucida Sans Unicode"/>
                <a:cs typeface="Lucida Sans Unicode"/>
              </a:rPr>
              <a:t>∪</a:t>
            </a:r>
            <a:r>
              <a:rPr sz="2000" spc="-5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u; </a:t>
            </a:r>
            <a:r>
              <a:rPr sz="2000" dirty="0">
                <a:latin typeface="Times New Roman"/>
                <a:cs typeface="Times New Roman"/>
              </a:rPr>
              <a:t>queue_length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HWM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27559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transfer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  <a:p>
            <a:pPr marL="1117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Bidding</a:t>
            </a:r>
            <a:r>
              <a:rPr spc="-1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340" y="5878067"/>
            <a:ext cx="1938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Bidding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0046" y="3160598"/>
            <a:ext cx="80645" cy="13335"/>
          </a:xfrm>
          <a:custGeom>
            <a:avLst/>
            <a:gdLst/>
            <a:ahLst/>
            <a:cxnLst/>
            <a:rect l="l" t="t" r="r" b="b"/>
            <a:pathLst>
              <a:path w="80645" h="13335">
                <a:moveTo>
                  <a:pt x="0" y="13233"/>
                </a:moveTo>
                <a:lnTo>
                  <a:pt x="8059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4751" y="3134145"/>
            <a:ext cx="84455" cy="10160"/>
          </a:xfrm>
          <a:custGeom>
            <a:avLst/>
            <a:gdLst/>
            <a:ahLst/>
            <a:cxnLst/>
            <a:rect l="l" t="t" r="r" b="b"/>
            <a:pathLst>
              <a:path w="84454" h="10160">
                <a:moveTo>
                  <a:pt x="0" y="9918"/>
                </a:moveTo>
                <a:lnTo>
                  <a:pt x="8411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2977" y="3117597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4" h="6985">
                <a:moveTo>
                  <a:pt x="0" y="6616"/>
                </a:moveTo>
                <a:lnTo>
                  <a:pt x="59575" y="0"/>
                </a:lnTo>
                <a:lnTo>
                  <a:pt x="8409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1188" y="3114295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21031" y="0"/>
                </a:lnTo>
                <a:lnTo>
                  <a:pt x="8411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9411" y="3114295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0"/>
                </a:moveTo>
                <a:lnTo>
                  <a:pt x="84099" y="330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4119" y="3124212"/>
            <a:ext cx="84455" cy="10160"/>
          </a:xfrm>
          <a:custGeom>
            <a:avLst/>
            <a:gdLst/>
            <a:ahLst/>
            <a:cxnLst/>
            <a:rect l="l" t="t" r="r" b="b"/>
            <a:pathLst>
              <a:path w="84454" h="10160">
                <a:moveTo>
                  <a:pt x="0" y="0"/>
                </a:moveTo>
                <a:lnTo>
                  <a:pt x="80606" y="9931"/>
                </a:lnTo>
                <a:lnTo>
                  <a:pt x="84112" y="9931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2343" y="3147366"/>
            <a:ext cx="84455" cy="13335"/>
          </a:xfrm>
          <a:custGeom>
            <a:avLst/>
            <a:gdLst/>
            <a:ahLst/>
            <a:cxnLst/>
            <a:rect l="l" t="t" r="r" b="b"/>
            <a:pathLst>
              <a:path w="84454" h="13335">
                <a:moveTo>
                  <a:pt x="0" y="0"/>
                </a:moveTo>
                <a:lnTo>
                  <a:pt x="45554" y="6616"/>
                </a:lnTo>
                <a:lnTo>
                  <a:pt x="84112" y="132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8263" y="3220135"/>
            <a:ext cx="80645" cy="23495"/>
          </a:xfrm>
          <a:custGeom>
            <a:avLst/>
            <a:gdLst/>
            <a:ahLst/>
            <a:cxnLst/>
            <a:rect l="l" t="t" r="r" b="b"/>
            <a:pathLst>
              <a:path w="80645" h="23494">
                <a:moveTo>
                  <a:pt x="0" y="0"/>
                </a:moveTo>
                <a:lnTo>
                  <a:pt x="80606" y="23164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924492" y="3047507"/>
            <a:ext cx="532765" cy="287655"/>
            <a:chOff x="2924492" y="3047507"/>
            <a:chExt cx="532765" cy="287655"/>
          </a:xfrm>
        </p:grpSpPr>
        <p:sp>
          <p:nvSpPr>
            <p:cNvPr id="13" name="object 13"/>
            <p:cNvSpPr/>
            <p:nvPr/>
          </p:nvSpPr>
          <p:spPr>
            <a:xfrm>
              <a:off x="2943428" y="3296221"/>
              <a:ext cx="77470" cy="33655"/>
            </a:xfrm>
            <a:custGeom>
              <a:avLst/>
              <a:gdLst/>
              <a:ahLst/>
              <a:cxnLst/>
              <a:rect l="l" t="t" r="r" b="b"/>
              <a:pathLst>
                <a:path w="77469" h="33654">
                  <a:moveTo>
                    <a:pt x="0" y="33070"/>
                  </a:moveTo>
                  <a:lnTo>
                    <a:pt x="7710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9826" y="3265693"/>
              <a:ext cx="73660" cy="43815"/>
            </a:xfrm>
            <a:custGeom>
              <a:avLst/>
              <a:gdLst/>
              <a:ahLst/>
              <a:cxnLst/>
              <a:rect l="l" t="t" r="r" b="b"/>
              <a:pathLst>
                <a:path w="73660" h="43814">
                  <a:moveTo>
                    <a:pt x="0" y="43230"/>
                  </a:moveTo>
                  <a:lnTo>
                    <a:pt x="73583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7617" y="3239987"/>
              <a:ext cx="80645" cy="26670"/>
            </a:xfrm>
            <a:custGeom>
              <a:avLst/>
              <a:gdLst/>
              <a:ahLst/>
              <a:cxnLst/>
              <a:rect l="l" t="t" r="r" b="b"/>
              <a:pathLst>
                <a:path w="80644" h="26670">
                  <a:moveTo>
                    <a:pt x="0" y="26466"/>
                  </a:moveTo>
                  <a:lnTo>
                    <a:pt x="66586" y="3314"/>
                  </a:lnTo>
                  <a:lnTo>
                    <a:pt x="80607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487" y="3189202"/>
              <a:ext cx="77470" cy="36830"/>
            </a:xfrm>
            <a:custGeom>
              <a:avLst/>
              <a:gdLst/>
              <a:ahLst/>
              <a:cxnLst/>
              <a:rect l="l" t="t" r="r" b="b"/>
              <a:pathLst>
                <a:path w="77469" h="36830">
                  <a:moveTo>
                    <a:pt x="0" y="36575"/>
                  </a:moveTo>
                  <a:lnTo>
                    <a:pt x="7707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58832" y="3193682"/>
              <a:ext cx="80645" cy="23495"/>
            </a:xfrm>
            <a:custGeom>
              <a:avLst/>
              <a:gdLst/>
              <a:ahLst/>
              <a:cxnLst/>
              <a:rect l="l" t="t" r="r" b="b"/>
              <a:pathLst>
                <a:path w="80645" h="23494">
                  <a:moveTo>
                    <a:pt x="0" y="23152"/>
                  </a:moveTo>
                  <a:lnTo>
                    <a:pt x="31546" y="13233"/>
                  </a:lnTo>
                  <a:lnTo>
                    <a:pt x="8060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136" y="3052841"/>
              <a:ext cx="227965" cy="100330"/>
            </a:xfrm>
            <a:custGeom>
              <a:avLst/>
              <a:gdLst/>
              <a:ahLst/>
              <a:cxnLst/>
              <a:rect l="l" t="t" r="r" b="b"/>
              <a:pathLst>
                <a:path w="227964" h="100330">
                  <a:moveTo>
                    <a:pt x="0" y="99771"/>
                  </a:moveTo>
                  <a:lnTo>
                    <a:pt x="73583" y="63182"/>
                  </a:lnTo>
                </a:path>
                <a:path w="227964" h="100330">
                  <a:moveTo>
                    <a:pt x="150660" y="29921"/>
                  </a:moveTo>
                  <a:lnTo>
                    <a:pt x="22775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532465" y="2992973"/>
            <a:ext cx="77470" cy="30480"/>
          </a:xfrm>
          <a:custGeom>
            <a:avLst/>
            <a:gdLst/>
            <a:ahLst/>
            <a:cxnLst/>
            <a:rect l="l" t="t" r="r" b="b"/>
            <a:pathLst>
              <a:path w="77470" h="30480">
                <a:moveTo>
                  <a:pt x="0" y="29933"/>
                </a:moveTo>
                <a:lnTo>
                  <a:pt x="70078" y="3327"/>
                </a:lnTo>
                <a:lnTo>
                  <a:pt x="7708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0137" y="2943089"/>
            <a:ext cx="80645" cy="26670"/>
          </a:xfrm>
          <a:custGeom>
            <a:avLst/>
            <a:gdLst/>
            <a:ahLst/>
            <a:cxnLst/>
            <a:rect l="l" t="t" r="r" b="b"/>
            <a:pathLst>
              <a:path w="80645" h="26669">
                <a:moveTo>
                  <a:pt x="0" y="26607"/>
                </a:moveTo>
                <a:lnTo>
                  <a:pt x="56057" y="6642"/>
                </a:lnTo>
                <a:lnTo>
                  <a:pt x="8058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1311" y="2903171"/>
            <a:ext cx="80645" cy="20320"/>
          </a:xfrm>
          <a:custGeom>
            <a:avLst/>
            <a:gdLst/>
            <a:ahLst/>
            <a:cxnLst/>
            <a:rect l="l" t="t" r="r" b="b"/>
            <a:pathLst>
              <a:path w="80645" h="20319">
                <a:moveTo>
                  <a:pt x="0" y="19951"/>
                </a:moveTo>
                <a:lnTo>
                  <a:pt x="38531" y="9982"/>
                </a:lnTo>
                <a:lnTo>
                  <a:pt x="8058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2476" y="2866584"/>
            <a:ext cx="84455" cy="17145"/>
          </a:xfrm>
          <a:custGeom>
            <a:avLst/>
            <a:gdLst/>
            <a:ahLst/>
            <a:cxnLst/>
            <a:rect l="l" t="t" r="r" b="b"/>
            <a:pathLst>
              <a:path w="84454" h="17144">
                <a:moveTo>
                  <a:pt x="0" y="16637"/>
                </a:moveTo>
                <a:lnTo>
                  <a:pt x="21018" y="13309"/>
                </a:lnTo>
                <a:lnTo>
                  <a:pt x="84086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0649" y="2839976"/>
            <a:ext cx="80645" cy="13335"/>
          </a:xfrm>
          <a:custGeom>
            <a:avLst/>
            <a:gdLst/>
            <a:ahLst/>
            <a:cxnLst/>
            <a:rect l="l" t="t" r="r" b="b"/>
            <a:pathLst>
              <a:path w="80645" h="13335">
                <a:moveTo>
                  <a:pt x="0" y="13309"/>
                </a:moveTo>
                <a:lnTo>
                  <a:pt x="0" y="13309"/>
                </a:lnTo>
                <a:lnTo>
                  <a:pt x="8059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5330" y="2820026"/>
            <a:ext cx="84455" cy="10160"/>
          </a:xfrm>
          <a:custGeom>
            <a:avLst/>
            <a:gdLst/>
            <a:ahLst/>
            <a:cxnLst/>
            <a:rect l="l" t="t" r="r" b="b"/>
            <a:pathLst>
              <a:path w="84454" h="10160">
                <a:moveTo>
                  <a:pt x="0" y="9982"/>
                </a:moveTo>
                <a:lnTo>
                  <a:pt x="8408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3502" y="2810042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3327"/>
                </a:moveTo>
                <a:lnTo>
                  <a:pt x="8409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1688" y="2803400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3327"/>
                </a:moveTo>
                <a:lnTo>
                  <a:pt x="84086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49863" y="2806729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0"/>
                </a:moveTo>
                <a:lnTo>
                  <a:pt x="70078" y="0"/>
                </a:lnTo>
                <a:lnTo>
                  <a:pt x="84086" y="331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8049" y="2813371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4" h="6985">
                <a:moveTo>
                  <a:pt x="0" y="0"/>
                </a:moveTo>
                <a:lnTo>
                  <a:pt x="49047" y="3327"/>
                </a:lnTo>
                <a:lnTo>
                  <a:pt x="84086" y="665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6221" y="2830008"/>
            <a:ext cx="80645" cy="10160"/>
          </a:xfrm>
          <a:custGeom>
            <a:avLst/>
            <a:gdLst/>
            <a:ahLst/>
            <a:cxnLst/>
            <a:rect l="l" t="t" r="r" b="b"/>
            <a:pathLst>
              <a:path w="80645" h="10160">
                <a:moveTo>
                  <a:pt x="0" y="0"/>
                </a:moveTo>
                <a:lnTo>
                  <a:pt x="28028" y="3327"/>
                </a:lnTo>
                <a:lnTo>
                  <a:pt x="80581" y="996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0889" y="2853287"/>
            <a:ext cx="84455" cy="17145"/>
          </a:xfrm>
          <a:custGeom>
            <a:avLst/>
            <a:gdLst/>
            <a:ahLst/>
            <a:cxnLst/>
            <a:rect l="l" t="t" r="r" b="b"/>
            <a:pathLst>
              <a:path w="84454" h="17144">
                <a:moveTo>
                  <a:pt x="0" y="0"/>
                </a:moveTo>
                <a:lnTo>
                  <a:pt x="10515" y="0"/>
                </a:lnTo>
                <a:lnTo>
                  <a:pt x="84099" y="166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5570" y="2883221"/>
            <a:ext cx="80645" cy="20320"/>
          </a:xfrm>
          <a:custGeom>
            <a:avLst/>
            <a:gdLst/>
            <a:ahLst/>
            <a:cxnLst/>
            <a:rect l="l" t="t" r="r" b="b"/>
            <a:pathLst>
              <a:path w="80645" h="20319">
                <a:moveTo>
                  <a:pt x="0" y="0"/>
                </a:moveTo>
                <a:lnTo>
                  <a:pt x="80581" y="19951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80240" y="2923123"/>
            <a:ext cx="80645" cy="23495"/>
          </a:xfrm>
          <a:custGeom>
            <a:avLst/>
            <a:gdLst/>
            <a:ahLst/>
            <a:cxnLst/>
            <a:rect l="l" t="t" r="r" b="b"/>
            <a:pathLst>
              <a:path w="80645" h="23494">
                <a:moveTo>
                  <a:pt x="0" y="0"/>
                </a:moveTo>
                <a:lnTo>
                  <a:pt x="80594" y="2327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1414" y="2969694"/>
            <a:ext cx="77470" cy="26670"/>
          </a:xfrm>
          <a:custGeom>
            <a:avLst/>
            <a:gdLst/>
            <a:ahLst/>
            <a:cxnLst/>
            <a:rect l="l" t="t" r="r" b="b"/>
            <a:pathLst>
              <a:path w="77470" h="26669">
                <a:moveTo>
                  <a:pt x="0" y="0"/>
                </a:moveTo>
                <a:lnTo>
                  <a:pt x="77076" y="2660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99086" y="3026223"/>
            <a:ext cx="77470" cy="30480"/>
          </a:xfrm>
          <a:custGeom>
            <a:avLst/>
            <a:gdLst/>
            <a:ahLst/>
            <a:cxnLst/>
            <a:rect l="l" t="t" r="r" b="b"/>
            <a:pathLst>
              <a:path w="77470" h="30480">
                <a:moveTo>
                  <a:pt x="0" y="0"/>
                </a:moveTo>
                <a:lnTo>
                  <a:pt x="77076" y="26619"/>
                </a:lnTo>
                <a:lnTo>
                  <a:pt x="77076" y="2993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3250" y="3086091"/>
            <a:ext cx="77470" cy="33655"/>
          </a:xfrm>
          <a:custGeom>
            <a:avLst/>
            <a:gdLst/>
            <a:ahLst/>
            <a:cxnLst/>
            <a:rect l="l" t="t" r="r" b="b"/>
            <a:pathLst>
              <a:path w="77470" h="33655">
                <a:moveTo>
                  <a:pt x="0" y="0"/>
                </a:moveTo>
                <a:lnTo>
                  <a:pt x="59562" y="26606"/>
                </a:lnTo>
                <a:lnTo>
                  <a:pt x="77076" y="33261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3910" y="3155941"/>
            <a:ext cx="77470" cy="36830"/>
          </a:xfrm>
          <a:custGeom>
            <a:avLst/>
            <a:gdLst/>
            <a:ahLst/>
            <a:cxnLst/>
            <a:rect l="l" t="t" r="r" b="b"/>
            <a:pathLst>
              <a:path w="77470" h="36830">
                <a:moveTo>
                  <a:pt x="0" y="0"/>
                </a:moveTo>
                <a:lnTo>
                  <a:pt x="45542" y="19951"/>
                </a:lnTo>
                <a:lnTo>
                  <a:pt x="77076" y="3657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73295" y="3646172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7513" y="0"/>
                </a:moveTo>
                <a:lnTo>
                  <a:pt x="0" y="1003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6204" y="3676271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0"/>
                </a:moveTo>
                <a:lnTo>
                  <a:pt x="0" y="668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8510" y="3719745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25" y="0"/>
                </a:moveTo>
                <a:lnTo>
                  <a:pt x="0" y="6692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57914" y="373646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21018" y="0"/>
                </a:moveTo>
                <a:lnTo>
                  <a:pt x="10515" y="3340"/>
                </a:lnTo>
                <a:lnTo>
                  <a:pt x="0" y="33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77320" y="3749842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0"/>
                </a:moveTo>
                <a:lnTo>
                  <a:pt x="0" y="33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6727" y="3759877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0"/>
                </a:moveTo>
                <a:lnTo>
                  <a:pt x="0" y="33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12615" y="376656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21031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7326" y="375987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21031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6733" y="3746502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21018" y="3340"/>
                </a:moveTo>
                <a:lnTo>
                  <a:pt x="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6139" y="3733116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52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25532" y="3716403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21031" y="334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45210" y="3670095"/>
            <a:ext cx="14604" cy="10160"/>
          </a:xfrm>
          <a:custGeom>
            <a:avLst/>
            <a:gdLst/>
            <a:ahLst/>
            <a:cxnLst/>
            <a:rect l="l" t="t" r="r" b="b"/>
            <a:pathLst>
              <a:path w="14604" h="10160">
                <a:moveTo>
                  <a:pt x="14008" y="0"/>
                </a:moveTo>
                <a:lnTo>
                  <a:pt x="0" y="999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01562" y="3710089"/>
            <a:ext cx="87630" cy="46990"/>
          </a:xfrm>
          <a:custGeom>
            <a:avLst/>
            <a:gdLst/>
            <a:ahLst/>
            <a:cxnLst/>
            <a:rect l="l" t="t" r="r" b="b"/>
            <a:pathLst>
              <a:path w="87629" h="46989">
                <a:moveTo>
                  <a:pt x="87592" y="0"/>
                </a:moveTo>
                <a:lnTo>
                  <a:pt x="70078" y="6667"/>
                </a:lnTo>
              </a:path>
              <a:path w="87629" h="46989">
                <a:moveTo>
                  <a:pt x="17513" y="36652"/>
                </a:moveTo>
                <a:lnTo>
                  <a:pt x="10515" y="39992"/>
                </a:lnTo>
                <a:lnTo>
                  <a:pt x="0" y="466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27991" y="3783406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0"/>
                </a:moveTo>
                <a:lnTo>
                  <a:pt x="0" y="666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4407" y="3816729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26" y="0"/>
                </a:moveTo>
                <a:lnTo>
                  <a:pt x="0" y="666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75606" y="4046701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2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10938" y="4033366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21018" y="332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0355" y="402669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21018" y="0"/>
                </a:moveTo>
                <a:lnTo>
                  <a:pt x="17513" y="0"/>
                </a:ln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9775" y="4013365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4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69192" y="4000041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2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88612" y="398338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2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1523" y="3963376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25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30940" y="3943375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26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3865" y="3920045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6667"/>
                </a:moveTo>
                <a:lnTo>
                  <a:pt x="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73282" y="3896715"/>
            <a:ext cx="21590" cy="6985"/>
          </a:xfrm>
          <a:custGeom>
            <a:avLst/>
            <a:gdLst/>
            <a:ahLst/>
            <a:cxnLst/>
            <a:rect l="l" t="t" r="r" b="b"/>
            <a:pathLst>
              <a:path w="21589" h="6985">
                <a:moveTo>
                  <a:pt x="21018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6206" y="3870058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6667"/>
                </a:moveTo>
                <a:lnTo>
                  <a:pt x="10502" y="3340"/>
                </a:ln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22635" y="3840059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45547" y="3806736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7526" y="9994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71976" y="3776737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4581716" y="2993129"/>
            <a:ext cx="531495" cy="209550"/>
            <a:chOff x="4581716" y="2993129"/>
            <a:chExt cx="531495" cy="209550"/>
          </a:xfrm>
        </p:grpSpPr>
        <p:sp>
          <p:nvSpPr>
            <p:cNvPr id="67" name="object 67"/>
            <p:cNvSpPr/>
            <p:nvPr/>
          </p:nvSpPr>
          <p:spPr>
            <a:xfrm>
              <a:off x="4587049" y="3177147"/>
              <a:ext cx="80645" cy="20320"/>
            </a:xfrm>
            <a:custGeom>
              <a:avLst/>
              <a:gdLst/>
              <a:ahLst/>
              <a:cxnLst/>
              <a:rect l="l" t="t" r="r" b="b"/>
              <a:pathLst>
                <a:path w="80645" h="20319">
                  <a:moveTo>
                    <a:pt x="0" y="0"/>
                  </a:moveTo>
                  <a:lnTo>
                    <a:pt x="7010" y="3301"/>
                  </a:lnTo>
                  <a:lnTo>
                    <a:pt x="80606" y="19837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2993129"/>
              <a:ext cx="502921" cy="164596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3222" y="2772152"/>
            <a:ext cx="502922" cy="16460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0404" y="5402578"/>
            <a:ext cx="694940" cy="149351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1852" y="5382761"/>
            <a:ext cx="720850" cy="128020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5706553" y="5384987"/>
            <a:ext cx="52069" cy="127000"/>
            <a:chOff x="5706553" y="5384987"/>
            <a:chExt cx="52069" cy="127000"/>
          </a:xfrm>
        </p:grpSpPr>
        <p:sp>
          <p:nvSpPr>
            <p:cNvPr id="73" name="object 73"/>
            <p:cNvSpPr/>
            <p:nvPr/>
          </p:nvSpPr>
          <p:spPr>
            <a:xfrm>
              <a:off x="5708129" y="5386577"/>
              <a:ext cx="48895" cy="123825"/>
            </a:xfrm>
            <a:custGeom>
              <a:avLst/>
              <a:gdLst/>
              <a:ahLst/>
              <a:cxnLst/>
              <a:rect l="l" t="t" r="r" b="b"/>
              <a:pathLst>
                <a:path w="48895" h="123825">
                  <a:moveTo>
                    <a:pt x="48768" y="120103"/>
                  </a:moveTo>
                  <a:lnTo>
                    <a:pt x="34836" y="120103"/>
                  </a:lnTo>
                  <a:lnTo>
                    <a:pt x="34836" y="116776"/>
                  </a:lnTo>
                  <a:lnTo>
                    <a:pt x="31356" y="116776"/>
                  </a:lnTo>
                  <a:lnTo>
                    <a:pt x="31356" y="13347"/>
                  </a:lnTo>
                  <a:lnTo>
                    <a:pt x="31356" y="0"/>
                  </a:lnTo>
                  <a:lnTo>
                    <a:pt x="27863" y="0"/>
                  </a:lnTo>
                  <a:lnTo>
                    <a:pt x="0" y="13347"/>
                  </a:lnTo>
                  <a:lnTo>
                    <a:pt x="0" y="16687"/>
                  </a:lnTo>
                  <a:lnTo>
                    <a:pt x="3479" y="13347"/>
                  </a:lnTo>
                  <a:lnTo>
                    <a:pt x="13931" y="13347"/>
                  </a:lnTo>
                  <a:lnTo>
                    <a:pt x="13931" y="20015"/>
                  </a:lnTo>
                  <a:lnTo>
                    <a:pt x="17411" y="20015"/>
                  </a:lnTo>
                  <a:lnTo>
                    <a:pt x="17411" y="113436"/>
                  </a:lnTo>
                  <a:lnTo>
                    <a:pt x="13931" y="116776"/>
                  </a:lnTo>
                  <a:lnTo>
                    <a:pt x="13931" y="120103"/>
                  </a:lnTo>
                  <a:lnTo>
                    <a:pt x="0" y="120103"/>
                  </a:lnTo>
                  <a:lnTo>
                    <a:pt x="0" y="123444"/>
                  </a:lnTo>
                  <a:lnTo>
                    <a:pt x="48768" y="123444"/>
                  </a:lnTo>
                  <a:lnTo>
                    <a:pt x="48768" y="120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08140" y="5386575"/>
              <a:ext cx="48895" cy="123825"/>
            </a:xfrm>
            <a:custGeom>
              <a:avLst/>
              <a:gdLst/>
              <a:ahLst/>
              <a:cxnLst/>
              <a:rect l="l" t="t" r="r" b="b"/>
              <a:pathLst>
                <a:path w="48895" h="123825">
                  <a:moveTo>
                    <a:pt x="0" y="13347"/>
                  </a:moveTo>
                  <a:lnTo>
                    <a:pt x="27863" y="0"/>
                  </a:lnTo>
                  <a:lnTo>
                    <a:pt x="31356" y="0"/>
                  </a:lnTo>
                  <a:lnTo>
                    <a:pt x="31356" y="103428"/>
                  </a:lnTo>
                  <a:lnTo>
                    <a:pt x="31356" y="116776"/>
                  </a:lnTo>
                  <a:lnTo>
                    <a:pt x="34836" y="116776"/>
                  </a:lnTo>
                  <a:lnTo>
                    <a:pt x="34836" y="120103"/>
                  </a:lnTo>
                  <a:lnTo>
                    <a:pt x="48768" y="120103"/>
                  </a:lnTo>
                  <a:lnTo>
                    <a:pt x="48768" y="123444"/>
                  </a:lnTo>
                  <a:lnTo>
                    <a:pt x="0" y="123444"/>
                  </a:lnTo>
                  <a:lnTo>
                    <a:pt x="0" y="120103"/>
                  </a:lnTo>
                  <a:lnTo>
                    <a:pt x="10452" y="120103"/>
                  </a:lnTo>
                  <a:lnTo>
                    <a:pt x="13931" y="120103"/>
                  </a:lnTo>
                  <a:lnTo>
                    <a:pt x="13931" y="116776"/>
                  </a:lnTo>
                  <a:lnTo>
                    <a:pt x="17411" y="113436"/>
                  </a:lnTo>
                  <a:lnTo>
                    <a:pt x="17411" y="110096"/>
                  </a:lnTo>
                  <a:lnTo>
                    <a:pt x="17411" y="103428"/>
                  </a:lnTo>
                  <a:lnTo>
                    <a:pt x="17411" y="33362"/>
                  </a:lnTo>
                  <a:lnTo>
                    <a:pt x="17411" y="26695"/>
                  </a:lnTo>
                  <a:lnTo>
                    <a:pt x="17411" y="20015"/>
                  </a:lnTo>
                  <a:lnTo>
                    <a:pt x="13931" y="20015"/>
                  </a:lnTo>
                  <a:lnTo>
                    <a:pt x="13931" y="13347"/>
                  </a:lnTo>
                  <a:lnTo>
                    <a:pt x="10452" y="13347"/>
                  </a:lnTo>
                  <a:lnTo>
                    <a:pt x="6972" y="13347"/>
                  </a:lnTo>
                  <a:lnTo>
                    <a:pt x="3479" y="13347"/>
                  </a:lnTo>
                  <a:lnTo>
                    <a:pt x="0" y="16687"/>
                  </a:lnTo>
                  <a:lnTo>
                    <a:pt x="0" y="133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8900" y="5382761"/>
            <a:ext cx="864112" cy="128020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1856232" y="3227099"/>
            <a:ext cx="5192395" cy="1927225"/>
            <a:chOff x="1856232" y="3227099"/>
            <a:chExt cx="5192395" cy="1927225"/>
          </a:xfrm>
        </p:grpSpPr>
        <p:sp>
          <p:nvSpPr>
            <p:cNvPr id="77" name="object 77"/>
            <p:cNvSpPr/>
            <p:nvPr/>
          </p:nvSpPr>
          <p:spPr>
            <a:xfrm>
              <a:off x="2792730" y="3362377"/>
              <a:ext cx="73660" cy="36830"/>
            </a:xfrm>
            <a:custGeom>
              <a:avLst/>
              <a:gdLst/>
              <a:ahLst/>
              <a:cxnLst/>
              <a:rect l="l" t="t" r="r" b="b"/>
              <a:pathLst>
                <a:path w="73660" h="36829">
                  <a:moveTo>
                    <a:pt x="0" y="36385"/>
                  </a:moveTo>
                  <a:lnTo>
                    <a:pt x="7359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89682" y="3352167"/>
              <a:ext cx="70485" cy="43815"/>
            </a:xfrm>
            <a:custGeom>
              <a:avLst/>
              <a:gdLst/>
              <a:ahLst/>
              <a:cxnLst/>
              <a:rect l="l" t="t" r="r" b="b"/>
              <a:pathLst>
                <a:path w="70485" h="43814">
                  <a:moveTo>
                    <a:pt x="0" y="43230"/>
                  </a:moveTo>
                  <a:lnTo>
                    <a:pt x="7007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94265" y="3639479"/>
              <a:ext cx="94615" cy="36830"/>
            </a:xfrm>
            <a:custGeom>
              <a:avLst/>
              <a:gdLst/>
              <a:ahLst/>
              <a:cxnLst/>
              <a:rect l="l" t="t" r="r" b="b"/>
              <a:pathLst>
                <a:path w="94614" h="36829">
                  <a:moveTo>
                    <a:pt x="94615" y="36792"/>
                  </a:moveTo>
                  <a:lnTo>
                    <a:pt x="77088" y="30098"/>
                  </a:lnTo>
                </a:path>
                <a:path w="94614" h="36829">
                  <a:moveTo>
                    <a:pt x="17513" y="10032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528325" y="3703420"/>
              <a:ext cx="14604" cy="6985"/>
            </a:xfrm>
            <a:custGeom>
              <a:avLst/>
              <a:gdLst/>
              <a:ahLst/>
              <a:cxnLst/>
              <a:rect l="l" t="t" r="r" b="b"/>
              <a:pathLst>
                <a:path w="14604" h="6985">
                  <a:moveTo>
                    <a:pt x="14020" y="6667"/>
                  </a:moveTo>
                  <a:lnTo>
                    <a:pt x="10515" y="3327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20667" y="3609380"/>
              <a:ext cx="14604" cy="6985"/>
            </a:xfrm>
            <a:custGeom>
              <a:avLst/>
              <a:gdLst/>
              <a:ahLst/>
              <a:cxnLst/>
              <a:rect l="l" t="t" r="r" b="b"/>
              <a:pathLst>
                <a:path w="14604" h="6985">
                  <a:moveTo>
                    <a:pt x="14020" y="6692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58259" y="3663429"/>
              <a:ext cx="14604" cy="10160"/>
            </a:xfrm>
            <a:custGeom>
              <a:avLst/>
              <a:gdLst/>
              <a:ahLst/>
              <a:cxnLst/>
              <a:rect l="l" t="t" r="r" b="b"/>
              <a:pathLst>
                <a:path w="14604" h="10160">
                  <a:moveTo>
                    <a:pt x="14008" y="999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47085" y="3572588"/>
              <a:ext cx="17780" cy="10160"/>
            </a:xfrm>
            <a:custGeom>
              <a:avLst/>
              <a:gdLst/>
              <a:ahLst/>
              <a:cxnLst/>
              <a:rect l="l" t="t" r="r" b="b"/>
              <a:pathLst>
                <a:path w="17779" h="10160">
                  <a:moveTo>
                    <a:pt x="17526" y="10032"/>
                  </a:moveTo>
                  <a:lnTo>
                    <a:pt x="3505" y="3352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88182" y="3623435"/>
              <a:ext cx="14604" cy="10160"/>
            </a:xfrm>
            <a:custGeom>
              <a:avLst/>
              <a:gdLst/>
              <a:ahLst/>
              <a:cxnLst/>
              <a:rect l="l" t="t" r="r" b="b"/>
              <a:pathLst>
                <a:path w="14604" h="10160">
                  <a:moveTo>
                    <a:pt x="14020" y="999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80766" y="3405380"/>
              <a:ext cx="210820" cy="137160"/>
            </a:xfrm>
            <a:custGeom>
              <a:avLst/>
              <a:gdLst/>
              <a:ahLst/>
              <a:cxnLst/>
              <a:rect l="l" t="t" r="r" b="b"/>
              <a:pathLst>
                <a:path w="210820" h="137160">
                  <a:moveTo>
                    <a:pt x="210248" y="137109"/>
                  </a:moveTo>
                  <a:lnTo>
                    <a:pt x="192735" y="130428"/>
                  </a:lnTo>
                </a:path>
                <a:path w="210820" h="137160">
                  <a:moveTo>
                    <a:pt x="140169" y="96977"/>
                  </a:moveTo>
                  <a:lnTo>
                    <a:pt x="126149" y="86944"/>
                  </a:lnTo>
                </a:path>
                <a:path w="210820" h="137160">
                  <a:moveTo>
                    <a:pt x="73583" y="53505"/>
                  </a:moveTo>
                  <a:lnTo>
                    <a:pt x="59575" y="43472"/>
                  </a:lnTo>
                </a:path>
                <a:path w="210820" h="137160">
                  <a:moveTo>
                    <a:pt x="7010" y="668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09728" y="3423664"/>
              <a:ext cx="142240" cy="116205"/>
            </a:xfrm>
            <a:custGeom>
              <a:avLst/>
              <a:gdLst/>
              <a:ahLst/>
              <a:cxnLst/>
              <a:rect l="l" t="t" r="r" b="b"/>
              <a:pathLst>
                <a:path w="142239" h="116204">
                  <a:moveTo>
                    <a:pt x="96786" y="115825"/>
                  </a:moveTo>
                  <a:lnTo>
                    <a:pt x="0" y="0"/>
                  </a:lnTo>
                  <a:lnTo>
                    <a:pt x="141733" y="5956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21914" y="3440125"/>
              <a:ext cx="213995" cy="150495"/>
            </a:xfrm>
            <a:custGeom>
              <a:avLst/>
              <a:gdLst/>
              <a:ahLst/>
              <a:cxnLst/>
              <a:rect l="l" t="t" r="r" b="b"/>
              <a:pathLst>
                <a:path w="213995" h="150495">
                  <a:moveTo>
                    <a:pt x="213715" y="149974"/>
                  </a:moveTo>
                  <a:lnTo>
                    <a:pt x="196202" y="139979"/>
                  </a:lnTo>
                </a:path>
                <a:path w="213995" h="150495">
                  <a:moveTo>
                    <a:pt x="143649" y="103327"/>
                  </a:moveTo>
                  <a:lnTo>
                    <a:pt x="129628" y="93319"/>
                  </a:lnTo>
                </a:path>
                <a:path w="213995" h="150495">
                  <a:moveTo>
                    <a:pt x="80581" y="59994"/>
                  </a:moveTo>
                  <a:lnTo>
                    <a:pt x="70065" y="49999"/>
                  </a:lnTo>
                  <a:lnTo>
                    <a:pt x="63068" y="46659"/>
                  </a:lnTo>
                </a:path>
                <a:path w="213995" h="150495">
                  <a:moveTo>
                    <a:pt x="14008" y="1000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03628" y="3426712"/>
              <a:ext cx="144780" cy="120650"/>
            </a:xfrm>
            <a:custGeom>
              <a:avLst/>
              <a:gdLst/>
              <a:ahLst/>
              <a:cxnLst/>
              <a:rect l="l" t="t" r="r" b="b"/>
              <a:pathLst>
                <a:path w="144780" h="120650">
                  <a:moveTo>
                    <a:pt x="95338" y="120396"/>
                  </a:moveTo>
                  <a:lnTo>
                    <a:pt x="0" y="0"/>
                  </a:lnTo>
                  <a:lnTo>
                    <a:pt x="144780" y="6353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61566" y="5147308"/>
              <a:ext cx="5181600" cy="1905"/>
            </a:xfrm>
            <a:custGeom>
              <a:avLst/>
              <a:gdLst/>
              <a:ahLst/>
              <a:cxnLst/>
              <a:rect l="l" t="t" r="r" b="b"/>
              <a:pathLst>
                <a:path w="5181600" h="1904">
                  <a:moveTo>
                    <a:pt x="0" y="0"/>
                  </a:moveTo>
                  <a:lnTo>
                    <a:pt x="5181600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471166" y="3405376"/>
              <a:ext cx="609600" cy="1742439"/>
            </a:xfrm>
            <a:custGeom>
              <a:avLst/>
              <a:gdLst/>
              <a:ahLst/>
              <a:cxnLst/>
              <a:rect l="l" t="t" r="r" b="b"/>
              <a:pathLst>
                <a:path w="609600" h="1742439">
                  <a:moveTo>
                    <a:pt x="0" y="0"/>
                  </a:moveTo>
                  <a:lnTo>
                    <a:pt x="609600" y="0"/>
                  </a:lnTo>
                  <a:lnTo>
                    <a:pt x="609600" y="1741932"/>
                  </a:lnTo>
                  <a:lnTo>
                    <a:pt x="0" y="174193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09477" y="3273070"/>
              <a:ext cx="77470" cy="29845"/>
            </a:xfrm>
            <a:custGeom>
              <a:avLst/>
              <a:gdLst/>
              <a:ahLst/>
              <a:cxnLst/>
              <a:rect l="l" t="t" r="r" b="b"/>
              <a:pathLst>
                <a:path w="77470" h="29845">
                  <a:moveTo>
                    <a:pt x="0" y="0"/>
                  </a:moveTo>
                  <a:lnTo>
                    <a:pt x="63080" y="23152"/>
                  </a:lnTo>
                  <a:lnTo>
                    <a:pt x="77089" y="2976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6144" y="3291838"/>
              <a:ext cx="193554" cy="13224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4846877" y="3455544"/>
              <a:ext cx="301625" cy="167640"/>
            </a:xfrm>
            <a:custGeom>
              <a:avLst/>
              <a:gdLst/>
              <a:ahLst/>
              <a:cxnLst/>
              <a:rect l="l" t="t" r="r" b="b"/>
              <a:pathLst>
                <a:path w="301625" h="167639">
                  <a:moveTo>
                    <a:pt x="301358" y="0"/>
                  </a:moveTo>
                  <a:lnTo>
                    <a:pt x="294360" y="3341"/>
                  </a:lnTo>
                  <a:lnTo>
                    <a:pt x="283845" y="10033"/>
                  </a:lnTo>
                </a:path>
                <a:path w="301625" h="167639">
                  <a:moveTo>
                    <a:pt x="231279" y="43473"/>
                  </a:moveTo>
                  <a:lnTo>
                    <a:pt x="217258" y="53506"/>
                  </a:lnTo>
                </a:path>
                <a:path w="301625" h="167639">
                  <a:moveTo>
                    <a:pt x="164693" y="86945"/>
                  </a:moveTo>
                  <a:lnTo>
                    <a:pt x="147180" y="96978"/>
                  </a:lnTo>
                </a:path>
                <a:path w="301625" h="167639">
                  <a:moveTo>
                    <a:pt x="91109" y="123737"/>
                  </a:moveTo>
                  <a:lnTo>
                    <a:pt x="73596" y="133770"/>
                  </a:lnTo>
                </a:path>
                <a:path w="301625" h="167639">
                  <a:moveTo>
                    <a:pt x="17526" y="160528"/>
                  </a:moveTo>
                  <a:lnTo>
                    <a:pt x="17526" y="160528"/>
                  </a:lnTo>
                  <a:lnTo>
                    <a:pt x="0" y="16720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56186" y="3986706"/>
              <a:ext cx="673100" cy="63500"/>
            </a:xfrm>
            <a:custGeom>
              <a:avLst/>
              <a:gdLst/>
              <a:ahLst/>
              <a:cxnLst/>
              <a:rect l="l" t="t" r="r" b="b"/>
              <a:pathLst>
                <a:path w="673100" h="63500">
                  <a:moveTo>
                    <a:pt x="672693" y="0"/>
                  </a:moveTo>
                  <a:lnTo>
                    <a:pt x="651662" y="3327"/>
                  </a:lnTo>
                </a:path>
                <a:path w="673100" h="63500">
                  <a:moveTo>
                    <a:pt x="592099" y="16662"/>
                  </a:moveTo>
                  <a:lnTo>
                    <a:pt x="571080" y="19989"/>
                  </a:lnTo>
                </a:path>
                <a:path w="673100" h="63500">
                  <a:moveTo>
                    <a:pt x="511517" y="29997"/>
                  </a:moveTo>
                  <a:lnTo>
                    <a:pt x="490499" y="33324"/>
                  </a:lnTo>
                </a:path>
                <a:path w="673100" h="63500">
                  <a:moveTo>
                    <a:pt x="430936" y="39992"/>
                  </a:moveTo>
                  <a:lnTo>
                    <a:pt x="409917" y="43319"/>
                  </a:lnTo>
                </a:path>
                <a:path w="673100" h="63500">
                  <a:moveTo>
                    <a:pt x="346849" y="49987"/>
                  </a:moveTo>
                  <a:lnTo>
                    <a:pt x="329336" y="53327"/>
                  </a:lnTo>
                </a:path>
                <a:path w="673100" h="63500">
                  <a:moveTo>
                    <a:pt x="266268" y="56654"/>
                  </a:moveTo>
                  <a:lnTo>
                    <a:pt x="248754" y="59994"/>
                  </a:lnTo>
                </a:path>
                <a:path w="673100" h="63500">
                  <a:moveTo>
                    <a:pt x="185686" y="63322"/>
                  </a:moveTo>
                  <a:lnTo>
                    <a:pt x="164668" y="63322"/>
                  </a:lnTo>
                </a:path>
                <a:path w="673100" h="63500">
                  <a:moveTo>
                    <a:pt x="101600" y="63322"/>
                  </a:moveTo>
                  <a:lnTo>
                    <a:pt x="87591" y="63322"/>
                  </a:lnTo>
                  <a:lnTo>
                    <a:pt x="84086" y="63322"/>
                  </a:lnTo>
                </a:path>
                <a:path w="673100" h="63500">
                  <a:moveTo>
                    <a:pt x="21018" y="63322"/>
                  </a:moveTo>
                  <a:lnTo>
                    <a:pt x="0" y="6332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09566" y="3405376"/>
              <a:ext cx="609600" cy="1742439"/>
            </a:xfrm>
            <a:custGeom>
              <a:avLst/>
              <a:gdLst/>
              <a:ahLst/>
              <a:cxnLst/>
              <a:rect l="l" t="t" r="r" b="b"/>
              <a:pathLst>
                <a:path w="609600" h="1742439">
                  <a:moveTo>
                    <a:pt x="0" y="0"/>
                  </a:moveTo>
                  <a:lnTo>
                    <a:pt x="609600" y="0"/>
                  </a:lnTo>
                  <a:lnTo>
                    <a:pt x="609600" y="1741932"/>
                  </a:lnTo>
                  <a:lnTo>
                    <a:pt x="0" y="174193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54559" y="3232433"/>
              <a:ext cx="283845" cy="173355"/>
            </a:xfrm>
            <a:custGeom>
              <a:avLst/>
              <a:gdLst/>
              <a:ahLst/>
              <a:cxnLst/>
              <a:rect l="l" t="t" r="r" b="b"/>
              <a:pathLst>
                <a:path w="283845" h="173354">
                  <a:moveTo>
                    <a:pt x="0" y="0"/>
                  </a:moveTo>
                  <a:lnTo>
                    <a:pt x="28041" y="13296"/>
                  </a:lnTo>
                  <a:lnTo>
                    <a:pt x="70078" y="39916"/>
                  </a:lnTo>
                </a:path>
                <a:path w="283845" h="173354">
                  <a:moveTo>
                    <a:pt x="143662" y="83146"/>
                  </a:moveTo>
                  <a:lnTo>
                    <a:pt x="157670" y="89801"/>
                  </a:lnTo>
                  <a:lnTo>
                    <a:pt x="213728" y="126377"/>
                  </a:lnTo>
                </a:path>
                <a:path w="283845" h="173354">
                  <a:moveTo>
                    <a:pt x="280301" y="172949"/>
                  </a:moveTo>
                  <a:lnTo>
                    <a:pt x="283806" y="17294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63111" y="3280408"/>
              <a:ext cx="146685" cy="109855"/>
            </a:xfrm>
            <a:custGeom>
              <a:avLst/>
              <a:gdLst/>
              <a:ahLst/>
              <a:cxnLst/>
              <a:rect l="l" t="t" r="r" b="b"/>
              <a:pathLst>
                <a:path w="146684" h="109854">
                  <a:moveTo>
                    <a:pt x="41795" y="0"/>
                  </a:moveTo>
                  <a:lnTo>
                    <a:pt x="146305" y="109729"/>
                  </a:lnTo>
                  <a:lnTo>
                    <a:pt x="0" y="59855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415278" y="3390136"/>
              <a:ext cx="340360" cy="247015"/>
            </a:xfrm>
            <a:custGeom>
              <a:avLst/>
              <a:gdLst/>
              <a:ahLst/>
              <a:cxnLst/>
              <a:rect l="l" t="t" r="r" b="b"/>
              <a:pathLst>
                <a:path w="340359" h="247014">
                  <a:moveTo>
                    <a:pt x="339852" y="0"/>
                  </a:moveTo>
                  <a:lnTo>
                    <a:pt x="325832" y="13335"/>
                  </a:lnTo>
                </a:path>
                <a:path w="340359" h="247014">
                  <a:moveTo>
                    <a:pt x="276783" y="53327"/>
                  </a:moveTo>
                  <a:lnTo>
                    <a:pt x="262775" y="63322"/>
                  </a:lnTo>
                </a:path>
                <a:path w="340359" h="247014">
                  <a:moveTo>
                    <a:pt x="213728" y="99987"/>
                  </a:moveTo>
                  <a:lnTo>
                    <a:pt x="199707" y="113309"/>
                  </a:lnTo>
                </a:path>
                <a:path w="340359" h="247014">
                  <a:moveTo>
                    <a:pt x="150660" y="149974"/>
                  </a:moveTo>
                  <a:lnTo>
                    <a:pt x="140144" y="156641"/>
                  </a:lnTo>
                  <a:lnTo>
                    <a:pt x="133134" y="159969"/>
                  </a:lnTo>
                </a:path>
                <a:path w="340359" h="247014">
                  <a:moveTo>
                    <a:pt x="84086" y="193306"/>
                  </a:moveTo>
                  <a:lnTo>
                    <a:pt x="66573" y="203301"/>
                  </a:lnTo>
                </a:path>
                <a:path w="340359" h="247014">
                  <a:moveTo>
                    <a:pt x="14020" y="236627"/>
                  </a:moveTo>
                  <a:lnTo>
                    <a:pt x="0" y="24662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433566" y="3405376"/>
              <a:ext cx="609600" cy="1742439"/>
            </a:xfrm>
            <a:custGeom>
              <a:avLst/>
              <a:gdLst/>
              <a:ahLst/>
              <a:cxnLst/>
              <a:rect l="l" t="t" r="r" b="b"/>
              <a:pathLst>
                <a:path w="609600" h="1742439">
                  <a:moveTo>
                    <a:pt x="0" y="0"/>
                  </a:moveTo>
                  <a:lnTo>
                    <a:pt x="609599" y="0"/>
                  </a:lnTo>
                  <a:lnTo>
                    <a:pt x="609599" y="1741932"/>
                  </a:lnTo>
                  <a:lnTo>
                    <a:pt x="0" y="174193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80766" y="4566664"/>
              <a:ext cx="2897505" cy="1905"/>
            </a:xfrm>
            <a:custGeom>
              <a:avLst/>
              <a:gdLst/>
              <a:ahLst/>
              <a:cxnLst/>
              <a:rect l="l" t="t" r="r" b="b"/>
              <a:pathLst>
                <a:path w="2897504" h="1904">
                  <a:moveTo>
                    <a:pt x="0" y="0"/>
                  </a:moveTo>
                  <a:lnTo>
                    <a:pt x="2897125" y="1523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606034" y="4496560"/>
              <a:ext cx="302260" cy="143510"/>
            </a:xfrm>
            <a:custGeom>
              <a:avLst/>
              <a:gdLst/>
              <a:ahLst/>
              <a:cxnLst/>
              <a:rect l="l" t="t" r="r" b="b"/>
              <a:pathLst>
                <a:path w="302260" h="143510">
                  <a:moveTo>
                    <a:pt x="0" y="0"/>
                  </a:moveTo>
                  <a:lnTo>
                    <a:pt x="301752" y="69964"/>
                  </a:lnTo>
                  <a:lnTo>
                    <a:pt x="0" y="143256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48443" y="3696337"/>
              <a:ext cx="988694" cy="10160"/>
            </a:xfrm>
            <a:custGeom>
              <a:avLst/>
              <a:gdLst/>
              <a:ahLst/>
              <a:cxnLst/>
              <a:rect l="l" t="t" r="r" b="b"/>
              <a:pathLst>
                <a:path w="988695" h="10160">
                  <a:moveTo>
                    <a:pt x="988185" y="3340"/>
                  </a:moveTo>
                  <a:lnTo>
                    <a:pt x="970659" y="10033"/>
                  </a:lnTo>
                </a:path>
                <a:path w="988695" h="10160">
                  <a:moveTo>
                    <a:pt x="17524" y="334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98405" y="3740086"/>
              <a:ext cx="17780" cy="6985"/>
            </a:xfrm>
            <a:custGeom>
              <a:avLst/>
              <a:gdLst/>
              <a:ahLst/>
              <a:cxnLst/>
              <a:rect l="l" t="t" r="r" b="b"/>
              <a:pathLst>
                <a:path w="17779" h="6985">
                  <a:moveTo>
                    <a:pt x="17513" y="665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5700" y="3499101"/>
              <a:ext cx="915924" cy="164594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588430" y="3846728"/>
              <a:ext cx="407034" cy="127000"/>
            </a:xfrm>
            <a:custGeom>
              <a:avLst/>
              <a:gdLst/>
              <a:ahLst/>
              <a:cxnLst/>
              <a:rect l="l" t="t" r="r" b="b"/>
              <a:pathLst>
                <a:path w="407035" h="127000">
                  <a:moveTo>
                    <a:pt x="406424" y="0"/>
                  </a:moveTo>
                  <a:lnTo>
                    <a:pt x="388898" y="6667"/>
                  </a:lnTo>
                </a:path>
                <a:path w="407035" h="127000">
                  <a:moveTo>
                    <a:pt x="332840" y="29997"/>
                  </a:moveTo>
                  <a:lnTo>
                    <a:pt x="315327" y="36664"/>
                  </a:lnTo>
                </a:path>
                <a:path w="407035" h="127000">
                  <a:moveTo>
                    <a:pt x="255764" y="56654"/>
                  </a:moveTo>
                  <a:lnTo>
                    <a:pt x="238250" y="63322"/>
                  </a:lnTo>
                </a:path>
                <a:path w="407035" h="127000">
                  <a:moveTo>
                    <a:pt x="175182" y="79984"/>
                  </a:moveTo>
                  <a:lnTo>
                    <a:pt x="157669" y="86652"/>
                  </a:lnTo>
                </a:path>
                <a:path w="407035" h="127000">
                  <a:moveTo>
                    <a:pt x="98106" y="103314"/>
                  </a:moveTo>
                  <a:lnTo>
                    <a:pt x="80580" y="106654"/>
                  </a:lnTo>
                </a:path>
                <a:path w="407035" h="127000">
                  <a:moveTo>
                    <a:pt x="17524" y="123317"/>
                  </a:moveTo>
                  <a:lnTo>
                    <a:pt x="7009" y="126644"/>
                  </a:lnTo>
                  <a:lnTo>
                    <a:pt x="0" y="12664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68824" y="3788663"/>
              <a:ext cx="915924" cy="16612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4300" y="4369300"/>
              <a:ext cx="838202" cy="16154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5759945" y="4836413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25908" y="10452"/>
                  </a:moveTo>
                  <a:lnTo>
                    <a:pt x="22212" y="6972"/>
                  </a:lnTo>
                  <a:lnTo>
                    <a:pt x="22212" y="3479"/>
                  </a:lnTo>
                  <a:lnTo>
                    <a:pt x="18503" y="3479"/>
                  </a:lnTo>
                  <a:lnTo>
                    <a:pt x="14808" y="0"/>
                  </a:lnTo>
                  <a:lnTo>
                    <a:pt x="11112" y="0"/>
                  </a:lnTo>
                  <a:lnTo>
                    <a:pt x="7404" y="3479"/>
                  </a:lnTo>
                  <a:lnTo>
                    <a:pt x="3708" y="3479"/>
                  </a:lnTo>
                  <a:lnTo>
                    <a:pt x="3708" y="6972"/>
                  </a:lnTo>
                  <a:lnTo>
                    <a:pt x="0" y="10452"/>
                  </a:lnTo>
                  <a:lnTo>
                    <a:pt x="0" y="13931"/>
                  </a:lnTo>
                  <a:lnTo>
                    <a:pt x="3708" y="17411"/>
                  </a:lnTo>
                  <a:lnTo>
                    <a:pt x="3708" y="20904"/>
                  </a:lnTo>
                  <a:lnTo>
                    <a:pt x="7404" y="20904"/>
                  </a:lnTo>
                  <a:lnTo>
                    <a:pt x="11112" y="24384"/>
                  </a:lnTo>
                  <a:lnTo>
                    <a:pt x="14808" y="24384"/>
                  </a:lnTo>
                  <a:lnTo>
                    <a:pt x="18503" y="20904"/>
                  </a:lnTo>
                  <a:lnTo>
                    <a:pt x="22212" y="20904"/>
                  </a:lnTo>
                  <a:lnTo>
                    <a:pt x="22212" y="17411"/>
                  </a:lnTo>
                  <a:lnTo>
                    <a:pt x="25908" y="13931"/>
                  </a:lnTo>
                  <a:lnTo>
                    <a:pt x="25908" y="10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59954" y="4836412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14807" y="0"/>
                  </a:moveTo>
                  <a:lnTo>
                    <a:pt x="18502" y="3479"/>
                  </a:lnTo>
                  <a:lnTo>
                    <a:pt x="22211" y="3479"/>
                  </a:lnTo>
                  <a:lnTo>
                    <a:pt x="22211" y="6972"/>
                  </a:lnTo>
                  <a:lnTo>
                    <a:pt x="25906" y="10452"/>
                  </a:lnTo>
                  <a:lnTo>
                    <a:pt x="25906" y="13931"/>
                  </a:lnTo>
                  <a:lnTo>
                    <a:pt x="22211" y="17411"/>
                  </a:lnTo>
                  <a:lnTo>
                    <a:pt x="22211" y="20904"/>
                  </a:lnTo>
                  <a:lnTo>
                    <a:pt x="18502" y="20904"/>
                  </a:lnTo>
                  <a:lnTo>
                    <a:pt x="14807" y="24384"/>
                  </a:lnTo>
                  <a:lnTo>
                    <a:pt x="11111" y="24384"/>
                  </a:lnTo>
                  <a:lnTo>
                    <a:pt x="7403" y="20904"/>
                  </a:lnTo>
                  <a:lnTo>
                    <a:pt x="3707" y="20904"/>
                  </a:lnTo>
                  <a:lnTo>
                    <a:pt x="3707" y="17411"/>
                  </a:lnTo>
                  <a:lnTo>
                    <a:pt x="0" y="13931"/>
                  </a:lnTo>
                  <a:lnTo>
                    <a:pt x="0" y="10452"/>
                  </a:lnTo>
                  <a:lnTo>
                    <a:pt x="3707" y="6972"/>
                  </a:lnTo>
                  <a:lnTo>
                    <a:pt x="3707" y="3479"/>
                  </a:lnTo>
                  <a:lnTo>
                    <a:pt x="7403" y="3479"/>
                  </a:lnTo>
                  <a:lnTo>
                    <a:pt x="11111" y="0"/>
                  </a:lnTo>
                  <a:lnTo>
                    <a:pt x="1480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808726" y="4836412"/>
              <a:ext cx="21590" cy="24765"/>
            </a:xfrm>
            <a:custGeom>
              <a:avLst/>
              <a:gdLst/>
              <a:ahLst/>
              <a:cxnLst/>
              <a:rect l="l" t="t" r="r" b="b"/>
              <a:pathLst>
                <a:path w="21589" h="24764">
                  <a:moveTo>
                    <a:pt x="14224" y="0"/>
                  </a:moveTo>
                  <a:lnTo>
                    <a:pt x="7110" y="0"/>
                  </a:lnTo>
                  <a:lnTo>
                    <a:pt x="0" y="6972"/>
                  </a:lnTo>
                  <a:lnTo>
                    <a:pt x="0" y="17411"/>
                  </a:lnTo>
                  <a:lnTo>
                    <a:pt x="7110" y="24385"/>
                  </a:lnTo>
                  <a:lnTo>
                    <a:pt x="14224" y="24385"/>
                  </a:lnTo>
                  <a:lnTo>
                    <a:pt x="21336" y="17411"/>
                  </a:lnTo>
                  <a:lnTo>
                    <a:pt x="21336" y="6972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808726" y="4836412"/>
              <a:ext cx="21590" cy="24765"/>
            </a:xfrm>
            <a:custGeom>
              <a:avLst/>
              <a:gdLst/>
              <a:ahLst/>
              <a:cxnLst/>
              <a:rect l="l" t="t" r="r" b="b"/>
              <a:pathLst>
                <a:path w="21589" h="24764">
                  <a:moveTo>
                    <a:pt x="10667" y="0"/>
                  </a:moveTo>
                  <a:lnTo>
                    <a:pt x="14223" y="0"/>
                  </a:lnTo>
                  <a:lnTo>
                    <a:pt x="17779" y="3479"/>
                  </a:lnTo>
                  <a:lnTo>
                    <a:pt x="21335" y="6972"/>
                  </a:lnTo>
                  <a:lnTo>
                    <a:pt x="21335" y="10452"/>
                  </a:lnTo>
                  <a:lnTo>
                    <a:pt x="21335" y="13931"/>
                  </a:lnTo>
                  <a:lnTo>
                    <a:pt x="21335" y="17411"/>
                  </a:lnTo>
                  <a:lnTo>
                    <a:pt x="17779" y="20904"/>
                  </a:lnTo>
                  <a:lnTo>
                    <a:pt x="14223" y="24384"/>
                  </a:lnTo>
                  <a:lnTo>
                    <a:pt x="10667" y="24384"/>
                  </a:lnTo>
                  <a:lnTo>
                    <a:pt x="7111" y="24384"/>
                  </a:lnTo>
                  <a:lnTo>
                    <a:pt x="3555" y="20904"/>
                  </a:lnTo>
                  <a:lnTo>
                    <a:pt x="0" y="17411"/>
                  </a:lnTo>
                  <a:lnTo>
                    <a:pt x="0" y="13931"/>
                  </a:lnTo>
                  <a:lnTo>
                    <a:pt x="0" y="10452"/>
                  </a:lnTo>
                  <a:lnTo>
                    <a:pt x="0" y="6972"/>
                  </a:lnTo>
                  <a:lnTo>
                    <a:pt x="3555" y="3479"/>
                  </a:lnTo>
                  <a:lnTo>
                    <a:pt x="7111" y="0"/>
                  </a:lnTo>
                  <a:lnTo>
                    <a:pt x="106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855957" y="4836413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60" h="24764">
                  <a:moveTo>
                    <a:pt x="22860" y="10452"/>
                  </a:moveTo>
                  <a:lnTo>
                    <a:pt x="19596" y="6972"/>
                  </a:lnTo>
                  <a:lnTo>
                    <a:pt x="19596" y="3479"/>
                  </a:lnTo>
                  <a:lnTo>
                    <a:pt x="16332" y="3479"/>
                  </a:lnTo>
                  <a:lnTo>
                    <a:pt x="13068" y="0"/>
                  </a:lnTo>
                  <a:lnTo>
                    <a:pt x="9804" y="0"/>
                  </a:lnTo>
                  <a:lnTo>
                    <a:pt x="6540" y="3479"/>
                  </a:lnTo>
                  <a:lnTo>
                    <a:pt x="3276" y="3479"/>
                  </a:lnTo>
                  <a:lnTo>
                    <a:pt x="3276" y="6972"/>
                  </a:lnTo>
                  <a:lnTo>
                    <a:pt x="0" y="10452"/>
                  </a:lnTo>
                  <a:lnTo>
                    <a:pt x="0" y="13931"/>
                  </a:lnTo>
                  <a:lnTo>
                    <a:pt x="3276" y="17411"/>
                  </a:lnTo>
                  <a:lnTo>
                    <a:pt x="3276" y="20904"/>
                  </a:lnTo>
                  <a:lnTo>
                    <a:pt x="6540" y="20904"/>
                  </a:lnTo>
                  <a:lnTo>
                    <a:pt x="9804" y="24384"/>
                  </a:lnTo>
                  <a:lnTo>
                    <a:pt x="13068" y="24384"/>
                  </a:lnTo>
                  <a:lnTo>
                    <a:pt x="16332" y="20904"/>
                  </a:lnTo>
                  <a:lnTo>
                    <a:pt x="19596" y="20904"/>
                  </a:lnTo>
                  <a:lnTo>
                    <a:pt x="19596" y="17411"/>
                  </a:lnTo>
                  <a:lnTo>
                    <a:pt x="22860" y="13931"/>
                  </a:lnTo>
                  <a:lnTo>
                    <a:pt x="22860" y="10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55962" y="4836412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60" h="24764">
                  <a:moveTo>
                    <a:pt x="13068" y="0"/>
                  </a:moveTo>
                  <a:lnTo>
                    <a:pt x="16332" y="3479"/>
                  </a:lnTo>
                  <a:lnTo>
                    <a:pt x="19596" y="3479"/>
                  </a:lnTo>
                  <a:lnTo>
                    <a:pt x="19596" y="6972"/>
                  </a:lnTo>
                  <a:lnTo>
                    <a:pt x="22859" y="10452"/>
                  </a:lnTo>
                  <a:lnTo>
                    <a:pt x="22859" y="13931"/>
                  </a:lnTo>
                  <a:lnTo>
                    <a:pt x="19596" y="17411"/>
                  </a:lnTo>
                  <a:lnTo>
                    <a:pt x="19596" y="20904"/>
                  </a:lnTo>
                  <a:lnTo>
                    <a:pt x="16332" y="20904"/>
                  </a:lnTo>
                  <a:lnTo>
                    <a:pt x="13068" y="24384"/>
                  </a:lnTo>
                  <a:lnTo>
                    <a:pt x="9804" y="24384"/>
                  </a:lnTo>
                  <a:lnTo>
                    <a:pt x="6540" y="20904"/>
                  </a:lnTo>
                  <a:lnTo>
                    <a:pt x="3276" y="20904"/>
                  </a:lnTo>
                  <a:lnTo>
                    <a:pt x="3276" y="17411"/>
                  </a:lnTo>
                  <a:lnTo>
                    <a:pt x="0" y="13931"/>
                  </a:lnTo>
                  <a:lnTo>
                    <a:pt x="0" y="10452"/>
                  </a:lnTo>
                  <a:lnTo>
                    <a:pt x="3276" y="6972"/>
                  </a:lnTo>
                  <a:lnTo>
                    <a:pt x="3276" y="3479"/>
                  </a:lnTo>
                  <a:lnTo>
                    <a:pt x="6540" y="3479"/>
                  </a:lnTo>
                  <a:lnTo>
                    <a:pt x="9804" y="0"/>
                  </a:lnTo>
                  <a:lnTo>
                    <a:pt x="130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4332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Focus</a:t>
            </a:r>
            <a:r>
              <a:rPr sz="3200" spc="-35" dirty="0"/>
              <a:t> </a:t>
            </a:r>
            <a:r>
              <a:rPr sz="3200" dirty="0"/>
              <a:t>14:</a:t>
            </a:r>
            <a:r>
              <a:rPr sz="3200" spc="-25" dirty="0"/>
              <a:t> </a:t>
            </a:r>
            <a:r>
              <a:rPr sz="3200" dirty="0"/>
              <a:t>Sample</a:t>
            </a:r>
            <a:r>
              <a:rPr sz="3200" spc="-5" dirty="0"/>
              <a:t> </a:t>
            </a:r>
            <a:r>
              <a:rPr sz="3200" dirty="0"/>
              <a:t>Nearest</a:t>
            </a:r>
            <a:r>
              <a:rPr sz="3200" spc="-25" dirty="0"/>
              <a:t> </a:t>
            </a:r>
            <a:r>
              <a:rPr sz="3200" dirty="0"/>
              <a:t>Neighbor</a:t>
            </a:r>
            <a:r>
              <a:rPr sz="3200" spc="-40" dirty="0"/>
              <a:t> </a:t>
            </a:r>
            <a:r>
              <a:rPr sz="3200" spc="-10" dirty="0"/>
              <a:t>Algorithms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90"/>
              </a:spcBef>
            </a:pPr>
            <a:r>
              <a:rPr spc="-10" dirty="0"/>
              <a:t>Diffusion</a:t>
            </a:r>
          </a:p>
          <a:p>
            <a:pPr marL="456565" marR="119380" indent="-342265">
              <a:lnSpc>
                <a:spcPts val="2210"/>
              </a:lnSpc>
              <a:spcBef>
                <a:spcPts val="5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000" b="0" dirty="0">
                <a:latin typeface="Times New Roman"/>
                <a:cs typeface="Times New Roman"/>
              </a:rPr>
              <a:t>At</a:t>
            </a:r>
            <a:r>
              <a:rPr sz="2000" b="0" spc="-5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round</a:t>
            </a:r>
            <a:r>
              <a:rPr sz="2000" b="0" spc="-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+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1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each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node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exchanges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its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load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</a:t>
            </a:r>
            <a:r>
              <a:rPr sz="1950" b="0" baseline="-12820" dirty="0">
                <a:latin typeface="Times New Roman"/>
                <a:cs typeface="Times New Roman"/>
              </a:rPr>
              <a:t>u</a:t>
            </a:r>
            <a:r>
              <a:rPr sz="2000" b="0" dirty="0">
                <a:latin typeface="Times New Roman"/>
                <a:cs typeface="Times New Roman"/>
              </a:rPr>
              <a:t>(t)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with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its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neighbors' L</a:t>
            </a:r>
            <a:r>
              <a:rPr sz="1950" b="0" spc="-15" baseline="-12820" dirty="0">
                <a:latin typeface="Times New Roman"/>
                <a:cs typeface="Times New Roman"/>
              </a:rPr>
              <a:t>v</a:t>
            </a:r>
            <a:r>
              <a:rPr sz="2000" b="0" spc="-10" dirty="0">
                <a:latin typeface="Times New Roman"/>
                <a:cs typeface="Times New Roman"/>
              </a:rPr>
              <a:t>(t).</a:t>
            </a:r>
            <a:endParaRPr sz="2000">
              <a:latin typeface="Times New Roman"/>
              <a:cs typeface="Times New Roman"/>
            </a:endParaRPr>
          </a:p>
          <a:p>
            <a:pPr marL="456565" marR="135890" indent="-342265">
              <a:lnSpc>
                <a:spcPts val="221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000" b="0" dirty="0">
                <a:latin typeface="Times New Roman"/>
                <a:cs typeface="Times New Roman"/>
              </a:rPr>
              <a:t>L</a:t>
            </a:r>
            <a:r>
              <a:rPr sz="1950" b="0" baseline="-12820" dirty="0">
                <a:latin typeface="Times New Roman"/>
                <a:cs typeface="Times New Roman"/>
              </a:rPr>
              <a:t>u</a:t>
            </a:r>
            <a:r>
              <a:rPr sz="2000" b="0" dirty="0">
                <a:latin typeface="Times New Roman"/>
                <a:cs typeface="Times New Roman"/>
              </a:rPr>
              <a:t>(t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+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1)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should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also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include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new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incoming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load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100" b="0" i="1" spc="-70" dirty="0">
                <a:latin typeface="Palatino Linotype"/>
                <a:cs typeface="Palatino Linotype"/>
              </a:rPr>
              <a:t>φ</a:t>
            </a:r>
            <a:r>
              <a:rPr sz="1950" b="0" spc="-104" baseline="-12820" dirty="0">
                <a:latin typeface="Times New Roman"/>
                <a:cs typeface="Times New Roman"/>
              </a:rPr>
              <a:t>u</a:t>
            </a:r>
            <a:r>
              <a:rPr sz="2000" b="0" spc="-70" dirty="0">
                <a:latin typeface="Times New Roman"/>
                <a:cs typeface="Times New Roman"/>
              </a:rPr>
              <a:t>(t)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between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rounds </a:t>
            </a:r>
            <a:r>
              <a:rPr sz="2000" b="0" dirty="0">
                <a:latin typeface="Times New Roman"/>
                <a:cs typeface="Times New Roman"/>
              </a:rPr>
              <a:t>t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and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+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456565" indent="-341630">
              <a:lnSpc>
                <a:spcPct val="100000"/>
              </a:lnSpc>
              <a:spcBef>
                <a:spcPts val="1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000" b="0" dirty="0">
                <a:latin typeface="Times New Roman"/>
                <a:cs typeface="Times New Roman"/>
              </a:rPr>
              <a:t>Load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at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time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+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  <a:p>
            <a:pPr marL="457834">
              <a:lnSpc>
                <a:spcPts val="2510"/>
              </a:lnSpc>
              <a:spcBef>
                <a:spcPts val="1605"/>
              </a:spcBef>
            </a:pPr>
            <a:r>
              <a:rPr sz="2000" b="0" dirty="0">
                <a:latin typeface="Times New Roman"/>
                <a:cs typeface="Times New Roman"/>
              </a:rPr>
              <a:t>L</a:t>
            </a:r>
            <a:r>
              <a:rPr sz="1950" b="0" baseline="-12820" dirty="0">
                <a:latin typeface="Times New Roman"/>
                <a:cs typeface="Times New Roman"/>
              </a:rPr>
              <a:t>u</a:t>
            </a:r>
            <a:r>
              <a:rPr sz="2000" b="0" dirty="0">
                <a:latin typeface="Times New Roman"/>
                <a:cs typeface="Times New Roman"/>
              </a:rPr>
              <a:t>(t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+</a:t>
            </a:r>
            <a:r>
              <a:rPr sz="2000" b="0" spc="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1)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=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</a:t>
            </a:r>
            <a:r>
              <a:rPr sz="1950" b="0" baseline="-12820" dirty="0">
                <a:latin typeface="Times New Roman"/>
                <a:cs typeface="Times New Roman"/>
              </a:rPr>
              <a:t>u</a:t>
            </a:r>
            <a:r>
              <a:rPr sz="2000" b="0" dirty="0">
                <a:latin typeface="Times New Roman"/>
                <a:cs typeface="Times New Roman"/>
              </a:rPr>
              <a:t>(t)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+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spc="-210" dirty="0">
                <a:latin typeface="Lucida Sans Unicode"/>
                <a:cs typeface="Lucida Sans Unicode"/>
              </a:rPr>
              <a:t>∑</a:t>
            </a:r>
            <a:r>
              <a:rPr sz="2000" b="0" spc="-125" dirty="0">
                <a:latin typeface="Lucida Sans Unicode"/>
                <a:cs typeface="Lucida Sans Unicode"/>
              </a:rPr>
              <a:t> </a:t>
            </a:r>
            <a:r>
              <a:rPr sz="2000" b="0" dirty="0">
                <a:latin typeface="Lucida Sans Unicode"/>
                <a:cs typeface="Lucida Sans Unicode"/>
              </a:rPr>
              <a:t>α</a:t>
            </a:r>
            <a:r>
              <a:rPr sz="1950" b="0" baseline="-12820" dirty="0">
                <a:latin typeface="Times New Roman"/>
                <a:cs typeface="Times New Roman"/>
              </a:rPr>
              <a:t>u,v</a:t>
            </a:r>
            <a:r>
              <a:rPr sz="2000" b="0" dirty="0">
                <a:latin typeface="Times New Roman"/>
                <a:cs typeface="Times New Roman"/>
              </a:rPr>
              <a:t>(L</a:t>
            </a:r>
            <a:r>
              <a:rPr sz="1950" b="0" baseline="-12820" dirty="0">
                <a:latin typeface="Times New Roman"/>
                <a:cs typeface="Times New Roman"/>
              </a:rPr>
              <a:t>v</a:t>
            </a:r>
            <a:r>
              <a:rPr sz="2000" b="0" dirty="0">
                <a:latin typeface="Times New Roman"/>
                <a:cs typeface="Times New Roman"/>
              </a:rPr>
              <a:t>(t)-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</a:t>
            </a:r>
            <a:r>
              <a:rPr sz="1950" b="0" baseline="-12820" dirty="0">
                <a:latin typeface="Times New Roman"/>
                <a:cs typeface="Times New Roman"/>
              </a:rPr>
              <a:t>u</a:t>
            </a:r>
            <a:r>
              <a:rPr sz="2000" b="0" dirty="0">
                <a:latin typeface="Times New Roman"/>
                <a:cs typeface="Times New Roman"/>
              </a:rPr>
              <a:t>(t)) +</a:t>
            </a:r>
            <a:r>
              <a:rPr sz="2000" b="0" spc="15" dirty="0">
                <a:latin typeface="Times New Roman"/>
                <a:cs typeface="Times New Roman"/>
              </a:rPr>
              <a:t> </a:t>
            </a:r>
            <a:r>
              <a:rPr sz="2100" b="0" i="1" spc="-10" dirty="0">
                <a:latin typeface="Palatino Linotype"/>
                <a:cs typeface="Palatino Linotype"/>
              </a:rPr>
              <a:t>φ</a:t>
            </a:r>
            <a:r>
              <a:rPr sz="1950" b="0" spc="-15" baseline="-12820" dirty="0">
                <a:latin typeface="Times New Roman"/>
                <a:cs typeface="Times New Roman"/>
              </a:rPr>
              <a:t>u</a:t>
            </a:r>
            <a:r>
              <a:rPr sz="2000" b="0" spc="-10" dirty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  <a:p>
            <a:pPr marL="2210435">
              <a:lnSpc>
                <a:spcPts val="1670"/>
              </a:lnSpc>
            </a:pPr>
            <a:r>
              <a:rPr sz="1400" b="0" dirty="0">
                <a:latin typeface="Times New Roman"/>
                <a:cs typeface="Times New Roman"/>
              </a:rPr>
              <a:t>v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Lucida Sans Unicode"/>
                <a:cs typeface="Lucida Sans Unicode"/>
              </a:rPr>
              <a:t>∈</a:t>
            </a:r>
            <a:r>
              <a:rPr sz="1400" b="0" spc="-10" dirty="0">
                <a:latin typeface="Times New Roman"/>
                <a:cs typeface="Times New Roman"/>
              </a:rPr>
              <a:t>A(u)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sz="2000" b="0" dirty="0">
                <a:latin typeface="Times New Roman"/>
                <a:cs typeface="Times New Roman"/>
              </a:rPr>
              <a:t>where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0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spc="55" dirty="0">
                <a:latin typeface="Lucida Sans Unicode"/>
                <a:cs typeface="Lucida Sans Unicode"/>
              </a:rPr>
              <a:t>≤α</a:t>
            </a:r>
            <a:r>
              <a:rPr sz="1950" b="0" spc="82" baseline="-12820" dirty="0">
                <a:latin typeface="Times New Roman"/>
                <a:cs typeface="Times New Roman"/>
              </a:rPr>
              <a:t>u,v</a:t>
            </a:r>
            <a:r>
              <a:rPr sz="1950" b="0" spc="225" baseline="-128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Lucida Sans Unicode"/>
                <a:cs typeface="Lucida Sans Unicode"/>
              </a:rPr>
              <a:t>≤</a:t>
            </a:r>
            <a:r>
              <a:rPr sz="2000" b="0" dirty="0">
                <a:latin typeface="Times New Roman"/>
                <a:cs typeface="Times New Roman"/>
              </a:rPr>
              <a:t>1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is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called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diffusion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parameter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of</a:t>
            </a:r>
            <a:r>
              <a:rPr sz="2000" b="0" spc="-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nodes</a:t>
            </a:r>
            <a:r>
              <a:rPr sz="2000" b="0" spc="-5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and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v.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Gradient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917" y="1913635"/>
            <a:ext cx="7836534" cy="34690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Maintain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formed 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differences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54965" marR="149225" indent="-341630">
              <a:lnSpc>
                <a:spcPct val="98700"/>
              </a:lnSpc>
              <a:spcBef>
                <a:spcPts val="6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(overloaded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flow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(underloaded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gradients.</a:t>
            </a:r>
            <a:endParaRPr sz="2400">
              <a:latin typeface="Times New Roman"/>
              <a:cs typeface="Times New Roman"/>
            </a:endParaRPr>
          </a:p>
          <a:p>
            <a:pPr marL="354965" marR="62230" indent="-342265">
              <a:lnSpc>
                <a:spcPct val="100800"/>
              </a:lnSpc>
              <a:spcBef>
                <a:spcPts val="6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propagated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pressure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p(u)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lightly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loaded)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min{p(v)|v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Lucida Sans Unicode"/>
                <a:cs typeface="Lucida Sans Unicode"/>
              </a:rPr>
              <a:t>∈</a:t>
            </a:r>
            <a:r>
              <a:rPr sz="2000" spc="50" dirty="0">
                <a:latin typeface="Times New Roman"/>
                <a:cs typeface="Times New Roman"/>
              </a:rPr>
              <a:t>A(u)}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(otherwise)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Gradient</a:t>
            </a:r>
            <a:r>
              <a:rPr spc="19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17038" y="5458459"/>
            <a:ext cx="654304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(a)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mesh 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loads.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corresponding</a:t>
            </a:r>
            <a:r>
              <a:rPr sz="1800" spc="-10" dirty="0">
                <a:latin typeface="Times New Roman"/>
                <a:cs typeface="Times New Roman"/>
              </a:rPr>
              <a:t> propagated </a:t>
            </a:r>
            <a:r>
              <a:rPr sz="1800" dirty="0">
                <a:latin typeface="Times New Roman"/>
                <a:cs typeface="Times New Roman"/>
              </a:rPr>
              <a:t>pressure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each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loaded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load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3).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093976"/>
            <a:ext cx="2545079" cy="25801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614" y="5184644"/>
            <a:ext cx="160019" cy="1341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0050" y="2093976"/>
            <a:ext cx="2546604" cy="25801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3992" y="5184644"/>
            <a:ext cx="149350" cy="13411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Dimension</a:t>
            </a:r>
            <a:r>
              <a:rPr spc="-50" dirty="0"/>
              <a:t> </a:t>
            </a:r>
            <a:r>
              <a:rPr dirty="0"/>
              <a:t>Exchange:</a:t>
            </a:r>
            <a:r>
              <a:rPr spc="-20" dirty="0"/>
              <a:t> </a:t>
            </a:r>
            <a:r>
              <a:rPr spc="-10" dirty="0"/>
              <a:t>Hypercubes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451" y="1834387"/>
            <a:ext cx="7442200" cy="12846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924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2430" algn="l"/>
                <a:tab pos="3930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sweep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dimensions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(rounds)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-cube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applied.</a:t>
            </a:r>
            <a:endParaRPr sz="2400">
              <a:latin typeface="Times New Roman"/>
              <a:cs typeface="Times New Roman"/>
            </a:endParaRPr>
          </a:p>
          <a:p>
            <a:pPr marL="392430" marR="55880" indent="-34163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2430" algn="l"/>
                <a:tab pos="39306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baseline="20833" dirty="0">
                <a:latin typeface="Times New Roman"/>
                <a:cs typeface="Times New Roman"/>
              </a:rPr>
              <a:t>th</a:t>
            </a:r>
            <a:r>
              <a:rPr sz="2400" spc="292" baseline="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neighboring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along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baseline="20833" dirty="0">
                <a:latin typeface="Times New Roman"/>
                <a:cs typeface="Times New Roman"/>
              </a:rPr>
              <a:t>th</a:t>
            </a:r>
            <a:r>
              <a:rPr sz="2400" spc="307" baseline="20833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dimension </a:t>
            </a:r>
            <a:r>
              <a:rPr sz="2400" dirty="0">
                <a:latin typeface="Times New Roman"/>
                <a:cs typeface="Times New Roman"/>
              </a:rPr>
              <a:t>compare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loads.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Dimension</a:t>
            </a:r>
            <a:r>
              <a:rPr spc="-35" dirty="0"/>
              <a:t> </a:t>
            </a:r>
            <a:r>
              <a:rPr dirty="0"/>
              <a:t>Exchange:</a:t>
            </a:r>
            <a:r>
              <a:rPr spc="-15" dirty="0"/>
              <a:t> </a:t>
            </a:r>
            <a:r>
              <a:rPr dirty="0"/>
              <a:t>Hypercubes</a:t>
            </a:r>
            <a:r>
              <a:rPr spc="18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8538" y="6472428"/>
            <a:ext cx="3698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balancing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3-cube.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4396" y="1918716"/>
            <a:ext cx="1176655" cy="60960"/>
            <a:chOff x="5454396" y="1918716"/>
            <a:chExt cx="1176655" cy="60960"/>
          </a:xfrm>
        </p:grpSpPr>
        <p:sp>
          <p:nvSpPr>
            <p:cNvPr id="5" name="object 5"/>
            <p:cNvSpPr/>
            <p:nvPr/>
          </p:nvSpPr>
          <p:spPr>
            <a:xfrm>
              <a:off x="5462016" y="1949196"/>
              <a:ext cx="1161415" cy="1905"/>
            </a:xfrm>
            <a:custGeom>
              <a:avLst/>
              <a:gdLst/>
              <a:ahLst/>
              <a:cxnLst/>
              <a:rect l="l" t="t" r="r" b="b"/>
              <a:pathLst>
                <a:path w="1161415" h="1905">
                  <a:moveTo>
                    <a:pt x="0" y="0"/>
                  </a:moveTo>
                  <a:lnTo>
                    <a:pt x="1161288" y="1524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3738" y="1927098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166114" y="0"/>
                  </a:moveTo>
                  <a:lnTo>
                    <a:pt x="0" y="23952"/>
                  </a:lnTo>
                  <a:lnTo>
                    <a:pt x="166114" y="45721"/>
                  </a:lnTo>
                  <a:lnTo>
                    <a:pt x="137363" y="23952"/>
                  </a:lnTo>
                  <a:lnTo>
                    <a:pt x="166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3738" y="1927098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166115" y="45721"/>
                  </a:moveTo>
                  <a:lnTo>
                    <a:pt x="0" y="23952"/>
                  </a:lnTo>
                  <a:lnTo>
                    <a:pt x="166115" y="0"/>
                  </a:lnTo>
                  <a:lnTo>
                    <a:pt x="137363" y="23952"/>
                  </a:lnTo>
                  <a:lnTo>
                    <a:pt x="166115" y="457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2976" y="1926336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166115" y="45721"/>
                  </a:moveTo>
                  <a:lnTo>
                    <a:pt x="0" y="23952"/>
                  </a:lnTo>
                  <a:lnTo>
                    <a:pt x="166115" y="0"/>
                  </a:lnTo>
                  <a:lnTo>
                    <a:pt x="137363" y="23952"/>
                  </a:lnTo>
                  <a:lnTo>
                    <a:pt x="166115" y="4572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2418" y="1927098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0" y="0"/>
                  </a:moveTo>
                  <a:lnTo>
                    <a:pt x="28751" y="23952"/>
                  </a:lnTo>
                  <a:lnTo>
                    <a:pt x="0" y="45721"/>
                  </a:lnTo>
                  <a:lnTo>
                    <a:pt x="166115" y="23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2418" y="1927098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0" y="0"/>
                  </a:moveTo>
                  <a:lnTo>
                    <a:pt x="166116" y="23952"/>
                  </a:lnTo>
                  <a:lnTo>
                    <a:pt x="0" y="45721"/>
                  </a:lnTo>
                  <a:lnTo>
                    <a:pt x="28752" y="2395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1655" y="1926336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0" y="0"/>
                  </a:moveTo>
                  <a:lnTo>
                    <a:pt x="166116" y="23952"/>
                  </a:lnTo>
                  <a:lnTo>
                    <a:pt x="0" y="45721"/>
                  </a:lnTo>
                  <a:lnTo>
                    <a:pt x="28752" y="23952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194804" y="4587240"/>
            <a:ext cx="86995" cy="878205"/>
            <a:chOff x="7194804" y="4587240"/>
            <a:chExt cx="86995" cy="878205"/>
          </a:xfrm>
        </p:grpSpPr>
        <p:sp>
          <p:nvSpPr>
            <p:cNvPr id="13" name="object 13"/>
            <p:cNvSpPr/>
            <p:nvPr/>
          </p:nvSpPr>
          <p:spPr>
            <a:xfrm>
              <a:off x="7239000" y="4594860"/>
              <a:ext cx="1905" cy="862965"/>
            </a:xfrm>
            <a:custGeom>
              <a:avLst/>
              <a:gdLst/>
              <a:ahLst/>
              <a:cxnLst/>
              <a:rect l="l" t="t" r="r" b="b"/>
              <a:pathLst>
                <a:path w="1904" h="862964">
                  <a:moveTo>
                    <a:pt x="0" y="0"/>
                  </a:moveTo>
                  <a:lnTo>
                    <a:pt x="1524" y="862585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4804" y="4629912"/>
              <a:ext cx="86868" cy="13258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4804" y="5289804"/>
              <a:ext cx="86868" cy="12953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62213" y="2331720"/>
            <a:ext cx="2226310" cy="1263650"/>
            <a:chOff x="1462213" y="2331720"/>
            <a:chExt cx="2226310" cy="126365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70" y="2331720"/>
              <a:ext cx="2159508" cy="12633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63789" y="2577845"/>
              <a:ext cx="34925" cy="74930"/>
            </a:xfrm>
            <a:custGeom>
              <a:avLst/>
              <a:gdLst/>
              <a:ahLst/>
              <a:cxnLst/>
              <a:rect l="l" t="t" r="r" b="b"/>
              <a:pathLst>
                <a:path w="34925" h="74930">
                  <a:moveTo>
                    <a:pt x="34925" y="74676"/>
                  </a:moveTo>
                  <a:lnTo>
                    <a:pt x="31750" y="72415"/>
                  </a:lnTo>
                  <a:lnTo>
                    <a:pt x="28575" y="72415"/>
                  </a:lnTo>
                  <a:lnTo>
                    <a:pt x="25400" y="70154"/>
                  </a:lnTo>
                  <a:lnTo>
                    <a:pt x="25400" y="0"/>
                  </a:lnTo>
                  <a:lnTo>
                    <a:pt x="22225" y="0"/>
                  </a:lnTo>
                  <a:lnTo>
                    <a:pt x="0" y="9055"/>
                  </a:lnTo>
                  <a:lnTo>
                    <a:pt x="12700" y="9055"/>
                  </a:lnTo>
                  <a:lnTo>
                    <a:pt x="12700" y="72415"/>
                  </a:lnTo>
                  <a:lnTo>
                    <a:pt x="9525" y="72415"/>
                  </a:lnTo>
                  <a:lnTo>
                    <a:pt x="6350" y="74676"/>
                  </a:lnTo>
                  <a:lnTo>
                    <a:pt x="34925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3800" y="2577842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30">
                  <a:moveTo>
                    <a:pt x="0" y="9055"/>
                  </a:moveTo>
                  <a:lnTo>
                    <a:pt x="22225" y="0"/>
                  </a:lnTo>
                  <a:lnTo>
                    <a:pt x="25400" y="0"/>
                  </a:lnTo>
                  <a:lnTo>
                    <a:pt x="25400" y="63360"/>
                  </a:lnTo>
                  <a:lnTo>
                    <a:pt x="25400" y="70154"/>
                  </a:lnTo>
                  <a:lnTo>
                    <a:pt x="28575" y="72415"/>
                  </a:lnTo>
                  <a:lnTo>
                    <a:pt x="31750" y="72415"/>
                  </a:lnTo>
                  <a:lnTo>
                    <a:pt x="34925" y="74676"/>
                  </a:lnTo>
                  <a:lnTo>
                    <a:pt x="38100" y="74676"/>
                  </a:lnTo>
                  <a:lnTo>
                    <a:pt x="0" y="74676"/>
                  </a:lnTo>
                  <a:lnTo>
                    <a:pt x="6350" y="74676"/>
                  </a:lnTo>
                  <a:lnTo>
                    <a:pt x="9525" y="72415"/>
                  </a:lnTo>
                  <a:lnTo>
                    <a:pt x="12700" y="72415"/>
                  </a:lnTo>
                  <a:lnTo>
                    <a:pt x="12700" y="70154"/>
                  </a:lnTo>
                  <a:lnTo>
                    <a:pt x="12700" y="63360"/>
                  </a:lnTo>
                  <a:lnTo>
                    <a:pt x="12700" y="20370"/>
                  </a:lnTo>
                  <a:lnTo>
                    <a:pt x="12700" y="11315"/>
                  </a:lnTo>
                  <a:lnTo>
                    <a:pt x="12700" y="9055"/>
                  </a:lnTo>
                  <a:lnTo>
                    <a:pt x="9525" y="9055"/>
                  </a:lnTo>
                  <a:lnTo>
                    <a:pt x="6350" y="9055"/>
                  </a:lnTo>
                  <a:lnTo>
                    <a:pt x="0" y="9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70" y="2577084"/>
              <a:ext cx="144778" cy="7772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318701" y="2175446"/>
            <a:ext cx="61594" cy="79375"/>
            <a:chOff x="2318701" y="2175446"/>
            <a:chExt cx="61594" cy="79375"/>
          </a:xfrm>
        </p:grpSpPr>
        <p:sp>
          <p:nvSpPr>
            <p:cNvPr id="22" name="object 22"/>
            <p:cNvSpPr/>
            <p:nvPr/>
          </p:nvSpPr>
          <p:spPr>
            <a:xfrm>
              <a:off x="2320277" y="2177033"/>
              <a:ext cx="58419" cy="76200"/>
            </a:xfrm>
            <a:custGeom>
              <a:avLst/>
              <a:gdLst/>
              <a:ahLst/>
              <a:cxnLst/>
              <a:rect l="l" t="t" r="r" b="b"/>
              <a:pathLst>
                <a:path w="58419" h="76200">
                  <a:moveTo>
                    <a:pt x="57912" y="11201"/>
                  </a:moveTo>
                  <a:lnTo>
                    <a:pt x="54698" y="8966"/>
                  </a:lnTo>
                  <a:lnTo>
                    <a:pt x="51473" y="4483"/>
                  </a:lnTo>
                  <a:lnTo>
                    <a:pt x="41821" y="1130"/>
                  </a:lnTo>
                  <a:lnTo>
                    <a:pt x="41821" y="8966"/>
                  </a:lnTo>
                  <a:lnTo>
                    <a:pt x="41821" y="22415"/>
                  </a:lnTo>
                  <a:lnTo>
                    <a:pt x="38608" y="24650"/>
                  </a:lnTo>
                  <a:lnTo>
                    <a:pt x="35394" y="29133"/>
                  </a:lnTo>
                  <a:lnTo>
                    <a:pt x="32169" y="31381"/>
                  </a:lnTo>
                  <a:lnTo>
                    <a:pt x="22517" y="24650"/>
                  </a:lnTo>
                  <a:lnTo>
                    <a:pt x="19304" y="24650"/>
                  </a:lnTo>
                  <a:lnTo>
                    <a:pt x="19304" y="22415"/>
                  </a:lnTo>
                  <a:lnTo>
                    <a:pt x="16090" y="20167"/>
                  </a:lnTo>
                  <a:lnTo>
                    <a:pt x="16090" y="8966"/>
                  </a:lnTo>
                  <a:lnTo>
                    <a:pt x="22517" y="4483"/>
                  </a:lnTo>
                  <a:lnTo>
                    <a:pt x="38608" y="4483"/>
                  </a:lnTo>
                  <a:lnTo>
                    <a:pt x="38608" y="6718"/>
                  </a:lnTo>
                  <a:lnTo>
                    <a:pt x="41821" y="8966"/>
                  </a:lnTo>
                  <a:lnTo>
                    <a:pt x="41821" y="1130"/>
                  </a:lnTo>
                  <a:lnTo>
                    <a:pt x="38608" y="0"/>
                  </a:lnTo>
                  <a:lnTo>
                    <a:pt x="19304" y="0"/>
                  </a:lnTo>
                  <a:lnTo>
                    <a:pt x="12865" y="2235"/>
                  </a:lnTo>
                  <a:lnTo>
                    <a:pt x="9652" y="6718"/>
                  </a:lnTo>
                  <a:lnTo>
                    <a:pt x="3213" y="8966"/>
                  </a:lnTo>
                  <a:lnTo>
                    <a:pt x="0" y="13449"/>
                  </a:lnTo>
                  <a:lnTo>
                    <a:pt x="0" y="20167"/>
                  </a:lnTo>
                  <a:lnTo>
                    <a:pt x="3213" y="24650"/>
                  </a:lnTo>
                  <a:lnTo>
                    <a:pt x="3213" y="26898"/>
                  </a:lnTo>
                  <a:lnTo>
                    <a:pt x="19304" y="38100"/>
                  </a:lnTo>
                  <a:lnTo>
                    <a:pt x="12865" y="42583"/>
                  </a:lnTo>
                  <a:lnTo>
                    <a:pt x="6438" y="44818"/>
                  </a:lnTo>
                  <a:lnTo>
                    <a:pt x="3213" y="49301"/>
                  </a:lnTo>
                  <a:lnTo>
                    <a:pt x="0" y="51549"/>
                  </a:lnTo>
                  <a:lnTo>
                    <a:pt x="0" y="64998"/>
                  </a:lnTo>
                  <a:lnTo>
                    <a:pt x="6438" y="69481"/>
                  </a:lnTo>
                  <a:lnTo>
                    <a:pt x="9652" y="73964"/>
                  </a:lnTo>
                  <a:lnTo>
                    <a:pt x="19304" y="76200"/>
                  </a:lnTo>
                  <a:lnTo>
                    <a:pt x="38608" y="76200"/>
                  </a:lnTo>
                  <a:lnTo>
                    <a:pt x="45046" y="73964"/>
                  </a:lnTo>
                  <a:lnTo>
                    <a:pt x="48272" y="71716"/>
                  </a:lnTo>
                  <a:lnTo>
                    <a:pt x="51473" y="69481"/>
                  </a:lnTo>
                  <a:lnTo>
                    <a:pt x="57912" y="67233"/>
                  </a:lnTo>
                  <a:lnTo>
                    <a:pt x="57912" y="49301"/>
                  </a:lnTo>
                  <a:lnTo>
                    <a:pt x="54698" y="44818"/>
                  </a:lnTo>
                  <a:lnTo>
                    <a:pt x="51473" y="42583"/>
                  </a:lnTo>
                  <a:lnTo>
                    <a:pt x="45046" y="40335"/>
                  </a:lnTo>
                  <a:lnTo>
                    <a:pt x="45046" y="56032"/>
                  </a:lnTo>
                  <a:lnTo>
                    <a:pt x="45046" y="64998"/>
                  </a:lnTo>
                  <a:lnTo>
                    <a:pt x="41821" y="67233"/>
                  </a:lnTo>
                  <a:lnTo>
                    <a:pt x="41821" y="69481"/>
                  </a:lnTo>
                  <a:lnTo>
                    <a:pt x="38608" y="71716"/>
                  </a:lnTo>
                  <a:lnTo>
                    <a:pt x="22517" y="71716"/>
                  </a:lnTo>
                  <a:lnTo>
                    <a:pt x="19304" y="67233"/>
                  </a:lnTo>
                  <a:lnTo>
                    <a:pt x="12865" y="62750"/>
                  </a:lnTo>
                  <a:lnTo>
                    <a:pt x="12865" y="53784"/>
                  </a:lnTo>
                  <a:lnTo>
                    <a:pt x="16090" y="51549"/>
                  </a:lnTo>
                  <a:lnTo>
                    <a:pt x="16090" y="47066"/>
                  </a:lnTo>
                  <a:lnTo>
                    <a:pt x="19304" y="44818"/>
                  </a:lnTo>
                  <a:lnTo>
                    <a:pt x="19304" y="42583"/>
                  </a:lnTo>
                  <a:lnTo>
                    <a:pt x="22517" y="40335"/>
                  </a:lnTo>
                  <a:lnTo>
                    <a:pt x="45046" y="56032"/>
                  </a:lnTo>
                  <a:lnTo>
                    <a:pt x="45046" y="40335"/>
                  </a:lnTo>
                  <a:lnTo>
                    <a:pt x="35394" y="33616"/>
                  </a:lnTo>
                  <a:lnTo>
                    <a:pt x="45046" y="31381"/>
                  </a:lnTo>
                  <a:lnTo>
                    <a:pt x="54698" y="24650"/>
                  </a:lnTo>
                  <a:lnTo>
                    <a:pt x="54698" y="22415"/>
                  </a:lnTo>
                  <a:lnTo>
                    <a:pt x="57912" y="17932"/>
                  </a:lnTo>
                  <a:lnTo>
                    <a:pt x="57912" y="11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20288" y="2177033"/>
              <a:ext cx="58419" cy="76200"/>
            </a:xfrm>
            <a:custGeom>
              <a:avLst/>
              <a:gdLst/>
              <a:ahLst/>
              <a:cxnLst/>
              <a:rect l="l" t="t" r="r" b="b"/>
              <a:pathLst>
                <a:path w="58419" h="76200">
                  <a:moveTo>
                    <a:pt x="19304" y="38100"/>
                  </a:moveTo>
                  <a:lnTo>
                    <a:pt x="12865" y="33616"/>
                  </a:lnTo>
                  <a:lnTo>
                    <a:pt x="6438" y="29133"/>
                  </a:lnTo>
                  <a:lnTo>
                    <a:pt x="3213" y="26898"/>
                  </a:lnTo>
                  <a:lnTo>
                    <a:pt x="3213" y="24650"/>
                  </a:lnTo>
                  <a:lnTo>
                    <a:pt x="0" y="20167"/>
                  </a:lnTo>
                  <a:lnTo>
                    <a:pt x="0" y="17932"/>
                  </a:lnTo>
                  <a:lnTo>
                    <a:pt x="0" y="13449"/>
                  </a:lnTo>
                  <a:lnTo>
                    <a:pt x="3213" y="8966"/>
                  </a:lnTo>
                  <a:lnTo>
                    <a:pt x="9652" y="6718"/>
                  </a:lnTo>
                  <a:lnTo>
                    <a:pt x="12865" y="2235"/>
                  </a:lnTo>
                  <a:lnTo>
                    <a:pt x="19304" y="0"/>
                  </a:lnTo>
                  <a:lnTo>
                    <a:pt x="28956" y="0"/>
                  </a:lnTo>
                  <a:lnTo>
                    <a:pt x="38608" y="0"/>
                  </a:lnTo>
                  <a:lnTo>
                    <a:pt x="45046" y="2235"/>
                  </a:lnTo>
                  <a:lnTo>
                    <a:pt x="51473" y="4483"/>
                  </a:lnTo>
                  <a:lnTo>
                    <a:pt x="54698" y="8966"/>
                  </a:lnTo>
                  <a:lnTo>
                    <a:pt x="57912" y="11201"/>
                  </a:lnTo>
                  <a:lnTo>
                    <a:pt x="57912" y="15684"/>
                  </a:lnTo>
                  <a:lnTo>
                    <a:pt x="57912" y="17932"/>
                  </a:lnTo>
                  <a:lnTo>
                    <a:pt x="54698" y="22415"/>
                  </a:lnTo>
                  <a:lnTo>
                    <a:pt x="54698" y="24650"/>
                  </a:lnTo>
                  <a:lnTo>
                    <a:pt x="51473" y="26898"/>
                  </a:lnTo>
                  <a:lnTo>
                    <a:pt x="45046" y="31381"/>
                  </a:lnTo>
                  <a:lnTo>
                    <a:pt x="35394" y="33616"/>
                  </a:lnTo>
                  <a:lnTo>
                    <a:pt x="45046" y="40335"/>
                  </a:lnTo>
                  <a:lnTo>
                    <a:pt x="51473" y="42583"/>
                  </a:lnTo>
                  <a:lnTo>
                    <a:pt x="54698" y="44818"/>
                  </a:lnTo>
                  <a:lnTo>
                    <a:pt x="57912" y="49301"/>
                  </a:lnTo>
                  <a:lnTo>
                    <a:pt x="57912" y="53784"/>
                  </a:lnTo>
                  <a:lnTo>
                    <a:pt x="57912" y="58267"/>
                  </a:lnTo>
                  <a:lnTo>
                    <a:pt x="57912" y="62750"/>
                  </a:lnTo>
                  <a:lnTo>
                    <a:pt x="57912" y="67233"/>
                  </a:lnTo>
                  <a:lnTo>
                    <a:pt x="51473" y="69481"/>
                  </a:lnTo>
                  <a:lnTo>
                    <a:pt x="45046" y="73964"/>
                  </a:lnTo>
                  <a:lnTo>
                    <a:pt x="38608" y="76200"/>
                  </a:lnTo>
                  <a:lnTo>
                    <a:pt x="28956" y="76200"/>
                  </a:lnTo>
                  <a:lnTo>
                    <a:pt x="19304" y="76200"/>
                  </a:lnTo>
                  <a:lnTo>
                    <a:pt x="9652" y="73964"/>
                  </a:lnTo>
                  <a:lnTo>
                    <a:pt x="6438" y="69481"/>
                  </a:lnTo>
                  <a:lnTo>
                    <a:pt x="0" y="64998"/>
                  </a:lnTo>
                  <a:lnTo>
                    <a:pt x="0" y="62750"/>
                  </a:lnTo>
                  <a:lnTo>
                    <a:pt x="0" y="58267"/>
                  </a:lnTo>
                  <a:lnTo>
                    <a:pt x="0" y="53784"/>
                  </a:lnTo>
                  <a:lnTo>
                    <a:pt x="0" y="51549"/>
                  </a:lnTo>
                  <a:lnTo>
                    <a:pt x="3213" y="49301"/>
                  </a:lnTo>
                  <a:lnTo>
                    <a:pt x="6438" y="44818"/>
                  </a:lnTo>
                  <a:lnTo>
                    <a:pt x="12865" y="42583"/>
                  </a:lnTo>
                  <a:lnTo>
                    <a:pt x="19304" y="38100"/>
                  </a:lnTo>
                  <a:close/>
                </a:path>
                <a:path w="58419" h="76200">
                  <a:moveTo>
                    <a:pt x="32169" y="31381"/>
                  </a:moveTo>
                  <a:lnTo>
                    <a:pt x="35394" y="29133"/>
                  </a:lnTo>
                  <a:lnTo>
                    <a:pt x="38608" y="24650"/>
                  </a:lnTo>
                  <a:lnTo>
                    <a:pt x="41821" y="22415"/>
                  </a:lnTo>
                  <a:lnTo>
                    <a:pt x="41821" y="15684"/>
                  </a:lnTo>
                  <a:lnTo>
                    <a:pt x="41821" y="11201"/>
                  </a:lnTo>
                  <a:lnTo>
                    <a:pt x="41821" y="8966"/>
                  </a:lnTo>
                  <a:lnTo>
                    <a:pt x="38608" y="6718"/>
                  </a:lnTo>
                  <a:lnTo>
                    <a:pt x="38608" y="4483"/>
                  </a:lnTo>
                  <a:lnTo>
                    <a:pt x="32169" y="4483"/>
                  </a:lnTo>
                  <a:lnTo>
                    <a:pt x="28956" y="4483"/>
                  </a:lnTo>
                  <a:lnTo>
                    <a:pt x="25742" y="4483"/>
                  </a:lnTo>
                  <a:lnTo>
                    <a:pt x="22517" y="4483"/>
                  </a:lnTo>
                  <a:lnTo>
                    <a:pt x="19304" y="6718"/>
                  </a:lnTo>
                  <a:lnTo>
                    <a:pt x="16090" y="8966"/>
                  </a:lnTo>
                  <a:lnTo>
                    <a:pt x="16090" y="11201"/>
                  </a:lnTo>
                  <a:lnTo>
                    <a:pt x="16090" y="13449"/>
                  </a:lnTo>
                  <a:lnTo>
                    <a:pt x="16090" y="20167"/>
                  </a:lnTo>
                  <a:lnTo>
                    <a:pt x="19304" y="22415"/>
                  </a:lnTo>
                  <a:lnTo>
                    <a:pt x="19304" y="24650"/>
                  </a:lnTo>
                  <a:lnTo>
                    <a:pt x="22517" y="24650"/>
                  </a:lnTo>
                  <a:lnTo>
                    <a:pt x="32169" y="31381"/>
                  </a:lnTo>
                  <a:close/>
                </a:path>
                <a:path w="58419" h="76200">
                  <a:moveTo>
                    <a:pt x="22517" y="40335"/>
                  </a:moveTo>
                  <a:lnTo>
                    <a:pt x="19304" y="42583"/>
                  </a:lnTo>
                  <a:lnTo>
                    <a:pt x="19304" y="44818"/>
                  </a:lnTo>
                  <a:lnTo>
                    <a:pt x="16090" y="47066"/>
                  </a:lnTo>
                  <a:lnTo>
                    <a:pt x="16090" y="51549"/>
                  </a:lnTo>
                  <a:lnTo>
                    <a:pt x="12865" y="53784"/>
                  </a:lnTo>
                  <a:lnTo>
                    <a:pt x="12865" y="58267"/>
                  </a:lnTo>
                  <a:lnTo>
                    <a:pt x="12865" y="62750"/>
                  </a:lnTo>
                  <a:lnTo>
                    <a:pt x="16090" y="64998"/>
                  </a:lnTo>
                  <a:lnTo>
                    <a:pt x="19304" y="67233"/>
                  </a:lnTo>
                  <a:lnTo>
                    <a:pt x="22517" y="71716"/>
                  </a:lnTo>
                  <a:lnTo>
                    <a:pt x="25742" y="71716"/>
                  </a:lnTo>
                  <a:lnTo>
                    <a:pt x="28956" y="71716"/>
                  </a:lnTo>
                  <a:lnTo>
                    <a:pt x="35394" y="71716"/>
                  </a:lnTo>
                  <a:lnTo>
                    <a:pt x="38608" y="71716"/>
                  </a:lnTo>
                  <a:lnTo>
                    <a:pt x="41821" y="69481"/>
                  </a:lnTo>
                  <a:lnTo>
                    <a:pt x="41821" y="67233"/>
                  </a:lnTo>
                  <a:lnTo>
                    <a:pt x="45046" y="64998"/>
                  </a:lnTo>
                  <a:lnTo>
                    <a:pt x="45046" y="60515"/>
                  </a:lnTo>
                  <a:lnTo>
                    <a:pt x="45046" y="58267"/>
                  </a:lnTo>
                  <a:lnTo>
                    <a:pt x="45046" y="56032"/>
                  </a:lnTo>
                  <a:lnTo>
                    <a:pt x="41821" y="53784"/>
                  </a:lnTo>
                  <a:lnTo>
                    <a:pt x="38608" y="51549"/>
                  </a:lnTo>
                  <a:lnTo>
                    <a:pt x="32169" y="47066"/>
                  </a:lnTo>
                  <a:lnTo>
                    <a:pt x="22517" y="403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7944" y="3922773"/>
            <a:ext cx="1639823" cy="10363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462213" y="4445508"/>
            <a:ext cx="2770505" cy="1452880"/>
            <a:chOff x="1462213" y="4445508"/>
            <a:chExt cx="2770505" cy="145288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70" y="4465320"/>
              <a:ext cx="2703576" cy="14325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63789" y="4844034"/>
              <a:ext cx="34925" cy="74930"/>
            </a:xfrm>
            <a:custGeom>
              <a:avLst/>
              <a:gdLst/>
              <a:ahLst/>
              <a:cxnLst/>
              <a:rect l="l" t="t" r="r" b="b"/>
              <a:pathLst>
                <a:path w="34925" h="74929">
                  <a:moveTo>
                    <a:pt x="34925" y="74676"/>
                  </a:moveTo>
                  <a:lnTo>
                    <a:pt x="31750" y="72415"/>
                  </a:lnTo>
                  <a:lnTo>
                    <a:pt x="28575" y="72415"/>
                  </a:lnTo>
                  <a:lnTo>
                    <a:pt x="25400" y="70154"/>
                  </a:lnTo>
                  <a:lnTo>
                    <a:pt x="25400" y="6794"/>
                  </a:lnTo>
                  <a:lnTo>
                    <a:pt x="25400" y="0"/>
                  </a:lnTo>
                  <a:lnTo>
                    <a:pt x="22225" y="0"/>
                  </a:lnTo>
                  <a:lnTo>
                    <a:pt x="0" y="9055"/>
                  </a:lnTo>
                  <a:lnTo>
                    <a:pt x="3175" y="9055"/>
                  </a:lnTo>
                  <a:lnTo>
                    <a:pt x="6350" y="6794"/>
                  </a:lnTo>
                  <a:lnTo>
                    <a:pt x="9525" y="6794"/>
                  </a:lnTo>
                  <a:lnTo>
                    <a:pt x="9525" y="9055"/>
                  </a:lnTo>
                  <a:lnTo>
                    <a:pt x="12700" y="9055"/>
                  </a:lnTo>
                  <a:lnTo>
                    <a:pt x="12700" y="72415"/>
                  </a:lnTo>
                  <a:lnTo>
                    <a:pt x="9525" y="72415"/>
                  </a:lnTo>
                  <a:lnTo>
                    <a:pt x="6350" y="74676"/>
                  </a:lnTo>
                  <a:lnTo>
                    <a:pt x="34925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3800" y="4844030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29">
                  <a:moveTo>
                    <a:pt x="0" y="9055"/>
                  </a:moveTo>
                  <a:lnTo>
                    <a:pt x="22225" y="0"/>
                  </a:lnTo>
                  <a:lnTo>
                    <a:pt x="25400" y="0"/>
                  </a:lnTo>
                  <a:lnTo>
                    <a:pt x="25400" y="63360"/>
                  </a:lnTo>
                  <a:lnTo>
                    <a:pt x="25400" y="70154"/>
                  </a:lnTo>
                  <a:lnTo>
                    <a:pt x="28575" y="72415"/>
                  </a:lnTo>
                  <a:lnTo>
                    <a:pt x="31750" y="72415"/>
                  </a:lnTo>
                  <a:lnTo>
                    <a:pt x="34925" y="74676"/>
                  </a:lnTo>
                  <a:lnTo>
                    <a:pt x="38100" y="74676"/>
                  </a:lnTo>
                  <a:lnTo>
                    <a:pt x="0" y="74676"/>
                  </a:lnTo>
                  <a:lnTo>
                    <a:pt x="6350" y="74676"/>
                  </a:lnTo>
                  <a:lnTo>
                    <a:pt x="9525" y="72415"/>
                  </a:lnTo>
                  <a:lnTo>
                    <a:pt x="12700" y="72415"/>
                  </a:lnTo>
                  <a:lnTo>
                    <a:pt x="12700" y="70154"/>
                  </a:lnTo>
                  <a:lnTo>
                    <a:pt x="12700" y="63360"/>
                  </a:lnTo>
                  <a:lnTo>
                    <a:pt x="12700" y="20370"/>
                  </a:lnTo>
                  <a:lnTo>
                    <a:pt x="12700" y="11315"/>
                  </a:lnTo>
                  <a:lnTo>
                    <a:pt x="12700" y="9055"/>
                  </a:lnTo>
                  <a:lnTo>
                    <a:pt x="9525" y="9055"/>
                  </a:lnTo>
                  <a:lnTo>
                    <a:pt x="9525" y="6794"/>
                  </a:lnTo>
                  <a:lnTo>
                    <a:pt x="6350" y="6794"/>
                  </a:lnTo>
                  <a:lnTo>
                    <a:pt x="3175" y="9055"/>
                  </a:lnTo>
                  <a:lnTo>
                    <a:pt x="0" y="9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570" y="4843272"/>
              <a:ext cx="144778" cy="777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6478" y="4445508"/>
              <a:ext cx="67056" cy="74674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7944" y="6245346"/>
            <a:ext cx="1752600" cy="100594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4473638" y="4389818"/>
            <a:ext cx="2230755" cy="1416685"/>
            <a:chOff x="4473638" y="4389818"/>
            <a:chExt cx="2230755" cy="1416685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8472" y="4413503"/>
              <a:ext cx="2165604" cy="139293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475226" y="4790693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29">
                  <a:moveTo>
                    <a:pt x="6553" y="6807"/>
                  </a:moveTo>
                  <a:lnTo>
                    <a:pt x="0" y="9055"/>
                  </a:lnTo>
                  <a:lnTo>
                    <a:pt x="6553" y="9055"/>
                  </a:lnTo>
                  <a:lnTo>
                    <a:pt x="6553" y="6807"/>
                  </a:lnTo>
                  <a:close/>
                </a:path>
                <a:path w="43179" h="74929">
                  <a:moveTo>
                    <a:pt x="42672" y="72415"/>
                  </a:moveTo>
                  <a:lnTo>
                    <a:pt x="32829" y="72415"/>
                  </a:lnTo>
                  <a:lnTo>
                    <a:pt x="29540" y="70154"/>
                  </a:lnTo>
                  <a:lnTo>
                    <a:pt x="29540" y="6794"/>
                  </a:lnTo>
                  <a:lnTo>
                    <a:pt x="29540" y="0"/>
                  </a:lnTo>
                  <a:lnTo>
                    <a:pt x="26263" y="0"/>
                  </a:lnTo>
                  <a:lnTo>
                    <a:pt x="6553" y="6794"/>
                  </a:lnTo>
                  <a:lnTo>
                    <a:pt x="13131" y="6794"/>
                  </a:lnTo>
                  <a:lnTo>
                    <a:pt x="13131" y="9055"/>
                  </a:lnTo>
                  <a:lnTo>
                    <a:pt x="16408" y="11315"/>
                  </a:lnTo>
                  <a:lnTo>
                    <a:pt x="16408" y="70154"/>
                  </a:lnTo>
                  <a:lnTo>
                    <a:pt x="13131" y="70154"/>
                  </a:lnTo>
                  <a:lnTo>
                    <a:pt x="13131" y="72415"/>
                  </a:lnTo>
                  <a:lnTo>
                    <a:pt x="3276" y="72415"/>
                  </a:lnTo>
                  <a:lnTo>
                    <a:pt x="3276" y="74676"/>
                  </a:lnTo>
                  <a:lnTo>
                    <a:pt x="42672" y="74676"/>
                  </a:lnTo>
                  <a:lnTo>
                    <a:pt x="42672" y="72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5226" y="4790690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29">
                  <a:moveTo>
                    <a:pt x="0" y="9055"/>
                  </a:moveTo>
                  <a:lnTo>
                    <a:pt x="26263" y="0"/>
                  </a:lnTo>
                  <a:lnTo>
                    <a:pt x="29540" y="0"/>
                  </a:lnTo>
                  <a:lnTo>
                    <a:pt x="29540" y="61099"/>
                  </a:lnTo>
                  <a:lnTo>
                    <a:pt x="29540" y="70154"/>
                  </a:lnTo>
                  <a:lnTo>
                    <a:pt x="32829" y="72415"/>
                  </a:lnTo>
                  <a:lnTo>
                    <a:pt x="42672" y="72415"/>
                  </a:lnTo>
                  <a:lnTo>
                    <a:pt x="42672" y="74677"/>
                  </a:lnTo>
                  <a:lnTo>
                    <a:pt x="3276" y="74677"/>
                  </a:lnTo>
                  <a:lnTo>
                    <a:pt x="3276" y="72415"/>
                  </a:lnTo>
                  <a:lnTo>
                    <a:pt x="13131" y="72415"/>
                  </a:lnTo>
                  <a:lnTo>
                    <a:pt x="13131" y="70154"/>
                  </a:lnTo>
                  <a:lnTo>
                    <a:pt x="16408" y="70154"/>
                  </a:lnTo>
                  <a:lnTo>
                    <a:pt x="16408" y="61099"/>
                  </a:lnTo>
                  <a:lnTo>
                    <a:pt x="16408" y="20370"/>
                  </a:lnTo>
                  <a:lnTo>
                    <a:pt x="16408" y="11315"/>
                  </a:lnTo>
                  <a:lnTo>
                    <a:pt x="13131" y="9055"/>
                  </a:lnTo>
                  <a:lnTo>
                    <a:pt x="13131" y="6794"/>
                  </a:lnTo>
                  <a:lnTo>
                    <a:pt x="9842" y="6794"/>
                  </a:lnTo>
                  <a:lnTo>
                    <a:pt x="6565" y="6794"/>
                  </a:lnTo>
                  <a:lnTo>
                    <a:pt x="6565" y="9055"/>
                  </a:lnTo>
                  <a:lnTo>
                    <a:pt x="3276" y="9055"/>
                  </a:lnTo>
                  <a:lnTo>
                    <a:pt x="0" y="9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1520" y="4789933"/>
              <a:ext cx="146302" cy="76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331714" y="4391405"/>
              <a:ext cx="56515" cy="74930"/>
            </a:xfrm>
            <a:custGeom>
              <a:avLst/>
              <a:gdLst/>
              <a:ahLst/>
              <a:cxnLst/>
              <a:rect l="l" t="t" r="r" b="b"/>
              <a:pathLst>
                <a:path w="56514" h="74929">
                  <a:moveTo>
                    <a:pt x="56388" y="0"/>
                  </a:moveTo>
                  <a:lnTo>
                    <a:pt x="21932" y="0"/>
                  </a:lnTo>
                  <a:lnTo>
                    <a:pt x="3124" y="29413"/>
                  </a:lnTo>
                  <a:lnTo>
                    <a:pt x="12522" y="29413"/>
                  </a:lnTo>
                  <a:lnTo>
                    <a:pt x="18783" y="31686"/>
                  </a:lnTo>
                  <a:lnTo>
                    <a:pt x="25057" y="31686"/>
                  </a:lnTo>
                  <a:lnTo>
                    <a:pt x="37592" y="36207"/>
                  </a:lnTo>
                  <a:lnTo>
                    <a:pt x="46990" y="49784"/>
                  </a:lnTo>
                  <a:lnTo>
                    <a:pt x="46990" y="58839"/>
                  </a:lnTo>
                  <a:lnTo>
                    <a:pt x="43853" y="61099"/>
                  </a:lnTo>
                  <a:lnTo>
                    <a:pt x="40728" y="65620"/>
                  </a:lnTo>
                  <a:lnTo>
                    <a:pt x="37592" y="67881"/>
                  </a:lnTo>
                  <a:lnTo>
                    <a:pt x="31330" y="70154"/>
                  </a:lnTo>
                  <a:lnTo>
                    <a:pt x="21932" y="70154"/>
                  </a:lnTo>
                  <a:lnTo>
                    <a:pt x="18783" y="67881"/>
                  </a:lnTo>
                  <a:lnTo>
                    <a:pt x="15659" y="67881"/>
                  </a:lnTo>
                  <a:lnTo>
                    <a:pt x="12522" y="65620"/>
                  </a:lnTo>
                  <a:lnTo>
                    <a:pt x="9385" y="65620"/>
                  </a:lnTo>
                  <a:lnTo>
                    <a:pt x="6261" y="63360"/>
                  </a:lnTo>
                  <a:lnTo>
                    <a:pt x="3124" y="65620"/>
                  </a:lnTo>
                  <a:lnTo>
                    <a:pt x="0" y="65620"/>
                  </a:lnTo>
                  <a:lnTo>
                    <a:pt x="0" y="70154"/>
                  </a:lnTo>
                  <a:lnTo>
                    <a:pt x="6261" y="74688"/>
                  </a:lnTo>
                  <a:lnTo>
                    <a:pt x="28194" y="74688"/>
                  </a:lnTo>
                  <a:lnTo>
                    <a:pt x="34455" y="72415"/>
                  </a:lnTo>
                  <a:lnTo>
                    <a:pt x="37592" y="70154"/>
                  </a:lnTo>
                  <a:lnTo>
                    <a:pt x="40728" y="70154"/>
                  </a:lnTo>
                  <a:lnTo>
                    <a:pt x="46990" y="65620"/>
                  </a:lnTo>
                  <a:lnTo>
                    <a:pt x="50126" y="61099"/>
                  </a:lnTo>
                  <a:lnTo>
                    <a:pt x="53251" y="58839"/>
                  </a:lnTo>
                  <a:lnTo>
                    <a:pt x="56388" y="54305"/>
                  </a:lnTo>
                  <a:lnTo>
                    <a:pt x="56388" y="40728"/>
                  </a:lnTo>
                  <a:lnTo>
                    <a:pt x="15659" y="20370"/>
                  </a:lnTo>
                  <a:lnTo>
                    <a:pt x="21932" y="9055"/>
                  </a:lnTo>
                  <a:lnTo>
                    <a:pt x="53251" y="9055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1714" y="4391405"/>
              <a:ext cx="56515" cy="74930"/>
            </a:xfrm>
            <a:custGeom>
              <a:avLst/>
              <a:gdLst/>
              <a:ahLst/>
              <a:cxnLst/>
              <a:rect l="l" t="t" r="r" b="b"/>
              <a:pathLst>
                <a:path w="56514" h="74929">
                  <a:moveTo>
                    <a:pt x="56388" y="0"/>
                  </a:moveTo>
                  <a:lnTo>
                    <a:pt x="53251" y="9055"/>
                  </a:lnTo>
                  <a:lnTo>
                    <a:pt x="21932" y="9055"/>
                  </a:lnTo>
                  <a:lnTo>
                    <a:pt x="15659" y="20370"/>
                  </a:lnTo>
                  <a:lnTo>
                    <a:pt x="24962" y="22137"/>
                  </a:lnTo>
                  <a:lnTo>
                    <a:pt x="33677" y="24328"/>
                  </a:lnTo>
                  <a:lnTo>
                    <a:pt x="41215" y="27369"/>
                  </a:lnTo>
                  <a:lnTo>
                    <a:pt x="46989" y="31686"/>
                  </a:lnTo>
                  <a:lnTo>
                    <a:pt x="53251" y="36207"/>
                  </a:lnTo>
                  <a:lnTo>
                    <a:pt x="56388" y="40728"/>
                  </a:lnTo>
                  <a:lnTo>
                    <a:pt x="56388" y="47523"/>
                  </a:lnTo>
                  <a:lnTo>
                    <a:pt x="56388" y="52044"/>
                  </a:lnTo>
                  <a:lnTo>
                    <a:pt x="56388" y="54305"/>
                  </a:lnTo>
                  <a:lnTo>
                    <a:pt x="53251" y="58839"/>
                  </a:lnTo>
                  <a:lnTo>
                    <a:pt x="50126" y="61099"/>
                  </a:lnTo>
                  <a:lnTo>
                    <a:pt x="46989" y="65620"/>
                  </a:lnTo>
                  <a:lnTo>
                    <a:pt x="43853" y="67881"/>
                  </a:lnTo>
                  <a:lnTo>
                    <a:pt x="40728" y="70154"/>
                  </a:lnTo>
                  <a:lnTo>
                    <a:pt x="37591" y="70154"/>
                  </a:lnTo>
                  <a:lnTo>
                    <a:pt x="34455" y="72415"/>
                  </a:lnTo>
                  <a:lnTo>
                    <a:pt x="28193" y="74677"/>
                  </a:lnTo>
                  <a:lnTo>
                    <a:pt x="21932" y="74677"/>
                  </a:lnTo>
                  <a:lnTo>
                    <a:pt x="18795" y="74677"/>
                  </a:lnTo>
                  <a:lnTo>
                    <a:pt x="12534" y="74677"/>
                  </a:lnTo>
                  <a:lnTo>
                    <a:pt x="6261" y="74677"/>
                  </a:lnTo>
                  <a:lnTo>
                    <a:pt x="3136" y="72415"/>
                  </a:lnTo>
                  <a:lnTo>
                    <a:pt x="0" y="70154"/>
                  </a:lnTo>
                  <a:lnTo>
                    <a:pt x="0" y="67881"/>
                  </a:lnTo>
                  <a:lnTo>
                    <a:pt x="0" y="65620"/>
                  </a:lnTo>
                  <a:lnTo>
                    <a:pt x="3136" y="65620"/>
                  </a:lnTo>
                  <a:lnTo>
                    <a:pt x="6261" y="63360"/>
                  </a:lnTo>
                  <a:lnTo>
                    <a:pt x="9397" y="65620"/>
                  </a:lnTo>
                  <a:lnTo>
                    <a:pt x="12534" y="65620"/>
                  </a:lnTo>
                  <a:lnTo>
                    <a:pt x="15659" y="67881"/>
                  </a:lnTo>
                  <a:lnTo>
                    <a:pt x="18795" y="67881"/>
                  </a:lnTo>
                  <a:lnTo>
                    <a:pt x="21932" y="70154"/>
                  </a:lnTo>
                  <a:lnTo>
                    <a:pt x="25057" y="70154"/>
                  </a:lnTo>
                  <a:lnTo>
                    <a:pt x="31330" y="70154"/>
                  </a:lnTo>
                  <a:lnTo>
                    <a:pt x="37591" y="67881"/>
                  </a:lnTo>
                  <a:lnTo>
                    <a:pt x="40728" y="65620"/>
                  </a:lnTo>
                  <a:lnTo>
                    <a:pt x="43853" y="61099"/>
                  </a:lnTo>
                  <a:lnTo>
                    <a:pt x="46989" y="58839"/>
                  </a:lnTo>
                  <a:lnTo>
                    <a:pt x="46989" y="54305"/>
                  </a:lnTo>
                  <a:lnTo>
                    <a:pt x="46989" y="49784"/>
                  </a:lnTo>
                  <a:lnTo>
                    <a:pt x="43853" y="45262"/>
                  </a:lnTo>
                  <a:lnTo>
                    <a:pt x="40728" y="40728"/>
                  </a:lnTo>
                  <a:lnTo>
                    <a:pt x="37591" y="36207"/>
                  </a:lnTo>
                  <a:lnTo>
                    <a:pt x="31330" y="33947"/>
                  </a:lnTo>
                  <a:lnTo>
                    <a:pt x="25057" y="31686"/>
                  </a:lnTo>
                  <a:lnTo>
                    <a:pt x="18795" y="31686"/>
                  </a:lnTo>
                  <a:lnTo>
                    <a:pt x="12534" y="29413"/>
                  </a:lnTo>
                  <a:lnTo>
                    <a:pt x="3136" y="29413"/>
                  </a:lnTo>
                  <a:lnTo>
                    <a:pt x="21932" y="0"/>
                  </a:lnTo>
                  <a:lnTo>
                    <a:pt x="5638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49366" y="6188960"/>
            <a:ext cx="1842514" cy="102105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4473638" y="2124458"/>
            <a:ext cx="2230755" cy="1416050"/>
            <a:chOff x="4473638" y="2124458"/>
            <a:chExt cx="2230755" cy="1416050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38472" y="2144266"/>
              <a:ext cx="2165604" cy="139598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75226" y="2522981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30">
                  <a:moveTo>
                    <a:pt x="42672" y="72415"/>
                  </a:moveTo>
                  <a:lnTo>
                    <a:pt x="32829" y="72415"/>
                  </a:lnTo>
                  <a:lnTo>
                    <a:pt x="32829" y="70154"/>
                  </a:lnTo>
                  <a:lnTo>
                    <a:pt x="29540" y="70154"/>
                  </a:lnTo>
                  <a:lnTo>
                    <a:pt x="29540" y="6794"/>
                  </a:lnTo>
                  <a:lnTo>
                    <a:pt x="29540" y="0"/>
                  </a:lnTo>
                  <a:lnTo>
                    <a:pt x="26263" y="0"/>
                  </a:lnTo>
                  <a:lnTo>
                    <a:pt x="0" y="6794"/>
                  </a:lnTo>
                  <a:lnTo>
                    <a:pt x="3276" y="9055"/>
                  </a:lnTo>
                  <a:lnTo>
                    <a:pt x="6553" y="6794"/>
                  </a:lnTo>
                  <a:lnTo>
                    <a:pt x="13131" y="6794"/>
                  </a:lnTo>
                  <a:lnTo>
                    <a:pt x="13131" y="9055"/>
                  </a:lnTo>
                  <a:lnTo>
                    <a:pt x="16408" y="9055"/>
                  </a:lnTo>
                  <a:lnTo>
                    <a:pt x="16408" y="70154"/>
                  </a:lnTo>
                  <a:lnTo>
                    <a:pt x="13131" y="70154"/>
                  </a:lnTo>
                  <a:lnTo>
                    <a:pt x="13131" y="72415"/>
                  </a:lnTo>
                  <a:lnTo>
                    <a:pt x="3276" y="72415"/>
                  </a:lnTo>
                  <a:lnTo>
                    <a:pt x="3276" y="74676"/>
                  </a:lnTo>
                  <a:lnTo>
                    <a:pt x="42672" y="74676"/>
                  </a:lnTo>
                  <a:lnTo>
                    <a:pt x="42672" y="72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75226" y="2522974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30">
                  <a:moveTo>
                    <a:pt x="0" y="6794"/>
                  </a:moveTo>
                  <a:lnTo>
                    <a:pt x="26263" y="0"/>
                  </a:lnTo>
                  <a:lnTo>
                    <a:pt x="29540" y="0"/>
                  </a:lnTo>
                  <a:lnTo>
                    <a:pt x="29540" y="61099"/>
                  </a:lnTo>
                  <a:lnTo>
                    <a:pt x="29540" y="70154"/>
                  </a:lnTo>
                  <a:lnTo>
                    <a:pt x="32829" y="70154"/>
                  </a:lnTo>
                  <a:lnTo>
                    <a:pt x="32829" y="72415"/>
                  </a:lnTo>
                  <a:lnTo>
                    <a:pt x="42672" y="72415"/>
                  </a:lnTo>
                  <a:lnTo>
                    <a:pt x="42672" y="74676"/>
                  </a:lnTo>
                  <a:lnTo>
                    <a:pt x="3276" y="74676"/>
                  </a:lnTo>
                  <a:lnTo>
                    <a:pt x="3276" y="72415"/>
                  </a:lnTo>
                  <a:lnTo>
                    <a:pt x="13131" y="72415"/>
                  </a:lnTo>
                  <a:lnTo>
                    <a:pt x="13131" y="70154"/>
                  </a:lnTo>
                  <a:lnTo>
                    <a:pt x="16408" y="70154"/>
                  </a:lnTo>
                  <a:lnTo>
                    <a:pt x="16408" y="61099"/>
                  </a:lnTo>
                  <a:lnTo>
                    <a:pt x="16408" y="20370"/>
                  </a:lnTo>
                  <a:lnTo>
                    <a:pt x="16408" y="9055"/>
                  </a:lnTo>
                  <a:lnTo>
                    <a:pt x="13131" y="9055"/>
                  </a:lnTo>
                  <a:lnTo>
                    <a:pt x="13131" y="6794"/>
                  </a:lnTo>
                  <a:lnTo>
                    <a:pt x="9842" y="6794"/>
                  </a:lnTo>
                  <a:lnTo>
                    <a:pt x="6565" y="6794"/>
                  </a:lnTo>
                  <a:lnTo>
                    <a:pt x="3276" y="9055"/>
                  </a:lnTo>
                  <a:lnTo>
                    <a:pt x="0" y="67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1520" y="2522218"/>
              <a:ext cx="146302" cy="762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27904" y="2124458"/>
              <a:ext cx="68578" cy="73151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49366" y="3922773"/>
            <a:ext cx="1755640" cy="10363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3515041" y="2175448"/>
            <a:ext cx="44450" cy="76835"/>
            <a:chOff x="3515041" y="2175448"/>
            <a:chExt cx="44450" cy="76835"/>
          </a:xfrm>
        </p:grpSpPr>
        <p:sp>
          <p:nvSpPr>
            <p:cNvPr id="48" name="object 48"/>
            <p:cNvSpPr/>
            <p:nvPr/>
          </p:nvSpPr>
          <p:spPr>
            <a:xfrm>
              <a:off x="3516617" y="2177046"/>
              <a:ext cx="34925" cy="73660"/>
            </a:xfrm>
            <a:custGeom>
              <a:avLst/>
              <a:gdLst/>
              <a:ahLst/>
              <a:cxnLst/>
              <a:rect l="l" t="t" r="r" b="b"/>
              <a:pathLst>
                <a:path w="34925" h="73660">
                  <a:moveTo>
                    <a:pt x="34823" y="73152"/>
                  </a:moveTo>
                  <a:lnTo>
                    <a:pt x="31648" y="70929"/>
                  </a:lnTo>
                  <a:lnTo>
                    <a:pt x="28486" y="70929"/>
                  </a:lnTo>
                  <a:lnTo>
                    <a:pt x="28486" y="0"/>
                  </a:lnTo>
                  <a:lnTo>
                    <a:pt x="25323" y="0"/>
                  </a:lnTo>
                  <a:lnTo>
                    <a:pt x="0" y="8864"/>
                  </a:lnTo>
                  <a:lnTo>
                    <a:pt x="12661" y="8864"/>
                  </a:lnTo>
                  <a:lnTo>
                    <a:pt x="15824" y="11087"/>
                  </a:lnTo>
                  <a:lnTo>
                    <a:pt x="15824" y="70929"/>
                  </a:lnTo>
                  <a:lnTo>
                    <a:pt x="12661" y="70929"/>
                  </a:lnTo>
                  <a:lnTo>
                    <a:pt x="9499" y="73152"/>
                  </a:lnTo>
                  <a:lnTo>
                    <a:pt x="34823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6628" y="2177036"/>
              <a:ext cx="41275" cy="73660"/>
            </a:xfrm>
            <a:custGeom>
              <a:avLst/>
              <a:gdLst/>
              <a:ahLst/>
              <a:cxnLst/>
              <a:rect l="l" t="t" r="r" b="b"/>
              <a:pathLst>
                <a:path w="41275" h="73660">
                  <a:moveTo>
                    <a:pt x="0" y="8864"/>
                  </a:moveTo>
                  <a:lnTo>
                    <a:pt x="25323" y="0"/>
                  </a:lnTo>
                  <a:lnTo>
                    <a:pt x="28486" y="0"/>
                  </a:lnTo>
                  <a:lnTo>
                    <a:pt x="28486" y="62064"/>
                  </a:lnTo>
                  <a:lnTo>
                    <a:pt x="28486" y="68719"/>
                  </a:lnTo>
                  <a:lnTo>
                    <a:pt x="28486" y="70929"/>
                  </a:lnTo>
                  <a:lnTo>
                    <a:pt x="31648" y="70929"/>
                  </a:lnTo>
                  <a:lnTo>
                    <a:pt x="34823" y="73151"/>
                  </a:lnTo>
                  <a:lnTo>
                    <a:pt x="37985" y="73151"/>
                  </a:lnTo>
                  <a:lnTo>
                    <a:pt x="41148" y="73151"/>
                  </a:lnTo>
                  <a:lnTo>
                    <a:pt x="3162" y="73151"/>
                  </a:lnTo>
                  <a:lnTo>
                    <a:pt x="6324" y="73151"/>
                  </a:lnTo>
                  <a:lnTo>
                    <a:pt x="9499" y="73151"/>
                  </a:lnTo>
                  <a:lnTo>
                    <a:pt x="12661" y="70929"/>
                  </a:lnTo>
                  <a:lnTo>
                    <a:pt x="15824" y="70929"/>
                  </a:lnTo>
                  <a:lnTo>
                    <a:pt x="15824" y="68719"/>
                  </a:lnTo>
                  <a:lnTo>
                    <a:pt x="15824" y="62064"/>
                  </a:lnTo>
                  <a:lnTo>
                    <a:pt x="15824" y="19951"/>
                  </a:lnTo>
                  <a:lnTo>
                    <a:pt x="15824" y="11087"/>
                  </a:lnTo>
                  <a:lnTo>
                    <a:pt x="12661" y="8864"/>
                  </a:lnTo>
                  <a:lnTo>
                    <a:pt x="9499" y="8864"/>
                  </a:lnTo>
                  <a:lnTo>
                    <a:pt x="3162" y="8864"/>
                  </a:lnTo>
                  <a:lnTo>
                    <a:pt x="0" y="88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47547"/>
            <a:ext cx="590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Extended</a:t>
            </a:r>
            <a:r>
              <a:rPr spc="-35" dirty="0"/>
              <a:t> </a:t>
            </a:r>
            <a:r>
              <a:rPr dirty="0"/>
              <a:t>Dimension</a:t>
            </a:r>
            <a:r>
              <a:rPr spc="-25" dirty="0"/>
              <a:t> </a:t>
            </a:r>
            <a:r>
              <a:rPr spc="-10" dirty="0"/>
              <a:t>Exchange: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96188"/>
            <a:ext cx="272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3366"/>
                </a:solidFill>
                <a:latin typeface="Times New Roman"/>
                <a:cs typeface="Times New Roman"/>
              </a:rPr>
              <a:t>Edge-Coloring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38" y="5726683"/>
            <a:ext cx="5585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Extended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dimension exchange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 edge-</a:t>
            </a:r>
            <a:r>
              <a:rPr sz="1800" spc="-10" dirty="0">
                <a:latin typeface="Times New Roman"/>
                <a:cs typeface="Times New Roman"/>
              </a:rPr>
              <a:t>coloring.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8547" y="2950081"/>
            <a:ext cx="97155" cy="86995"/>
          </a:xfrm>
          <a:custGeom>
            <a:avLst/>
            <a:gdLst/>
            <a:ahLst/>
            <a:cxnLst/>
            <a:rect l="l" t="t" r="r" b="b"/>
            <a:pathLst>
              <a:path w="97154" h="86994">
                <a:moveTo>
                  <a:pt x="0" y="0"/>
                </a:moveTo>
                <a:lnTo>
                  <a:pt x="96990" y="868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6413" y="3127259"/>
            <a:ext cx="97155" cy="86995"/>
          </a:xfrm>
          <a:custGeom>
            <a:avLst/>
            <a:gdLst/>
            <a:ahLst/>
            <a:cxnLst/>
            <a:rect l="l" t="t" r="r" b="b"/>
            <a:pathLst>
              <a:path w="97154" h="86994">
                <a:moveTo>
                  <a:pt x="0" y="0"/>
                </a:moveTo>
                <a:lnTo>
                  <a:pt x="97003" y="8684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4293" y="3300957"/>
            <a:ext cx="97155" cy="90805"/>
          </a:xfrm>
          <a:custGeom>
            <a:avLst/>
            <a:gdLst/>
            <a:ahLst/>
            <a:cxnLst/>
            <a:rect l="l" t="t" r="r" b="b"/>
            <a:pathLst>
              <a:path w="97154" h="90804">
                <a:moveTo>
                  <a:pt x="0" y="0"/>
                </a:moveTo>
                <a:lnTo>
                  <a:pt x="96990" y="9032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2159" y="3478122"/>
            <a:ext cx="97155" cy="90805"/>
          </a:xfrm>
          <a:custGeom>
            <a:avLst/>
            <a:gdLst/>
            <a:ahLst/>
            <a:cxnLst/>
            <a:rect l="l" t="t" r="r" b="b"/>
            <a:pathLst>
              <a:path w="97154" h="90804">
                <a:moveTo>
                  <a:pt x="0" y="0"/>
                </a:moveTo>
                <a:lnTo>
                  <a:pt x="97003" y="9032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9077" y="4825301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8358" y="4748833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1525" y="4672379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4691" y="4595914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7858" y="4519460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7139" y="4442993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426"/>
                </a:moveTo>
                <a:lnTo>
                  <a:pt x="155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0308" y="4366539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426"/>
                </a:moveTo>
                <a:lnTo>
                  <a:pt x="15519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3462" y="4290071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426"/>
                </a:moveTo>
                <a:lnTo>
                  <a:pt x="15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6628" y="4213617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426"/>
                </a:moveTo>
                <a:lnTo>
                  <a:pt x="1553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22170" y="3644365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3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2170" y="3755326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0"/>
                </a:moveTo>
                <a:lnTo>
                  <a:pt x="0" y="2081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2170" y="3869766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4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2170" y="3980737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0"/>
                </a:moveTo>
                <a:lnTo>
                  <a:pt x="0" y="2080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913318" y="3812218"/>
            <a:ext cx="46355" cy="105410"/>
            <a:chOff x="1913318" y="3812218"/>
            <a:chExt cx="46355" cy="105410"/>
          </a:xfrm>
        </p:grpSpPr>
        <p:sp>
          <p:nvSpPr>
            <p:cNvPr id="23" name="object 23"/>
            <p:cNvSpPr/>
            <p:nvPr/>
          </p:nvSpPr>
          <p:spPr>
            <a:xfrm>
              <a:off x="1914906" y="3813810"/>
              <a:ext cx="31115" cy="102235"/>
            </a:xfrm>
            <a:custGeom>
              <a:avLst/>
              <a:gdLst/>
              <a:ahLst/>
              <a:cxnLst/>
              <a:rect l="l" t="t" r="r" b="b"/>
              <a:pathLst>
                <a:path w="31114" h="102235">
                  <a:moveTo>
                    <a:pt x="31038" y="98590"/>
                  </a:moveTo>
                  <a:lnTo>
                    <a:pt x="27152" y="95072"/>
                  </a:lnTo>
                  <a:lnTo>
                    <a:pt x="27152" y="10566"/>
                  </a:lnTo>
                  <a:lnTo>
                    <a:pt x="27152" y="0"/>
                  </a:lnTo>
                  <a:lnTo>
                    <a:pt x="0" y="10566"/>
                  </a:lnTo>
                  <a:lnTo>
                    <a:pt x="0" y="14084"/>
                  </a:lnTo>
                  <a:lnTo>
                    <a:pt x="3873" y="10566"/>
                  </a:lnTo>
                  <a:lnTo>
                    <a:pt x="11633" y="10566"/>
                  </a:lnTo>
                  <a:lnTo>
                    <a:pt x="11633" y="14084"/>
                  </a:lnTo>
                  <a:lnTo>
                    <a:pt x="15519" y="14084"/>
                  </a:lnTo>
                  <a:lnTo>
                    <a:pt x="15519" y="98590"/>
                  </a:lnTo>
                  <a:lnTo>
                    <a:pt x="11633" y="98590"/>
                  </a:lnTo>
                  <a:lnTo>
                    <a:pt x="11633" y="102108"/>
                  </a:lnTo>
                  <a:lnTo>
                    <a:pt x="31038" y="102108"/>
                  </a:lnTo>
                  <a:lnTo>
                    <a:pt x="31038" y="98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4905" y="3813806"/>
              <a:ext cx="43180" cy="102235"/>
            </a:xfrm>
            <a:custGeom>
              <a:avLst/>
              <a:gdLst/>
              <a:ahLst/>
              <a:cxnLst/>
              <a:rect l="l" t="t" r="r" b="b"/>
              <a:pathLst>
                <a:path w="43180" h="102235">
                  <a:moveTo>
                    <a:pt x="0" y="10566"/>
                  </a:moveTo>
                  <a:lnTo>
                    <a:pt x="27152" y="0"/>
                  </a:lnTo>
                  <a:lnTo>
                    <a:pt x="27152" y="84505"/>
                  </a:lnTo>
                  <a:lnTo>
                    <a:pt x="27152" y="91554"/>
                  </a:lnTo>
                  <a:lnTo>
                    <a:pt x="27152" y="95072"/>
                  </a:lnTo>
                  <a:lnTo>
                    <a:pt x="31038" y="98590"/>
                  </a:lnTo>
                  <a:lnTo>
                    <a:pt x="31038" y="102107"/>
                  </a:lnTo>
                  <a:lnTo>
                    <a:pt x="42672" y="102107"/>
                  </a:lnTo>
                  <a:lnTo>
                    <a:pt x="0" y="102107"/>
                  </a:lnTo>
                  <a:lnTo>
                    <a:pt x="11633" y="102107"/>
                  </a:lnTo>
                  <a:lnTo>
                    <a:pt x="11633" y="98590"/>
                  </a:lnTo>
                  <a:lnTo>
                    <a:pt x="15519" y="98590"/>
                  </a:lnTo>
                  <a:lnTo>
                    <a:pt x="15519" y="84505"/>
                  </a:lnTo>
                  <a:lnTo>
                    <a:pt x="15519" y="28168"/>
                  </a:lnTo>
                  <a:lnTo>
                    <a:pt x="15519" y="14084"/>
                  </a:lnTo>
                  <a:lnTo>
                    <a:pt x="11633" y="14084"/>
                  </a:lnTo>
                  <a:lnTo>
                    <a:pt x="11633" y="10566"/>
                  </a:lnTo>
                  <a:lnTo>
                    <a:pt x="7759" y="10566"/>
                  </a:lnTo>
                  <a:lnTo>
                    <a:pt x="3873" y="10566"/>
                  </a:lnTo>
                  <a:lnTo>
                    <a:pt x="0" y="14084"/>
                  </a:lnTo>
                  <a:lnTo>
                    <a:pt x="0" y="105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452045" y="4487352"/>
            <a:ext cx="48895" cy="102235"/>
            <a:chOff x="5452045" y="4487352"/>
            <a:chExt cx="48895" cy="102235"/>
          </a:xfrm>
        </p:grpSpPr>
        <p:sp>
          <p:nvSpPr>
            <p:cNvPr id="26" name="object 26"/>
            <p:cNvSpPr/>
            <p:nvPr/>
          </p:nvSpPr>
          <p:spPr>
            <a:xfrm>
              <a:off x="5453621" y="4488941"/>
              <a:ext cx="34290" cy="99060"/>
            </a:xfrm>
            <a:custGeom>
              <a:avLst/>
              <a:gdLst/>
              <a:ahLst/>
              <a:cxnLst/>
              <a:rect l="l" t="t" r="r" b="b"/>
              <a:pathLst>
                <a:path w="34289" h="99060">
                  <a:moveTo>
                    <a:pt x="34290" y="95643"/>
                  </a:moveTo>
                  <a:lnTo>
                    <a:pt x="30492" y="95643"/>
                  </a:lnTo>
                  <a:lnTo>
                    <a:pt x="30492" y="0"/>
                  </a:lnTo>
                  <a:lnTo>
                    <a:pt x="26682" y="0"/>
                  </a:lnTo>
                  <a:lnTo>
                    <a:pt x="0" y="10248"/>
                  </a:lnTo>
                  <a:lnTo>
                    <a:pt x="15240" y="10248"/>
                  </a:lnTo>
                  <a:lnTo>
                    <a:pt x="15240" y="95643"/>
                  </a:lnTo>
                  <a:lnTo>
                    <a:pt x="11430" y="95643"/>
                  </a:lnTo>
                  <a:lnTo>
                    <a:pt x="11430" y="99060"/>
                  </a:lnTo>
                  <a:lnTo>
                    <a:pt x="34290" y="99060"/>
                  </a:lnTo>
                  <a:lnTo>
                    <a:pt x="34290" y="95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53632" y="4488939"/>
              <a:ext cx="45720" cy="99060"/>
            </a:xfrm>
            <a:custGeom>
              <a:avLst/>
              <a:gdLst/>
              <a:ahLst/>
              <a:cxnLst/>
              <a:rect l="l" t="t" r="r" b="b"/>
              <a:pathLst>
                <a:path w="45720" h="99060">
                  <a:moveTo>
                    <a:pt x="0" y="10248"/>
                  </a:moveTo>
                  <a:lnTo>
                    <a:pt x="26670" y="0"/>
                  </a:lnTo>
                  <a:lnTo>
                    <a:pt x="30480" y="0"/>
                  </a:lnTo>
                  <a:lnTo>
                    <a:pt x="30480" y="81978"/>
                  </a:lnTo>
                  <a:lnTo>
                    <a:pt x="30480" y="92227"/>
                  </a:lnTo>
                  <a:lnTo>
                    <a:pt x="30480" y="95643"/>
                  </a:lnTo>
                  <a:lnTo>
                    <a:pt x="34290" y="95643"/>
                  </a:lnTo>
                  <a:lnTo>
                    <a:pt x="34290" y="99059"/>
                  </a:lnTo>
                  <a:lnTo>
                    <a:pt x="38100" y="99059"/>
                  </a:lnTo>
                  <a:lnTo>
                    <a:pt x="45720" y="99059"/>
                  </a:lnTo>
                  <a:lnTo>
                    <a:pt x="3810" y="99059"/>
                  </a:lnTo>
                  <a:lnTo>
                    <a:pt x="7620" y="99059"/>
                  </a:lnTo>
                  <a:lnTo>
                    <a:pt x="11430" y="99059"/>
                  </a:lnTo>
                  <a:lnTo>
                    <a:pt x="11430" y="95643"/>
                  </a:lnTo>
                  <a:lnTo>
                    <a:pt x="15240" y="95643"/>
                  </a:lnTo>
                  <a:lnTo>
                    <a:pt x="15240" y="92227"/>
                  </a:lnTo>
                  <a:lnTo>
                    <a:pt x="15240" y="81978"/>
                  </a:lnTo>
                  <a:lnTo>
                    <a:pt x="15240" y="27330"/>
                  </a:lnTo>
                  <a:lnTo>
                    <a:pt x="15240" y="13665"/>
                  </a:lnTo>
                  <a:lnTo>
                    <a:pt x="15240" y="10248"/>
                  </a:lnTo>
                  <a:lnTo>
                    <a:pt x="11430" y="10248"/>
                  </a:lnTo>
                  <a:lnTo>
                    <a:pt x="3810" y="10248"/>
                  </a:lnTo>
                  <a:lnTo>
                    <a:pt x="0" y="102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1082" y="2937446"/>
            <a:ext cx="64135" cy="108331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877566" y="2551176"/>
            <a:ext cx="3590290" cy="1008380"/>
            <a:chOff x="1877566" y="2551176"/>
            <a:chExt cx="3590290" cy="1008380"/>
          </a:xfrm>
        </p:grpSpPr>
        <p:sp>
          <p:nvSpPr>
            <p:cNvPr id="30" name="object 30"/>
            <p:cNvSpPr/>
            <p:nvPr/>
          </p:nvSpPr>
          <p:spPr>
            <a:xfrm>
              <a:off x="4898896" y="2556510"/>
              <a:ext cx="472440" cy="426720"/>
            </a:xfrm>
            <a:custGeom>
              <a:avLst/>
              <a:gdLst/>
              <a:ahLst/>
              <a:cxnLst/>
              <a:rect l="l" t="t" r="r" b="b"/>
              <a:pathLst>
                <a:path w="472439" h="426719">
                  <a:moveTo>
                    <a:pt x="0" y="213360"/>
                  </a:moveTo>
                  <a:lnTo>
                    <a:pt x="4799" y="170361"/>
                  </a:lnTo>
                  <a:lnTo>
                    <a:pt x="18564" y="130312"/>
                  </a:lnTo>
                  <a:lnTo>
                    <a:pt x="40344" y="94070"/>
                  </a:lnTo>
                  <a:lnTo>
                    <a:pt x="69189" y="62493"/>
                  </a:lnTo>
                  <a:lnTo>
                    <a:pt x="104149" y="36439"/>
                  </a:lnTo>
                  <a:lnTo>
                    <a:pt x="144275" y="16767"/>
                  </a:lnTo>
                  <a:lnTo>
                    <a:pt x="188615" y="4334"/>
                  </a:lnTo>
                  <a:lnTo>
                    <a:pt x="236220" y="0"/>
                  </a:lnTo>
                  <a:lnTo>
                    <a:pt x="283824" y="4334"/>
                  </a:lnTo>
                  <a:lnTo>
                    <a:pt x="328164" y="16767"/>
                  </a:lnTo>
                  <a:lnTo>
                    <a:pt x="368290" y="36439"/>
                  </a:lnTo>
                  <a:lnTo>
                    <a:pt x="403250" y="62493"/>
                  </a:lnTo>
                  <a:lnTo>
                    <a:pt x="432095" y="94070"/>
                  </a:lnTo>
                  <a:lnTo>
                    <a:pt x="453876" y="130312"/>
                  </a:lnTo>
                  <a:lnTo>
                    <a:pt x="467641" y="170361"/>
                  </a:lnTo>
                  <a:lnTo>
                    <a:pt x="472441" y="213360"/>
                  </a:lnTo>
                  <a:lnTo>
                    <a:pt x="467641" y="256358"/>
                  </a:lnTo>
                  <a:lnTo>
                    <a:pt x="453876" y="296407"/>
                  </a:lnTo>
                  <a:lnTo>
                    <a:pt x="432095" y="332649"/>
                  </a:lnTo>
                  <a:lnTo>
                    <a:pt x="403250" y="364226"/>
                  </a:lnTo>
                  <a:lnTo>
                    <a:pt x="368290" y="390280"/>
                  </a:lnTo>
                  <a:lnTo>
                    <a:pt x="328164" y="409953"/>
                  </a:lnTo>
                  <a:lnTo>
                    <a:pt x="283824" y="422386"/>
                  </a:lnTo>
                  <a:lnTo>
                    <a:pt x="236220" y="426721"/>
                  </a:lnTo>
                  <a:lnTo>
                    <a:pt x="188615" y="422386"/>
                  </a:lnTo>
                  <a:lnTo>
                    <a:pt x="144275" y="409953"/>
                  </a:lnTo>
                  <a:lnTo>
                    <a:pt x="104149" y="390280"/>
                  </a:lnTo>
                  <a:lnTo>
                    <a:pt x="69189" y="364226"/>
                  </a:lnTo>
                  <a:lnTo>
                    <a:pt x="40344" y="332649"/>
                  </a:lnTo>
                  <a:lnTo>
                    <a:pt x="18564" y="296407"/>
                  </a:lnTo>
                  <a:lnTo>
                    <a:pt x="4799" y="256358"/>
                  </a:lnTo>
                  <a:lnTo>
                    <a:pt x="0" y="21336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2900" y="3099054"/>
              <a:ext cx="475615" cy="422275"/>
            </a:xfrm>
            <a:custGeom>
              <a:avLst/>
              <a:gdLst/>
              <a:ahLst/>
              <a:cxnLst/>
              <a:rect l="l" t="t" r="r" b="b"/>
              <a:pathLst>
                <a:path w="475614" h="422275">
                  <a:moveTo>
                    <a:pt x="0" y="211074"/>
                  </a:moveTo>
                  <a:lnTo>
                    <a:pt x="4829" y="168535"/>
                  </a:lnTo>
                  <a:lnTo>
                    <a:pt x="18682" y="128914"/>
                  </a:lnTo>
                  <a:lnTo>
                    <a:pt x="40602" y="93060"/>
                  </a:lnTo>
                  <a:lnTo>
                    <a:pt x="69632" y="61822"/>
                  </a:lnTo>
                  <a:lnTo>
                    <a:pt x="104817" y="36048"/>
                  </a:lnTo>
                  <a:lnTo>
                    <a:pt x="145202" y="16587"/>
                  </a:lnTo>
                  <a:lnTo>
                    <a:pt x="189829" y="4288"/>
                  </a:lnTo>
                  <a:lnTo>
                    <a:pt x="237744" y="0"/>
                  </a:lnTo>
                  <a:lnTo>
                    <a:pt x="285658" y="4288"/>
                  </a:lnTo>
                  <a:lnTo>
                    <a:pt x="330285" y="16587"/>
                  </a:lnTo>
                  <a:lnTo>
                    <a:pt x="370670" y="36048"/>
                  </a:lnTo>
                  <a:lnTo>
                    <a:pt x="405855" y="61822"/>
                  </a:lnTo>
                  <a:lnTo>
                    <a:pt x="434885" y="93060"/>
                  </a:lnTo>
                  <a:lnTo>
                    <a:pt x="456806" y="128914"/>
                  </a:lnTo>
                  <a:lnTo>
                    <a:pt x="470659" y="168535"/>
                  </a:lnTo>
                  <a:lnTo>
                    <a:pt x="475489" y="211074"/>
                  </a:lnTo>
                  <a:lnTo>
                    <a:pt x="470659" y="253612"/>
                  </a:lnTo>
                  <a:lnTo>
                    <a:pt x="456806" y="293233"/>
                  </a:lnTo>
                  <a:lnTo>
                    <a:pt x="434885" y="329087"/>
                  </a:lnTo>
                  <a:lnTo>
                    <a:pt x="405855" y="360325"/>
                  </a:lnTo>
                  <a:lnTo>
                    <a:pt x="370670" y="386099"/>
                  </a:lnTo>
                  <a:lnTo>
                    <a:pt x="330285" y="405560"/>
                  </a:lnTo>
                  <a:lnTo>
                    <a:pt x="285658" y="417859"/>
                  </a:lnTo>
                  <a:lnTo>
                    <a:pt x="237744" y="422148"/>
                  </a:lnTo>
                  <a:lnTo>
                    <a:pt x="189829" y="417859"/>
                  </a:lnTo>
                  <a:lnTo>
                    <a:pt x="145202" y="405560"/>
                  </a:lnTo>
                  <a:lnTo>
                    <a:pt x="104817" y="386099"/>
                  </a:lnTo>
                  <a:lnTo>
                    <a:pt x="69632" y="360325"/>
                  </a:lnTo>
                  <a:lnTo>
                    <a:pt x="40602" y="329087"/>
                  </a:lnTo>
                  <a:lnTo>
                    <a:pt x="18682" y="293233"/>
                  </a:lnTo>
                  <a:lnTo>
                    <a:pt x="4829" y="253612"/>
                  </a:lnTo>
                  <a:lnTo>
                    <a:pt x="0" y="21107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6196" y="2772918"/>
              <a:ext cx="2563495" cy="467995"/>
            </a:xfrm>
            <a:custGeom>
              <a:avLst/>
              <a:gdLst/>
              <a:ahLst/>
              <a:cxnLst/>
              <a:rect l="l" t="t" r="r" b="b"/>
              <a:pathLst>
                <a:path w="2563495" h="467994">
                  <a:moveTo>
                    <a:pt x="0" y="467868"/>
                  </a:moveTo>
                  <a:lnTo>
                    <a:pt x="256336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60670" y="2772918"/>
              <a:ext cx="97155" cy="86995"/>
            </a:xfrm>
            <a:custGeom>
              <a:avLst/>
              <a:gdLst/>
              <a:ahLst/>
              <a:cxnLst/>
              <a:rect l="l" t="t" r="r" b="b"/>
              <a:pathLst>
                <a:path w="97154" h="86994">
                  <a:moveTo>
                    <a:pt x="0" y="0"/>
                  </a:moveTo>
                  <a:lnTo>
                    <a:pt x="97003" y="8684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0587" y="2792730"/>
              <a:ext cx="786130" cy="756920"/>
            </a:xfrm>
            <a:custGeom>
              <a:avLst/>
              <a:gdLst/>
              <a:ahLst/>
              <a:cxnLst/>
              <a:rect l="l" t="t" r="r" b="b"/>
              <a:pathLst>
                <a:path w="786129" h="756920">
                  <a:moveTo>
                    <a:pt x="0" y="756450"/>
                  </a:moveTo>
                  <a:lnTo>
                    <a:pt x="15570" y="742569"/>
                  </a:lnTo>
                </a:path>
                <a:path w="786129" h="756920">
                  <a:moveTo>
                    <a:pt x="85623" y="673163"/>
                  </a:moveTo>
                  <a:lnTo>
                    <a:pt x="101193" y="659282"/>
                  </a:lnTo>
                </a:path>
                <a:path w="786129" h="756920">
                  <a:moveTo>
                    <a:pt x="171234" y="589889"/>
                  </a:moveTo>
                  <a:lnTo>
                    <a:pt x="186804" y="576008"/>
                  </a:lnTo>
                </a:path>
                <a:path w="786129" h="756920">
                  <a:moveTo>
                    <a:pt x="256857" y="510082"/>
                  </a:moveTo>
                  <a:lnTo>
                    <a:pt x="272415" y="496201"/>
                  </a:lnTo>
                </a:path>
                <a:path w="786129" h="756920">
                  <a:moveTo>
                    <a:pt x="342468" y="426796"/>
                  </a:moveTo>
                  <a:lnTo>
                    <a:pt x="358038" y="412927"/>
                  </a:lnTo>
                </a:path>
                <a:path w="786129" h="756920">
                  <a:moveTo>
                    <a:pt x="428091" y="343522"/>
                  </a:moveTo>
                  <a:lnTo>
                    <a:pt x="443649" y="329641"/>
                  </a:lnTo>
                </a:path>
                <a:path w="786129" h="756920">
                  <a:moveTo>
                    <a:pt x="513702" y="260248"/>
                  </a:moveTo>
                  <a:lnTo>
                    <a:pt x="529272" y="246367"/>
                  </a:lnTo>
                </a:path>
                <a:path w="786129" h="756920">
                  <a:moveTo>
                    <a:pt x="599313" y="176961"/>
                  </a:moveTo>
                  <a:lnTo>
                    <a:pt x="614883" y="163080"/>
                  </a:lnTo>
                </a:path>
                <a:path w="786129" h="756920">
                  <a:moveTo>
                    <a:pt x="684936" y="97155"/>
                  </a:moveTo>
                  <a:lnTo>
                    <a:pt x="700506" y="83273"/>
                  </a:lnTo>
                </a:path>
                <a:path w="786129" h="756920">
                  <a:moveTo>
                    <a:pt x="770548" y="13881"/>
                  </a:moveTo>
                  <a:lnTo>
                    <a:pt x="786118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22168" y="3533394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0" y="0"/>
                  </a:moveTo>
                  <a:lnTo>
                    <a:pt x="0" y="1733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6890" y="2737106"/>
              <a:ext cx="76200" cy="1005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098785" y="3210318"/>
              <a:ext cx="43180" cy="100965"/>
            </a:xfrm>
            <a:custGeom>
              <a:avLst/>
              <a:gdLst/>
              <a:ahLst/>
              <a:cxnLst/>
              <a:rect l="l" t="t" r="r" b="b"/>
              <a:pathLst>
                <a:path w="43179" h="100964">
                  <a:moveTo>
                    <a:pt x="42684" y="97116"/>
                  </a:moveTo>
                  <a:lnTo>
                    <a:pt x="31038" y="97116"/>
                  </a:lnTo>
                  <a:lnTo>
                    <a:pt x="31038" y="0"/>
                  </a:lnTo>
                  <a:lnTo>
                    <a:pt x="27152" y="0"/>
                  </a:lnTo>
                  <a:lnTo>
                    <a:pt x="0" y="10401"/>
                  </a:lnTo>
                  <a:lnTo>
                    <a:pt x="15519" y="10401"/>
                  </a:lnTo>
                  <a:lnTo>
                    <a:pt x="15519" y="97116"/>
                  </a:lnTo>
                  <a:lnTo>
                    <a:pt x="3873" y="97116"/>
                  </a:lnTo>
                  <a:lnTo>
                    <a:pt x="3873" y="100584"/>
                  </a:lnTo>
                  <a:lnTo>
                    <a:pt x="42684" y="100584"/>
                  </a:lnTo>
                  <a:lnTo>
                    <a:pt x="42684" y="9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98796" y="3210308"/>
              <a:ext cx="43180" cy="100965"/>
            </a:xfrm>
            <a:custGeom>
              <a:avLst/>
              <a:gdLst/>
              <a:ahLst/>
              <a:cxnLst/>
              <a:rect l="l" t="t" r="r" b="b"/>
              <a:pathLst>
                <a:path w="43179" h="100964">
                  <a:moveTo>
                    <a:pt x="0" y="10401"/>
                  </a:moveTo>
                  <a:lnTo>
                    <a:pt x="27152" y="0"/>
                  </a:lnTo>
                  <a:lnTo>
                    <a:pt x="31038" y="0"/>
                  </a:lnTo>
                  <a:lnTo>
                    <a:pt x="31038" y="83235"/>
                  </a:lnTo>
                  <a:lnTo>
                    <a:pt x="31038" y="93637"/>
                  </a:lnTo>
                  <a:lnTo>
                    <a:pt x="31038" y="97116"/>
                  </a:lnTo>
                  <a:lnTo>
                    <a:pt x="34912" y="97116"/>
                  </a:lnTo>
                  <a:lnTo>
                    <a:pt x="42672" y="97116"/>
                  </a:lnTo>
                  <a:lnTo>
                    <a:pt x="42672" y="100585"/>
                  </a:lnTo>
                  <a:lnTo>
                    <a:pt x="3873" y="100585"/>
                  </a:lnTo>
                  <a:lnTo>
                    <a:pt x="3873" y="97116"/>
                  </a:lnTo>
                  <a:lnTo>
                    <a:pt x="11633" y="97116"/>
                  </a:lnTo>
                  <a:lnTo>
                    <a:pt x="15519" y="97116"/>
                  </a:lnTo>
                  <a:lnTo>
                    <a:pt x="15519" y="10401"/>
                  </a:lnTo>
                  <a:lnTo>
                    <a:pt x="11633" y="10401"/>
                  </a:lnTo>
                  <a:lnTo>
                    <a:pt x="7759" y="10401"/>
                  </a:lnTo>
                  <a:lnTo>
                    <a:pt x="0" y="104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730" y="3275072"/>
              <a:ext cx="146304" cy="10668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632" y="2737106"/>
              <a:ext cx="160018" cy="10667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877566" y="3608665"/>
            <a:ext cx="4704715" cy="1537970"/>
            <a:chOff x="1877566" y="3608665"/>
            <a:chExt cx="4704715" cy="1537970"/>
          </a:xfrm>
        </p:grpSpPr>
        <p:sp>
          <p:nvSpPr>
            <p:cNvPr id="42" name="object 42"/>
            <p:cNvSpPr/>
            <p:nvPr/>
          </p:nvSpPr>
          <p:spPr>
            <a:xfrm>
              <a:off x="4898896" y="4714492"/>
              <a:ext cx="472440" cy="426720"/>
            </a:xfrm>
            <a:custGeom>
              <a:avLst/>
              <a:gdLst/>
              <a:ahLst/>
              <a:cxnLst/>
              <a:rect l="l" t="t" r="r" b="b"/>
              <a:pathLst>
                <a:path w="472439" h="426720">
                  <a:moveTo>
                    <a:pt x="0" y="213359"/>
                  </a:moveTo>
                  <a:lnTo>
                    <a:pt x="4799" y="170361"/>
                  </a:lnTo>
                  <a:lnTo>
                    <a:pt x="18564" y="130312"/>
                  </a:lnTo>
                  <a:lnTo>
                    <a:pt x="40344" y="94070"/>
                  </a:lnTo>
                  <a:lnTo>
                    <a:pt x="69189" y="62493"/>
                  </a:lnTo>
                  <a:lnTo>
                    <a:pt x="104149" y="36439"/>
                  </a:lnTo>
                  <a:lnTo>
                    <a:pt x="144275" y="16767"/>
                  </a:lnTo>
                  <a:lnTo>
                    <a:pt x="188615" y="4334"/>
                  </a:lnTo>
                  <a:lnTo>
                    <a:pt x="236220" y="0"/>
                  </a:lnTo>
                  <a:lnTo>
                    <a:pt x="283824" y="4334"/>
                  </a:lnTo>
                  <a:lnTo>
                    <a:pt x="328164" y="16767"/>
                  </a:lnTo>
                  <a:lnTo>
                    <a:pt x="368290" y="36439"/>
                  </a:lnTo>
                  <a:lnTo>
                    <a:pt x="403250" y="62493"/>
                  </a:lnTo>
                  <a:lnTo>
                    <a:pt x="432095" y="94070"/>
                  </a:lnTo>
                  <a:lnTo>
                    <a:pt x="453876" y="130312"/>
                  </a:lnTo>
                  <a:lnTo>
                    <a:pt x="467641" y="170361"/>
                  </a:lnTo>
                  <a:lnTo>
                    <a:pt x="472441" y="213359"/>
                  </a:lnTo>
                  <a:lnTo>
                    <a:pt x="467641" y="256358"/>
                  </a:lnTo>
                  <a:lnTo>
                    <a:pt x="453876" y="296407"/>
                  </a:lnTo>
                  <a:lnTo>
                    <a:pt x="432095" y="332649"/>
                  </a:lnTo>
                  <a:lnTo>
                    <a:pt x="403250" y="364226"/>
                  </a:lnTo>
                  <a:lnTo>
                    <a:pt x="368290" y="390280"/>
                  </a:lnTo>
                  <a:lnTo>
                    <a:pt x="328164" y="409952"/>
                  </a:lnTo>
                  <a:lnTo>
                    <a:pt x="283824" y="422385"/>
                  </a:lnTo>
                  <a:lnTo>
                    <a:pt x="236220" y="426719"/>
                  </a:lnTo>
                  <a:lnTo>
                    <a:pt x="188615" y="422385"/>
                  </a:lnTo>
                  <a:lnTo>
                    <a:pt x="144275" y="409952"/>
                  </a:lnTo>
                  <a:lnTo>
                    <a:pt x="104149" y="390280"/>
                  </a:lnTo>
                  <a:lnTo>
                    <a:pt x="69189" y="364226"/>
                  </a:lnTo>
                  <a:lnTo>
                    <a:pt x="40344" y="332649"/>
                  </a:lnTo>
                  <a:lnTo>
                    <a:pt x="18564" y="296407"/>
                  </a:lnTo>
                  <a:lnTo>
                    <a:pt x="4799" y="256358"/>
                  </a:lnTo>
                  <a:lnTo>
                    <a:pt x="0" y="21335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82900" y="4176520"/>
              <a:ext cx="475615" cy="424180"/>
            </a:xfrm>
            <a:custGeom>
              <a:avLst/>
              <a:gdLst/>
              <a:ahLst/>
              <a:cxnLst/>
              <a:rect l="l" t="t" r="r" b="b"/>
              <a:pathLst>
                <a:path w="475614" h="424179">
                  <a:moveTo>
                    <a:pt x="0" y="211835"/>
                  </a:moveTo>
                  <a:lnTo>
                    <a:pt x="4829" y="169144"/>
                  </a:lnTo>
                  <a:lnTo>
                    <a:pt x="18682" y="129380"/>
                  </a:lnTo>
                  <a:lnTo>
                    <a:pt x="40602" y="93397"/>
                  </a:lnTo>
                  <a:lnTo>
                    <a:pt x="69632" y="62045"/>
                  </a:lnTo>
                  <a:lnTo>
                    <a:pt x="104817" y="36178"/>
                  </a:lnTo>
                  <a:lnTo>
                    <a:pt x="145202" y="16647"/>
                  </a:lnTo>
                  <a:lnTo>
                    <a:pt x="189829" y="4303"/>
                  </a:lnTo>
                  <a:lnTo>
                    <a:pt x="237744" y="0"/>
                  </a:lnTo>
                  <a:lnTo>
                    <a:pt x="285658" y="4303"/>
                  </a:lnTo>
                  <a:lnTo>
                    <a:pt x="330285" y="16647"/>
                  </a:lnTo>
                  <a:lnTo>
                    <a:pt x="370670" y="36178"/>
                  </a:lnTo>
                  <a:lnTo>
                    <a:pt x="405855" y="62045"/>
                  </a:lnTo>
                  <a:lnTo>
                    <a:pt x="434885" y="93397"/>
                  </a:lnTo>
                  <a:lnTo>
                    <a:pt x="456806" y="129380"/>
                  </a:lnTo>
                  <a:lnTo>
                    <a:pt x="470659" y="169144"/>
                  </a:lnTo>
                  <a:lnTo>
                    <a:pt x="475489" y="211835"/>
                  </a:lnTo>
                  <a:lnTo>
                    <a:pt x="470659" y="254527"/>
                  </a:lnTo>
                  <a:lnTo>
                    <a:pt x="456806" y="294291"/>
                  </a:lnTo>
                  <a:lnTo>
                    <a:pt x="434885" y="330274"/>
                  </a:lnTo>
                  <a:lnTo>
                    <a:pt x="405855" y="361626"/>
                  </a:lnTo>
                  <a:lnTo>
                    <a:pt x="370670" y="387493"/>
                  </a:lnTo>
                  <a:lnTo>
                    <a:pt x="330285" y="407025"/>
                  </a:lnTo>
                  <a:lnTo>
                    <a:pt x="285658" y="419369"/>
                  </a:lnTo>
                  <a:lnTo>
                    <a:pt x="237744" y="423672"/>
                  </a:lnTo>
                  <a:lnTo>
                    <a:pt x="189829" y="419369"/>
                  </a:lnTo>
                  <a:lnTo>
                    <a:pt x="145202" y="407025"/>
                  </a:lnTo>
                  <a:lnTo>
                    <a:pt x="104817" y="387493"/>
                  </a:lnTo>
                  <a:lnTo>
                    <a:pt x="69632" y="361626"/>
                  </a:lnTo>
                  <a:lnTo>
                    <a:pt x="40602" y="330274"/>
                  </a:lnTo>
                  <a:lnTo>
                    <a:pt x="18682" y="294291"/>
                  </a:lnTo>
                  <a:lnTo>
                    <a:pt x="4829" y="254527"/>
                  </a:lnTo>
                  <a:lnTo>
                    <a:pt x="0" y="21183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46196" y="4522468"/>
              <a:ext cx="2563495" cy="402590"/>
            </a:xfrm>
            <a:custGeom>
              <a:avLst/>
              <a:gdLst/>
              <a:ahLst/>
              <a:cxnLst/>
              <a:rect l="l" t="t" r="r" b="b"/>
              <a:pathLst>
                <a:path w="2563495" h="402589">
                  <a:moveTo>
                    <a:pt x="0" y="0"/>
                  </a:moveTo>
                  <a:lnTo>
                    <a:pt x="2563368" y="4023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76863" y="4161331"/>
              <a:ext cx="690880" cy="617220"/>
            </a:xfrm>
            <a:custGeom>
              <a:avLst/>
              <a:gdLst/>
              <a:ahLst/>
              <a:cxnLst/>
              <a:rect l="l" t="t" r="r" b="b"/>
              <a:pathLst>
                <a:path w="690879" h="617220">
                  <a:moveTo>
                    <a:pt x="0" y="0"/>
                  </a:moveTo>
                  <a:lnTo>
                    <a:pt x="100876" y="90144"/>
                  </a:lnTo>
                </a:path>
                <a:path w="690879" h="617220">
                  <a:moveTo>
                    <a:pt x="197865" y="176822"/>
                  </a:moveTo>
                  <a:lnTo>
                    <a:pt x="294868" y="263512"/>
                  </a:lnTo>
                </a:path>
                <a:path w="690879" h="617220">
                  <a:moveTo>
                    <a:pt x="395744" y="353656"/>
                  </a:moveTo>
                  <a:lnTo>
                    <a:pt x="492734" y="440334"/>
                  </a:lnTo>
                </a:path>
                <a:path w="690879" h="617220">
                  <a:moveTo>
                    <a:pt x="593610" y="530491"/>
                  </a:moveTo>
                  <a:lnTo>
                    <a:pt x="690614" y="61716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75908" y="4901755"/>
              <a:ext cx="15875" cy="13970"/>
            </a:xfrm>
            <a:custGeom>
              <a:avLst/>
              <a:gdLst/>
              <a:ahLst/>
              <a:cxnLst/>
              <a:rect l="l" t="t" r="r" b="b"/>
              <a:pathLst>
                <a:path w="15875" h="13970">
                  <a:moveTo>
                    <a:pt x="0" y="13906"/>
                  </a:moveTo>
                  <a:lnTo>
                    <a:pt x="15532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22168" y="4095178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0" y="0"/>
                  </a:moveTo>
                  <a:lnTo>
                    <a:pt x="0" y="1733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4614" y="4421130"/>
              <a:ext cx="76200" cy="10210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9872" y="4421117"/>
              <a:ext cx="65531" cy="10210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6730" y="4351018"/>
              <a:ext cx="156972" cy="10668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6632" y="4892038"/>
              <a:ext cx="156970" cy="10363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90366" y="3637026"/>
              <a:ext cx="477520" cy="424180"/>
            </a:xfrm>
            <a:custGeom>
              <a:avLst/>
              <a:gdLst/>
              <a:ahLst/>
              <a:cxnLst/>
              <a:rect l="l" t="t" r="r" b="b"/>
              <a:pathLst>
                <a:path w="477520" h="424179">
                  <a:moveTo>
                    <a:pt x="0" y="211836"/>
                  </a:moveTo>
                  <a:lnTo>
                    <a:pt x="4845" y="169144"/>
                  </a:lnTo>
                  <a:lnTo>
                    <a:pt x="18742" y="129380"/>
                  </a:lnTo>
                  <a:lnTo>
                    <a:pt x="40732" y="93397"/>
                  </a:lnTo>
                  <a:lnTo>
                    <a:pt x="69856" y="62045"/>
                  </a:lnTo>
                  <a:lnTo>
                    <a:pt x="105154" y="36178"/>
                  </a:lnTo>
                  <a:lnTo>
                    <a:pt x="145668" y="16647"/>
                  </a:lnTo>
                  <a:lnTo>
                    <a:pt x="190438" y="4303"/>
                  </a:lnTo>
                  <a:lnTo>
                    <a:pt x="238506" y="0"/>
                  </a:lnTo>
                  <a:lnTo>
                    <a:pt x="286573" y="4303"/>
                  </a:lnTo>
                  <a:lnTo>
                    <a:pt x="331343" y="16647"/>
                  </a:lnTo>
                  <a:lnTo>
                    <a:pt x="371857" y="36178"/>
                  </a:lnTo>
                  <a:lnTo>
                    <a:pt x="407155" y="62045"/>
                  </a:lnTo>
                  <a:lnTo>
                    <a:pt x="436279" y="93397"/>
                  </a:lnTo>
                  <a:lnTo>
                    <a:pt x="458269" y="129380"/>
                  </a:lnTo>
                  <a:lnTo>
                    <a:pt x="472166" y="169144"/>
                  </a:lnTo>
                  <a:lnTo>
                    <a:pt x="477012" y="211836"/>
                  </a:lnTo>
                  <a:lnTo>
                    <a:pt x="472166" y="254527"/>
                  </a:lnTo>
                  <a:lnTo>
                    <a:pt x="458269" y="294291"/>
                  </a:lnTo>
                  <a:lnTo>
                    <a:pt x="436279" y="330274"/>
                  </a:lnTo>
                  <a:lnTo>
                    <a:pt x="407155" y="361626"/>
                  </a:lnTo>
                  <a:lnTo>
                    <a:pt x="371857" y="387493"/>
                  </a:lnTo>
                  <a:lnTo>
                    <a:pt x="331343" y="407025"/>
                  </a:lnTo>
                  <a:lnTo>
                    <a:pt x="286573" y="419369"/>
                  </a:lnTo>
                  <a:lnTo>
                    <a:pt x="238506" y="423673"/>
                  </a:lnTo>
                  <a:lnTo>
                    <a:pt x="190438" y="419369"/>
                  </a:lnTo>
                  <a:lnTo>
                    <a:pt x="145668" y="407025"/>
                  </a:lnTo>
                  <a:lnTo>
                    <a:pt x="105154" y="387493"/>
                  </a:lnTo>
                  <a:lnTo>
                    <a:pt x="69856" y="361626"/>
                  </a:lnTo>
                  <a:lnTo>
                    <a:pt x="40732" y="330274"/>
                  </a:lnTo>
                  <a:lnTo>
                    <a:pt x="18742" y="294291"/>
                  </a:lnTo>
                  <a:lnTo>
                    <a:pt x="4845" y="254527"/>
                  </a:lnTo>
                  <a:lnTo>
                    <a:pt x="0" y="21183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01332" y="3637026"/>
              <a:ext cx="475615" cy="424180"/>
            </a:xfrm>
            <a:custGeom>
              <a:avLst/>
              <a:gdLst/>
              <a:ahLst/>
              <a:cxnLst/>
              <a:rect l="l" t="t" r="r" b="b"/>
              <a:pathLst>
                <a:path w="475615" h="424179">
                  <a:moveTo>
                    <a:pt x="0" y="211836"/>
                  </a:moveTo>
                  <a:lnTo>
                    <a:pt x="4829" y="169144"/>
                  </a:lnTo>
                  <a:lnTo>
                    <a:pt x="18682" y="129380"/>
                  </a:lnTo>
                  <a:lnTo>
                    <a:pt x="40602" y="93397"/>
                  </a:lnTo>
                  <a:lnTo>
                    <a:pt x="69632" y="62045"/>
                  </a:lnTo>
                  <a:lnTo>
                    <a:pt x="104817" y="36178"/>
                  </a:lnTo>
                  <a:lnTo>
                    <a:pt x="145202" y="16647"/>
                  </a:lnTo>
                  <a:lnTo>
                    <a:pt x="189829" y="4303"/>
                  </a:lnTo>
                  <a:lnTo>
                    <a:pt x="237744" y="0"/>
                  </a:lnTo>
                  <a:lnTo>
                    <a:pt x="285658" y="4303"/>
                  </a:lnTo>
                  <a:lnTo>
                    <a:pt x="330285" y="16647"/>
                  </a:lnTo>
                  <a:lnTo>
                    <a:pt x="370670" y="36178"/>
                  </a:lnTo>
                  <a:lnTo>
                    <a:pt x="405855" y="62045"/>
                  </a:lnTo>
                  <a:lnTo>
                    <a:pt x="434885" y="93397"/>
                  </a:lnTo>
                  <a:lnTo>
                    <a:pt x="456805" y="129380"/>
                  </a:lnTo>
                  <a:lnTo>
                    <a:pt x="470658" y="169144"/>
                  </a:lnTo>
                  <a:lnTo>
                    <a:pt x="475488" y="211836"/>
                  </a:lnTo>
                  <a:lnTo>
                    <a:pt x="470658" y="254527"/>
                  </a:lnTo>
                  <a:lnTo>
                    <a:pt x="456805" y="294291"/>
                  </a:lnTo>
                  <a:lnTo>
                    <a:pt x="434885" y="330274"/>
                  </a:lnTo>
                  <a:lnTo>
                    <a:pt x="405855" y="361626"/>
                  </a:lnTo>
                  <a:lnTo>
                    <a:pt x="370670" y="387493"/>
                  </a:lnTo>
                  <a:lnTo>
                    <a:pt x="330285" y="407025"/>
                  </a:lnTo>
                  <a:lnTo>
                    <a:pt x="285658" y="419369"/>
                  </a:lnTo>
                  <a:lnTo>
                    <a:pt x="237744" y="423673"/>
                  </a:lnTo>
                  <a:lnTo>
                    <a:pt x="189829" y="419369"/>
                  </a:lnTo>
                  <a:lnTo>
                    <a:pt x="145202" y="407025"/>
                  </a:lnTo>
                  <a:lnTo>
                    <a:pt x="104817" y="387493"/>
                  </a:lnTo>
                  <a:lnTo>
                    <a:pt x="69632" y="361626"/>
                  </a:lnTo>
                  <a:lnTo>
                    <a:pt x="40602" y="330274"/>
                  </a:lnTo>
                  <a:lnTo>
                    <a:pt x="18682" y="294291"/>
                  </a:lnTo>
                  <a:lnTo>
                    <a:pt x="4829" y="254527"/>
                  </a:lnTo>
                  <a:lnTo>
                    <a:pt x="0" y="21183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56710" y="3848862"/>
              <a:ext cx="1957070" cy="1905"/>
            </a:xfrm>
            <a:custGeom>
              <a:avLst/>
              <a:gdLst/>
              <a:ahLst/>
              <a:cxnLst/>
              <a:rect l="l" t="t" r="r" b="b"/>
              <a:pathLst>
                <a:path w="1957070" h="1904">
                  <a:moveTo>
                    <a:pt x="0" y="0"/>
                  </a:moveTo>
                  <a:lnTo>
                    <a:pt x="195681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78986" y="3984498"/>
              <a:ext cx="100965" cy="90170"/>
            </a:xfrm>
            <a:custGeom>
              <a:avLst/>
              <a:gdLst/>
              <a:ahLst/>
              <a:cxnLst/>
              <a:rect l="l" t="t" r="r" b="b"/>
              <a:pathLst>
                <a:path w="100964" h="90170">
                  <a:moveTo>
                    <a:pt x="0" y="0"/>
                  </a:moveTo>
                  <a:lnTo>
                    <a:pt x="100877" y="9014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95923" y="4060698"/>
              <a:ext cx="109220" cy="86995"/>
            </a:xfrm>
            <a:custGeom>
              <a:avLst/>
              <a:gdLst/>
              <a:ahLst/>
              <a:cxnLst/>
              <a:rect l="l" t="t" r="r" b="b"/>
              <a:pathLst>
                <a:path w="109220" h="86995">
                  <a:moveTo>
                    <a:pt x="0" y="86880"/>
                  </a:moveTo>
                  <a:lnTo>
                    <a:pt x="15519" y="76453"/>
                  </a:lnTo>
                </a:path>
                <a:path w="109220" h="86995">
                  <a:moveTo>
                    <a:pt x="93154" y="10426"/>
                  </a:moveTo>
                  <a:lnTo>
                    <a:pt x="108686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14977" y="3618571"/>
              <a:ext cx="15875" cy="13970"/>
            </a:xfrm>
            <a:custGeom>
              <a:avLst/>
              <a:gdLst/>
              <a:ahLst/>
              <a:cxnLst/>
              <a:rect l="l" t="t" r="r" b="b"/>
              <a:pathLst>
                <a:path w="15875" h="13970">
                  <a:moveTo>
                    <a:pt x="0" y="13881"/>
                  </a:moveTo>
                  <a:lnTo>
                    <a:pt x="1557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61204" y="3611886"/>
              <a:ext cx="74674" cy="10210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2672" y="3813048"/>
              <a:ext cx="152405" cy="10667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63638" y="3813048"/>
              <a:ext cx="158495" cy="106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25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117" y="1964435"/>
            <a:ext cx="7997825" cy="186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935" indent="-304800" algn="just">
              <a:lnSpc>
                <a:spcPts val="2580"/>
              </a:lnSpc>
              <a:buSzPct val="120000"/>
              <a:buAutoNum type="arabicPeriod"/>
              <a:tabLst>
                <a:tab pos="368935" algn="l"/>
              </a:tabLst>
            </a:pPr>
            <a:r>
              <a:rPr sz="2000" dirty="0">
                <a:latin typeface="Times New Roman"/>
                <a:cs typeface="Times New Roman"/>
              </a:rPr>
              <a:t>Apply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wound-</a:t>
            </a:r>
            <a:r>
              <a:rPr sz="2000" i="1" dirty="0">
                <a:latin typeface="Times New Roman"/>
                <a:cs typeface="Times New Roman"/>
              </a:rPr>
              <a:t>wait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wait-</a:t>
            </a:r>
            <a:r>
              <a:rPr sz="2000" i="1" dirty="0">
                <a:latin typeface="Times New Roman"/>
                <a:cs typeface="Times New Roman"/>
              </a:rPr>
              <a:t>die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  <a:p>
            <a:pPr marL="319405" marR="81280" indent="-255904" algn="just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Show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transition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	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Dijkstra's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self-</a:t>
            </a:r>
            <a:r>
              <a:rPr sz="2000" dirty="0">
                <a:latin typeface="Times New Roman"/>
                <a:cs typeface="Times New Roman"/>
              </a:rPr>
              <a:t>stabilizing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Assume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0</a:t>
            </a:r>
            <a:r>
              <a:rPr sz="1950" spc="187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1</a:t>
            </a:r>
            <a:r>
              <a:rPr sz="1950" spc="187" baseline="-128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= 	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baseline="-12820" dirty="0">
                <a:latin typeface="Times New Roman"/>
                <a:cs typeface="Times New Roman"/>
              </a:rPr>
              <a:t>2</a:t>
            </a:r>
            <a:r>
              <a:rPr sz="1950" spc="247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4.</a:t>
            </a:r>
            <a:endParaRPr sz="2000">
              <a:latin typeface="Times New Roman"/>
              <a:cs typeface="Times New Roman"/>
            </a:endParaRPr>
          </a:p>
          <a:p>
            <a:pPr marL="318770" marR="307340" indent="-255270" algn="just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 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deadlock in each 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following </a:t>
            </a:r>
            <a:r>
              <a:rPr sz="2000" spc="-15" dirty="0">
                <a:latin typeface="Times New Roman"/>
                <a:cs typeface="Times New Roman"/>
              </a:rPr>
              <a:t>wait-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graphs 	</a:t>
            </a:r>
            <a:r>
              <a:rPr sz="2000" dirty="0">
                <a:latin typeface="Times New Roman"/>
                <a:cs typeface="Times New Roman"/>
              </a:rPr>
              <a:t>assuming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90514" y="4672584"/>
            <a:ext cx="1178560" cy="1280160"/>
            <a:chOff x="4890514" y="4672584"/>
            <a:chExt cx="1178560" cy="1280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1114" y="5750052"/>
              <a:ext cx="187450" cy="2026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514" y="5750052"/>
              <a:ext cx="187450" cy="2026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77966" y="5852160"/>
              <a:ext cx="805180" cy="1905"/>
            </a:xfrm>
            <a:custGeom>
              <a:avLst/>
              <a:gdLst/>
              <a:ahLst/>
              <a:cxnLst/>
              <a:rect l="l" t="t" r="r" b="b"/>
              <a:pathLst>
                <a:path w="805179" h="1904">
                  <a:moveTo>
                    <a:pt x="804673" y="0"/>
                  </a:moveTo>
                  <a:lnTo>
                    <a:pt x="0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0826" y="5824728"/>
              <a:ext cx="96520" cy="53340"/>
            </a:xfrm>
            <a:custGeom>
              <a:avLst/>
              <a:gdLst/>
              <a:ahLst/>
              <a:cxnLst/>
              <a:rect l="l" t="t" r="r" b="b"/>
              <a:pathLst>
                <a:path w="96520" h="53339">
                  <a:moveTo>
                    <a:pt x="96012" y="53341"/>
                  </a:moveTo>
                  <a:lnTo>
                    <a:pt x="0" y="26670"/>
                  </a:lnTo>
                  <a:lnTo>
                    <a:pt x="96012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4290" y="5212080"/>
              <a:ext cx="188974" cy="2026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49010" y="5379720"/>
              <a:ext cx="368935" cy="405765"/>
            </a:xfrm>
            <a:custGeom>
              <a:avLst/>
              <a:gdLst/>
              <a:ahLst/>
              <a:cxnLst/>
              <a:rect l="l" t="t" r="r" b="b"/>
              <a:pathLst>
                <a:path w="368935" h="405764">
                  <a:moveTo>
                    <a:pt x="0" y="405384"/>
                  </a:moveTo>
                  <a:lnTo>
                    <a:pt x="36880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234" y="5398000"/>
              <a:ext cx="85725" cy="93345"/>
            </a:xfrm>
            <a:custGeom>
              <a:avLst/>
              <a:gdLst/>
              <a:ahLst/>
              <a:cxnLst/>
              <a:rect l="l" t="t" r="r" b="b"/>
              <a:pathLst>
                <a:path w="85725" h="93345">
                  <a:moveTo>
                    <a:pt x="0" y="56273"/>
                  </a:moveTo>
                  <a:lnTo>
                    <a:pt x="85344" y="0"/>
                  </a:lnTo>
                  <a:lnTo>
                    <a:pt x="33693" y="9296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1114" y="4672584"/>
              <a:ext cx="187450" cy="2057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41262" y="4843272"/>
              <a:ext cx="373380" cy="403860"/>
            </a:xfrm>
            <a:custGeom>
              <a:avLst/>
              <a:gdLst/>
              <a:ahLst/>
              <a:cxnLst/>
              <a:rect l="l" t="t" r="r" b="b"/>
              <a:pathLst>
                <a:path w="373379" h="403860">
                  <a:moveTo>
                    <a:pt x="0" y="403859"/>
                  </a:moveTo>
                  <a:lnTo>
                    <a:pt x="37338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12534" y="4861552"/>
              <a:ext cx="83820" cy="93345"/>
            </a:xfrm>
            <a:custGeom>
              <a:avLst/>
              <a:gdLst/>
              <a:ahLst/>
              <a:cxnLst/>
              <a:rect l="l" t="t" r="r" b="b"/>
              <a:pathLst>
                <a:path w="83820" h="93345">
                  <a:moveTo>
                    <a:pt x="0" y="56273"/>
                  </a:moveTo>
                  <a:lnTo>
                    <a:pt x="83820" y="0"/>
                  </a:lnTo>
                  <a:lnTo>
                    <a:pt x="33985" y="92964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514" y="4672584"/>
              <a:ext cx="187450" cy="2057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77966" y="4776216"/>
              <a:ext cx="805180" cy="1905"/>
            </a:xfrm>
            <a:custGeom>
              <a:avLst/>
              <a:gdLst/>
              <a:ahLst/>
              <a:cxnLst/>
              <a:rect l="l" t="t" r="r" b="b"/>
              <a:pathLst>
                <a:path w="805179" h="1904">
                  <a:moveTo>
                    <a:pt x="0" y="0"/>
                  </a:moveTo>
                  <a:lnTo>
                    <a:pt x="804673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2242" y="4750308"/>
              <a:ext cx="97790" cy="53340"/>
            </a:xfrm>
            <a:custGeom>
              <a:avLst/>
              <a:gdLst/>
              <a:ahLst/>
              <a:cxnLst/>
              <a:rect l="l" t="t" r="r" b="b"/>
              <a:pathLst>
                <a:path w="97789" h="53339">
                  <a:moveTo>
                    <a:pt x="0" y="0"/>
                  </a:moveTo>
                  <a:lnTo>
                    <a:pt x="97537" y="26670"/>
                  </a:lnTo>
                  <a:lnTo>
                    <a:pt x="0" y="5334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5602" y="4876800"/>
              <a:ext cx="1905" cy="873760"/>
            </a:xfrm>
            <a:custGeom>
              <a:avLst/>
              <a:gdLst/>
              <a:ahLst/>
              <a:cxnLst/>
              <a:rect l="l" t="t" r="r" b="b"/>
              <a:pathLst>
                <a:path w="1904" h="873760">
                  <a:moveTo>
                    <a:pt x="0" y="0"/>
                  </a:moveTo>
                  <a:lnTo>
                    <a:pt x="1524" y="8732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51218" y="5620512"/>
              <a:ext cx="50800" cy="105410"/>
            </a:xfrm>
            <a:custGeom>
              <a:avLst/>
              <a:gdLst/>
              <a:ahLst/>
              <a:cxnLst/>
              <a:rect l="l" t="t" r="r" b="b"/>
              <a:pathLst>
                <a:path w="50800" h="105410">
                  <a:moveTo>
                    <a:pt x="50291" y="0"/>
                  </a:moveTo>
                  <a:lnTo>
                    <a:pt x="25145" y="105155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066288" y="4672584"/>
            <a:ext cx="1179830" cy="1280160"/>
            <a:chOff x="3066288" y="4672584"/>
            <a:chExt cx="1179830" cy="128016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6888" y="5750052"/>
              <a:ext cx="188974" cy="2026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6288" y="5750052"/>
              <a:ext cx="188974" cy="20269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3740" y="5852160"/>
              <a:ext cx="806450" cy="1905"/>
            </a:xfrm>
            <a:custGeom>
              <a:avLst/>
              <a:gdLst/>
              <a:ahLst/>
              <a:cxnLst/>
              <a:rect l="l" t="t" r="r" b="b"/>
              <a:pathLst>
                <a:path w="806450" h="1904">
                  <a:moveTo>
                    <a:pt x="806196" y="0"/>
                  </a:moveTo>
                  <a:lnTo>
                    <a:pt x="0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6600" y="5824728"/>
              <a:ext cx="99060" cy="53340"/>
            </a:xfrm>
            <a:custGeom>
              <a:avLst/>
              <a:gdLst/>
              <a:ahLst/>
              <a:cxnLst/>
              <a:rect l="l" t="t" r="r" b="b"/>
              <a:pathLst>
                <a:path w="99060" h="53339">
                  <a:moveTo>
                    <a:pt x="99060" y="53341"/>
                  </a:moveTo>
                  <a:lnTo>
                    <a:pt x="0" y="26670"/>
                  </a:lnTo>
                  <a:lnTo>
                    <a:pt x="9906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3112" y="5212080"/>
              <a:ext cx="187450" cy="2026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23260" y="5379720"/>
              <a:ext cx="370840" cy="405765"/>
            </a:xfrm>
            <a:custGeom>
              <a:avLst/>
              <a:gdLst/>
              <a:ahLst/>
              <a:cxnLst/>
              <a:rect l="l" t="t" r="r" b="b"/>
              <a:pathLst>
                <a:path w="370839" h="405764">
                  <a:moveTo>
                    <a:pt x="0" y="405384"/>
                  </a:moveTo>
                  <a:lnTo>
                    <a:pt x="370333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3008" y="5398000"/>
              <a:ext cx="85725" cy="93345"/>
            </a:xfrm>
            <a:custGeom>
              <a:avLst/>
              <a:gdLst/>
              <a:ahLst/>
              <a:cxnLst/>
              <a:rect l="l" t="t" r="r" b="b"/>
              <a:pathLst>
                <a:path w="85725" h="93345">
                  <a:moveTo>
                    <a:pt x="0" y="56273"/>
                  </a:moveTo>
                  <a:lnTo>
                    <a:pt x="85344" y="0"/>
                  </a:lnTo>
                  <a:lnTo>
                    <a:pt x="33693" y="9296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6888" y="4672584"/>
              <a:ext cx="188974" cy="20573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720084" y="4843272"/>
              <a:ext cx="368935" cy="403860"/>
            </a:xfrm>
            <a:custGeom>
              <a:avLst/>
              <a:gdLst/>
              <a:ahLst/>
              <a:cxnLst/>
              <a:rect l="l" t="t" r="r" b="b"/>
              <a:pathLst>
                <a:path w="368935" h="403860">
                  <a:moveTo>
                    <a:pt x="0" y="403859"/>
                  </a:moveTo>
                  <a:lnTo>
                    <a:pt x="36880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86784" y="4861552"/>
              <a:ext cx="86995" cy="93345"/>
            </a:xfrm>
            <a:custGeom>
              <a:avLst/>
              <a:gdLst/>
              <a:ahLst/>
              <a:cxnLst/>
              <a:rect l="l" t="t" r="r" b="b"/>
              <a:pathLst>
                <a:path w="86995" h="93345">
                  <a:moveTo>
                    <a:pt x="0" y="56273"/>
                  </a:moveTo>
                  <a:lnTo>
                    <a:pt x="86868" y="0"/>
                  </a:lnTo>
                  <a:lnTo>
                    <a:pt x="36576" y="9296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6288" y="4672584"/>
              <a:ext cx="188974" cy="2057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60776" y="4876800"/>
              <a:ext cx="1905" cy="873760"/>
            </a:xfrm>
            <a:custGeom>
              <a:avLst/>
              <a:gdLst/>
              <a:ahLst/>
              <a:cxnLst/>
              <a:rect l="l" t="t" r="r" b="b"/>
              <a:pathLst>
                <a:path w="1905" h="873760">
                  <a:moveTo>
                    <a:pt x="0" y="873252"/>
                  </a:moveTo>
                  <a:lnTo>
                    <a:pt x="152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6392" y="4899660"/>
              <a:ext cx="48895" cy="108585"/>
            </a:xfrm>
            <a:custGeom>
              <a:avLst/>
              <a:gdLst/>
              <a:ahLst/>
              <a:cxnLst/>
              <a:rect l="l" t="t" r="r" b="b"/>
              <a:pathLst>
                <a:path w="48894" h="108585">
                  <a:moveTo>
                    <a:pt x="0" y="108204"/>
                  </a:moveTo>
                  <a:lnTo>
                    <a:pt x="25539" y="0"/>
                  </a:lnTo>
                  <a:lnTo>
                    <a:pt x="48769" y="10820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3740" y="4776216"/>
              <a:ext cx="806450" cy="1905"/>
            </a:xfrm>
            <a:custGeom>
              <a:avLst/>
              <a:gdLst/>
              <a:ahLst/>
              <a:cxnLst/>
              <a:rect l="l" t="t" r="r" b="b"/>
              <a:pathLst>
                <a:path w="806450" h="1904">
                  <a:moveTo>
                    <a:pt x="0" y="0"/>
                  </a:moveTo>
                  <a:lnTo>
                    <a:pt x="806196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8016" y="4750308"/>
              <a:ext cx="99060" cy="53340"/>
            </a:xfrm>
            <a:custGeom>
              <a:avLst/>
              <a:gdLst/>
              <a:ahLst/>
              <a:cxnLst/>
              <a:rect l="l" t="t" r="r" b="b"/>
              <a:pathLst>
                <a:path w="99060" h="53339">
                  <a:moveTo>
                    <a:pt x="0" y="0"/>
                  </a:moveTo>
                  <a:lnTo>
                    <a:pt x="99060" y="26670"/>
                  </a:lnTo>
                  <a:lnTo>
                    <a:pt x="0" y="5334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52900" y="4876800"/>
              <a:ext cx="1905" cy="873760"/>
            </a:xfrm>
            <a:custGeom>
              <a:avLst/>
              <a:gdLst/>
              <a:ahLst/>
              <a:cxnLst/>
              <a:rect l="l" t="t" r="r" b="b"/>
              <a:pathLst>
                <a:path w="1904" h="873760">
                  <a:moveTo>
                    <a:pt x="0" y="0"/>
                  </a:moveTo>
                  <a:lnTo>
                    <a:pt x="1524" y="8732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26990" y="5620512"/>
              <a:ext cx="50800" cy="105410"/>
            </a:xfrm>
            <a:custGeom>
              <a:avLst/>
              <a:gdLst/>
              <a:ahLst/>
              <a:cxnLst/>
              <a:rect l="l" t="t" r="r" b="b"/>
              <a:pathLst>
                <a:path w="50800" h="105410">
                  <a:moveTo>
                    <a:pt x="50291" y="0"/>
                  </a:moveTo>
                  <a:lnTo>
                    <a:pt x="25145" y="105155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61432" y="6205721"/>
            <a:ext cx="121918" cy="11126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8728" y="6205721"/>
            <a:ext cx="114298" cy="111261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10" dirty="0"/>
              <a:t> </a:t>
            </a:r>
            <a:r>
              <a:rPr dirty="0"/>
              <a:t>4</a:t>
            </a:r>
            <a:r>
              <a:rPr spc="19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204912" y="2119312"/>
            <a:ext cx="6581775" cy="1691005"/>
            <a:chOff x="1204912" y="2119312"/>
            <a:chExt cx="6581775" cy="1691005"/>
          </a:xfrm>
        </p:grpSpPr>
        <p:sp>
          <p:nvSpPr>
            <p:cNvPr id="4" name="object 4"/>
            <p:cNvSpPr/>
            <p:nvPr/>
          </p:nvSpPr>
          <p:spPr>
            <a:xfrm>
              <a:off x="2209800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200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4899" y="2119312"/>
              <a:ext cx="1710689" cy="457200"/>
            </a:xfrm>
            <a:custGeom>
              <a:avLst/>
              <a:gdLst/>
              <a:ahLst/>
              <a:cxnLst/>
              <a:rect l="l" t="t" r="r" b="b"/>
              <a:pathLst>
                <a:path w="1710689" h="457200">
                  <a:moveTo>
                    <a:pt x="91186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1860" y="457200"/>
                  </a:lnTo>
                  <a:lnTo>
                    <a:pt x="911860" y="0"/>
                  </a:lnTo>
                  <a:close/>
                </a:path>
                <a:path w="1710689" h="457200">
                  <a:moveTo>
                    <a:pt x="1710690" y="0"/>
                  </a:moveTo>
                  <a:lnTo>
                    <a:pt x="911872" y="0"/>
                  </a:lnTo>
                  <a:lnTo>
                    <a:pt x="911872" y="457200"/>
                  </a:lnTo>
                  <a:lnTo>
                    <a:pt x="1710690" y="457200"/>
                  </a:lnTo>
                  <a:lnTo>
                    <a:pt x="171069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1800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5601" y="2119312"/>
              <a:ext cx="1376680" cy="457200"/>
            </a:xfrm>
            <a:custGeom>
              <a:avLst/>
              <a:gdLst/>
              <a:ahLst/>
              <a:cxnLst/>
              <a:rect l="l" t="t" r="r" b="b"/>
              <a:pathLst>
                <a:path w="1376679" h="457200">
                  <a:moveTo>
                    <a:pt x="13766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76680" y="457200"/>
                  </a:lnTo>
                  <a:lnTo>
                    <a:pt x="137668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5799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2281" y="2119312"/>
              <a:ext cx="927735" cy="457200"/>
            </a:xfrm>
            <a:custGeom>
              <a:avLst/>
              <a:gdLst/>
              <a:ahLst/>
              <a:cxnLst/>
              <a:rect l="l" t="t" r="r" b="b"/>
              <a:pathLst>
                <a:path w="927735" h="457200">
                  <a:moveTo>
                    <a:pt x="927733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27733" y="457200"/>
                  </a:lnTo>
                  <a:lnTo>
                    <a:pt x="92773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3999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0015" y="2119312"/>
              <a:ext cx="932815" cy="457200"/>
            </a:xfrm>
            <a:custGeom>
              <a:avLst/>
              <a:gdLst/>
              <a:ahLst/>
              <a:cxnLst/>
              <a:rect l="l" t="t" r="r" b="b"/>
              <a:pathLst>
                <a:path w="932814" h="457200">
                  <a:moveTo>
                    <a:pt x="932813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32813" y="457200"/>
                  </a:lnTo>
                  <a:lnTo>
                    <a:pt x="93281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4599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0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4899" y="2119312"/>
              <a:ext cx="6581775" cy="1661795"/>
            </a:xfrm>
            <a:custGeom>
              <a:avLst/>
              <a:gdLst/>
              <a:ahLst/>
              <a:cxnLst/>
              <a:rect l="l" t="t" r="r" b="b"/>
              <a:pathLst>
                <a:path w="6581775" h="1661795">
                  <a:moveTo>
                    <a:pt x="911860" y="457200"/>
                  </a:moveTo>
                  <a:lnTo>
                    <a:pt x="0" y="457200"/>
                  </a:lnTo>
                  <a:lnTo>
                    <a:pt x="0" y="777875"/>
                  </a:lnTo>
                  <a:lnTo>
                    <a:pt x="0" y="1082675"/>
                  </a:lnTo>
                  <a:lnTo>
                    <a:pt x="0" y="1387475"/>
                  </a:lnTo>
                  <a:lnTo>
                    <a:pt x="0" y="1661795"/>
                  </a:lnTo>
                  <a:lnTo>
                    <a:pt x="911860" y="1661795"/>
                  </a:lnTo>
                  <a:lnTo>
                    <a:pt x="911860" y="1387475"/>
                  </a:lnTo>
                  <a:lnTo>
                    <a:pt x="911860" y="1082675"/>
                  </a:lnTo>
                  <a:lnTo>
                    <a:pt x="911860" y="777875"/>
                  </a:lnTo>
                  <a:lnTo>
                    <a:pt x="911860" y="457200"/>
                  </a:lnTo>
                  <a:close/>
                </a:path>
                <a:path w="6581775" h="1661795">
                  <a:moveTo>
                    <a:pt x="6581775" y="0"/>
                  </a:moveTo>
                  <a:lnTo>
                    <a:pt x="4947920" y="0"/>
                  </a:lnTo>
                  <a:lnTo>
                    <a:pt x="4947920" y="457200"/>
                  </a:lnTo>
                  <a:lnTo>
                    <a:pt x="4015105" y="457200"/>
                  </a:lnTo>
                  <a:lnTo>
                    <a:pt x="3087370" y="457200"/>
                  </a:lnTo>
                  <a:lnTo>
                    <a:pt x="1710690" y="457200"/>
                  </a:lnTo>
                  <a:lnTo>
                    <a:pt x="911872" y="457200"/>
                  </a:lnTo>
                  <a:lnTo>
                    <a:pt x="911872" y="777875"/>
                  </a:lnTo>
                  <a:lnTo>
                    <a:pt x="911872" y="1082675"/>
                  </a:lnTo>
                  <a:lnTo>
                    <a:pt x="911872" y="1387475"/>
                  </a:lnTo>
                  <a:lnTo>
                    <a:pt x="911872" y="1661795"/>
                  </a:lnTo>
                  <a:lnTo>
                    <a:pt x="1710690" y="1661795"/>
                  </a:lnTo>
                  <a:lnTo>
                    <a:pt x="3087370" y="1661795"/>
                  </a:lnTo>
                  <a:lnTo>
                    <a:pt x="4015105" y="1661795"/>
                  </a:lnTo>
                  <a:lnTo>
                    <a:pt x="4947920" y="1661795"/>
                  </a:lnTo>
                  <a:lnTo>
                    <a:pt x="6581775" y="1661795"/>
                  </a:lnTo>
                  <a:lnTo>
                    <a:pt x="6581775" y="1387475"/>
                  </a:lnTo>
                  <a:lnTo>
                    <a:pt x="6581775" y="1082675"/>
                  </a:lnTo>
                  <a:lnTo>
                    <a:pt x="6581775" y="777875"/>
                  </a:lnTo>
                  <a:lnTo>
                    <a:pt x="6581775" y="457200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04912" y="2119312"/>
          <a:ext cx="6583043" cy="166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baseline="20833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200" spc="127" baseline="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request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marR="257810">
                        <a:lnSpc>
                          <a:spcPts val="1390"/>
                        </a:lnSpc>
                        <a:spcBef>
                          <a:spcPts val="4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Retry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interval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Resource(s)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A,B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B,A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76605" y="3898900"/>
            <a:ext cx="7840345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Table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consisting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four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processes.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30835" indent="-254635">
              <a:lnSpc>
                <a:spcPct val="100000"/>
              </a:lnSpc>
              <a:spcBef>
                <a:spcPts val="1030"/>
              </a:spcBef>
              <a:buAutoNum type="arabicPeriod" startAt="4"/>
              <a:tabLst>
                <a:tab pos="330835" algn="l"/>
              </a:tabLst>
            </a:pP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(with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time)</a:t>
            </a:r>
            <a:endParaRPr sz="2000">
              <a:latin typeface="Times New Roman"/>
              <a:cs typeface="Times New Roman"/>
            </a:endParaRPr>
          </a:p>
          <a:p>
            <a:pPr marL="732155" lvl="1" indent="-198120">
              <a:lnSpc>
                <a:spcPct val="100000"/>
              </a:lnSpc>
              <a:spcBef>
                <a:spcPts val="140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732155" algn="l"/>
              </a:tabLst>
            </a:pPr>
            <a:r>
              <a:rPr sz="1800" dirty="0">
                <a:latin typeface="Times New Roman"/>
                <a:cs typeface="Times New Roman"/>
              </a:rPr>
              <a:t>Task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13888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baseline="-13888" dirty="0">
                <a:latin typeface="Times New Roman"/>
                <a:cs typeface="Times New Roman"/>
              </a:rPr>
              <a:t>1</a:t>
            </a:r>
            <a:r>
              <a:rPr sz="1800" spc="187" baseline="-1388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13888" dirty="0">
                <a:latin typeface="Times New Roman"/>
                <a:cs typeface="Times New Roman"/>
              </a:rPr>
              <a:t>1</a:t>
            </a:r>
            <a:r>
              <a:rPr sz="1800" spc="187" baseline="-1388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 marL="706120" lvl="1" indent="-172720">
              <a:lnSpc>
                <a:spcPct val="100000"/>
              </a:lnSpc>
              <a:spcBef>
                <a:spcPts val="1150"/>
              </a:spcBef>
              <a:buClr>
                <a:srgbClr val="9A0000"/>
              </a:buClr>
              <a:buSzPct val="66666"/>
              <a:buFont typeface="Arial"/>
              <a:buChar char="■"/>
              <a:tabLst>
                <a:tab pos="706120" algn="l"/>
              </a:tabLst>
            </a:pPr>
            <a:r>
              <a:rPr sz="1800" dirty="0">
                <a:latin typeface="Times New Roman"/>
                <a:cs typeface="Times New Roman"/>
              </a:rPr>
              <a:t>Task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13888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baseline="-13888" dirty="0">
                <a:latin typeface="Times New Roman"/>
                <a:cs typeface="Times New Roman"/>
              </a:rPr>
              <a:t>2</a:t>
            </a:r>
            <a:r>
              <a:rPr sz="1800" spc="187" baseline="-1388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13888" dirty="0">
                <a:latin typeface="Times New Roman"/>
                <a:cs typeface="Times New Roman"/>
              </a:rPr>
              <a:t>2</a:t>
            </a:r>
            <a:r>
              <a:rPr sz="1800" spc="187" baseline="-1388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14</a:t>
            </a:r>
            <a:endParaRPr sz="1800">
              <a:latin typeface="Times New Roman"/>
              <a:cs typeface="Times New Roman"/>
            </a:endParaRPr>
          </a:p>
          <a:p>
            <a:pPr marL="76200" marR="43180">
              <a:lnSpc>
                <a:spcPct val="100000"/>
              </a:lnSpc>
              <a:spcBef>
                <a:spcPts val="1120"/>
              </a:spcBef>
            </a:pPr>
            <a:r>
              <a:rPr sz="2000" dirty="0">
                <a:latin typeface="Times New Roman"/>
                <a:cs typeface="Times New Roman"/>
              </a:rPr>
              <a:t>(a)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utilization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Liu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Layland's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upper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bound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priority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What </a:t>
            </a:r>
            <a:r>
              <a:rPr sz="2000" dirty="0">
                <a:latin typeface="Times New Roman"/>
                <a:cs typeface="Times New Roman"/>
              </a:rPr>
              <a:t>conclusion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derive?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Extension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117" y="1913635"/>
            <a:ext cx="7847330" cy="1574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6400" marR="68580" indent="-342900" algn="just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acknowledgement when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j</a:t>
            </a:r>
            <a:r>
              <a:rPr sz="2400" i="1" spc="209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i</a:t>
            </a:r>
            <a:r>
              <a:rPr sz="2400" i="1" spc="21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own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timestamp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's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request.</a:t>
            </a:r>
            <a:endParaRPr sz="2400">
              <a:latin typeface="Times New Roman"/>
              <a:cs typeface="Times New Roman"/>
            </a:endParaRPr>
          </a:p>
          <a:p>
            <a:pPr marL="407034" indent="-342900" algn="just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7034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Extended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Lamport’s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9298" y="3991354"/>
            <a:ext cx="5866130" cy="1908175"/>
            <a:chOff x="2019298" y="3991354"/>
            <a:chExt cx="5866130" cy="1908175"/>
          </a:xfrm>
        </p:grpSpPr>
        <p:sp>
          <p:nvSpPr>
            <p:cNvPr id="5" name="object 5"/>
            <p:cNvSpPr/>
            <p:nvPr/>
          </p:nvSpPr>
          <p:spPr>
            <a:xfrm>
              <a:off x="2024632" y="4011928"/>
              <a:ext cx="5774690" cy="1905"/>
            </a:xfrm>
            <a:custGeom>
              <a:avLst/>
              <a:gdLst/>
              <a:ahLst/>
              <a:cxnLst/>
              <a:rect l="l" t="t" r="r" b="b"/>
              <a:pathLst>
                <a:path w="5774690" h="1904">
                  <a:moveTo>
                    <a:pt x="0" y="0"/>
                  </a:moveTo>
                  <a:lnTo>
                    <a:pt x="57744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6929" y="5892544"/>
              <a:ext cx="5773420" cy="1905"/>
            </a:xfrm>
            <a:custGeom>
              <a:avLst/>
              <a:gdLst/>
              <a:ahLst/>
              <a:cxnLst/>
              <a:rect l="l" t="t" r="r" b="b"/>
              <a:pathLst>
                <a:path w="5773420" h="1904">
                  <a:moveTo>
                    <a:pt x="0" y="0"/>
                  </a:moveTo>
                  <a:lnTo>
                    <a:pt x="5772912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4632" y="4952238"/>
              <a:ext cx="5774690" cy="1905"/>
            </a:xfrm>
            <a:custGeom>
              <a:avLst/>
              <a:gdLst/>
              <a:ahLst/>
              <a:cxnLst/>
              <a:rect l="l" t="t" r="r" b="b"/>
              <a:pathLst>
                <a:path w="5774690" h="1904">
                  <a:moveTo>
                    <a:pt x="0" y="0"/>
                  </a:moveTo>
                  <a:lnTo>
                    <a:pt x="57744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196" y="4011928"/>
              <a:ext cx="1042669" cy="1880870"/>
            </a:xfrm>
            <a:custGeom>
              <a:avLst/>
              <a:gdLst/>
              <a:ahLst/>
              <a:cxnLst/>
              <a:rect l="l" t="t" r="r" b="b"/>
              <a:pathLst>
                <a:path w="1042670" h="1880870">
                  <a:moveTo>
                    <a:pt x="0" y="0"/>
                  </a:moveTo>
                  <a:lnTo>
                    <a:pt x="1042415" y="1880616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2976" y="5698997"/>
              <a:ext cx="116205" cy="163195"/>
            </a:xfrm>
            <a:custGeom>
              <a:avLst/>
              <a:gdLst/>
              <a:ahLst/>
              <a:cxnLst/>
              <a:rect l="l" t="t" r="r" b="b"/>
              <a:pathLst>
                <a:path w="116204" h="163195">
                  <a:moveTo>
                    <a:pt x="73355" y="0"/>
                  </a:moveTo>
                  <a:lnTo>
                    <a:pt x="115825" y="163067"/>
                  </a:lnTo>
                  <a:lnTo>
                    <a:pt x="0" y="3792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46196" y="4011928"/>
              <a:ext cx="1362710" cy="940435"/>
            </a:xfrm>
            <a:custGeom>
              <a:avLst/>
              <a:gdLst/>
              <a:ahLst/>
              <a:cxnLst/>
              <a:rect l="l" t="t" r="r" b="b"/>
              <a:pathLst>
                <a:path w="1362710" h="940435">
                  <a:moveTo>
                    <a:pt x="0" y="0"/>
                  </a:moveTo>
                  <a:lnTo>
                    <a:pt x="1362456" y="94030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9675" y="4804408"/>
              <a:ext cx="160020" cy="123825"/>
            </a:xfrm>
            <a:custGeom>
              <a:avLst/>
              <a:gdLst/>
              <a:ahLst/>
              <a:cxnLst/>
              <a:rect l="l" t="t" r="r" b="b"/>
              <a:pathLst>
                <a:path w="160020" h="123825">
                  <a:moveTo>
                    <a:pt x="46837" y="0"/>
                  </a:moveTo>
                  <a:lnTo>
                    <a:pt x="160019" y="123444"/>
                  </a:lnTo>
                  <a:lnTo>
                    <a:pt x="0" y="6358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5465" y="4011928"/>
              <a:ext cx="1123315" cy="940435"/>
            </a:xfrm>
            <a:custGeom>
              <a:avLst/>
              <a:gdLst/>
              <a:ahLst/>
              <a:cxnLst/>
              <a:rect l="l" t="t" r="r" b="b"/>
              <a:pathLst>
                <a:path w="1123314" h="940435">
                  <a:moveTo>
                    <a:pt x="0" y="940308"/>
                  </a:moveTo>
                  <a:lnTo>
                    <a:pt x="1123189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8821" y="4034792"/>
              <a:ext cx="151130" cy="135890"/>
            </a:xfrm>
            <a:custGeom>
              <a:avLst/>
              <a:gdLst/>
              <a:ahLst/>
              <a:cxnLst/>
              <a:rect l="l" t="t" r="r" b="b"/>
              <a:pathLst>
                <a:path w="151129" h="135889">
                  <a:moveTo>
                    <a:pt x="0" y="75349"/>
                  </a:moveTo>
                  <a:lnTo>
                    <a:pt x="150877" y="0"/>
                  </a:lnTo>
                  <a:lnTo>
                    <a:pt x="54165" y="13563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85465" y="4952238"/>
              <a:ext cx="1765300" cy="940435"/>
            </a:xfrm>
            <a:custGeom>
              <a:avLst/>
              <a:gdLst/>
              <a:ahLst/>
              <a:cxnLst/>
              <a:rect l="l" t="t" r="r" b="b"/>
              <a:pathLst>
                <a:path w="1765300" h="940435">
                  <a:moveTo>
                    <a:pt x="0" y="0"/>
                  </a:moveTo>
                  <a:lnTo>
                    <a:pt x="1764792" y="94030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9088" y="5763004"/>
              <a:ext cx="166370" cy="113030"/>
            </a:xfrm>
            <a:custGeom>
              <a:avLst/>
              <a:gdLst/>
              <a:ahLst/>
              <a:cxnLst/>
              <a:rect l="l" t="t" r="r" b="b"/>
              <a:pathLst>
                <a:path w="166370" h="113029">
                  <a:moveTo>
                    <a:pt x="42494" y="0"/>
                  </a:moveTo>
                  <a:lnTo>
                    <a:pt x="166116" y="112777"/>
                  </a:lnTo>
                  <a:lnTo>
                    <a:pt x="0" y="714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8653" y="4011928"/>
              <a:ext cx="394970" cy="916305"/>
            </a:xfrm>
            <a:custGeom>
              <a:avLst/>
              <a:gdLst/>
              <a:ahLst/>
              <a:cxnLst/>
              <a:rect l="l" t="t" r="r" b="b"/>
              <a:pathLst>
                <a:path w="394970" h="916304">
                  <a:moveTo>
                    <a:pt x="0" y="0"/>
                  </a:moveTo>
                  <a:lnTo>
                    <a:pt x="34823" y="82918"/>
                  </a:lnTo>
                </a:path>
                <a:path w="394970" h="916304">
                  <a:moveTo>
                    <a:pt x="69659" y="165849"/>
                  </a:moveTo>
                  <a:lnTo>
                    <a:pt x="108356" y="248767"/>
                  </a:lnTo>
                </a:path>
                <a:path w="394970" h="916304">
                  <a:moveTo>
                    <a:pt x="143179" y="331698"/>
                  </a:moveTo>
                  <a:lnTo>
                    <a:pt x="178003" y="414616"/>
                  </a:lnTo>
                </a:path>
                <a:path w="394970" h="916304">
                  <a:moveTo>
                    <a:pt x="212839" y="497535"/>
                  </a:moveTo>
                  <a:lnTo>
                    <a:pt x="251536" y="584225"/>
                  </a:lnTo>
                </a:path>
                <a:path w="394970" h="916304">
                  <a:moveTo>
                    <a:pt x="286359" y="667156"/>
                  </a:moveTo>
                  <a:lnTo>
                    <a:pt x="321195" y="750074"/>
                  </a:lnTo>
                </a:path>
                <a:path w="394970" h="916304">
                  <a:moveTo>
                    <a:pt x="356019" y="833005"/>
                  </a:moveTo>
                  <a:lnTo>
                    <a:pt x="394716" y="91592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95165" y="4752592"/>
              <a:ext cx="99060" cy="165100"/>
            </a:xfrm>
            <a:custGeom>
              <a:avLst/>
              <a:gdLst/>
              <a:ahLst/>
              <a:cxnLst/>
              <a:rect l="l" t="t" r="r" b="b"/>
              <a:pathLst>
                <a:path w="99060" h="165100">
                  <a:moveTo>
                    <a:pt x="76200" y="0"/>
                  </a:moveTo>
                  <a:lnTo>
                    <a:pt x="99060" y="164591"/>
                  </a:lnTo>
                  <a:lnTo>
                    <a:pt x="0" y="2992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6469" y="4027168"/>
              <a:ext cx="451484" cy="887094"/>
            </a:xfrm>
            <a:custGeom>
              <a:avLst/>
              <a:gdLst/>
              <a:ahLst/>
              <a:cxnLst/>
              <a:rect l="l" t="t" r="r" b="b"/>
              <a:pathLst>
                <a:path w="451485" h="887095">
                  <a:moveTo>
                    <a:pt x="0" y="0"/>
                  </a:moveTo>
                  <a:lnTo>
                    <a:pt x="7707" y="18871"/>
                  </a:lnTo>
                </a:path>
                <a:path w="451485" h="887095">
                  <a:moveTo>
                    <a:pt x="38556" y="79259"/>
                  </a:moveTo>
                  <a:lnTo>
                    <a:pt x="50125" y="98131"/>
                  </a:lnTo>
                </a:path>
                <a:path w="451485" h="887095">
                  <a:moveTo>
                    <a:pt x="80961" y="158520"/>
                  </a:moveTo>
                  <a:lnTo>
                    <a:pt x="88683" y="177392"/>
                  </a:lnTo>
                </a:path>
                <a:path w="451485" h="887095">
                  <a:moveTo>
                    <a:pt x="119518" y="237781"/>
                  </a:moveTo>
                  <a:lnTo>
                    <a:pt x="127227" y="256653"/>
                  </a:lnTo>
                </a:path>
                <a:path w="451485" h="887095">
                  <a:moveTo>
                    <a:pt x="161936" y="317041"/>
                  </a:moveTo>
                  <a:lnTo>
                    <a:pt x="169645" y="335913"/>
                  </a:lnTo>
                </a:path>
                <a:path w="451485" h="887095">
                  <a:moveTo>
                    <a:pt x="200493" y="396302"/>
                  </a:moveTo>
                  <a:lnTo>
                    <a:pt x="208202" y="415174"/>
                  </a:lnTo>
                </a:path>
                <a:path w="451485" h="887095">
                  <a:moveTo>
                    <a:pt x="239051" y="475563"/>
                  </a:moveTo>
                  <a:lnTo>
                    <a:pt x="250608" y="494435"/>
                  </a:lnTo>
                </a:path>
                <a:path w="451485" h="887095">
                  <a:moveTo>
                    <a:pt x="281456" y="554823"/>
                  </a:moveTo>
                  <a:lnTo>
                    <a:pt x="289165" y="573696"/>
                  </a:lnTo>
                </a:path>
                <a:path w="451485" h="887095">
                  <a:moveTo>
                    <a:pt x="320013" y="634084"/>
                  </a:moveTo>
                  <a:lnTo>
                    <a:pt x="331583" y="652956"/>
                  </a:lnTo>
                </a:path>
                <a:path w="451485" h="887095">
                  <a:moveTo>
                    <a:pt x="362418" y="713345"/>
                  </a:moveTo>
                  <a:lnTo>
                    <a:pt x="370140" y="732217"/>
                  </a:lnTo>
                </a:path>
                <a:path w="451485" h="887095">
                  <a:moveTo>
                    <a:pt x="400976" y="792605"/>
                  </a:moveTo>
                  <a:lnTo>
                    <a:pt x="412545" y="811478"/>
                  </a:lnTo>
                </a:path>
                <a:path w="451485" h="887095">
                  <a:moveTo>
                    <a:pt x="443394" y="871866"/>
                  </a:moveTo>
                  <a:lnTo>
                    <a:pt x="451103" y="88696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86327" y="4755640"/>
              <a:ext cx="111760" cy="161925"/>
            </a:xfrm>
            <a:custGeom>
              <a:avLst/>
              <a:gdLst/>
              <a:ahLst/>
              <a:cxnLst/>
              <a:rect l="l" t="t" r="r" b="b"/>
              <a:pathLst>
                <a:path w="111760" h="161925">
                  <a:moveTo>
                    <a:pt x="76720" y="0"/>
                  </a:moveTo>
                  <a:lnTo>
                    <a:pt x="111251" y="161543"/>
                  </a:lnTo>
                  <a:lnTo>
                    <a:pt x="0" y="3756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3216" y="4011928"/>
              <a:ext cx="821690" cy="0"/>
            </a:xfrm>
            <a:custGeom>
              <a:avLst/>
              <a:gdLst/>
              <a:ahLst/>
              <a:cxnLst/>
              <a:rect l="l" t="t" r="r" b="b"/>
              <a:pathLst>
                <a:path w="821689">
                  <a:moveTo>
                    <a:pt x="0" y="0"/>
                  </a:moveTo>
                  <a:lnTo>
                    <a:pt x="23139" y="0"/>
                  </a:lnTo>
                </a:path>
                <a:path w="821689">
                  <a:moveTo>
                    <a:pt x="161975" y="0"/>
                  </a:moveTo>
                  <a:lnTo>
                    <a:pt x="181254" y="0"/>
                  </a:lnTo>
                </a:path>
                <a:path w="821689">
                  <a:moveTo>
                    <a:pt x="320090" y="0"/>
                  </a:moveTo>
                  <a:lnTo>
                    <a:pt x="343230" y="0"/>
                  </a:lnTo>
                </a:path>
                <a:path w="821689">
                  <a:moveTo>
                    <a:pt x="482066" y="0"/>
                  </a:moveTo>
                  <a:lnTo>
                    <a:pt x="501345" y="0"/>
                  </a:lnTo>
                </a:path>
                <a:path w="821689">
                  <a:moveTo>
                    <a:pt x="640181" y="0"/>
                  </a:moveTo>
                  <a:lnTo>
                    <a:pt x="659460" y="0"/>
                  </a:lnTo>
                </a:path>
                <a:path w="821689">
                  <a:moveTo>
                    <a:pt x="798297" y="0"/>
                  </a:moveTo>
                  <a:lnTo>
                    <a:pt x="821437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3404" y="4011928"/>
              <a:ext cx="879475" cy="1905"/>
            </a:xfrm>
            <a:custGeom>
              <a:avLst/>
              <a:gdLst/>
              <a:ahLst/>
              <a:cxnLst/>
              <a:rect l="l" t="t" r="r" b="b"/>
              <a:pathLst>
                <a:path w="879475" h="1904">
                  <a:moveTo>
                    <a:pt x="0" y="0"/>
                  </a:moveTo>
                  <a:lnTo>
                    <a:pt x="879347" y="1524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15860" y="4952238"/>
              <a:ext cx="962025" cy="1905"/>
            </a:xfrm>
            <a:custGeom>
              <a:avLst/>
              <a:gdLst/>
              <a:ahLst/>
              <a:cxnLst/>
              <a:rect l="l" t="t" r="r" b="b"/>
              <a:pathLst>
                <a:path w="962025" h="1904">
                  <a:moveTo>
                    <a:pt x="0" y="0"/>
                  </a:moveTo>
                  <a:lnTo>
                    <a:pt x="961644" y="1524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37325" y="4031740"/>
              <a:ext cx="317500" cy="1847214"/>
            </a:xfrm>
            <a:custGeom>
              <a:avLst/>
              <a:gdLst/>
              <a:ahLst/>
              <a:cxnLst/>
              <a:rect l="l" t="t" r="r" b="b"/>
              <a:pathLst>
                <a:path w="317500" h="1847214">
                  <a:moveTo>
                    <a:pt x="0" y="0"/>
                  </a:moveTo>
                  <a:lnTo>
                    <a:pt x="3860" y="18846"/>
                  </a:lnTo>
                </a:path>
                <a:path w="317500" h="1847214">
                  <a:moveTo>
                    <a:pt x="15468" y="86702"/>
                  </a:moveTo>
                  <a:lnTo>
                    <a:pt x="19329" y="105549"/>
                  </a:lnTo>
                </a:path>
                <a:path w="317500" h="1847214">
                  <a:moveTo>
                    <a:pt x="30924" y="173405"/>
                  </a:moveTo>
                  <a:lnTo>
                    <a:pt x="34798" y="192252"/>
                  </a:lnTo>
                </a:path>
                <a:path w="317500" h="1847214">
                  <a:moveTo>
                    <a:pt x="46393" y="260095"/>
                  </a:moveTo>
                  <a:lnTo>
                    <a:pt x="50253" y="278942"/>
                  </a:lnTo>
                </a:path>
                <a:path w="317500" h="1847214">
                  <a:moveTo>
                    <a:pt x="61849" y="346798"/>
                  </a:moveTo>
                  <a:lnTo>
                    <a:pt x="61849" y="365645"/>
                  </a:lnTo>
                </a:path>
                <a:path w="317500" h="1847214">
                  <a:moveTo>
                    <a:pt x="73444" y="433501"/>
                  </a:moveTo>
                  <a:lnTo>
                    <a:pt x="77317" y="456120"/>
                  </a:lnTo>
                </a:path>
                <a:path w="317500" h="1847214">
                  <a:moveTo>
                    <a:pt x="88912" y="520204"/>
                  </a:moveTo>
                  <a:lnTo>
                    <a:pt x="92773" y="542823"/>
                  </a:lnTo>
                </a:path>
                <a:path w="317500" h="1847214">
                  <a:moveTo>
                    <a:pt x="104381" y="606894"/>
                  </a:moveTo>
                  <a:lnTo>
                    <a:pt x="108242" y="629513"/>
                  </a:lnTo>
                </a:path>
                <a:path w="317500" h="1847214">
                  <a:moveTo>
                    <a:pt x="119837" y="693597"/>
                  </a:moveTo>
                  <a:lnTo>
                    <a:pt x="123698" y="716216"/>
                  </a:lnTo>
                </a:path>
                <a:path w="317500" h="1847214">
                  <a:moveTo>
                    <a:pt x="135305" y="784072"/>
                  </a:moveTo>
                  <a:lnTo>
                    <a:pt x="139166" y="802919"/>
                  </a:lnTo>
                </a:path>
                <a:path w="317500" h="1847214">
                  <a:moveTo>
                    <a:pt x="150761" y="870775"/>
                  </a:moveTo>
                  <a:lnTo>
                    <a:pt x="154635" y="889622"/>
                  </a:lnTo>
                </a:path>
                <a:path w="317500" h="1847214">
                  <a:moveTo>
                    <a:pt x="162356" y="957465"/>
                  </a:moveTo>
                  <a:lnTo>
                    <a:pt x="166230" y="976312"/>
                  </a:lnTo>
                </a:path>
                <a:path w="317500" h="1847214">
                  <a:moveTo>
                    <a:pt x="177825" y="1044168"/>
                  </a:moveTo>
                  <a:lnTo>
                    <a:pt x="181686" y="1063015"/>
                  </a:lnTo>
                </a:path>
                <a:path w="317500" h="1847214">
                  <a:moveTo>
                    <a:pt x="193294" y="1130871"/>
                  </a:moveTo>
                  <a:lnTo>
                    <a:pt x="197154" y="1149718"/>
                  </a:lnTo>
                </a:path>
                <a:path w="317500" h="1847214">
                  <a:moveTo>
                    <a:pt x="208749" y="1217574"/>
                  </a:moveTo>
                  <a:lnTo>
                    <a:pt x="212610" y="1236421"/>
                  </a:lnTo>
                </a:path>
                <a:path w="317500" h="1847214">
                  <a:moveTo>
                    <a:pt x="224218" y="1304264"/>
                  </a:moveTo>
                  <a:lnTo>
                    <a:pt x="228079" y="1323124"/>
                  </a:lnTo>
                </a:path>
                <a:path w="317500" h="1847214">
                  <a:moveTo>
                    <a:pt x="239674" y="1390967"/>
                  </a:moveTo>
                  <a:lnTo>
                    <a:pt x="243547" y="1409814"/>
                  </a:lnTo>
                </a:path>
                <a:path w="317500" h="1847214">
                  <a:moveTo>
                    <a:pt x="255143" y="1477670"/>
                  </a:moveTo>
                  <a:lnTo>
                    <a:pt x="255143" y="1500289"/>
                  </a:lnTo>
                </a:path>
                <a:path w="317500" h="1847214">
                  <a:moveTo>
                    <a:pt x="266738" y="1564373"/>
                  </a:moveTo>
                  <a:lnTo>
                    <a:pt x="270598" y="1586991"/>
                  </a:lnTo>
                </a:path>
                <a:path w="317500" h="1847214">
                  <a:moveTo>
                    <a:pt x="282194" y="1651076"/>
                  </a:moveTo>
                  <a:lnTo>
                    <a:pt x="286067" y="1673682"/>
                  </a:lnTo>
                </a:path>
                <a:path w="317500" h="1847214">
                  <a:moveTo>
                    <a:pt x="297662" y="1737766"/>
                  </a:moveTo>
                  <a:lnTo>
                    <a:pt x="301523" y="1760385"/>
                  </a:lnTo>
                </a:path>
                <a:path w="317500" h="1847214">
                  <a:moveTo>
                    <a:pt x="313131" y="1828241"/>
                  </a:moveTo>
                  <a:lnTo>
                    <a:pt x="316992" y="184708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81164" y="5686804"/>
              <a:ext cx="81280" cy="170815"/>
            </a:xfrm>
            <a:custGeom>
              <a:avLst/>
              <a:gdLst/>
              <a:ahLst/>
              <a:cxnLst/>
              <a:rect l="l" t="t" r="r" b="b"/>
              <a:pathLst>
                <a:path w="81279" h="170814">
                  <a:moveTo>
                    <a:pt x="80772" y="0"/>
                  </a:moveTo>
                  <a:lnTo>
                    <a:pt x="69227" y="170689"/>
                  </a:lnTo>
                  <a:lnTo>
                    <a:pt x="0" y="1517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6232" y="4091176"/>
              <a:ext cx="1717675" cy="1777364"/>
            </a:xfrm>
            <a:custGeom>
              <a:avLst/>
              <a:gdLst/>
              <a:ahLst/>
              <a:cxnLst/>
              <a:rect l="l" t="t" r="r" b="b"/>
              <a:pathLst>
                <a:path w="1717675" h="1777364">
                  <a:moveTo>
                    <a:pt x="0" y="1776984"/>
                  </a:moveTo>
                  <a:lnTo>
                    <a:pt x="61760" y="1712849"/>
                  </a:lnTo>
                </a:path>
                <a:path w="1717675" h="1777364">
                  <a:moveTo>
                    <a:pt x="127368" y="1644942"/>
                  </a:moveTo>
                  <a:lnTo>
                    <a:pt x="189128" y="1580794"/>
                  </a:lnTo>
                </a:path>
                <a:path w="1717675" h="1777364">
                  <a:moveTo>
                    <a:pt x="254736" y="1512887"/>
                  </a:moveTo>
                  <a:lnTo>
                    <a:pt x="316496" y="1448752"/>
                  </a:lnTo>
                </a:path>
                <a:path w="1717675" h="1777364">
                  <a:moveTo>
                    <a:pt x="382104" y="1380845"/>
                  </a:moveTo>
                  <a:lnTo>
                    <a:pt x="443865" y="1316697"/>
                  </a:lnTo>
                </a:path>
                <a:path w="1717675" h="1777364">
                  <a:moveTo>
                    <a:pt x="509473" y="1248791"/>
                  </a:moveTo>
                  <a:lnTo>
                    <a:pt x="571233" y="1184656"/>
                  </a:lnTo>
                </a:path>
                <a:path w="1717675" h="1777364">
                  <a:moveTo>
                    <a:pt x="636841" y="1116749"/>
                  </a:moveTo>
                  <a:lnTo>
                    <a:pt x="698601" y="1052614"/>
                  </a:lnTo>
                </a:path>
                <a:path w="1717675" h="1777364">
                  <a:moveTo>
                    <a:pt x="764209" y="988466"/>
                  </a:moveTo>
                  <a:lnTo>
                    <a:pt x="825969" y="920559"/>
                  </a:lnTo>
                </a:path>
                <a:path w="1717675" h="1777364">
                  <a:moveTo>
                    <a:pt x="891578" y="856424"/>
                  </a:moveTo>
                  <a:lnTo>
                    <a:pt x="953338" y="788517"/>
                  </a:lnTo>
                </a:path>
                <a:path w="1717675" h="1777364">
                  <a:moveTo>
                    <a:pt x="1018946" y="724369"/>
                  </a:moveTo>
                  <a:lnTo>
                    <a:pt x="1080706" y="656463"/>
                  </a:lnTo>
                </a:path>
                <a:path w="1717675" h="1777364">
                  <a:moveTo>
                    <a:pt x="1146314" y="592328"/>
                  </a:moveTo>
                  <a:lnTo>
                    <a:pt x="1208074" y="524421"/>
                  </a:lnTo>
                </a:path>
                <a:path w="1717675" h="1777364">
                  <a:moveTo>
                    <a:pt x="1273683" y="460286"/>
                  </a:moveTo>
                  <a:lnTo>
                    <a:pt x="1335443" y="392366"/>
                  </a:lnTo>
                </a:path>
                <a:path w="1717675" h="1777364">
                  <a:moveTo>
                    <a:pt x="1401051" y="328231"/>
                  </a:moveTo>
                  <a:lnTo>
                    <a:pt x="1462811" y="260324"/>
                  </a:lnTo>
                </a:path>
                <a:path w="1717675" h="1777364">
                  <a:moveTo>
                    <a:pt x="1528419" y="196189"/>
                  </a:moveTo>
                  <a:lnTo>
                    <a:pt x="1590179" y="132041"/>
                  </a:lnTo>
                </a:path>
                <a:path w="1717675" h="1777364">
                  <a:moveTo>
                    <a:pt x="1655787" y="64135"/>
                  </a:moveTo>
                  <a:lnTo>
                    <a:pt x="171754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7956" y="4062227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89090"/>
                  </a:moveTo>
                  <a:lnTo>
                    <a:pt x="143256" y="0"/>
                  </a:lnTo>
                  <a:lnTo>
                    <a:pt x="61950" y="14478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35016" y="4988812"/>
              <a:ext cx="798830" cy="879475"/>
            </a:xfrm>
            <a:custGeom>
              <a:avLst/>
              <a:gdLst/>
              <a:ahLst/>
              <a:cxnLst/>
              <a:rect l="l" t="t" r="r" b="b"/>
              <a:pathLst>
                <a:path w="798829" h="879475">
                  <a:moveTo>
                    <a:pt x="0" y="879348"/>
                  </a:moveTo>
                  <a:lnTo>
                    <a:pt x="61722" y="811415"/>
                  </a:lnTo>
                </a:path>
                <a:path w="798829" h="879475">
                  <a:moveTo>
                    <a:pt x="123456" y="743483"/>
                  </a:moveTo>
                  <a:lnTo>
                    <a:pt x="185178" y="675551"/>
                  </a:lnTo>
                </a:path>
                <a:path w="798829" h="879475">
                  <a:moveTo>
                    <a:pt x="246900" y="607618"/>
                  </a:moveTo>
                  <a:lnTo>
                    <a:pt x="308622" y="539686"/>
                  </a:lnTo>
                </a:path>
                <a:path w="798829" h="879475">
                  <a:moveTo>
                    <a:pt x="370357" y="471754"/>
                  </a:moveTo>
                  <a:lnTo>
                    <a:pt x="432079" y="403821"/>
                  </a:lnTo>
                </a:path>
                <a:path w="798829" h="879475">
                  <a:moveTo>
                    <a:pt x="493801" y="335889"/>
                  </a:moveTo>
                  <a:lnTo>
                    <a:pt x="555536" y="267957"/>
                  </a:lnTo>
                </a:path>
                <a:path w="798829" h="879475">
                  <a:moveTo>
                    <a:pt x="617258" y="203796"/>
                  </a:moveTo>
                  <a:lnTo>
                    <a:pt x="675119" y="135864"/>
                  </a:lnTo>
                </a:path>
                <a:path w="798829" h="879475">
                  <a:moveTo>
                    <a:pt x="736854" y="67932"/>
                  </a:moveTo>
                  <a:lnTo>
                    <a:pt x="798577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02528" y="4978144"/>
              <a:ext cx="143510" cy="151130"/>
            </a:xfrm>
            <a:custGeom>
              <a:avLst/>
              <a:gdLst/>
              <a:ahLst/>
              <a:cxnLst/>
              <a:rect l="l" t="t" r="r" b="b"/>
              <a:pathLst>
                <a:path w="143510" h="151129">
                  <a:moveTo>
                    <a:pt x="0" y="94297"/>
                  </a:moveTo>
                  <a:lnTo>
                    <a:pt x="143256" y="0"/>
                  </a:lnTo>
                  <a:lnTo>
                    <a:pt x="61950" y="150876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7" y="4200142"/>
              <a:ext cx="213353" cy="1295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4283" y="5138926"/>
              <a:ext cx="213361" cy="12953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627632" y="3913634"/>
            <a:ext cx="149225" cy="225425"/>
            <a:chOff x="1627632" y="3913634"/>
            <a:chExt cx="149225" cy="225425"/>
          </a:xfrm>
        </p:grpSpPr>
        <p:sp>
          <p:nvSpPr>
            <p:cNvPr id="32" name="object 32"/>
            <p:cNvSpPr/>
            <p:nvPr/>
          </p:nvSpPr>
          <p:spPr>
            <a:xfrm>
              <a:off x="1744218" y="4053077"/>
              <a:ext cx="26670" cy="83820"/>
            </a:xfrm>
            <a:custGeom>
              <a:avLst/>
              <a:gdLst/>
              <a:ahLst/>
              <a:cxnLst/>
              <a:rect l="l" t="t" r="r" b="b"/>
              <a:pathLst>
                <a:path w="26669" h="83820">
                  <a:moveTo>
                    <a:pt x="26670" y="83820"/>
                  </a:moveTo>
                  <a:lnTo>
                    <a:pt x="22860" y="80010"/>
                  </a:lnTo>
                  <a:lnTo>
                    <a:pt x="22860" y="76200"/>
                  </a:lnTo>
                  <a:lnTo>
                    <a:pt x="19050" y="76200"/>
                  </a:lnTo>
                  <a:lnTo>
                    <a:pt x="19050" y="7620"/>
                  </a:lnTo>
                  <a:lnTo>
                    <a:pt x="19050" y="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1430"/>
                  </a:lnTo>
                  <a:lnTo>
                    <a:pt x="11430" y="11430"/>
                  </a:lnTo>
                  <a:lnTo>
                    <a:pt x="11430" y="80010"/>
                  </a:lnTo>
                  <a:lnTo>
                    <a:pt x="7620" y="80010"/>
                  </a:lnTo>
                  <a:lnTo>
                    <a:pt x="7620" y="83820"/>
                  </a:lnTo>
                  <a:lnTo>
                    <a:pt x="26670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44218" y="4053076"/>
              <a:ext cx="30480" cy="83820"/>
            </a:xfrm>
            <a:custGeom>
              <a:avLst/>
              <a:gdLst/>
              <a:ahLst/>
              <a:cxnLst/>
              <a:rect l="l" t="t" r="r" b="b"/>
              <a:pathLst>
                <a:path w="30480" h="83820">
                  <a:moveTo>
                    <a:pt x="0" y="7620"/>
                  </a:moveTo>
                  <a:lnTo>
                    <a:pt x="19050" y="0"/>
                  </a:lnTo>
                  <a:lnTo>
                    <a:pt x="19050" y="68580"/>
                  </a:lnTo>
                  <a:lnTo>
                    <a:pt x="19050" y="76200"/>
                  </a:lnTo>
                  <a:lnTo>
                    <a:pt x="22860" y="76200"/>
                  </a:lnTo>
                  <a:lnTo>
                    <a:pt x="22860" y="80010"/>
                  </a:lnTo>
                  <a:lnTo>
                    <a:pt x="26670" y="83820"/>
                  </a:lnTo>
                  <a:lnTo>
                    <a:pt x="30480" y="83820"/>
                  </a:lnTo>
                  <a:lnTo>
                    <a:pt x="0" y="83820"/>
                  </a:lnTo>
                  <a:lnTo>
                    <a:pt x="3810" y="83820"/>
                  </a:lnTo>
                  <a:lnTo>
                    <a:pt x="7620" y="83820"/>
                  </a:lnTo>
                  <a:lnTo>
                    <a:pt x="7620" y="80010"/>
                  </a:lnTo>
                  <a:lnTo>
                    <a:pt x="11430" y="80010"/>
                  </a:lnTo>
                  <a:lnTo>
                    <a:pt x="11430" y="68580"/>
                  </a:lnTo>
                  <a:lnTo>
                    <a:pt x="11430" y="22860"/>
                  </a:lnTo>
                  <a:lnTo>
                    <a:pt x="11430" y="11430"/>
                  </a:lnTo>
                  <a:lnTo>
                    <a:pt x="7620" y="11430"/>
                  </a:lnTo>
                  <a:lnTo>
                    <a:pt x="7620" y="7620"/>
                  </a:lnTo>
                  <a:lnTo>
                    <a:pt x="3810" y="7620"/>
                  </a:lnTo>
                  <a:lnTo>
                    <a:pt x="0" y="11430"/>
                  </a:lnTo>
                  <a:lnTo>
                    <a:pt x="0" y="76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7632" y="3913634"/>
              <a:ext cx="92962" cy="121918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6806" y="4830255"/>
            <a:ext cx="161670" cy="22567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6806" y="5848288"/>
            <a:ext cx="154051" cy="22567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10" dirty="0"/>
              <a:t> </a:t>
            </a:r>
            <a:r>
              <a:rPr dirty="0"/>
              <a:t>4</a:t>
            </a:r>
            <a:r>
              <a:rPr spc="19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62" y="1915667"/>
            <a:ext cx="771715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109" marR="376555" indent="-359410">
              <a:lnSpc>
                <a:spcPct val="100000"/>
              </a:lnSpc>
              <a:spcBef>
                <a:spcPts val="100"/>
              </a:spcBef>
              <a:buAutoNum type="alphaLcParenBoth" startAt="2"/>
              <a:tabLst>
                <a:tab pos="749300" algn="l"/>
              </a:tabLst>
            </a:pPr>
            <a:r>
              <a:rPr sz="2000" dirty="0">
                <a:latin typeface="Times New Roman"/>
                <a:cs typeface="Times New Roman"/>
              </a:rPr>
              <a:t>Show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rate-</a:t>
            </a:r>
            <a:r>
              <a:rPr sz="2000" spc="-10" dirty="0">
                <a:latin typeface="Times New Roman"/>
                <a:cs typeface="Times New Roman"/>
              </a:rPr>
              <a:t>monotonic 	</a:t>
            </a:r>
            <a:r>
              <a:rPr sz="2000" dirty="0">
                <a:latin typeface="Times New Roman"/>
                <a:cs typeface="Times New Roman"/>
              </a:rPr>
              <a:t>priority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assignment.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schedule.</a:t>
            </a:r>
            <a:endParaRPr sz="2000">
              <a:latin typeface="Times New Roman"/>
              <a:cs typeface="Times New Roman"/>
            </a:endParaRPr>
          </a:p>
          <a:p>
            <a:pPr marL="485140" marR="197485" indent="-345440">
              <a:lnSpc>
                <a:spcPct val="100000"/>
              </a:lnSpc>
              <a:buAutoNum type="alphaLcParenBoth" startAt="2"/>
              <a:tabLst>
                <a:tab pos="749935" algn="l"/>
              </a:tabLst>
            </a:pP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schedulability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baseline="-12820" dirty="0">
                <a:latin typeface="Times New Roman"/>
                <a:cs typeface="Times New Roman"/>
              </a:rPr>
              <a:t>2</a:t>
            </a:r>
            <a:r>
              <a:rPr sz="1950" spc="202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higher 	</a:t>
            </a:r>
            <a:r>
              <a:rPr sz="2000" dirty="0">
                <a:latin typeface="Times New Roman"/>
                <a:cs typeface="Times New Roman"/>
              </a:rPr>
              <a:t>priority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baseline="-12820" dirty="0">
                <a:latin typeface="Times New Roman"/>
                <a:cs typeface="Times New Roman"/>
              </a:rPr>
              <a:t>1</a:t>
            </a:r>
            <a:r>
              <a:rPr sz="1950" spc="209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priority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schedule.</a:t>
            </a:r>
            <a:endParaRPr sz="2000">
              <a:latin typeface="Times New Roman"/>
              <a:cs typeface="Times New Roman"/>
            </a:endParaRPr>
          </a:p>
          <a:p>
            <a:pPr marL="499109" marR="203200" indent="-358775">
              <a:lnSpc>
                <a:spcPct val="100000"/>
              </a:lnSpc>
              <a:buAutoNum type="alphaLcParenBoth" startAt="2"/>
              <a:tabLst>
                <a:tab pos="749935" algn="l"/>
              </a:tabLst>
            </a:pPr>
            <a:r>
              <a:rPr sz="2000" dirty="0">
                <a:latin typeface="Times New Roman"/>
                <a:cs typeface="Times New Roman"/>
              </a:rPr>
              <a:t>Split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baseline="-12820" dirty="0">
                <a:latin typeface="Times New Roman"/>
                <a:cs typeface="Times New Roman"/>
              </a:rPr>
              <a:t>2</a:t>
            </a:r>
            <a:r>
              <a:rPr sz="1950" spc="217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	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rate-</a:t>
            </a:r>
            <a:r>
              <a:rPr sz="2000" dirty="0">
                <a:latin typeface="Times New Roman"/>
                <a:cs typeface="Times New Roman"/>
              </a:rPr>
              <a:t>monotonic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priority 	assignment.</a:t>
            </a:r>
            <a:endParaRPr sz="2000">
              <a:latin typeface="Times New Roman"/>
              <a:cs typeface="Times New Roman"/>
            </a:endParaRPr>
          </a:p>
          <a:p>
            <a:pPr marL="485140" marR="43180" indent="-344805">
              <a:lnSpc>
                <a:spcPct val="100000"/>
              </a:lnSpc>
              <a:buAutoNum type="alphaLcParenBoth" startAt="2"/>
              <a:tabLst>
                <a:tab pos="749935" algn="l"/>
              </a:tabLst>
            </a:pP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(from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deadline 	</a:t>
            </a:r>
            <a:r>
              <a:rPr sz="2000" dirty="0">
                <a:latin typeface="Times New Roman"/>
                <a:cs typeface="Times New Roman"/>
              </a:rPr>
              <a:t>driven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Assume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smallest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preemptive 	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695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10" dirty="0"/>
              <a:t> </a:t>
            </a:r>
            <a:r>
              <a:rPr dirty="0"/>
              <a:t>4</a:t>
            </a:r>
            <a:r>
              <a:rPr spc="19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0917" y="1915667"/>
            <a:ext cx="76358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5.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corresponding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propagated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pressure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Assume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lightly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9464" y="3393946"/>
            <a:ext cx="3535678" cy="30632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Ricart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Agrawala's</a:t>
            </a:r>
            <a:r>
              <a:rPr spc="-2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4452" y="1989835"/>
            <a:ext cx="6553834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acknowledge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release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reply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138" y="6182867"/>
            <a:ext cx="524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Ricart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Agrawala's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27632" y="3352798"/>
            <a:ext cx="6094730" cy="2364105"/>
            <a:chOff x="1627632" y="3352798"/>
            <a:chExt cx="6094730" cy="2364105"/>
          </a:xfrm>
        </p:grpSpPr>
        <p:sp>
          <p:nvSpPr>
            <p:cNvPr id="6" name="object 6"/>
            <p:cNvSpPr/>
            <p:nvPr/>
          </p:nvSpPr>
          <p:spPr>
            <a:xfrm>
              <a:off x="1632966" y="3380994"/>
              <a:ext cx="6003290" cy="1905"/>
            </a:xfrm>
            <a:custGeom>
              <a:avLst/>
              <a:gdLst/>
              <a:ahLst/>
              <a:cxnLst/>
              <a:rect l="l" t="t" r="r" b="b"/>
              <a:pathLst>
                <a:path w="6003290" h="1904">
                  <a:moveTo>
                    <a:pt x="0" y="0"/>
                  </a:moveTo>
                  <a:lnTo>
                    <a:pt x="6003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5262" y="5688328"/>
              <a:ext cx="6002020" cy="1905"/>
            </a:xfrm>
            <a:custGeom>
              <a:avLst/>
              <a:gdLst/>
              <a:ahLst/>
              <a:cxnLst/>
              <a:rect l="l" t="t" r="r" b="b"/>
              <a:pathLst>
                <a:path w="6002020" h="1904">
                  <a:moveTo>
                    <a:pt x="0" y="0"/>
                  </a:moveTo>
                  <a:lnTo>
                    <a:pt x="6001512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2966" y="4534660"/>
              <a:ext cx="6003290" cy="1905"/>
            </a:xfrm>
            <a:custGeom>
              <a:avLst/>
              <a:gdLst/>
              <a:ahLst/>
              <a:cxnLst/>
              <a:rect l="l" t="t" r="r" b="b"/>
              <a:pathLst>
                <a:path w="6003290" h="1904">
                  <a:moveTo>
                    <a:pt x="0" y="0"/>
                  </a:moveTo>
                  <a:lnTo>
                    <a:pt x="6003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5198" y="3380994"/>
              <a:ext cx="1087120" cy="2307590"/>
            </a:xfrm>
            <a:custGeom>
              <a:avLst/>
              <a:gdLst/>
              <a:ahLst/>
              <a:cxnLst/>
              <a:rect l="l" t="t" r="r" b="b"/>
              <a:pathLst>
                <a:path w="1087120" h="2307590">
                  <a:moveTo>
                    <a:pt x="0" y="0"/>
                  </a:moveTo>
                  <a:lnTo>
                    <a:pt x="1086612" y="23073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9222" y="5462776"/>
              <a:ext cx="114300" cy="192405"/>
            </a:xfrm>
            <a:custGeom>
              <a:avLst/>
              <a:gdLst/>
              <a:ahLst/>
              <a:cxnLst/>
              <a:rect l="l" t="t" r="r" b="b"/>
              <a:pathLst>
                <a:path w="114300" h="192404">
                  <a:moveTo>
                    <a:pt x="72389" y="0"/>
                  </a:moveTo>
                  <a:lnTo>
                    <a:pt x="114299" y="192025"/>
                  </a:lnTo>
                  <a:lnTo>
                    <a:pt x="0" y="4800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5198" y="3380994"/>
              <a:ext cx="1419225" cy="1153795"/>
            </a:xfrm>
            <a:custGeom>
              <a:avLst/>
              <a:gdLst/>
              <a:ahLst/>
              <a:cxnLst/>
              <a:rect l="l" t="t" r="r" b="b"/>
              <a:pathLst>
                <a:path w="1419225" h="1153795">
                  <a:moveTo>
                    <a:pt x="0" y="0"/>
                  </a:moveTo>
                  <a:lnTo>
                    <a:pt x="1418844" y="115366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5063" y="4365496"/>
              <a:ext cx="154305" cy="143510"/>
            </a:xfrm>
            <a:custGeom>
              <a:avLst/>
              <a:gdLst/>
              <a:ahLst/>
              <a:cxnLst/>
              <a:rect l="l" t="t" r="r" b="b"/>
              <a:pathLst>
                <a:path w="154304" h="143510">
                  <a:moveTo>
                    <a:pt x="48806" y="0"/>
                  </a:moveTo>
                  <a:lnTo>
                    <a:pt x="153924" y="143256"/>
                  </a:lnTo>
                  <a:lnTo>
                    <a:pt x="0" y="7379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3610" y="3380994"/>
              <a:ext cx="1170940" cy="1153795"/>
            </a:xfrm>
            <a:custGeom>
              <a:avLst/>
              <a:gdLst/>
              <a:ahLst/>
              <a:cxnLst/>
              <a:rect l="l" t="t" r="r" b="b"/>
              <a:pathLst>
                <a:path w="1170939" h="1153795">
                  <a:moveTo>
                    <a:pt x="0" y="1153667"/>
                  </a:moveTo>
                  <a:lnTo>
                    <a:pt x="1170433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5734" y="3405380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4" h="158750">
                  <a:moveTo>
                    <a:pt x="0" y="88049"/>
                  </a:moveTo>
                  <a:lnTo>
                    <a:pt x="147829" y="0"/>
                  </a:lnTo>
                  <a:lnTo>
                    <a:pt x="53060" y="15849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3610" y="4534660"/>
              <a:ext cx="1833880" cy="1153795"/>
            </a:xfrm>
            <a:custGeom>
              <a:avLst/>
              <a:gdLst/>
              <a:ahLst/>
              <a:cxnLst/>
              <a:rect l="l" t="t" r="r" b="b"/>
              <a:pathLst>
                <a:path w="1833879" h="1153795">
                  <a:moveTo>
                    <a:pt x="0" y="0"/>
                  </a:moveTo>
                  <a:lnTo>
                    <a:pt x="1833373" y="1153668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4959" y="5535928"/>
              <a:ext cx="161925" cy="137160"/>
            </a:xfrm>
            <a:custGeom>
              <a:avLst/>
              <a:gdLst/>
              <a:ahLst/>
              <a:cxnLst/>
              <a:rect l="l" t="t" r="r" b="b"/>
              <a:pathLst>
                <a:path w="161925" h="137160">
                  <a:moveTo>
                    <a:pt x="37566" y="0"/>
                  </a:moveTo>
                  <a:lnTo>
                    <a:pt x="161544" y="137160"/>
                  </a:lnTo>
                  <a:lnTo>
                    <a:pt x="0" y="8406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2628" y="3380994"/>
              <a:ext cx="498475" cy="1153795"/>
            </a:xfrm>
            <a:custGeom>
              <a:avLst/>
              <a:gdLst/>
              <a:ahLst/>
              <a:cxnLst/>
              <a:rect l="l" t="t" r="r" b="b"/>
              <a:pathLst>
                <a:path w="498475" h="1153795">
                  <a:moveTo>
                    <a:pt x="0" y="0"/>
                  </a:moveTo>
                  <a:lnTo>
                    <a:pt x="30200" y="69659"/>
                  </a:lnTo>
                </a:path>
                <a:path w="498475" h="1153795">
                  <a:moveTo>
                    <a:pt x="60401" y="139306"/>
                  </a:moveTo>
                  <a:lnTo>
                    <a:pt x="90614" y="208965"/>
                  </a:lnTo>
                </a:path>
                <a:path w="498475" h="1153795">
                  <a:moveTo>
                    <a:pt x="120815" y="278625"/>
                  </a:moveTo>
                  <a:lnTo>
                    <a:pt x="151015" y="348272"/>
                  </a:lnTo>
                </a:path>
                <a:path w="498475" h="1153795">
                  <a:moveTo>
                    <a:pt x="181216" y="417931"/>
                  </a:moveTo>
                  <a:lnTo>
                    <a:pt x="211416" y="487591"/>
                  </a:lnTo>
                </a:path>
                <a:path w="498475" h="1153795">
                  <a:moveTo>
                    <a:pt x="241617" y="561594"/>
                  </a:moveTo>
                  <a:lnTo>
                    <a:pt x="271830" y="631253"/>
                  </a:lnTo>
                </a:path>
                <a:path w="498475" h="1153795">
                  <a:moveTo>
                    <a:pt x="302031" y="700913"/>
                  </a:moveTo>
                  <a:lnTo>
                    <a:pt x="332232" y="770559"/>
                  </a:lnTo>
                </a:path>
                <a:path w="498475" h="1153795">
                  <a:moveTo>
                    <a:pt x="362432" y="840219"/>
                  </a:moveTo>
                  <a:lnTo>
                    <a:pt x="392633" y="909878"/>
                  </a:lnTo>
                </a:path>
                <a:path w="498475" h="1153795">
                  <a:moveTo>
                    <a:pt x="422846" y="979525"/>
                  </a:moveTo>
                  <a:lnTo>
                    <a:pt x="453047" y="1049185"/>
                  </a:lnTo>
                </a:path>
                <a:path w="498475" h="1153795">
                  <a:moveTo>
                    <a:pt x="483247" y="1118844"/>
                  </a:moveTo>
                  <a:lnTo>
                    <a:pt x="498348" y="115366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6010" y="4307586"/>
              <a:ext cx="106680" cy="187960"/>
            </a:xfrm>
            <a:custGeom>
              <a:avLst/>
              <a:gdLst/>
              <a:ahLst/>
              <a:cxnLst/>
              <a:rect l="l" t="t" r="r" b="b"/>
              <a:pathLst>
                <a:path w="106679" h="187960">
                  <a:moveTo>
                    <a:pt x="72389" y="0"/>
                  </a:moveTo>
                  <a:lnTo>
                    <a:pt x="106680" y="187452"/>
                  </a:lnTo>
                  <a:lnTo>
                    <a:pt x="0" y="43599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4994" y="3380994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18872" y="0"/>
                  </a:lnTo>
                </a:path>
                <a:path w="800100">
                  <a:moveTo>
                    <a:pt x="154736" y="0"/>
                  </a:moveTo>
                  <a:lnTo>
                    <a:pt x="177380" y="0"/>
                  </a:lnTo>
                </a:path>
                <a:path w="800100">
                  <a:moveTo>
                    <a:pt x="313245" y="0"/>
                  </a:moveTo>
                  <a:lnTo>
                    <a:pt x="332117" y="0"/>
                  </a:lnTo>
                </a:path>
                <a:path w="800100">
                  <a:moveTo>
                    <a:pt x="467982" y="0"/>
                  </a:moveTo>
                  <a:lnTo>
                    <a:pt x="490626" y="0"/>
                  </a:lnTo>
                </a:path>
                <a:path w="800100">
                  <a:moveTo>
                    <a:pt x="626491" y="0"/>
                  </a:moveTo>
                  <a:lnTo>
                    <a:pt x="645363" y="0"/>
                  </a:lnTo>
                </a:path>
                <a:path w="800100">
                  <a:moveTo>
                    <a:pt x="781227" y="0"/>
                  </a:moveTo>
                  <a:lnTo>
                    <a:pt x="800100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85182" y="3380994"/>
              <a:ext cx="917575" cy="1905"/>
            </a:xfrm>
            <a:custGeom>
              <a:avLst/>
              <a:gdLst/>
              <a:ahLst/>
              <a:cxnLst/>
              <a:rect l="l" t="t" r="r" b="b"/>
              <a:pathLst>
                <a:path w="917575" h="1904">
                  <a:moveTo>
                    <a:pt x="0" y="0"/>
                  </a:moveTo>
                  <a:lnTo>
                    <a:pt x="917447" y="1524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00978" y="4534660"/>
              <a:ext cx="1001394" cy="1905"/>
            </a:xfrm>
            <a:custGeom>
              <a:avLst/>
              <a:gdLst/>
              <a:ahLst/>
              <a:cxnLst/>
              <a:rect l="l" t="t" r="r" b="b"/>
              <a:pathLst>
                <a:path w="1001395" h="1904">
                  <a:moveTo>
                    <a:pt x="0" y="0"/>
                  </a:moveTo>
                  <a:lnTo>
                    <a:pt x="1001267" y="1524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84042" y="3445002"/>
              <a:ext cx="704215" cy="1089660"/>
            </a:xfrm>
            <a:custGeom>
              <a:avLst/>
              <a:gdLst/>
              <a:ahLst/>
              <a:cxnLst/>
              <a:rect l="l" t="t" r="r" b="b"/>
              <a:pathLst>
                <a:path w="704214" h="1089660">
                  <a:moveTo>
                    <a:pt x="0" y="1089660"/>
                  </a:moveTo>
                  <a:lnTo>
                    <a:pt x="52717" y="1006843"/>
                  </a:lnTo>
                </a:path>
                <a:path w="704214" h="1089660">
                  <a:moveTo>
                    <a:pt x="109194" y="924026"/>
                  </a:moveTo>
                  <a:lnTo>
                    <a:pt x="161899" y="836853"/>
                  </a:lnTo>
                </a:path>
                <a:path w="704214" h="1089660">
                  <a:moveTo>
                    <a:pt x="214617" y="754049"/>
                  </a:moveTo>
                  <a:lnTo>
                    <a:pt x="271094" y="671233"/>
                  </a:lnTo>
                </a:path>
                <a:path w="704214" h="1089660">
                  <a:moveTo>
                    <a:pt x="323799" y="588416"/>
                  </a:moveTo>
                  <a:lnTo>
                    <a:pt x="380288" y="505599"/>
                  </a:lnTo>
                </a:path>
                <a:path w="704214" h="1089660">
                  <a:moveTo>
                    <a:pt x="432993" y="418426"/>
                  </a:moveTo>
                  <a:lnTo>
                    <a:pt x="485711" y="335610"/>
                  </a:lnTo>
                </a:path>
                <a:path w="704214" h="1089660">
                  <a:moveTo>
                    <a:pt x="542188" y="252806"/>
                  </a:moveTo>
                  <a:lnTo>
                    <a:pt x="594893" y="169989"/>
                  </a:lnTo>
                </a:path>
                <a:path w="704214" h="1089660">
                  <a:moveTo>
                    <a:pt x="651370" y="87172"/>
                  </a:moveTo>
                  <a:lnTo>
                    <a:pt x="704089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8402" y="3411472"/>
              <a:ext cx="134620" cy="181610"/>
            </a:xfrm>
            <a:custGeom>
              <a:avLst/>
              <a:gdLst/>
              <a:ahLst/>
              <a:cxnLst/>
              <a:rect l="l" t="t" r="r" b="b"/>
              <a:pathLst>
                <a:path w="134620" h="181610">
                  <a:moveTo>
                    <a:pt x="0" y="125222"/>
                  </a:moveTo>
                  <a:lnTo>
                    <a:pt x="134112" y="0"/>
                  </a:lnTo>
                  <a:lnTo>
                    <a:pt x="68973" y="18135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39618" y="3358132"/>
              <a:ext cx="1835150" cy="2353310"/>
            </a:xfrm>
            <a:custGeom>
              <a:avLst/>
              <a:gdLst/>
              <a:ahLst/>
              <a:cxnLst/>
              <a:rect l="l" t="t" r="r" b="b"/>
              <a:pathLst>
                <a:path w="1835150" h="2353310">
                  <a:moveTo>
                    <a:pt x="0" y="2353055"/>
                  </a:moveTo>
                  <a:lnTo>
                    <a:pt x="60413" y="2274620"/>
                  </a:lnTo>
                </a:path>
                <a:path w="1835150" h="2353310">
                  <a:moveTo>
                    <a:pt x="120815" y="2196185"/>
                  </a:moveTo>
                  <a:lnTo>
                    <a:pt x="181229" y="2117750"/>
                  </a:lnTo>
                </a:path>
                <a:path w="1835150" h="2353310">
                  <a:moveTo>
                    <a:pt x="241630" y="2043671"/>
                  </a:moveTo>
                  <a:lnTo>
                    <a:pt x="302044" y="1965236"/>
                  </a:lnTo>
                </a:path>
                <a:path w="1835150" h="2353310">
                  <a:moveTo>
                    <a:pt x="362445" y="1886800"/>
                  </a:moveTo>
                  <a:lnTo>
                    <a:pt x="422859" y="1808365"/>
                  </a:lnTo>
                </a:path>
                <a:path w="1835150" h="2353310">
                  <a:moveTo>
                    <a:pt x="487045" y="1729930"/>
                  </a:moveTo>
                  <a:lnTo>
                    <a:pt x="547446" y="1651495"/>
                  </a:lnTo>
                </a:path>
                <a:path w="1835150" h="2353310">
                  <a:moveTo>
                    <a:pt x="607860" y="1577416"/>
                  </a:moveTo>
                  <a:lnTo>
                    <a:pt x="668261" y="1498980"/>
                  </a:lnTo>
                </a:path>
                <a:path w="1835150" h="2353310">
                  <a:moveTo>
                    <a:pt x="728675" y="1420545"/>
                  </a:moveTo>
                  <a:lnTo>
                    <a:pt x="789076" y="1342110"/>
                  </a:lnTo>
                </a:path>
                <a:path w="1835150" h="2353310">
                  <a:moveTo>
                    <a:pt x="849490" y="1263675"/>
                  </a:moveTo>
                  <a:lnTo>
                    <a:pt x="909891" y="1185240"/>
                  </a:lnTo>
                </a:path>
                <a:path w="1835150" h="2353310">
                  <a:moveTo>
                    <a:pt x="970305" y="1106804"/>
                  </a:moveTo>
                  <a:lnTo>
                    <a:pt x="1030719" y="1032725"/>
                  </a:lnTo>
                </a:path>
                <a:path w="1835150" h="2353310">
                  <a:moveTo>
                    <a:pt x="1091120" y="954290"/>
                  </a:moveTo>
                  <a:lnTo>
                    <a:pt x="1151534" y="875855"/>
                  </a:lnTo>
                </a:path>
                <a:path w="1835150" h="2353310">
                  <a:moveTo>
                    <a:pt x="1211935" y="797420"/>
                  </a:moveTo>
                  <a:lnTo>
                    <a:pt x="1272349" y="718985"/>
                  </a:lnTo>
                </a:path>
                <a:path w="1835150" h="2353310">
                  <a:moveTo>
                    <a:pt x="1332750" y="640549"/>
                  </a:moveTo>
                  <a:lnTo>
                    <a:pt x="1393164" y="562114"/>
                  </a:lnTo>
                </a:path>
                <a:path w="1835150" h="2353310">
                  <a:moveTo>
                    <a:pt x="1457350" y="488035"/>
                  </a:moveTo>
                  <a:lnTo>
                    <a:pt x="1517751" y="409600"/>
                  </a:lnTo>
                </a:path>
                <a:path w="1835150" h="2353310">
                  <a:moveTo>
                    <a:pt x="1578165" y="331165"/>
                  </a:moveTo>
                  <a:lnTo>
                    <a:pt x="1638566" y="252729"/>
                  </a:lnTo>
                </a:path>
                <a:path w="1835150" h="2353310">
                  <a:moveTo>
                    <a:pt x="1698980" y="174294"/>
                  </a:moveTo>
                  <a:lnTo>
                    <a:pt x="1759381" y="95859"/>
                  </a:lnTo>
                </a:path>
                <a:path w="1835150" h="2353310">
                  <a:moveTo>
                    <a:pt x="1819795" y="21793"/>
                  </a:moveTo>
                  <a:lnTo>
                    <a:pt x="1834895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8398" y="3388620"/>
              <a:ext cx="139065" cy="169545"/>
            </a:xfrm>
            <a:custGeom>
              <a:avLst/>
              <a:gdLst/>
              <a:ahLst/>
              <a:cxnLst/>
              <a:rect l="l" t="t" r="r" b="b"/>
              <a:pathLst>
                <a:path w="139064" h="169545">
                  <a:moveTo>
                    <a:pt x="0" y="108432"/>
                  </a:moveTo>
                  <a:lnTo>
                    <a:pt x="138685" y="0"/>
                  </a:lnTo>
                  <a:lnTo>
                    <a:pt x="63715" y="16916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59174" y="4597146"/>
              <a:ext cx="675640" cy="1114425"/>
            </a:xfrm>
            <a:custGeom>
              <a:avLst/>
              <a:gdLst/>
              <a:ahLst/>
              <a:cxnLst/>
              <a:rect l="l" t="t" r="r" b="b"/>
              <a:pathLst>
                <a:path w="675639" h="1114425">
                  <a:moveTo>
                    <a:pt x="0" y="1114043"/>
                  </a:moveTo>
                  <a:lnTo>
                    <a:pt x="52806" y="1027010"/>
                  </a:lnTo>
                </a:path>
                <a:path w="675639" h="1114425">
                  <a:moveTo>
                    <a:pt x="105613" y="944321"/>
                  </a:moveTo>
                  <a:lnTo>
                    <a:pt x="154635" y="857288"/>
                  </a:lnTo>
                </a:path>
                <a:path w="675639" h="1114425">
                  <a:moveTo>
                    <a:pt x="207441" y="770254"/>
                  </a:moveTo>
                  <a:lnTo>
                    <a:pt x="260248" y="687577"/>
                  </a:lnTo>
                </a:path>
                <a:path w="675639" h="1114425">
                  <a:moveTo>
                    <a:pt x="313055" y="600544"/>
                  </a:moveTo>
                  <a:lnTo>
                    <a:pt x="362077" y="513499"/>
                  </a:lnTo>
                </a:path>
                <a:path w="675639" h="1114425">
                  <a:moveTo>
                    <a:pt x="414883" y="430822"/>
                  </a:moveTo>
                  <a:lnTo>
                    <a:pt x="467690" y="343788"/>
                  </a:lnTo>
                </a:path>
                <a:path w="675639" h="1114425">
                  <a:moveTo>
                    <a:pt x="520496" y="256755"/>
                  </a:moveTo>
                  <a:lnTo>
                    <a:pt x="569518" y="174066"/>
                  </a:lnTo>
                </a:path>
                <a:path w="675639" h="1114425">
                  <a:moveTo>
                    <a:pt x="622325" y="87033"/>
                  </a:moveTo>
                  <a:lnTo>
                    <a:pt x="675133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24576" y="4569711"/>
              <a:ext cx="125095" cy="182880"/>
            </a:xfrm>
            <a:custGeom>
              <a:avLst/>
              <a:gdLst/>
              <a:ahLst/>
              <a:cxnLst/>
              <a:rect l="l" t="t" r="r" b="b"/>
              <a:pathLst>
                <a:path w="125095" h="182879">
                  <a:moveTo>
                    <a:pt x="0" y="126276"/>
                  </a:moveTo>
                  <a:lnTo>
                    <a:pt x="124968" y="0"/>
                  </a:lnTo>
                  <a:lnTo>
                    <a:pt x="64376" y="18288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4269" y="3607308"/>
              <a:ext cx="118871" cy="1615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78" y="3607308"/>
              <a:ext cx="91438" cy="1615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0061" y="4760974"/>
              <a:ext cx="121918" cy="1615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326" y="4760974"/>
              <a:ext cx="88390" cy="16154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310638" y="3217164"/>
            <a:ext cx="146050" cy="260350"/>
            <a:chOff x="1310638" y="3217164"/>
            <a:chExt cx="146050" cy="26035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638" y="3217164"/>
              <a:ext cx="92964" cy="14173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24165" y="3381006"/>
              <a:ext cx="27305" cy="94615"/>
            </a:xfrm>
            <a:custGeom>
              <a:avLst/>
              <a:gdLst/>
              <a:ahLst/>
              <a:cxnLst/>
              <a:rect l="l" t="t" r="r" b="b"/>
              <a:pathLst>
                <a:path w="27305" h="94614">
                  <a:moveTo>
                    <a:pt x="26682" y="94488"/>
                  </a:moveTo>
                  <a:lnTo>
                    <a:pt x="22872" y="90182"/>
                  </a:lnTo>
                  <a:lnTo>
                    <a:pt x="22872" y="85890"/>
                  </a:lnTo>
                  <a:lnTo>
                    <a:pt x="19062" y="85890"/>
                  </a:lnTo>
                  <a:lnTo>
                    <a:pt x="19062" y="8585"/>
                  </a:lnTo>
                  <a:lnTo>
                    <a:pt x="19062" y="0"/>
                  </a:lnTo>
                  <a:lnTo>
                    <a:pt x="0" y="8585"/>
                  </a:lnTo>
                  <a:lnTo>
                    <a:pt x="0" y="12877"/>
                  </a:lnTo>
                  <a:lnTo>
                    <a:pt x="3810" y="8585"/>
                  </a:lnTo>
                  <a:lnTo>
                    <a:pt x="7620" y="8585"/>
                  </a:lnTo>
                  <a:lnTo>
                    <a:pt x="7620" y="12877"/>
                  </a:lnTo>
                  <a:lnTo>
                    <a:pt x="11442" y="12877"/>
                  </a:lnTo>
                  <a:lnTo>
                    <a:pt x="11442" y="90182"/>
                  </a:lnTo>
                  <a:lnTo>
                    <a:pt x="7620" y="90182"/>
                  </a:lnTo>
                  <a:lnTo>
                    <a:pt x="7620" y="94488"/>
                  </a:lnTo>
                  <a:lnTo>
                    <a:pt x="26682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24176" y="3380999"/>
              <a:ext cx="30480" cy="94615"/>
            </a:xfrm>
            <a:custGeom>
              <a:avLst/>
              <a:gdLst/>
              <a:ahLst/>
              <a:cxnLst/>
              <a:rect l="l" t="t" r="r" b="b"/>
              <a:pathLst>
                <a:path w="30480" h="94614">
                  <a:moveTo>
                    <a:pt x="0" y="8585"/>
                  </a:moveTo>
                  <a:lnTo>
                    <a:pt x="19050" y="0"/>
                  </a:lnTo>
                  <a:lnTo>
                    <a:pt x="19050" y="77304"/>
                  </a:lnTo>
                  <a:lnTo>
                    <a:pt x="19050" y="85890"/>
                  </a:lnTo>
                  <a:lnTo>
                    <a:pt x="22860" y="85890"/>
                  </a:lnTo>
                  <a:lnTo>
                    <a:pt x="22860" y="90182"/>
                  </a:lnTo>
                  <a:lnTo>
                    <a:pt x="26670" y="94488"/>
                  </a:lnTo>
                  <a:lnTo>
                    <a:pt x="30480" y="94488"/>
                  </a:lnTo>
                  <a:lnTo>
                    <a:pt x="0" y="94488"/>
                  </a:lnTo>
                  <a:lnTo>
                    <a:pt x="3810" y="94488"/>
                  </a:lnTo>
                  <a:lnTo>
                    <a:pt x="7620" y="94488"/>
                  </a:lnTo>
                  <a:lnTo>
                    <a:pt x="7620" y="90182"/>
                  </a:lnTo>
                  <a:lnTo>
                    <a:pt x="11430" y="90182"/>
                  </a:lnTo>
                  <a:lnTo>
                    <a:pt x="11430" y="77304"/>
                  </a:lnTo>
                  <a:lnTo>
                    <a:pt x="11430" y="25768"/>
                  </a:lnTo>
                  <a:lnTo>
                    <a:pt x="11430" y="12877"/>
                  </a:lnTo>
                  <a:lnTo>
                    <a:pt x="7620" y="12877"/>
                  </a:lnTo>
                  <a:lnTo>
                    <a:pt x="7620" y="8585"/>
                  </a:lnTo>
                  <a:lnTo>
                    <a:pt x="3810" y="8585"/>
                  </a:lnTo>
                  <a:lnTo>
                    <a:pt x="0" y="12877"/>
                  </a:lnTo>
                  <a:lnTo>
                    <a:pt x="0" y="85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310638" y="4393690"/>
            <a:ext cx="156845" cy="260350"/>
            <a:chOff x="1310638" y="4393690"/>
            <a:chExt cx="156845" cy="260350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638" y="4393690"/>
              <a:ext cx="92964" cy="14173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13497" y="4557534"/>
              <a:ext cx="52069" cy="94615"/>
            </a:xfrm>
            <a:custGeom>
              <a:avLst/>
              <a:gdLst/>
              <a:ahLst/>
              <a:cxnLst/>
              <a:rect l="l" t="t" r="r" b="b"/>
              <a:pathLst>
                <a:path w="52069" h="94614">
                  <a:moveTo>
                    <a:pt x="51816" y="77304"/>
                  </a:moveTo>
                  <a:lnTo>
                    <a:pt x="48120" y="77304"/>
                  </a:lnTo>
                  <a:lnTo>
                    <a:pt x="48120" y="81597"/>
                  </a:lnTo>
                  <a:lnTo>
                    <a:pt x="40716" y="81597"/>
                  </a:lnTo>
                  <a:lnTo>
                    <a:pt x="40716" y="85890"/>
                  </a:lnTo>
                  <a:lnTo>
                    <a:pt x="11099" y="85890"/>
                  </a:lnTo>
                  <a:lnTo>
                    <a:pt x="13995" y="81864"/>
                  </a:lnTo>
                  <a:lnTo>
                    <a:pt x="17589" y="76225"/>
                  </a:lnTo>
                  <a:lnTo>
                    <a:pt x="22555" y="68973"/>
                  </a:lnTo>
                  <a:lnTo>
                    <a:pt x="29603" y="60121"/>
                  </a:lnTo>
                  <a:lnTo>
                    <a:pt x="34531" y="56159"/>
                  </a:lnTo>
                  <a:lnTo>
                    <a:pt x="38404" y="50990"/>
                  </a:lnTo>
                  <a:lnTo>
                    <a:pt x="41579" y="45021"/>
                  </a:lnTo>
                  <a:lnTo>
                    <a:pt x="44411" y="38646"/>
                  </a:lnTo>
                  <a:lnTo>
                    <a:pt x="44411" y="12877"/>
                  </a:lnTo>
                  <a:lnTo>
                    <a:pt x="40716" y="8585"/>
                  </a:lnTo>
                  <a:lnTo>
                    <a:pt x="37007" y="4292"/>
                  </a:lnTo>
                  <a:lnTo>
                    <a:pt x="29603" y="0"/>
                  </a:lnTo>
                  <a:lnTo>
                    <a:pt x="18503" y="0"/>
                  </a:lnTo>
                  <a:lnTo>
                    <a:pt x="11099" y="4292"/>
                  </a:lnTo>
                  <a:lnTo>
                    <a:pt x="0" y="17170"/>
                  </a:lnTo>
                  <a:lnTo>
                    <a:pt x="0" y="25768"/>
                  </a:lnTo>
                  <a:lnTo>
                    <a:pt x="3695" y="25768"/>
                  </a:lnTo>
                  <a:lnTo>
                    <a:pt x="3695" y="21475"/>
                  </a:lnTo>
                  <a:lnTo>
                    <a:pt x="14808" y="8585"/>
                  </a:lnTo>
                  <a:lnTo>
                    <a:pt x="25908" y="8585"/>
                  </a:lnTo>
                  <a:lnTo>
                    <a:pt x="33312" y="17170"/>
                  </a:lnTo>
                  <a:lnTo>
                    <a:pt x="33312" y="21475"/>
                  </a:lnTo>
                  <a:lnTo>
                    <a:pt x="37007" y="25768"/>
                  </a:lnTo>
                  <a:lnTo>
                    <a:pt x="37007" y="30060"/>
                  </a:lnTo>
                  <a:lnTo>
                    <a:pt x="0" y="90195"/>
                  </a:lnTo>
                  <a:lnTo>
                    <a:pt x="0" y="94488"/>
                  </a:lnTo>
                  <a:lnTo>
                    <a:pt x="44411" y="94488"/>
                  </a:lnTo>
                  <a:lnTo>
                    <a:pt x="48120" y="85890"/>
                  </a:lnTo>
                  <a:lnTo>
                    <a:pt x="51816" y="7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13508" y="4557524"/>
              <a:ext cx="52069" cy="94615"/>
            </a:xfrm>
            <a:custGeom>
              <a:avLst/>
              <a:gdLst/>
              <a:ahLst/>
              <a:cxnLst/>
              <a:rect l="l" t="t" r="r" b="b"/>
              <a:pathLst>
                <a:path w="52069" h="94614">
                  <a:moveTo>
                    <a:pt x="51815" y="77304"/>
                  </a:moveTo>
                  <a:lnTo>
                    <a:pt x="44411" y="94488"/>
                  </a:lnTo>
                  <a:lnTo>
                    <a:pt x="0" y="94488"/>
                  </a:lnTo>
                  <a:lnTo>
                    <a:pt x="0" y="90195"/>
                  </a:lnTo>
                  <a:lnTo>
                    <a:pt x="8268" y="80594"/>
                  </a:lnTo>
                  <a:lnTo>
                    <a:pt x="16192" y="71397"/>
                  </a:lnTo>
                  <a:lnTo>
                    <a:pt x="23420" y="63008"/>
                  </a:lnTo>
                  <a:lnTo>
                    <a:pt x="29603" y="55829"/>
                  </a:lnTo>
                  <a:lnTo>
                    <a:pt x="32325" y="49388"/>
                  </a:lnTo>
                  <a:lnTo>
                    <a:pt x="34696" y="42945"/>
                  </a:lnTo>
                  <a:lnTo>
                    <a:pt x="36372" y="36501"/>
                  </a:lnTo>
                  <a:lnTo>
                    <a:pt x="37007" y="30060"/>
                  </a:lnTo>
                  <a:lnTo>
                    <a:pt x="37007" y="25768"/>
                  </a:lnTo>
                  <a:lnTo>
                    <a:pt x="33312" y="21475"/>
                  </a:lnTo>
                  <a:lnTo>
                    <a:pt x="33312" y="17170"/>
                  </a:lnTo>
                  <a:lnTo>
                    <a:pt x="29603" y="12877"/>
                  </a:lnTo>
                  <a:lnTo>
                    <a:pt x="25907" y="8585"/>
                  </a:lnTo>
                  <a:lnTo>
                    <a:pt x="18503" y="8585"/>
                  </a:lnTo>
                  <a:lnTo>
                    <a:pt x="14808" y="8585"/>
                  </a:lnTo>
                  <a:lnTo>
                    <a:pt x="11099" y="12877"/>
                  </a:lnTo>
                  <a:lnTo>
                    <a:pt x="7404" y="17170"/>
                  </a:lnTo>
                  <a:lnTo>
                    <a:pt x="3695" y="21475"/>
                  </a:lnTo>
                  <a:lnTo>
                    <a:pt x="3695" y="25768"/>
                  </a:lnTo>
                  <a:lnTo>
                    <a:pt x="0" y="25768"/>
                  </a:lnTo>
                  <a:lnTo>
                    <a:pt x="0" y="17170"/>
                  </a:lnTo>
                  <a:lnTo>
                    <a:pt x="3695" y="12877"/>
                  </a:lnTo>
                  <a:lnTo>
                    <a:pt x="7404" y="8585"/>
                  </a:lnTo>
                  <a:lnTo>
                    <a:pt x="11099" y="4292"/>
                  </a:lnTo>
                  <a:lnTo>
                    <a:pt x="18503" y="0"/>
                  </a:lnTo>
                  <a:lnTo>
                    <a:pt x="22212" y="0"/>
                  </a:lnTo>
                  <a:lnTo>
                    <a:pt x="29603" y="0"/>
                  </a:lnTo>
                  <a:lnTo>
                    <a:pt x="37007" y="4292"/>
                  </a:lnTo>
                  <a:lnTo>
                    <a:pt x="40716" y="8585"/>
                  </a:lnTo>
                  <a:lnTo>
                    <a:pt x="44411" y="12877"/>
                  </a:lnTo>
                  <a:lnTo>
                    <a:pt x="44411" y="17170"/>
                  </a:lnTo>
                  <a:lnTo>
                    <a:pt x="44411" y="25768"/>
                  </a:lnTo>
                  <a:lnTo>
                    <a:pt x="44411" y="38646"/>
                  </a:lnTo>
                  <a:lnTo>
                    <a:pt x="41580" y="45025"/>
                  </a:lnTo>
                  <a:lnTo>
                    <a:pt x="38398" y="50998"/>
                  </a:lnTo>
                  <a:lnTo>
                    <a:pt x="34521" y="56164"/>
                  </a:lnTo>
                  <a:lnTo>
                    <a:pt x="29603" y="60121"/>
                  </a:lnTo>
                  <a:lnTo>
                    <a:pt x="22551" y="68982"/>
                  </a:lnTo>
                  <a:lnTo>
                    <a:pt x="17579" y="76230"/>
                  </a:lnTo>
                  <a:lnTo>
                    <a:pt x="13994" y="81865"/>
                  </a:lnTo>
                  <a:lnTo>
                    <a:pt x="11099" y="85890"/>
                  </a:lnTo>
                  <a:lnTo>
                    <a:pt x="29603" y="85890"/>
                  </a:lnTo>
                  <a:lnTo>
                    <a:pt x="40716" y="85890"/>
                  </a:lnTo>
                  <a:lnTo>
                    <a:pt x="40716" y="81597"/>
                  </a:lnTo>
                  <a:lnTo>
                    <a:pt x="44411" y="81597"/>
                  </a:lnTo>
                  <a:lnTo>
                    <a:pt x="48120" y="81597"/>
                  </a:lnTo>
                  <a:lnTo>
                    <a:pt x="48120" y="77304"/>
                  </a:lnTo>
                  <a:lnTo>
                    <a:pt x="51815" y="773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10638" y="5570220"/>
            <a:ext cx="149225" cy="260350"/>
            <a:chOff x="1310638" y="5570220"/>
            <a:chExt cx="149225" cy="260350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638" y="5570220"/>
              <a:ext cx="92964" cy="1417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413497" y="5732526"/>
              <a:ext cx="44450" cy="96520"/>
            </a:xfrm>
            <a:custGeom>
              <a:avLst/>
              <a:gdLst/>
              <a:ahLst/>
              <a:cxnLst/>
              <a:rect l="l" t="t" r="r" b="b"/>
              <a:pathLst>
                <a:path w="44450" h="96520">
                  <a:moveTo>
                    <a:pt x="40513" y="13093"/>
                  </a:moveTo>
                  <a:lnTo>
                    <a:pt x="36830" y="8737"/>
                  </a:lnTo>
                  <a:lnTo>
                    <a:pt x="36830" y="4368"/>
                  </a:lnTo>
                  <a:lnTo>
                    <a:pt x="29464" y="0"/>
                  </a:lnTo>
                  <a:lnTo>
                    <a:pt x="14732" y="0"/>
                  </a:lnTo>
                  <a:lnTo>
                    <a:pt x="3683" y="13093"/>
                  </a:lnTo>
                  <a:lnTo>
                    <a:pt x="3683" y="21831"/>
                  </a:lnTo>
                  <a:lnTo>
                    <a:pt x="7366" y="13093"/>
                  </a:lnTo>
                  <a:lnTo>
                    <a:pt x="14732" y="8737"/>
                  </a:lnTo>
                  <a:lnTo>
                    <a:pt x="25781" y="8737"/>
                  </a:lnTo>
                  <a:lnTo>
                    <a:pt x="33147" y="17462"/>
                  </a:lnTo>
                  <a:lnTo>
                    <a:pt x="33147" y="34925"/>
                  </a:lnTo>
                  <a:lnTo>
                    <a:pt x="29476" y="39268"/>
                  </a:lnTo>
                  <a:lnTo>
                    <a:pt x="36830" y="34925"/>
                  </a:lnTo>
                  <a:lnTo>
                    <a:pt x="40513" y="26187"/>
                  </a:lnTo>
                  <a:lnTo>
                    <a:pt x="40513" y="13093"/>
                  </a:lnTo>
                  <a:close/>
                </a:path>
                <a:path w="44450" h="96520">
                  <a:moveTo>
                    <a:pt x="44196" y="52374"/>
                  </a:moveTo>
                  <a:lnTo>
                    <a:pt x="36830" y="43649"/>
                  </a:lnTo>
                  <a:lnTo>
                    <a:pt x="29476" y="39281"/>
                  </a:lnTo>
                  <a:lnTo>
                    <a:pt x="25781" y="43649"/>
                  </a:lnTo>
                  <a:lnTo>
                    <a:pt x="22098" y="43649"/>
                  </a:lnTo>
                  <a:lnTo>
                    <a:pt x="18415" y="48006"/>
                  </a:lnTo>
                  <a:lnTo>
                    <a:pt x="22098" y="48006"/>
                  </a:lnTo>
                  <a:lnTo>
                    <a:pt x="25781" y="52374"/>
                  </a:lnTo>
                  <a:lnTo>
                    <a:pt x="29464" y="52374"/>
                  </a:lnTo>
                  <a:lnTo>
                    <a:pt x="33147" y="56743"/>
                  </a:lnTo>
                  <a:lnTo>
                    <a:pt x="33147" y="61099"/>
                  </a:lnTo>
                  <a:lnTo>
                    <a:pt x="36830" y="61099"/>
                  </a:lnTo>
                  <a:lnTo>
                    <a:pt x="36830" y="82931"/>
                  </a:lnTo>
                  <a:lnTo>
                    <a:pt x="29464" y="91655"/>
                  </a:lnTo>
                  <a:lnTo>
                    <a:pt x="14732" y="91655"/>
                  </a:lnTo>
                  <a:lnTo>
                    <a:pt x="14732" y="87287"/>
                  </a:lnTo>
                  <a:lnTo>
                    <a:pt x="0" y="87287"/>
                  </a:lnTo>
                  <a:lnTo>
                    <a:pt x="0" y="91655"/>
                  </a:lnTo>
                  <a:lnTo>
                    <a:pt x="3683" y="91655"/>
                  </a:lnTo>
                  <a:lnTo>
                    <a:pt x="3683" y="96012"/>
                  </a:lnTo>
                  <a:lnTo>
                    <a:pt x="14732" y="96012"/>
                  </a:lnTo>
                  <a:lnTo>
                    <a:pt x="22390" y="95262"/>
                  </a:lnTo>
                  <a:lnTo>
                    <a:pt x="29006" y="93281"/>
                  </a:lnTo>
                  <a:lnTo>
                    <a:pt x="34937" y="90487"/>
                  </a:lnTo>
                  <a:lnTo>
                    <a:pt x="40513" y="87287"/>
                  </a:lnTo>
                  <a:lnTo>
                    <a:pt x="44196" y="78562"/>
                  </a:lnTo>
                  <a:lnTo>
                    <a:pt x="44196" y="5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3508" y="5732518"/>
              <a:ext cx="44450" cy="96520"/>
            </a:xfrm>
            <a:custGeom>
              <a:avLst/>
              <a:gdLst/>
              <a:ahLst/>
              <a:cxnLst/>
              <a:rect l="l" t="t" r="r" b="b"/>
              <a:pathLst>
                <a:path w="44450" h="96520">
                  <a:moveTo>
                    <a:pt x="3683" y="17462"/>
                  </a:moveTo>
                  <a:lnTo>
                    <a:pt x="3683" y="13093"/>
                  </a:lnTo>
                  <a:lnTo>
                    <a:pt x="7366" y="8737"/>
                  </a:lnTo>
                  <a:lnTo>
                    <a:pt x="11049" y="4368"/>
                  </a:lnTo>
                  <a:lnTo>
                    <a:pt x="14732" y="0"/>
                  </a:lnTo>
                  <a:lnTo>
                    <a:pt x="18415" y="0"/>
                  </a:lnTo>
                  <a:lnTo>
                    <a:pt x="22098" y="0"/>
                  </a:lnTo>
                  <a:lnTo>
                    <a:pt x="29464" y="0"/>
                  </a:lnTo>
                  <a:lnTo>
                    <a:pt x="36830" y="4368"/>
                  </a:lnTo>
                  <a:lnTo>
                    <a:pt x="36830" y="8737"/>
                  </a:lnTo>
                  <a:lnTo>
                    <a:pt x="40513" y="13093"/>
                  </a:lnTo>
                  <a:lnTo>
                    <a:pt x="40513" y="17462"/>
                  </a:lnTo>
                  <a:lnTo>
                    <a:pt x="40513" y="26187"/>
                  </a:lnTo>
                  <a:lnTo>
                    <a:pt x="36830" y="34924"/>
                  </a:lnTo>
                  <a:lnTo>
                    <a:pt x="29464" y="39281"/>
                  </a:lnTo>
                  <a:lnTo>
                    <a:pt x="36830" y="43649"/>
                  </a:lnTo>
                  <a:lnTo>
                    <a:pt x="40513" y="48005"/>
                  </a:lnTo>
                  <a:lnTo>
                    <a:pt x="44196" y="52374"/>
                  </a:lnTo>
                  <a:lnTo>
                    <a:pt x="44196" y="61099"/>
                  </a:lnTo>
                  <a:lnTo>
                    <a:pt x="44196" y="65468"/>
                  </a:lnTo>
                  <a:lnTo>
                    <a:pt x="44196" y="74193"/>
                  </a:lnTo>
                  <a:lnTo>
                    <a:pt x="44196" y="78562"/>
                  </a:lnTo>
                  <a:lnTo>
                    <a:pt x="40513" y="87287"/>
                  </a:lnTo>
                  <a:lnTo>
                    <a:pt x="34930" y="90493"/>
                  </a:lnTo>
                  <a:lnTo>
                    <a:pt x="29003" y="93287"/>
                  </a:lnTo>
                  <a:lnTo>
                    <a:pt x="22385" y="95263"/>
                  </a:lnTo>
                  <a:lnTo>
                    <a:pt x="14732" y="96011"/>
                  </a:lnTo>
                  <a:lnTo>
                    <a:pt x="3683" y="96011"/>
                  </a:lnTo>
                  <a:lnTo>
                    <a:pt x="3683" y="91655"/>
                  </a:lnTo>
                  <a:lnTo>
                    <a:pt x="0" y="91655"/>
                  </a:lnTo>
                  <a:lnTo>
                    <a:pt x="0" y="87287"/>
                  </a:lnTo>
                  <a:lnTo>
                    <a:pt x="3683" y="87287"/>
                  </a:lnTo>
                  <a:lnTo>
                    <a:pt x="7366" y="87287"/>
                  </a:lnTo>
                  <a:lnTo>
                    <a:pt x="14732" y="87287"/>
                  </a:lnTo>
                  <a:lnTo>
                    <a:pt x="14732" y="91655"/>
                  </a:lnTo>
                  <a:lnTo>
                    <a:pt x="18415" y="91655"/>
                  </a:lnTo>
                  <a:lnTo>
                    <a:pt x="29464" y="91655"/>
                  </a:lnTo>
                  <a:lnTo>
                    <a:pt x="33147" y="87287"/>
                  </a:lnTo>
                  <a:lnTo>
                    <a:pt x="36830" y="82930"/>
                  </a:lnTo>
                  <a:lnTo>
                    <a:pt x="36830" y="78562"/>
                  </a:lnTo>
                  <a:lnTo>
                    <a:pt x="36830" y="74193"/>
                  </a:lnTo>
                  <a:lnTo>
                    <a:pt x="36830" y="61099"/>
                  </a:lnTo>
                  <a:lnTo>
                    <a:pt x="33147" y="61099"/>
                  </a:lnTo>
                  <a:lnTo>
                    <a:pt x="33147" y="56743"/>
                  </a:lnTo>
                  <a:lnTo>
                    <a:pt x="29464" y="52374"/>
                  </a:lnTo>
                  <a:lnTo>
                    <a:pt x="25781" y="52374"/>
                  </a:lnTo>
                  <a:lnTo>
                    <a:pt x="22098" y="48005"/>
                  </a:lnTo>
                  <a:lnTo>
                    <a:pt x="18415" y="48005"/>
                  </a:lnTo>
                  <a:lnTo>
                    <a:pt x="14732" y="48005"/>
                  </a:lnTo>
                  <a:lnTo>
                    <a:pt x="18415" y="48005"/>
                  </a:lnTo>
                  <a:lnTo>
                    <a:pt x="22098" y="43649"/>
                  </a:lnTo>
                  <a:lnTo>
                    <a:pt x="25781" y="43649"/>
                  </a:lnTo>
                  <a:lnTo>
                    <a:pt x="29464" y="39281"/>
                  </a:lnTo>
                  <a:lnTo>
                    <a:pt x="33147" y="34924"/>
                  </a:lnTo>
                  <a:lnTo>
                    <a:pt x="33147" y="26187"/>
                  </a:lnTo>
                  <a:lnTo>
                    <a:pt x="33147" y="21831"/>
                  </a:lnTo>
                  <a:lnTo>
                    <a:pt x="33147" y="17462"/>
                  </a:lnTo>
                  <a:lnTo>
                    <a:pt x="29464" y="13093"/>
                  </a:lnTo>
                  <a:lnTo>
                    <a:pt x="25781" y="8737"/>
                  </a:lnTo>
                  <a:lnTo>
                    <a:pt x="22098" y="8737"/>
                  </a:lnTo>
                  <a:lnTo>
                    <a:pt x="18415" y="8737"/>
                  </a:lnTo>
                  <a:lnTo>
                    <a:pt x="14732" y="8737"/>
                  </a:lnTo>
                  <a:lnTo>
                    <a:pt x="7366" y="13093"/>
                  </a:lnTo>
                  <a:lnTo>
                    <a:pt x="3683" y="21831"/>
                  </a:lnTo>
                  <a:lnTo>
                    <a:pt x="3683" y="174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441451"/>
            <a:ext cx="6424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Token-</a:t>
            </a:r>
            <a:r>
              <a:rPr dirty="0"/>
              <a:t>Based</a:t>
            </a:r>
            <a:r>
              <a:rPr spc="-10" dirty="0"/>
              <a:t> </a:t>
            </a:r>
            <a:r>
              <a:rPr dirty="0"/>
              <a:t>Solutions:</a:t>
            </a:r>
            <a:r>
              <a:rPr spc="15" dirty="0"/>
              <a:t> </a:t>
            </a:r>
            <a:r>
              <a:rPr dirty="0"/>
              <a:t>Ricart</a:t>
            </a:r>
            <a:r>
              <a:rPr spc="10" dirty="0"/>
              <a:t> </a:t>
            </a:r>
            <a:r>
              <a:rPr spc="-2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276" y="990091"/>
            <a:ext cx="5527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3366"/>
                </a:solidFill>
                <a:latin typeface="Times New Roman"/>
                <a:cs typeface="Times New Roman"/>
              </a:rPr>
              <a:t>Agrawala's</a:t>
            </a:r>
            <a:r>
              <a:rPr sz="3600" spc="-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3366"/>
                </a:solidFill>
                <a:latin typeface="Times New Roman"/>
                <a:cs typeface="Times New Roman"/>
              </a:rPr>
              <a:t>Second</a:t>
            </a:r>
            <a:r>
              <a:rPr sz="360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003366"/>
                </a:solidFill>
                <a:latin typeface="Times New Roman"/>
                <a:cs typeface="Times New Roman"/>
              </a:rPr>
              <a:t>Algorithm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17" y="1916684"/>
            <a:ext cx="7925434" cy="197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8465" marR="81280" indent="-342265">
              <a:lnSpc>
                <a:spcPct val="997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i</a:t>
            </a:r>
            <a:r>
              <a:rPr sz="2400" i="1" spc="307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2,…,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,1,2,…,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timestamp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j</a:t>
            </a:r>
            <a:r>
              <a:rPr sz="2400" i="1" spc="292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timestamp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3888" dirty="0">
                <a:latin typeface="Times New Roman"/>
                <a:cs typeface="Times New Roman"/>
              </a:rPr>
              <a:t>j</a:t>
            </a:r>
            <a:r>
              <a:rPr sz="2400" i="1" spc="284" baseline="-138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last </a:t>
            </a:r>
            <a:r>
              <a:rPr sz="2400" dirty="0">
                <a:latin typeface="Times New Roman"/>
                <a:cs typeface="Times New Roman"/>
              </a:rPr>
              <a:t>holding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token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3572</Words>
  <Application>Microsoft Macintosh PowerPoint</Application>
  <PresentationFormat>On-screen Show (4:3)</PresentationFormat>
  <Paragraphs>514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Comic Sans MS</vt:lpstr>
      <vt:lpstr>Courier New</vt:lpstr>
      <vt:lpstr>Lucida Sans Unicode</vt:lpstr>
      <vt:lpstr>Palatino Linotype</vt:lpstr>
      <vt:lpstr>Times New Roman</vt:lpstr>
      <vt:lpstr>Office Theme</vt:lpstr>
      <vt:lpstr>Table of Contents</vt:lpstr>
      <vt:lpstr>Distributed Operating Systems</vt:lpstr>
      <vt:lpstr>Selected Issues</vt:lpstr>
      <vt:lpstr>Mutual Exclusion and Election</vt:lpstr>
      <vt:lpstr>Non-Token-Based Solutions:</vt:lpstr>
      <vt:lpstr>Example for Lamport’s Algorithm</vt:lpstr>
      <vt:lpstr>Extension</vt:lpstr>
      <vt:lpstr>Ricart and Agrawala's Algorithm</vt:lpstr>
      <vt:lpstr>Token-Based Solutions: Ricart and</vt:lpstr>
      <vt:lpstr>Token-based Solutions (Cont’d)</vt:lpstr>
      <vt:lpstr>Pseudo Code</vt:lpstr>
      <vt:lpstr>Pseudo Code (Cont’d)</vt:lpstr>
      <vt:lpstr>Pseudo Code (Cont’d)</vt:lpstr>
      <vt:lpstr>Pseudo Code (Cont’d)</vt:lpstr>
      <vt:lpstr>Ring-Based Algorithm</vt:lpstr>
      <vt:lpstr>Ring-Based Algorithm (Cont’d)</vt:lpstr>
      <vt:lpstr>Tree-Based Algorithm</vt:lpstr>
      <vt:lpstr>Maekawa's Algorithm</vt:lpstr>
      <vt:lpstr>Example 11</vt:lpstr>
      <vt:lpstr>The Dining Philosophers Problem</vt:lpstr>
      <vt:lpstr>Related Issues</vt:lpstr>
      <vt:lpstr>Focus 11: Chang and Robert’s algorithm</vt:lpstr>
      <vt:lpstr>Garcia-Molina's Bully Algorithm for</vt:lpstr>
      <vt:lpstr>Focus 11 (Cont’d)</vt:lpstr>
      <vt:lpstr>Lynch's Non-Comparison-Based Election</vt:lpstr>
      <vt:lpstr>Lynch's Algorithms (Cont’d)</vt:lpstr>
      <vt:lpstr>Dijkstra's Self-Stabilization</vt:lpstr>
      <vt:lpstr>Example 12</vt:lpstr>
      <vt:lpstr>PowerPoint Presentation</vt:lpstr>
      <vt:lpstr>Non-Convergence Example</vt:lpstr>
      <vt:lpstr>Extensions</vt:lpstr>
      <vt:lpstr>Detection and Resolution of Deadlock</vt:lpstr>
      <vt:lpstr>Detection and Resolution of Deadlock (Cont’d)</vt:lpstr>
      <vt:lpstr>Strategies for Handling Deadlocks</vt:lpstr>
      <vt:lpstr>Types of Deadlock</vt:lpstr>
      <vt:lpstr>Conditions for Deadlock</vt:lpstr>
      <vt:lpstr>Conditions for Deadlock (Cont’d)</vt:lpstr>
      <vt:lpstr>Focus 12: Rosenkrantz' Dynamic Priority</vt:lpstr>
      <vt:lpstr>Example 13</vt:lpstr>
      <vt:lpstr>Example 13 (Cont’d)</vt:lpstr>
      <vt:lpstr>Load Distribution</vt:lpstr>
      <vt:lpstr>Static Load Distribution (task scheduling)</vt:lpstr>
      <vt:lpstr>Models</vt:lpstr>
      <vt:lpstr>Example 14</vt:lpstr>
      <vt:lpstr>Example 14 (Cont’d)</vt:lpstr>
      <vt:lpstr>Periodic Tasks With Real-time Constraints</vt:lpstr>
      <vt:lpstr>Liu and Layland's Solutions (priority-driven</vt:lpstr>
      <vt:lpstr>Schedulability</vt:lpstr>
      <vt:lpstr>Example 15 (schedulable)</vt:lpstr>
      <vt:lpstr>Example 16 (un-schedulable under rate</vt:lpstr>
      <vt:lpstr>Example 16 (Cont’d)</vt:lpstr>
      <vt:lpstr>Example 17 (schedulable under rate</vt:lpstr>
      <vt:lpstr>Example 17 (Cont’d)</vt:lpstr>
      <vt:lpstr>Example 17 (Cont’d)</vt:lpstr>
      <vt:lpstr>Dynamic Load Distribution (load balancing)</vt:lpstr>
      <vt:lpstr>Dynamic Load Distribution (Cont’d)</vt:lpstr>
      <vt:lpstr>Focus 13: Initiation</vt:lpstr>
      <vt:lpstr>Focus 13 (Cont’d)</vt:lpstr>
      <vt:lpstr>Receiver-Initiated Approach</vt:lpstr>
      <vt:lpstr>Receiver-Initiated Approach (Cont’d)</vt:lpstr>
      <vt:lpstr>Bidding Approach</vt:lpstr>
      <vt:lpstr>Focus 14: Sample Nearest Neighbor Algorithms</vt:lpstr>
      <vt:lpstr>Gradient</vt:lpstr>
      <vt:lpstr>Gradient (Cont’d)</vt:lpstr>
      <vt:lpstr>Dimension Exchange: Hypercubes</vt:lpstr>
      <vt:lpstr>Dimension Exchange: Hypercubes (Cont’d)</vt:lpstr>
      <vt:lpstr>Extended Dimension Exchange:</vt:lpstr>
      <vt:lpstr>Exercise 4</vt:lpstr>
      <vt:lpstr>Exercise 4 (Cont’d)</vt:lpstr>
      <vt:lpstr>Exercise 4 (Cont’d)</vt:lpstr>
      <vt:lpstr>Exercise 4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cp:lastModifiedBy>Gavin Thomas Koma</cp:lastModifiedBy>
  <cp:revision>1</cp:revision>
  <dcterms:created xsi:type="dcterms:W3CDTF">2023-02-06T22:46:38Z</dcterms:created>
  <dcterms:modified xsi:type="dcterms:W3CDTF">2023-03-01T01:04:05Z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LastSaved">
    <vt:filetime>2023-02-06T00:00:00Z</vt:filetime>
  </property>
  <property fmtid="{D5CDD505-2E9C-101B-9397-08002B2CF9AE}" pid="4" name="Producer">
    <vt:lpwstr>macOS Version 12.0.1 (Build 21A559) Quartz PDFContext</vt:lpwstr>
  </property>
</Properties>
</file>