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4"/>
  </p:notesMasterIdLst>
  <p:handoutMasterIdLst>
    <p:handoutMasterId r:id="rId5"/>
  </p:handoutMasterIdLst>
  <p:sldIdLst>
    <p:sldId id="356" r:id="rId3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>
          <p15:clr>
            <a:srgbClr val="A4A3A4"/>
          </p15:clr>
        </p15:guide>
        <p15:guide id="2" pos="5616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4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5" autoAdjust="0"/>
    <p:restoredTop sz="95019" autoAdjust="0"/>
  </p:normalViewPr>
  <p:slideViewPr>
    <p:cSldViewPr snapToGrid="0">
      <p:cViewPr>
        <p:scale>
          <a:sx n="120" d="100"/>
          <a:sy n="120" d="100"/>
        </p:scale>
        <p:origin x="2696" y="376"/>
      </p:cViewPr>
      <p:guideLst>
        <p:guide orient="horz" pos="3816"/>
        <p:guide pos="5616"/>
        <p:guide pos="2880"/>
        <p:guide pos="144"/>
        <p:guide pos="576"/>
        <p:guide pos="4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36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2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12,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ii.ricoh.com/~stork/DHSch3part3.ppt" TargetMode="External"/><Relationship Id="rId2" Type="http://schemas.openxmlformats.org/officeDocument/2006/relationships/hyperlink" Target="https://isip.piconepress.com/courses/temple/ece_8527/resources/imld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338" y="1358900"/>
            <a:ext cx="5815074" cy="45481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defTabSz="914400" rtl="0" eaLnBrk="1" fontAlgn="auto" latinLnBrk="0" hangingPunct="1"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Objectives: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Visualize Solutions in a 2D Space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noProof="0" dirty="0">
                <a:solidFill>
                  <a:schemeClr val="tx2"/>
                </a:solidFill>
                <a:latin typeface="+mn-lt"/>
              </a:rPr>
              <a:t>Develop Intuition About Performance</a:t>
            </a:r>
          </a:p>
          <a:p>
            <a:pPr marL="173038"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Understand Theoretical Basic for P(E) Calculations</a:t>
            </a:r>
          </a:p>
          <a:p>
            <a:pPr marL="176213" lvl="0" indent="-176213" fontAlgn="auto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Resources:</a:t>
            </a:r>
          </a:p>
          <a:p>
            <a:pPr marL="173038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+mn-lt"/>
              </a:rPr>
              <a:t>ISIP: </a:t>
            </a:r>
            <a:r>
              <a:rPr lang="en-US" sz="1800" b="1" dirty="0">
                <a:solidFill>
                  <a:schemeClr val="tx2"/>
                </a:solidFill>
                <a:latin typeface="+mn-lt"/>
                <a:hlinkClick r:id="rId2"/>
              </a:rPr>
              <a:t>The ISIP Machine Learning Demo</a:t>
            </a:r>
            <a:endParaRPr lang="en-US" sz="1800" b="1" dirty="0">
              <a:solidFill>
                <a:schemeClr val="tx2"/>
              </a:solidFill>
              <a:latin typeface="+mn-l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3038" lvl="0" fontAlgn="auto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800" b="1" dirty="0"/>
            </a:br>
            <a:endParaRPr kumimoji="0" lang="en-US" sz="1800" b="1" i="0" u="none" strike="noStrike" kern="1200" cap="none" spc="0" normalizeH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409575" y="552450"/>
            <a:ext cx="8467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Lecture 14: </a:t>
            </a:r>
            <a:r>
              <a:rPr lang="en-US" b="1" dirty="0">
                <a:solidFill>
                  <a:schemeClr val="accent1"/>
                </a:solidFill>
              </a:rPr>
              <a:t>Exam No. 1 Post-Mortem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9A6AE-3885-C94A-7FFA-94C10794CF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0" r="8536" b="42544"/>
          <a:stretch/>
        </p:blipFill>
        <p:spPr>
          <a:xfrm>
            <a:off x="6807970" y="1722912"/>
            <a:ext cx="1794692" cy="160206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C954C-1DD2-104D-82F5-335BA27542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51"/>
          <a:stretch/>
        </p:blipFill>
        <p:spPr>
          <a:xfrm>
            <a:off x="5713418" y="3368893"/>
            <a:ext cx="2889245" cy="176665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A60DA3-6C21-A436-54C5-3A1835E47D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-2" r="-5063" b="76641"/>
          <a:stretch/>
        </p:blipFill>
        <p:spPr>
          <a:xfrm>
            <a:off x="5022742" y="5179234"/>
            <a:ext cx="3579920" cy="108225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7743</TotalTime>
  <Words>39</Words>
  <Application>Microsoft Macintosh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isip_default</vt:lpstr>
      <vt:lpstr>1_lecture_title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459</cp:revision>
  <dcterms:created xsi:type="dcterms:W3CDTF">2002-09-12T17:13:32Z</dcterms:created>
  <dcterms:modified xsi:type="dcterms:W3CDTF">2023-02-20T14:57:00Z</dcterms:modified>
</cp:coreProperties>
</file>