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ec9c6c5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ec9c6c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smart home is any home that has mini devices connected to one master controller. Technically AC is a smart home feature but it implies </a:t>
            </a:r>
            <a:r>
              <a:rPr lang="en"/>
              <a:t>morley</a:t>
            </a:r>
            <a:r>
              <a:rPr lang="en"/>
              <a:t> to appliances, lights, Tvs and so fourth all talking to each other. Fun fact is bill gates house is one of the most advanced smart homes around. It gives any guest a pin number that is scanned each time they walk into a room. It uses that number to customize the room temperature and even lighting to </a:t>
            </a:r>
            <a:r>
              <a:rPr lang="en"/>
              <a:t>their</a:t>
            </a:r>
            <a:r>
              <a:rPr lang="en"/>
              <a:t> style. It also even changes the paintings in the room to ones of </a:t>
            </a:r>
            <a:r>
              <a:rPr lang="en"/>
              <a:t>their</a:t>
            </a:r>
            <a:r>
              <a:rPr lang="en"/>
              <a:t> preference. The house also has speakers in every room </a:t>
            </a:r>
            <a:r>
              <a:rPr lang="en"/>
              <a:t>hidden</a:t>
            </a:r>
            <a:r>
              <a:rPr lang="en"/>
              <a:t> inside the walls so if someone is walking around the house the music will follow them. There pin can also determine what radio station or song is being played.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bec9c6c5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bec9c6c5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homes fix the problem of vampire energy also known as </a:t>
            </a:r>
            <a:r>
              <a:rPr lang="en"/>
              <a:t>appliances</a:t>
            </a:r>
            <a:r>
              <a:rPr lang="en"/>
              <a:t> eating </a:t>
            </a:r>
            <a:r>
              <a:rPr lang="en"/>
              <a:t>electricity</a:t>
            </a:r>
            <a:r>
              <a:rPr lang="en"/>
              <a:t> even when switched off. This idle load accounts for nearly 20% of the cost on </a:t>
            </a:r>
            <a:r>
              <a:rPr lang="en"/>
              <a:t>somebody's</a:t>
            </a:r>
            <a:r>
              <a:rPr lang="en"/>
              <a:t> </a:t>
            </a:r>
            <a:r>
              <a:rPr lang="en"/>
              <a:t>electric</a:t>
            </a:r>
            <a:r>
              <a:rPr lang="en"/>
              <a:t> bill. Smart homes reduce the chance of fire by turning off applications when not in use. While technically it </a:t>
            </a:r>
            <a:r>
              <a:rPr lang="en"/>
              <a:t>doesn't</a:t>
            </a:r>
            <a:r>
              <a:rPr lang="en"/>
              <a:t> decrease fire potential by much it still does. Fires can be caused by devices sitting in stand by mode and has been known to be the source of fires in the past. Smart homes save energy by having one universal hub control most if not all </a:t>
            </a:r>
            <a:r>
              <a:rPr lang="en"/>
              <a:t>appliances</a:t>
            </a:r>
            <a:r>
              <a:rPr lang="en"/>
              <a:t> and devices. This allows for people to put devices on routines and set turn off times during the day by turning of the outlet so appliances are not </a:t>
            </a:r>
            <a:r>
              <a:rPr lang="en"/>
              <a:t>seeping</a:t>
            </a:r>
            <a:r>
              <a:rPr lang="en"/>
              <a:t> energy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bec9c6c5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bec9c6c5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ec9c6c5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ec9c6c5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downside of smart homes is that there can only be paid for upfront similarly to solar </a:t>
            </a:r>
            <a:r>
              <a:rPr lang="en"/>
              <a:t>panels</a:t>
            </a:r>
            <a:r>
              <a:rPr lang="en"/>
              <a:t>. That being the case it means you </a:t>
            </a:r>
            <a:r>
              <a:rPr lang="en"/>
              <a:t>won't</a:t>
            </a:r>
            <a:r>
              <a:rPr lang="en"/>
              <a:t> make money back until about 10 years down the road when the environmental benefits begin to shine. As well the devices cost a decent amount of electricity and energy to produce alone. But if every home in america reduced there </a:t>
            </a:r>
            <a:r>
              <a:rPr lang="en"/>
              <a:t>electrical</a:t>
            </a:r>
            <a:r>
              <a:rPr lang="en"/>
              <a:t> consumption by 22% it would save a national average of about  $</a:t>
            </a:r>
            <a:r>
              <a:rPr lang="en"/>
              <a:t>31,655,094,900. The united states takes about a 30% sales tax from the </a:t>
            </a:r>
            <a:r>
              <a:rPr lang="en"/>
              <a:t>electric</a:t>
            </a:r>
            <a:r>
              <a:rPr lang="en"/>
              <a:t> bill so they would be losing around a 10 billion dollar revenue if everyone switched over the long term not upfront. Not to account for the reduction in coal being burned and fossil fuel usage would put a massive reduction in federal revenue. It </a:t>
            </a:r>
            <a:r>
              <a:rPr lang="en"/>
              <a:t>wouldn't</a:t>
            </a:r>
            <a:r>
              <a:rPr lang="en"/>
              <a:t> be shocking if there was another tax added to compensate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bec9c6c5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ec9c6c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nrdc.org/stories/keep-your-devices-wasting-energy-and-money" TargetMode="External"/><Relationship Id="rId4" Type="http://schemas.openxmlformats.org/officeDocument/2006/relationships/hyperlink" Target="https://www.wonderopolis.org/wonder/how-does-a-house-become-a-smart-home" TargetMode="External"/><Relationship Id="rId5" Type="http://schemas.openxmlformats.org/officeDocument/2006/relationships/hyperlink" Target="https://www.gearbrain.com/average-smart-home-build-cost-2589554626.html" TargetMode="External"/><Relationship Id="rId6" Type="http://schemas.openxmlformats.org/officeDocument/2006/relationships/hyperlink" Target="https://www.eia.gov/electricity/sales_revenue_pri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Impact of Smart Homes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smart home?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Mini devices connected a master controller</a:t>
            </a:r>
            <a:endParaRPr/>
          </a:p>
        </p:txBody>
      </p:sp>
      <p:pic>
        <p:nvPicPr>
          <p:cNvPr id="94" name="Google Shape;94;p14"/>
          <p:cNvPicPr preferRelativeResize="0"/>
          <p:nvPr/>
        </p:nvPicPr>
        <p:blipFill>
          <a:blip r:embed="rId3">
            <a:alphaModFix/>
          </a:blip>
          <a:stretch>
            <a:fillRect/>
          </a:stretch>
        </p:blipFill>
        <p:spPr>
          <a:xfrm>
            <a:off x="4358950" y="2372600"/>
            <a:ext cx="3891196" cy="22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a:t>
            </a:r>
            <a:r>
              <a:rPr lang="en"/>
              <a:t> the point?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Saves Energy</a:t>
            </a:r>
            <a:endParaRPr/>
          </a:p>
          <a:p>
            <a:pPr indent="-311150" lvl="0" marL="457200" rtl="0" algn="l">
              <a:spcBef>
                <a:spcPts val="0"/>
              </a:spcBef>
              <a:spcAft>
                <a:spcPts val="0"/>
              </a:spcAft>
              <a:buSzPts val="1300"/>
              <a:buChar char="●"/>
            </a:pPr>
            <a:r>
              <a:rPr lang="en"/>
              <a:t>Reduces chance of </a:t>
            </a:r>
            <a:r>
              <a:rPr lang="en"/>
              <a:t>electrical</a:t>
            </a:r>
            <a:r>
              <a:rPr lang="en"/>
              <a:t> fire</a:t>
            </a:r>
            <a:endParaRPr/>
          </a:p>
          <a:p>
            <a:pPr indent="-311150" lvl="0" marL="457200" rtl="0" algn="l">
              <a:spcBef>
                <a:spcPts val="0"/>
              </a:spcBef>
              <a:spcAft>
                <a:spcPts val="0"/>
              </a:spcAft>
              <a:buSzPts val="1300"/>
              <a:buChar char="●"/>
            </a:pPr>
            <a:r>
              <a:rPr lang="en"/>
              <a:t>How?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Get Technical</a:t>
            </a:r>
            <a:endParaRPr/>
          </a:p>
        </p:txBody>
      </p:sp>
      <p:sp>
        <p:nvSpPr>
          <p:cNvPr id="106" name="Google Shape;106;p16"/>
          <p:cNvSpPr txBox="1"/>
          <p:nvPr>
            <p:ph idx="1" type="subTitle"/>
          </p:nvPr>
        </p:nvSpPr>
        <p:spPr>
          <a:xfrm>
            <a:off x="729625" y="3172900"/>
            <a:ext cx="7688100" cy="156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22% reduction in energy cost ac</a:t>
            </a:r>
            <a:r>
              <a:rPr lang="en"/>
              <a:t>ross each fully equipped smart home</a:t>
            </a:r>
            <a:endParaRPr/>
          </a:p>
          <a:p>
            <a:pPr indent="-330200" lvl="0" marL="457200" rtl="0" algn="l">
              <a:spcBef>
                <a:spcPts val="0"/>
              </a:spcBef>
              <a:spcAft>
                <a:spcPts val="0"/>
              </a:spcAft>
              <a:buSzPts val="1600"/>
              <a:buChar char="●"/>
            </a:pPr>
            <a:r>
              <a:rPr lang="en"/>
              <a:t>Around $11,000 to convert the average A</a:t>
            </a:r>
            <a:r>
              <a:rPr lang="en"/>
              <a:t>merican home</a:t>
            </a:r>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catch</a:t>
            </a:r>
            <a:endParaRPr/>
          </a:p>
        </p:txBody>
      </p:sp>
      <p:sp>
        <p:nvSpPr>
          <p:cNvPr id="112" name="Google Shape;112;p17"/>
          <p:cNvSpPr txBox="1"/>
          <p:nvPr>
            <p:ph idx="1" type="subTitle"/>
          </p:nvPr>
        </p:nvSpPr>
        <p:spPr>
          <a:xfrm>
            <a:off x="729625" y="3172900"/>
            <a:ext cx="7688100" cy="1190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Upfront cost </a:t>
            </a:r>
            <a:endParaRPr/>
          </a:p>
          <a:p>
            <a:pPr indent="-330200" lvl="0" marL="457200" rtl="0" algn="l">
              <a:spcBef>
                <a:spcPts val="0"/>
              </a:spcBef>
              <a:spcAft>
                <a:spcPts val="0"/>
              </a:spcAft>
              <a:buSzPts val="1600"/>
              <a:buChar char="●"/>
            </a:pPr>
            <a:r>
              <a:rPr lang="en"/>
              <a:t>Impact to produce</a:t>
            </a:r>
            <a:endParaRPr/>
          </a:p>
          <a:p>
            <a:pPr indent="-330200" lvl="0" marL="457200" rtl="0" algn="l">
              <a:spcBef>
                <a:spcPts val="0"/>
              </a:spcBef>
              <a:spcAft>
                <a:spcPts val="0"/>
              </a:spcAft>
              <a:buSzPts val="1600"/>
              <a:buChar char="●"/>
            </a:pPr>
            <a:r>
              <a:rPr lang="en"/>
              <a:t>Electric</a:t>
            </a:r>
            <a:r>
              <a:rPr lang="en"/>
              <a:t> </a:t>
            </a:r>
            <a:r>
              <a:rPr lang="en"/>
              <a:t>Dilemma</a:t>
            </a:r>
            <a:r>
              <a:rPr lang="en"/>
              <a:t>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3132175" y="882125"/>
            <a:ext cx="28830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a:t>
            </a:r>
            <a:endParaRPr/>
          </a:p>
        </p:txBody>
      </p:sp>
      <p:sp>
        <p:nvSpPr>
          <p:cNvPr id="118" name="Google Shape;118;p18"/>
          <p:cNvSpPr txBox="1"/>
          <p:nvPr>
            <p:ph idx="1" type="subTitle"/>
          </p:nvPr>
        </p:nvSpPr>
        <p:spPr>
          <a:xfrm>
            <a:off x="729625" y="1841975"/>
            <a:ext cx="7688100" cy="22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https://www.nrdc.org/stories/keep-your-devices-wasting-energy-and-money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https://www.wonderopolis.org/wonder/how-does-a-house-become-a-smart-home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https://www.gearbrain.com/average-smart-home-build-cost-2589554626.html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https://www.eia.gov/electricity/sales_revenue_price/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