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3DDD-F0D6-E242-A443-15559B883D4B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9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3DDD-F0D6-E242-A443-15559B883D4B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3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3DDD-F0D6-E242-A443-15559B883D4B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5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3DDD-F0D6-E242-A443-15559B883D4B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9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3DDD-F0D6-E242-A443-15559B883D4B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3DDD-F0D6-E242-A443-15559B883D4B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5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3DDD-F0D6-E242-A443-15559B883D4B}" type="datetimeFigureOut">
              <a:rPr lang="en-US" smtClean="0"/>
              <a:t>9/23/14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1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3DDD-F0D6-E242-A443-15559B883D4B}" type="datetimeFigureOut">
              <a:rPr lang="en-US" smtClean="0"/>
              <a:t>9/23/14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2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3DDD-F0D6-E242-A443-15559B883D4B}" type="datetimeFigureOut">
              <a:rPr lang="en-US" smtClean="0"/>
              <a:t>9/23/14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0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3DDD-F0D6-E242-A443-15559B883D4B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9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3DDD-F0D6-E242-A443-15559B883D4B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9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43DDD-F0D6-E242-A443-15559B883D4B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F77F8-0AAE-C04C-8AB7-868389BD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7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GADS12</a:t>
            </a:r>
            <a:r>
              <a:rPr lang="en-US" dirty="0" smtClean="0"/>
              <a:t>-NYC: Regression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3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"quality" of wine as determined by score from 3 to 8</a:t>
            </a:r>
          </a:p>
          <a:p>
            <a:pPr lvl="1"/>
            <a:r>
              <a:rPr lang="en-US" dirty="0" smtClean="0"/>
              <a:t>count    1599.000000</a:t>
            </a:r>
          </a:p>
          <a:p>
            <a:pPr lvl="1"/>
            <a:r>
              <a:rPr lang="en-US" dirty="0" smtClean="0"/>
              <a:t>mean        5.636023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         0.807569</a:t>
            </a:r>
          </a:p>
          <a:p>
            <a:pPr lvl="1"/>
            <a:r>
              <a:rPr lang="en-US" dirty="0" smtClean="0"/>
              <a:t>min         3.000000</a:t>
            </a:r>
          </a:p>
          <a:p>
            <a:pPr lvl="1"/>
            <a:r>
              <a:rPr lang="en-US" dirty="0" smtClean="0"/>
              <a:t>25%         5.000000</a:t>
            </a:r>
          </a:p>
          <a:p>
            <a:pPr lvl="1"/>
            <a:r>
              <a:rPr lang="en-US" dirty="0" smtClean="0"/>
              <a:t>50%         6.000000</a:t>
            </a:r>
          </a:p>
          <a:p>
            <a:pPr lvl="1"/>
            <a:r>
              <a:rPr lang="en-US" dirty="0" smtClean="0"/>
              <a:t>75%         6.000000</a:t>
            </a:r>
          </a:p>
          <a:p>
            <a:pPr lvl="1"/>
            <a:r>
              <a:rPr lang="en-US" dirty="0" smtClean="0"/>
              <a:t>max         8.000000</a:t>
            </a:r>
          </a:p>
          <a:p>
            <a:pPr lvl="1"/>
            <a:r>
              <a:rPr lang="en-US" dirty="0" err="1" smtClean="0"/>
              <a:t>dtype</a:t>
            </a:r>
            <a:r>
              <a:rPr lang="en-US" dirty="0" smtClean="0"/>
              <a:t>: </a:t>
            </a:r>
            <a:r>
              <a:rPr lang="en-US" dirty="0" err="1" smtClean="0"/>
              <a:t>float64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1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Explanatory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8 Different Explanatory Variable that can potentially explain variables in how wines score in the "quality" metrics</a:t>
            </a:r>
          </a:p>
          <a:p>
            <a:r>
              <a:rPr lang="en-US" dirty="0" smtClean="0"/>
              <a:t>i.e.) Fixed Acidity, pH, level of chlorides, level of sulfur dioxide etc…</a:t>
            </a:r>
          </a:p>
          <a:p>
            <a:r>
              <a:rPr lang="en-US" dirty="0"/>
              <a:t>Are any of the values of the explanatory variables missing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Nope</a:t>
            </a:r>
          </a:p>
          <a:p>
            <a:r>
              <a:rPr lang="en-US" dirty="0" smtClean="0"/>
              <a:t>Calculate </a:t>
            </a:r>
            <a:r>
              <a:rPr lang="en-US" dirty="0"/>
              <a:t>descriptive statistics (min, max, mean, etc.) for the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Next Slide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3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Explanatory Variable - Descriptions</a:t>
            </a:r>
            <a:endParaRPr lang="en-US" dirty="0"/>
          </a:p>
        </p:txBody>
      </p:sp>
      <p:pic>
        <p:nvPicPr>
          <p:cNvPr id="4" name="Picture 3" descr="Screen Shot 2014-09-08 at 2.4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48" y="1323784"/>
            <a:ext cx="6599304" cy="518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7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Explanatory Variable – Covariance between pH and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Calculate the covariance of the response variable and some of the explanatory variables. Plot the response variable against some of the explanatory variables. What relationships do you observe?</a:t>
            </a:r>
          </a:p>
          <a:p>
            <a:pPr lvl="1"/>
            <a:r>
              <a:rPr lang="en-US" dirty="0" smtClean="0"/>
              <a:t>Covariance calculated for pH and Quality</a:t>
            </a:r>
          </a:p>
          <a:p>
            <a:pPr lvl="1"/>
            <a:r>
              <a:rPr lang="en-US" dirty="0" smtClean="0"/>
              <a:t>Covariance between pH and Quality is -0.00719782232481</a:t>
            </a:r>
          </a:p>
          <a:p>
            <a:pPr lvl="1"/>
            <a:r>
              <a:rPr lang="en-US" dirty="0" smtClean="0"/>
              <a:t>Variance in pH is 0.0238351805454</a:t>
            </a:r>
          </a:p>
          <a:p>
            <a:pPr lvl="1"/>
            <a:r>
              <a:rPr lang="en-US" dirty="0" smtClean="0"/>
              <a:t>beta value for pH and Quality is -0.301983125787</a:t>
            </a:r>
          </a:p>
          <a:p>
            <a:pPr lvl="1"/>
            <a:r>
              <a:rPr lang="en-US" dirty="0" smtClean="0"/>
              <a:t>alpha value for pH and Quality is 6.63592282676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2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Relationship between pH &amp; Quality</a:t>
            </a:r>
            <a:endParaRPr lang="en-US" dirty="0"/>
          </a:p>
        </p:txBody>
      </p:sp>
      <p:pic>
        <p:nvPicPr>
          <p:cNvPr id="4" name="Content Placeholder 3" descr="Screen Shot 2014-09-08 at 2.50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" b="1830"/>
          <a:stretch>
            <a:fillRect/>
          </a:stretch>
        </p:blipFill>
        <p:spPr>
          <a:xfrm>
            <a:off x="1983268" y="3278757"/>
            <a:ext cx="5177464" cy="2847406"/>
          </a:xfrm>
        </p:spPr>
      </p:pic>
      <p:sp>
        <p:nvSpPr>
          <p:cNvPr id="5" name="TextBox 4"/>
          <p:cNvSpPr txBox="1"/>
          <p:nvPr/>
        </p:nvSpPr>
        <p:spPr>
          <a:xfrm>
            <a:off x="457200" y="163990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pH and Quality are negatively correlated where the wine quality score</a:t>
            </a:r>
            <a:br>
              <a:rPr lang="en-US" sz="2000" dirty="0" smtClean="0"/>
            </a:br>
            <a:r>
              <a:rPr lang="en-US" sz="2000" dirty="0" smtClean="0"/>
              <a:t>tends to decrease as the wine becomes less acidic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113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Relationship between </a:t>
            </a:r>
            <a:r>
              <a:rPr lang="en-US" dirty="0" err="1" smtClean="0"/>
              <a:t>Expl</a:t>
            </a:r>
            <a:r>
              <a:rPr lang="en-US" dirty="0" smtClean="0"/>
              <a:t> and </a:t>
            </a:r>
            <a:r>
              <a:rPr lang="en-US" dirty="0" err="1" smtClean="0"/>
              <a:t>Resp</a:t>
            </a:r>
            <a:r>
              <a:rPr lang="en-US" dirty="0" smtClean="0"/>
              <a:t> shown in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6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219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GADS12-NYC: Regression Project</vt:lpstr>
      <vt:lpstr>Response Variable</vt:lpstr>
      <vt:lpstr>Explanatory Variable</vt:lpstr>
      <vt:lpstr>Explanatory Variable - Descriptions</vt:lpstr>
      <vt:lpstr>Explanatory Variable – Covariance between pH and Quality</vt:lpstr>
      <vt:lpstr>Relationship between pH &amp; Quality</vt:lpstr>
      <vt:lpstr>Other Relationship between Expl and Resp shown in ipython notebook</vt:lpstr>
    </vt:vector>
  </TitlesOfParts>
  <Company>Brandwatch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GADS12-NYC: Regression Project</dc:title>
  <dc:creator>Doh Y Jung</dc:creator>
  <cp:lastModifiedBy>Doh Y Jung</cp:lastModifiedBy>
  <cp:revision>4</cp:revision>
  <dcterms:created xsi:type="dcterms:W3CDTF">2014-09-08T18:37:21Z</dcterms:created>
  <dcterms:modified xsi:type="dcterms:W3CDTF">2014-09-23T22:43:49Z</dcterms:modified>
</cp:coreProperties>
</file>