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7ujFvj8WAw&amp;t=2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Attrition Example For Frito 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At Frito 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data model to predict Attrition</a:t>
            </a:r>
          </a:p>
          <a:p>
            <a:r>
              <a:rPr lang="en-US" dirty="0" smtClean="0"/>
              <a:t>Factors are </a:t>
            </a:r>
          </a:p>
          <a:p>
            <a:pPr lvl="1"/>
            <a:r>
              <a:rPr lang="en-US" dirty="0" smtClean="0"/>
              <a:t>Distance To Travel</a:t>
            </a:r>
          </a:p>
          <a:p>
            <a:pPr lvl="1"/>
            <a:r>
              <a:rPr lang="en-US" dirty="0" smtClean="0"/>
              <a:t>Salary</a:t>
            </a:r>
          </a:p>
          <a:p>
            <a:pPr lvl="1"/>
            <a:r>
              <a:rPr lang="en-US" dirty="0" smtClean="0"/>
              <a:t>Stock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1" y="241069"/>
            <a:ext cx="10293730" cy="63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12" y="931334"/>
            <a:ext cx="8533022" cy="561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17" y="296334"/>
            <a:ext cx="9573123" cy="627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2" y="306695"/>
            <a:ext cx="10728192" cy="618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 At Frito 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Retention</a:t>
            </a:r>
          </a:p>
          <a:p>
            <a:r>
              <a:rPr lang="en-US" dirty="0" smtClean="0"/>
              <a:t>Factors to retain employees are 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Work Life Balance</a:t>
            </a:r>
          </a:p>
          <a:p>
            <a:pPr lvl="1"/>
            <a:r>
              <a:rPr lang="en-US" dirty="0" smtClean="0"/>
              <a:t>Retain Key 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Promotions That Drive Culture</a:t>
            </a:r>
          </a:p>
          <a:p>
            <a:r>
              <a:rPr lang="en-US" dirty="0" smtClean="0"/>
              <a:t>Do your best to ensure job security</a:t>
            </a:r>
          </a:p>
          <a:p>
            <a:r>
              <a:rPr lang="en-US" dirty="0" smtClean="0"/>
              <a:t>Offer multiple training options</a:t>
            </a:r>
          </a:p>
          <a:p>
            <a:r>
              <a:rPr lang="en-US" dirty="0" smtClean="0"/>
              <a:t>Focus on tenured and key employee retention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https://www.youtube.com/watch?v=37ujFvj8WAw&amp;t=2s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74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Case Study 2</vt:lpstr>
      <vt:lpstr>Attrition At Frito Lay</vt:lpstr>
      <vt:lpstr>PowerPoint Presentation</vt:lpstr>
      <vt:lpstr>PowerPoint Presentation</vt:lpstr>
      <vt:lpstr>PowerPoint Presentation</vt:lpstr>
      <vt:lpstr>PowerPoint Presentation</vt:lpstr>
      <vt:lpstr>Retention At Frito Lay</vt:lpstr>
      <vt:lpstr>Conclusion</vt:lpstr>
      <vt:lpstr>YouTube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IT</dc:creator>
  <cp:lastModifiedBy>IT</cp:lastModifiedBy>
  <cp:revision>4</cp:revision>
  <dcterms:created xsi:type="dcterms:W3CDTF">2019-12-05T01:56:50Z</dcterms:created>
  <dcterms:modified xsi:type="dcterms:W3CDTF">2019-12-05T02:40:39Z</dcterms:modified>
</cp:coreProperties>
</file>