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5" autoAdjust="0"/>
    <p:restoredTop sz="86398" autoAdjust="0"/>
  </p:normalViewPr>
  <p:slideViewPr>
    <p:cSldViewPr snapToGrid="0">
      <p:cViewPr varScale="1">
        <p:scale>
          <a:sx n="77" d="100"/>
          <a:sy n="77" d="100"/>
        </p:scale>
        <p:origin x="144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WHIRLYBIRD RUN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 Frivolous Project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24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237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146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Garamond</vt:lpstr>
      <vt:lpstr>Savon</vt:lpstr>
      <vt:lpstr>WHIRLYBIRD RUN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WHIRLYBIRD RUN</dc:title>
  <dc:creator>Gavin Schultz-Ohkubo</dc:creator>
  <cp:lastModifiedBy>Gavin Schultz-Ohkubo</cp:lastModifiedBy>
  <cp:revision>4</cp:revision>
  <dcterms:created xsi:type="dcterms:W3CDTF">2015-11-20T02:04:47Z</dcterms:created>
  <dcterms:modified xsi:type="dcterms:W3CDTF">2015-11-20T04:31:14Z</dcterms:modified>
</cp:coreProperties>
</file>