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806AD2-0A2D-49CC-A9A4-240241770EDC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A0D70BE-8F58-4762-8DC6-B2CC35963C8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4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err="1">
                <a:solidFill>
                  <a:schemeClr val="accent1"/>
                </a:solidFill>
              </a:rPr>
              <a:t>Mblock</a:t>
            </a:r>
            <a:r>
              <a:rPr lang="en-US" sz="96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MBLOCK(Y)</a:t>
            </a:r>
          </a:p>
        </p:txBody>
      </p:sp>
      <p:pic>
        <p:nvPicPr>
          <p:cNvPr id="1026" name="Picture 2" descr="C:\Users\gavinw\AppData\Local\Microsoft\Windows\Temporary Internet Files\Content.IE5\JG5LHXJY\11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2749520" cy="20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3768" y="400506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Mblock is a programmable kind of a mini car it runs on rechargeable batteries.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 YOU CAN CODE MBOT WITH.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135" indent="0">
              <a:buNone/>
            </a:pPr>
            <a:r>
              <a:rPr lang="en-US" dirty="0"/>
              <a:t>You can code with</a:t>
            </a:r>
          </a:p>
          <a:p>
            <a:r>
              <a:rPr lang="en-US" dirty="0"/>
              <a:t>IPhone</a:t>
            </a:r>
          </a:p>
          <a:p>
            <a:r>
              <a:rPr lang="en-US" dirty="0" err="1"/>
              <a:t>Ipad</a:t>
            </a:r>
            <a:endParaRPr lang="en-US"/>
          </a:p>
          <a:p>
            <a:r>
              <a:rPr lang="en-US" dirty="0"/>
              <a:t>Computer</a:t>
            </a:r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THINGS MADE BY MBOT'S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Mbot ranger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AirBlock  </a:t>
            </a:r>
          </a:p>
          <a:p>
            <a:endParaRPr lang="en-US"/>
          </a:p>
          <a:p>
            <a:r>
              <a:rPr lang="en-US"/>
              <a:t>Lots more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2540" y="1722120"/>
            <a:ext cx="2030730" cy="2030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80" y="1722120"/>
            <a:ext cx="2827020" cy="2175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090" y="4019550"/>
            <a:ext cx="3025775" cy="1837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790" y="4737735"/>
            <a:ext cx="2574290" cy="2103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120"/>
            <a:ext cx="8229600" cy="4526280"/>
          </a:xfrm>
        </p:spPr>
        <p:txBody>
          <a:bodyPr/>
          <a:lstStyle/>
          <a:p>
            <a:pPr marL="64135" indent="0">
              <a:buNone/>
            </a:pPr>
            <a:r>
              <a:rPr lang="en-US" dirty="0" err="1"/>
              <a:t>Airblock</a:t>
            </a:r>
            <a:r>
              <a:rPr lang="en-US" dirty="0"/>
              <a:t> </a:t>
            </a:r>
            <a:r>
              <a:rPr lang="en-US" dirty="0" err="1"/>
              <a:t>vidio</a:t>
            </a:r>
            <a:r>
              <a:rPr lang="en-US" dirty="0"/>
              <a:t>             </a:t>
            </a:r>
            <a:r>
              <a:rPr lang="en-US" dirty="0">
                <a:hlinkClick r:id="rId2"/>
              </a:rPr>
              <a:t>https://youtu.be/R4</a:t>
            </a:r>
            <a:endParaRPr lang="en-US" dirty="0"/>
          </a:p>
          <a:p>
            <a:pPr marL="64135" indent="0">
              <a:buNone/>
            </a:pP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9364345" y="6378575"/>
            <a:ext cx="24701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4135" indent="0" algn="l">
              <a:buNone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">
      <a:dk1>
        <a:sysClr val="windowText" lastClr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E1F200"/>
      </a:accent6>
      <a:hlink>
        <a:srgbClr val="E1F200"/>
      </a:hlink>
      <a:folHlink>
        <a:srgbClr val="FF000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</TotalTime>
  <Words>58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Verdana</vt:lpstr>
      <vt:lpstr>Wingdings 2</vt:lpstr>
      <vt:lpstr>Verve</vt:lpstr>
      <vt:lpstr>Mblock </vt:lpstr>
      <vt:lpstr>WHAT IS MBLOCK(Y)</vt:lpstr>
      <vt:lpstr>THINGS  YOU CAN CODE MBOT WITH.</vt:lpstr>
      <vt:lpstr>OTHER THINGS MADE BY MBOT'S COMPANY</vt:lpstr>
      <vt:lpstr>VIDIOS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</dc:title>
  <dc:creator>Gavin Wu</dc:creator>
  <cp:lastModifiedBy>Gavin Wu</cp:lastModifiedBy>
  <cp:revision>6</cp:revision>
  <dcterms:created xsi:type="dcterms:W3CDTF">2017-05-06T22:29:00Z</dcterms:created>
  <dcterms:modified xsi:type="dcterms:W3CDTF">2020-05-24T02:18:29Z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