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Lst>
  <p:notesMasterIdLst>
    <p:notesMasterId r:id="rId5"/>
  </p:notesMasterIdLst>
  <p:sldIdLst>
    <p:sldId id="279" r:id="rId4"/>
    <p:sldId id="281" r:id="rId6"/>
    <p:sldId id="302" r:id="rId7"/>
    <p:sldId id="278" r:id="rId8"/>
    <p:sldId id="301" r:id="rId9"/>
    <p:sldId id="303" r:id="rId10"/>
    <p:sldId id="304" r:id="rId11"/>
    <p:sldId id="305" r:id="rId12"/>
    <p:sldId id="306" r:id="rId13"/>
    <p:sldId id="307" r:id="rId14"/>
    <p:sldId id="261" r:id="rId15"/>
    <p:sldId id="262" r:id="rId16"/>
    <p:sldId id="268" r:id="rId17"/>
    <p:sldId id="273" r:id="rId18"/>
    <p:sldId id="274" r:id="rId19"/>
    <p:sldId id="275" r:id="rId20"/>
    <p:sldId id="300" r:id="rId21"/>
    <p:sldId id="285" r:id="rId22"/>
    <p:sldId id="298" r:id="rId23"/>
    <p:sldId id="297"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70" d="100"/>
          <a:sy n="70" d="100"/>
        </p:scale>
        <p:origin x="-1138" y="-394"/>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gs" Target="tags/tag7.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strRef>
              <c:f>Sheet1!$B$1</c:f>
              <c:strCache>
                <c:ptCount val="1"/>
                <c:pt idx="0">
                  <c:v>Series 1</c:v>
                </c:pt>
              </c:strCache>
            </c:strRef>
          </c:tx>
          <c:spPr>
            <a:solidFill>
              <a:schemeClr val="accent1"/>
            </a:solidFill>
            <a:ln w="28575">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mn-lt"/>
                    <a:ea typeface="+mn-ea"/>
                    <a:cs typeface="+mn-ea"/>
                    <a:sym typeface="+mn-lt"/>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strRef>
              <c:f>Sheet1!$A$2:$A$11</c:f>
              <c:strCache>
                <c:ptCount val="10"/>
                <c:pt idx="0">
                  <c:v>One</c:v>
                </c:pt>
                <c:pt idx="1">
                  <c:v>Two</c:v>
                </c:pt>
                <c:pt idx="2">
                  <c:v>Three</c:v>
                </c:pt>
                <c:pt idx="3">
                  <c:v>Four</c:v>
                </c:pt>
                <c:pt idx="4">
                  <c:v>Five</c:v>
                </c:pt>
                <c:pt idx="5">
                  <c:v>Six</c:v>
                </c:pt>
                <c:pt idx="6">
                  <c:v>Seven</c:v>
                </c:pt>
                <c:pt idx="7">
                  <c:v>Eight</c:v>
                </c:pt>
                <c:pt idx="8">
                  <c:v>Nine</c:v>
                </c:pt>
                <c:pt idx="9">
                  <c:v>Ten</c:v>
                </c:pt>
              </c:strCache>
            </c:strRef>
          </c:xVal>
          <c:yVal>
            <c:numRef>
              <c:f>Sheet1!$B$2:$B$11</c:f>
              <c:numCache>
                <c:formatCode>General</c:formatCode>
                <c:ptCount val="10"/>
                <c:pt idx="0">
                  <c:v>10</c:v>
                </c:pt>
                <c:pt idx="1">
                  <c:v>15</c:v>
                </c:pt>
                <c:pt idx="2">
                  <c:v>28</c:v>
                </c:pt>
                <c:pt idx="3">
                  <c:v>20</c:v>
                </c:pt>
                <c:pt idx="4">
                  <c:v>10</c:v>
                </c:pt>
                <c:pt idx="5">
                  <c:v>10</c:v>
                </c:pt>
                <c:pt idx="6">
                  <c:v>8</c:v>
                </c:pt>
                <c:pt idx="7">
                  <c:v>23</c:v>
                </c:pt>
                <c:pt idx="8">
                  <c:v>5</c:v>
                </c:pt>
                <c:pt idx="9">
                  <c:v>8</c:v>
                </c:pt>
              </c:numCache>
            </c:numRef>
          </c:yVal>
          <c:bubbleSize>
            <c:numRef>
              <c:f>{1,1,1,1,1,1,1,1,1,1}</c:f>
              <c:numCache>
                <c:formatCode>General</c:formatCode>
                <c:ptCount val="10"/>
                <c:pt idx="0">
                  <c:v>1</c:v>
                </c:pt>
                <c:pt idx="1">
                  <c:v>1</c:v>
                </c:pt>
                <c:pt idx="2">
                  <c:v>1</c:v>
                </c:pt>
                <c:pt idx="3">
                  <c:v>1</c:v>
                </c:pt>
                <c:pt idx="4">
                  <c:v>1</c:v>
                </c:pt>
                <c:pt idx="5">
                  <c:v>1</c:v>
                </c:pt>
                <c:pt idx="6">
                  <c:v>1</c:v>
                </c:pt>
                <c:pt idx="7">
                  <c:v>1</c:v>
                </c:pt>
                <c:pt idx="8">
                  <c:v>1</c:v>
                </c:pt>
                <c:pt idx="9">
                  <c:v>1</c:v>
                </c:pt>
              </c:numCache>
            </c:numRef>
          </c:bubbleSize>
          <c:bubble3D val="0"/>
        </c:ser>
        <c:dLbls>
          <c:showLegendKey val="0"/>
          <c:showVal val="1"/>
          <c:showCatName val="0"/>
          <c:showSerName val="0"/>
          <c:showPercent val="0"/>
          <c:showBubbleSize val="0"/>
        </c:dLbls>
        <c:bubbleScale val="100"/>
        <c:showNegBubbles val="0"/>
        <c:sizeRepresents val="area"/>
        <c:axId val="139418368"/>
        <c:axId val="140181504"/>
      </c:bubbleChart>
      <c:valAx>
        <c:axId val="1394183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p>
        </c:txPr>
        <c:crossAx val="140181504"/>
        <c:crosses val="autoZero"/>
        <c:crossBetween val="midCat"/>
      </c:valAx>
      <c:valAx>
        <c:axId val="1401815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p>
        </c:txPr>
        <c:crossAx val="139418368"/>
        <c:crosses val="autoZero"/>
        <c:crossBetween val="midCat"/>
      </c:valAx>
      <c:spPr>
        <a:noFill/>
        <a:ln>
          <a:noFill/>
        </a:ln>
        <a:effectLst/>
      </c:spPr>
    </c:plotArea>
    <c:plotVisOnly val="1"/>
    <c:dispBlanksAs val="zero"/>
    <c:showDLblsOverMax val="0"/>
  </c:chart>
  <c:spPr>
    <a:noFill/>
    <a:ln>
      <a:noFill/>
    </a:ln>
    <a:effectLst/>
  </c:spPr>
  <c:txPr>
    <a:bodyPr/>
    <a:lstStyle/>
    <a:p>
      <a:pPr>
        <a:defRPr lang="zh-CN">
          <a:latin typeface="+mn-lt"/>
          <a:ea typeface="+mn-ea"/>
          <a:cs typeface="+mn-ea"/>
          <a:sym typeface="+mn-lt"/>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Series 1</c:v>
                </c:pt>
              </c:strCache>
            </c:strRef>
          </c:tx>
          <c:spPr>
            <a:ln w="28575" cap="rnd">
              <a:solidFill>
                <a:schemeClr val="accent1"/>
              </a:solidFill>
              <a:round/>
            </a:ln>
            <a:effectLst/>
          </c:spPr>
          <c:marker>
            <c:symbol val="none"/>
          </c:marker>
          <c:dLbls>
            <c:delete val="1"/>
          </c:dLbls>
          <c:xVal>
            <c:strRef>
              <c:f>Sheet1!$A$2:$A$14</c:f>
              <c:strCache>
                <c:ptCount val="10"/>
                <c:pt idx="0">
                  <c:v>One</c:v>
                </c:pt>
                <c:pt idx="1">
                  <c:v>Two</c:v>
                </c:pt>
                <c:pt idx="2">
                  <c:v>Three</c:v>
                </c:pt>
                <c:pt idx="3">
                  <c:v>Four</c:v>
                </c:pt>
                <c:pt idx="4">
                  <c:v>Five</c:v>
                </c:pt>
                <c:pt idx="5">
                  <c:v>Six</c:v>
                </c:pt>
                <c:pt idx="6">
                  <c:v>Seven</c:v>
                </c:pt>
                <c:pt idx="7">
                  <c:v>Eight</c:v>
                </c:pt>
                <c:pt idx="8">
                  <c:v>Nine</c:v>
                </c:pt>
                <c:pt idx="9">
                  <c:v>Ten</c:v>
                </c:pt>
              </c:strCache>
            </c:strRef>
          </c:xVal>
          <c:yVal>
            <c:numRef>
              <c:f>Sheet1!$B$2:$B$14</c:f>
              <c:numCache>
                <c:formatCode>General</c:formatCode>
                <c:ptCount val="13"/>
                <c:pt idx="0">
                  <c:v>10</c:v>
                </c:pt>
                <c:pt idx="1">
                  <c:v>15</c:v>
                </c:pt>
                <c:pt idx="2">
                  <c:v>28</c:v>
                </c:pt>
                <c:pt idx="3">
                  <c:v>20</c:v>
                </c:pt>
                <c:pt idx="4">
                  <c:v>10</c:v>
                </c:pt>
                <c:pt idx="5">
                  <c:v>10</c:v>
                </c:pt>
                <c:pt idx="6">
                  <c:v>8</c:v>
                </c:pt>
                <c:pt idx="7">
                  <c:v>23</c:v>
                </c:pt>
                <c:pt idx="8">
                  <c:v>5</c:v>
                </c:pt>
                <c:pt idx="9">
                  <c:v>8</c:v>
                </c:pt>
              </c:numCache>
            </c:numRef>
          </c:yVal>
          <c:smooth val="1"/>
        </c:ser>
        <c:dLbls>
          <c:showLegendKey val="0"/>
          <c:showVal val="0"/>
          <c:showCatName val="0"/>
          <c:showSerName val="0"/>
          <c:showPercent val="0"/>
          <c:showBubbleSize val="0"/>
        </c:dLbls>
        <c:axId val="140182656"/>
        <c:axId val="140183232"/>
      </c:scatterChart>
      <c:valAx>
        <c:axId val="1401826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p>
        </c:txPr>
        <c:crossAx val="140183232"/>
        <c:crosses val="autoZero"/>
        <c:crossBetween val="midCat"/>
      </c:valAx>
      <c:valAx>
        <c:axId val="1401832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p>
        </c:txPr>
        <c:crossAx val="140182656"/>
        <c:crosses val="autoZero"/>
        <c:crossBetween val="midCat"/>
      </c:valAx>
      <c:spPr>
        <a:noFill/>
        <a:ln>
          <a:noFill/>
        </a:ln>
        <a:effectLst/>
      </c:spPr>
    </c:plotArea>
    <c:plotVisOnly val="1"/>
    <c:dispBlanksAs val="zero"/>
    <c:showDLblsOverMax val="0"/>
  </c:chart>
  <c:spPr>
    <a:noFill/>
    <a:ln>
      <a:noFill/>
    </a:ln>
    <a:effectLst/>
  </c:spPr>
  <c:txPr>
    <a:bodyPr/>
    <a:lstStyle/>
    <a:p>
      <a:pPr>
        <a:defRPr lang="zh-CN">
          <a:latin typeface="+mn-lt"/>
          <a:ea typeface="+mn-ea"/>
          <a:cs typeface="+mn-ea"/>
          <a:sym typeface="+mn-lt"/>
        </a:defRPr>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Series 1</c:v>
                </c:pt>
              </c:strCache>
            </c:strRef>
          </c:tx>
          <c:spPr>
            <a:ln w="28575" cap="rnd">
              <a:solidFill>
                <a:schemeClr val="accent6"/>
              </a:solidFill>
              <a:round/>
            </a:ln>
            <a:effectLst/>
          </c:spPr>
          <c:marker>
            <c:symbol val="none"/>
          </c:marker>
          <c:dLbls>
            <c:delete val="1"/>
          </c:dLbls>
          <c:xVal>
            <c:strRef>
              <c:f>Sheet1!$A$2:$A$14</c:f>
              <c:strCache>
                <c:ptCount val="10"/>
                <c:pt idx="0">
                  <c:v>One</c:v>
                </c:pt>
                <c:pt idx="1">
                  <c:v>Two</c:v>
                </c:pt>
                <c:pt idx="2">
                  <c:v>Three</c:v>
                </c:pt>
                <c:pt idx="3">
                  <c:v>Four</c:v>
                </c:pt>
                <c:pt idx="4">
                  <c:v>Five</c:v>
                </c:pt>
                <c:pt idx="5">
                  <c:v>Six</c:v>
                </c:pt>
                <c:pt idx="6">
                  <c:v>Seven</c:v>
                </c:pt>
                <c:pt idx="7">
                  <c:v>Eight</c:v>
                </c:pt>
                <c:pt idx="8">
                  <c:v>Nine</c:v>
                </c:pt>
                <c:pt idx="9">
                  <c:v>Ten</c:v>
                </c:pt>
              </c:strCache>
            </c:strRef>
          </c:xVal>
          <c:yVal>
            <c:numRef>
              <c:f>Sheet1!$B$2:$B$14</c:f>
              <c:numCache>
                <c:formatCode>General</c:formatCode>
                <c:ptCount val="13"/>
                <c:pt idx="0">
                  <c:v>10</c:v>
                </c:pt>
                <c:pt idx="1">
                  <c:v>15</c:v>
                </c:pt>
                <c:pt idx="2">
                  <c:v>10</c:v>
                </c:pt>
                <c:pt idx="3">
                  <c:v>10</c:v>
                </c:pt>
                <c:pt idx="4">
                  <c:v>15</c:v>
                </c:pt>
                <c:pt idx="5">
                  <c:v>8</c:v>
                </c:pt>
                <c:pt idx="6">
                  <c:v>8</c:v>
                </c:pt>
                <c:pt idx="7">
                  <c:v>20</c:v>
                </c:pt>
                <c:pt idx="8">
                  <c:v>5</c:v>
                </c:pt>
                <c:pt idx="9">
                  <c:v>8</c:v>
                </c:pt>
              </c:numCache>
            </c:numRef>
          </c:yVal>
          <c:smooth val="1"/>
        </c:ser>
        <c:dLbls>
          <c:showLegendKey val="0"/>
          <c:showVal val="0"/>
          <c:showCatName val="0"/>
          <c:showSerName val="0"/>
          <c:showPercent val="0"/>
          <c:showBubbleSize val="0"/>
        </c:dLbls>
        <c:axId val="140201920"/>
        <c:axId val="140198464"/>
      </c:scatterChart>
      <c:valAx>
        <c:axId val="1402019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p>
        </c:txPr>
        <c:crossAx val="140198464"/>
        <c:crosses val="autoZero"/>
        <c:crossBetween val="midCat"/>
      </c:valAx>
      <c:valAx>
        <c:axId val="1401984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p>
        </c:txPr>
        <c:crossAx val="140201920"/>
        <c:crosses val="autoZero"/>
        <c:crossBetween val="midCat"/>
      </c:valAx>
      <c:spPr>
        <a:noFill/>
        <a:ln>
          <a:noFill/>
        </a:ln>
        <a:effectLst/>
      </c:spPr>
    </c:plotArea>
    <c:plotVisOnly val="1"/>
    <c:dispBlanksAs val="zero"/>
    <c:showDLblsOverMax val="0"/>
  </c:chart>
  <c:spPr>
    <a:noFill/>
    <a:ln>
      <a:noFill/>
    </a:ln>
    <a:effectLst/>
  </c:spPr>
  <c:txPr>
    <a:bodyPr/>
    <a:lstStyle/>
    <a:p>
      <a:pPr>
        <a:defRPr lang="zh-CN">
          <a:latin typeface="+mn-lt"/>
          <a:ea typeface="+mn-ea"/>
          <a:cs typeface="+mn-ea"/>
          <a:sym typeface="+mn-lt"/>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9AC4C0-9773-4C3D-AD9B-336A44B164A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BB8CC2-32B0-4125-B326-8DF03F3532D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https://onesignal.com/blog/thread-safety-rust/</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grpSp>
        <p:nvGrpSpPr>
          <p:cNvPr id="2" name="组合 1"/>
          <p:cNvGrpSpPr/>
          <p:nvPr userDrawn="1"/>
        </p:nvGrpSpPr>
        <p:grpSpPr>
          <a:xfrm>
            <a:off x="438569" y="364251"/>
            <a:ext cx="11314862" cy="845814"/>
            <a:chOff x="562641" y="364251"/>
            <a:chExt cx="11314862" cy="845814"/>
          </a:xfrm>
        </p:grpSpPr>
        <p:pic>
          <p:nvPicPr>
            <p:cNvPr id="3" name="图片 2"/>
            <p:cNvPicPr>
              <a:picLocks noChangeAspect="1"/>
            </p:cNvPicPr>
            <p:nvPr/>
          </p:nvPicPr>
          <p:blipFill>
            <a:blip r:embed="rId2" cstate="email"/>
            <a:stretch>
              <a:fillRect/>
            </a:stretch>
          </p:blipFill>
          <p:spPr>
            <a:xfrm>
              <a:off x="562641" y="364251"/>
              <a:ext cx="751794" cy="845814"/>
            </a:xfrm>
            <a:prstGeom prst="rect">
              <a:avLst/>
            </a:prstGeom>
          </p:spPr>
        </p:pic>
        <p:pic>
          <p:nvPicPr>
            <p:cNvPr id="4" name="图片 3"/>
            <p:cNvPicPr>
              <a:picLocks noChangeAspect="1"/>
            </p:cNvPicPr>
            <p:nvPr/>
          </p:nvPicPr>
          <p:blipFill>
            <a:blip r:embed="rId2" cstate="email"/>
            <a:stretch>
              <a:fillRect/>
            </a:stretch>
          </p:blipFill>
          <p:spPr>
            <a:xfrm>
              <a:off x="11125709" y="364251"/>
              <a:ext cx="751794" cy="845814"/>
            </a:xfrm>
            <a:prstGeom prst="rect">
              <a:avLst/>
            </a:prstGeom>
          </p:spPr>
        </p:pic>
      </p:grpSp>
      <p:sp>
        <p:nvSpPr>
          <p:cNvPr id="5" name="椭圆 4"/>
          <p:cNvSpPr/>
          <p:nvPr userDrawn="1"/>
        </p:nvSpPr>
        <p:spPr>
          <a:xfrm>
            <a:off x="11379200" y="6314440"/>
            <a:ext cx="292100" cy="267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ur Imag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786759"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9" name="Picture Placeholder 7"/>
          <p:cNvSpPr>
            <a:spLocks noGrp="1"/>
          </p:cNvSpPr>
          <p:nvPr>
            <p:ph type="pic" sz="quarter" idx="11"/>
          </p:nvPr>
        </p:nvSpPr>
        <p:spPr>
          <a:xfrm>
            <a:off x="4035973"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10" name="Picture Placeholder 7"/>
          <p:cNvSpPr>
            <a:spLocks noGrp="1"/>
          </p:cNvSpPr>
          <p:nvPr>
            <p:ph type="pic" sz="quarter" idx="12"/>
          </p:nvPr>
        </p:nvSpPr>
        <p:spPr>
          <a:xfrm>
            <a:off x="6285187"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11" name="Picture Placeholder 7"/>
          <p:cNvSpPr>
            <a:spLocks noGrp="1"/>
          </p:cNvSpPr>
          <p:nvPr>
            <p:ph type="pic" sz="quarter" idx="13"/>
          </p:nvPr>
        </p:nvSpPr>
        <p:spPr>
          <a:xfrm>
            <a:off x="8534401"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grpSp>
        <p:nvGrpSpPr>
          <p:cNvPr id="6" name="组合 5"/>
          <p:cNvGrpSpPr/>
          <p:nvPr userDrawn="1"/>
        </p:nvGrpSpPr>
        <p:grpSpPr>
          <a:xfrm>
            <a:off x="438569" y="364251"/>
            <a:ext cx="11314862" cy="845814"/>
            <a:chOff x="562641" y="364251"/>
            <a:chExt cx="11314862" cy="845814"/>
          </a:xfrm>
        </p:grpSpPr>
        <p:pic>
          <p:nvPicPr>
            <p:cNvPr id="7" name="图片 6"/>
            <p:cNvPicPr>
              <a:picLocks noChangeAspect="1"/>
            </p:cNvPicPr>
            <p:nvPr/>
          </p:nvPicPr>
          <p:blipFill>
            <a:blip r:embed="rId2" cstate="email"/>
            <a:stretch>
              <a:fillRect/>
            </a:stretch>
          </p:blipFill>
          <p:spPr>
            <a:xfrm>
              <a:off x="562641" y="364251"/>
              <a:ext cx="751794" cy="845814"/>
            </a:xfrm>
            <a:prstGeom prst="rect">
              <a:avLst/>
            </a:prstGeom>
          </p:spPr>
        </p:pic>
        <p:pic>
          <p:nvPicPr>
            <p:cNvPr id="12" name="图片 11"/>
            <p:cNvPicPr>
              <a:picLocks noChangeAspect="1"/>
            </p:cNvPicPr>
            <p:nvPr/>
          </p:nvPicPr>
          <p:blipFill>
            <a:blip r:embed="rId2" cstate="email"/>
            <a:stretch>
              <a:fillRect/>
            </a:stretch>
          </p:blipFill>
          <p:spPr>
            <a:xfrm>
              <a:off x="11125709" y="364251"/>
              <a:ext cx="751794" cy="845814"/>
            </a:xfrm>
            <a:prstGeom prst="rect">
              <a:avLst/>
            </a:prstGeom>
          </p:spPr>
        </p:pic>
      </p:gr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4" name="Picture Placeholder 7"/>
          <p:cNvSpPr>
            <a:spLocks noGrp="1"/>
          </p:cNvSpPr>
          <p:nvPr>
            <p:ph type="pic" sz="quarter" idx="10"/>
          </p:nvPr>
        </p:nvSpPr>
        <p:spPr>
          <a:xfrm>
            <a:off x="1786759"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25" name="Picture Placeholder 7"/>
          <p:cNvSpPr>
            <a:spLocks noGrp="1"/>
          </p:cNvSpPr>
          <p:nvPr>
            <p:ph type="pic" sz="quarter" idx="11"/>
          </p:nvPr>
        </p:nvSpPr>
        <p:spPr>
          <a:xfrm>
            <a:off x="4035973"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grpSp>
        <p:nvGrpSpPr>
          <p:cNvPr id="4" name="组合 3"/>
          <p:cNvGrpSpPr/>
          <p:nvPr userDrawn="1"/>
        </p:nvGrpSpPr>
        <p:grpSpPr>
          <a:xfrm>
            <a:off x="438569" y="364251"/>
            <a:ext cx="11314862" cy="845814"/>
            <a:chOff x="562641" y="364251"/>
            <a:chExt cx="11314862" cy="845814"/>
          </a:xfrm>
        </p:grpSpPr>
        <p:pic>
          <p:nvPicPr>
            <p:cNvPr id="5" name="图片 4"/>
            <p:cNvPicPr>
              <a:picLocks noChangeAspect="1"/>
            </p:cNvPicPr>
            <p:nvPr/>
          </p:nvPicPr>
          <p:blipFill>
            <a:blip r:embed="rId2" cstate="email"/>
            <a:stretch>
              <a:fillRect/>
            </a:stretch>
          </p:blipFill>
          <p:spPr>
            <a:xfrm>
              <a:off x="562641" y="364251"/>
              <a:ext cx="751794" cy="845814"/>
            </a:xfrm>
            <a:prstGeom prst="rect">
              <a:avLst/>
            </a:prstGeom>
          </p:spPr>
        </p:pic>
        <p:pic>
          <p:nvPicPr>
            <p:cNvPr id="6" name="图片 5"/>
            <p:cNvPicPr>
              <a:picLocks noChangeAspect="1"/>
            </p:cNvPicPr>
            <p:nvPr/>
          </p:nvPicPr>
          <p:blipFill>
            <a:blip r:embed="rId2" cstate="email"/>
            <a:stretch>
              <a:fillRect/>
            </a:stretch>
          </p:blipFill>
          <p:spPr>
            <a:xfrm>
              <a:off x="11125709" y="364251"/>
              <a:ext cx="751794" cy="845814"/>
            </a:xfrm>
            <a:prstGeom prst="rect">
              <a:avLst/>
            </a:prstGeom>
          </p:spPr>
        </p:pic>
      </p:gr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pSp>
        <p:nvGrpSpPr>
          <p:cNvPr id="2" name="组合 1"/>
          <p:cNvGrpSpPr/>
          <p:nvPr userDrawn="1"/>
        </p:nvGrpSpPr>
        <p:grpSpPr>
          <a:xfrm>
            <a:off x="438569" y="364251"/>
            <a:ext cx="11314862" cy="845814"/>
            <a:chOff x="562641" y="364251"/>
            <a:chExt cx="11314862" cy="845814"/>
          </a:xfrm>
        </p:grpSpPr>
        <p:pic>
          <p:nvPicPr>
            <p:cNvPr id="3" name="图片 2"/>
            <p:cNvPicPr>
              <a:picLocks noChangeAspect="1"/>
            </p:cNvPicPr>
            <p:nvPr/>
          </p:nvPicPr>
          <p:blipFill>
            <a:blip r:embed="rId2" cstate="email"/>
            <a:stretch>
              <a:fillRect/>
            </a:stretch>
          </p:blipFill>
          <p:spPr>
            <a:xfrm>
              <a:off x="562641" y="364251"/>
              <a:ext cx="751794" cy="845814"/>
            </a:xfrm>
            <a:prstGeom prst="rect">
              <a:avLst/>
            </a:prstGeom>
          </p:spPr>
        </p:pic>
        <p:pic>
          <p:nvPicPr>
            <p:cNvPr id="4" name="图片 3"/>
            <p:cNvPicPr>
              <a:picLocks noChangeAspect="1"/>
            </p:cNvPicPr>
            <p:nvPr/>
          </p:nvPicPr>
          <p:blipFill>
            <a:blip r:embed="rId2" cstate="email"/>
            <a:stretch>
              <a:fillRect/>
            </a:stretch>
          </p:blipFill>
          <p:spPr>
            <a:xfrm>
              <a:off x="11125709" y="364251"/>
              <a:ext cx="751794" cy="845814"/>
            </a:xfrm>
            <a:prstGeom prst="rect">
              <a:avLst/>
            </a:prstGeom>
          </p:spPr>
        </p:pic>
      </p:grpSp>
      <p:sp>
        <p:nvSpPr>
          <p:cNvPr id="5" name="矩形 4"/>
          <p:cNvSpPr/>
          <p:nvPr userDrawn="1"/>
        </p:nvSpPr>
        <p:spPr>
          <a:xfrm>
            <a:off x="8020" y="0"/>
            <a:ext cx="1218397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3" cstate="email"/>
          <a:stretch>
            <a:fillRect/>
          </a:stretch>
        </p:blipFill>
        <p:spPr>
          <a:xfrm>
            <a:off x="6612917" y="553415"/>
            <a:ext cx="5348589" cy="6017491"/>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grpSp>
        <p:nvGrpSpPr>
          <p:cNvPr id="2" name="组合 1"/>
          <p:cNvGrpSpPr/>
          <p:nvPr userDrawn="1"/>
        </p:nvGrpSpPr>
        <p:grpSpPr>
          <a:xfrm>
            <a:off x="438569" y="364251"/>
            <a:ext cx="11314862" cy="845814"/>
            <a:chOff x="562641" y="364251"/>
            <a:chExt cx="11314862" cy="845814"/>
          </a:xfrm>
        </p:grpSpPr>
        <p:pic>
          <p:nvPicPr>
            <p:cNvPr id="3" name="图片 2"/>
            <p:cNvPicPr>
              <a:picLocks noChangeAspect="1"/>
            </p:cNvPicPr>
            <p:nvPr/>
          </p:nvPicPr>
          <p:blipFill>
            <a:blip r:embed="rId2" cstate="email"/>
            <a:stretch>
              <a:fillRect/>
            </a:stretch>
          </p:blipFill>
          <p:spPr>
            <a:xfrm>
              <a:off x="562641" y="364251"/>
              <a:ext cx="751794" cy="845814"/>
            </a:xfrm>
            <a:prstGeom prst="rect">
              <a:avLst/>
            </a:prstGeom>
          </p:spPr>
        </p:pic>
        <p:pic>
          <p:nvPicPr>
            <p:cNvPr id="4" name="图片 3"/>
            <p:cNvPicPr>
              <a:picLocks noChangeAspect="1"/>
            </p:cNvPicPr>
            <p:nvPr/>
          </p:nvPicPr>
          <p:blipFill>
            <a:blip r:embed="rId2" cstate="email"/>
            <a:stretch>
              <a:fillRect/>
            </a:stretch>
          </p:blipFill>
          <p:spPr>
            <a:xfrm>
              <a:off x="11125709" y="364251"/>
              <a:ext cx="751794" cy="845814"/>
            </a:xfrm>
            <a:prstGeom prst="rect">
              <a:avLst/>
            </a:prstGeom>
          </p:spPr>
        </p:pic>
      </p:grpSp>
      <p:sp>
        <p:nvSpPr>
          <p:cNvPr id="5" name="矩形 4"/>
          <p:cNvSpPr/>
          <p:nvPr userDrawn="1"/>
        </p:nvSpPr>
        <p:spPr>
          <a:xfrm>
            <a:off x="8020" y="0"/>
            <a:ext cx="1218397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3" cstate="email"/>
          <a:stretch>
            <a:fillRect/>
          </a:stretch>
        </p:blipFill>
        <p:spPr>
          <a:xfrm>
            <a:off x="1154545" y="1165621"/>
            <a:ext cx="4092768" cy="4604615"/>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2" Type="http://schemas.openxmlformats.org/officeDocument/2006/relationships/theme" Target="../theme/theme2.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hart" Target="../charts/chart3.xml"/><Relationship Id="rId1" Type="http://schemas.openxmlformats.org/officeDocument/2006/relationships/chart" Target="../charts/char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0" Type="http://schemas.openxmlformats.org/officeDocument/2006/relationships/slideLayout" Target="../slideLayouts/slideLayout8.xml"/><Relationship Id="rId2" Type="http://schemas.openxmlformats.org/officeDocument/2006/relationships/hyperlink" Target="http://www.1ppt.com/hangye/" TargetMode="External"/><Relationship Id="rId19" Type="http://schemas.openxmlformats.org/officeDocument/2006/relationships/image" Target="../media/image9.png"/><Relationship Id="rId18" Type="http://schemas.openxmlformats.org/officeDocument/2006/relationships/image" Target="../media/image8.png"/><Relationship Id="rId17" Type="http://schemas.openxmlformats.org/officeDocument/2006/relationships/image" Target="../media/image7.png"/><Relationship Id="rId16" Type="http://schemas.openxmlformats.org/officeDocument/2006/relationships/hyperlink" Target="http://www.1ppt.cn/" TargetMode="External"/><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fanwen/" TargetMode="External"/><Relationship Id="rId12" Type="http://schemas.openxmlformats.org/officeDocument/2006/relationships/hyperlink" Target="http://www.1ppt.com/kejian/" TargetMode="External"/><Relationship Id="rId11" Type="http://schemas.openxmlformats.org/officeDocument/2006/relationships/hyperlink" Target="http://www.1ppt.com/ziliao/"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695325" y="3562161"/>
            <a:ext cx="3161665" cy="829945"/>
          </a:xfrm>
          <a:prstGeom prst="rect">
            <a:avLst/>
          </a:prstGeom>
          <a:noFill/>
        </p:spPr>
        <p:txBody>
          <a:bodyPr wrap="none" rtlCol="0">
            <a:spAutoFit/>
          </a:bodyPr>
          <a:lstStyle/>
          <a:p>
            <a:r>
              <a:rPr lang="en-US" altLang="zh-CN" sz="4800" b="1" dirty="0">
                <a:solidFill>
                  <a:schemeClr val="accent1"/>
                </a:solidFill>
                <a:cs typeface="+mn-ea"/>
                <a:sym typeface="+mn-lt"/>
              </a:rPr>
              <a:t>Send + </a:t>
            </a:r>
            <a:r>
              <a:rPr lang="en-US" altLang="zh-CN" sz="4800" b="1" dirty="0">
                <a:solidFill>
                  <a:schemeClr val="accent1"/>
                </a:solidFill>
                <a:cs typeface="+mn-ea"/>
                <a:sym typeface="+mn-lt"/>
              </a:rPr>
              <a:t>Sync</a:t>
            </a:r>
            <a:endParaRPr lang="en-US" altLang="zh-CN" sz="4800" b="1" dirty="0">
              <a:solidFill>
                <a:schemeClr val="accent1"/>
              </a:solidFill>
              <a:cs typeface="+mn-ea"/>
              <a:sym typeface="+mn-lt"/>
            </a:endParaRPr>
          </a:p>
        </p:txBody>
      </p:sp>
      <p:sp>
        <p:nvSpPr>
          <p:cNvPr id="9" name="矩形 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695325" y="4393158"/>
            <a:ext cx="6444384" cy="523220"/>
          </a:xfrm>
          <a:prstGeom prst="rect">
            <a:avLst/>
          </a:prstGeom>
        </p:spPr>
        <p:txBody>
          <a:bodyPr wrap="square">
            <a:spAutoFit/>
          </a:bodyPr>
          <a:lstStyle/>
          <a:p>
            <a:r>
              <a:rPr lang="en-US" altLang="zh-CN" sz="1400" dirty="0">
                <a:solidFill>
                  <a:schemeClr val="tx1">
                    <a:lumMod val="75000"/>
                    <a:lumOff val="25000"/>
                  </a:schemeClr>
                </a:solidFill>
                <a:cs typeface="+mn-ea"/>
                <a:sym typeface="+mn-lt"/>
              </a:rPr>
              <a:t>Lorem ipsum dolor sit </a:t>
            </a:r>
            <a:r>
              <a:rPr lang="en-US" altLang="zh-CN" sz="1400" dirty="0" err="1">
                <a:solidFill>
                  <a:schemeClr val="tx1">
                    <a:lumMod val="75000"/>
                    <a:lumOff val="25000"/>
                  </a:schemeClr>
                </a:solidFill>
                <a:cs typeface="+mn-ea"/>
                <a:sym typeface="+mn-lt"/>
              </a:rPr>
              <a:t>amet</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consectetur</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adipiscing</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elit</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Ut</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efficitur</a:t>
            </a:r>
            <a:r>
              <a:rPr lang="en-US" altLang="zh-CN" sz="1400" dirty="0">
                <a:solidFill>
                  <a:schemeClr val="tx1">
                    <a:lumMod val="75000"/>
                    <a:lumOff val="25000"/>
                  </a:schemeClr>
                </a:solidFill>
                <a:cs typeface="+mn-ea"/>
                <a:sym typeface="+mn-lt"/>
              </a:rPr>
              <a:t> ipsum vitae </a:t>
            </a:r>
            <a:r>
              <a:rPr lang="en-US" altLang="zh-CN" sz="1400" dirty="0" err="1">
                <a:solidFill>
                  <a:schemeClr val="tx1">
                    <a:lumMod val="75000"/>
                    <a:lumOff val="25000"/>
                  </a:schemeClr>
                </a:solidFill>
                <a:cs typeface="+mn-ea"/>
                <a:sym typeface="+mn-lt"/>
              </a:rPr>
              <a:t>tortor</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accumsan</a:t>
            </a:r>
            <a:r>
              <a:rPr lang="en-US" altLang="zh-CN" sz="1400" dirty="0">
                <a:solidFill>
                  <a:schemeClr val="tx1">
                    <a:lumMod val="75000"/>
                    <a:lumOff val="25000"/>
                  </a:schemeClr>
                </a:solidFill>
                <a:cs typeface="+mn-ea"/>
                <a:sym typeface="+mn-lt"/>
              </a:rPr>
              <a:t>, a </a:t>
            </a:r>
            <a:r>
              <a:rPr lang="en-US" altLang="zh-CN" sz="1400" dirty="0" err="1">
                <a:solidFill>
                  <a:schemeClr val="tx1">
                    <a:lumMod val="75000"/>
                    <a:lumOff val="25000"/>
                  </a:schemeClr>
                </a:solidFill>
                <a:cs typeface="+mn-ea"/>
                <a:sym typeface="+mn-lt"/>
              </a:rPr>
              <a:t>pulvinar</a:t>
            </a:r>
            <a:r>
              <a:rPr lang="en-US" altLang="zh-CN" sz="1400" dirty="0">
                <a:solidFill>
                  <a:schemeClr val="tx1">
                    <a:lumMod val="75000"/>
                    <a:lumOff val="25000"/>
                  </a:schemeClr>
                </a:solidFill>
                <a:cs typeface="+mn-ea"/>
                <a:sym typeface="+mn-lt"/>
              </a:rPr>
              <a:t> lorem </a:t>
            </a:r>
            <a:r>
              <a:rPr lang="en-US" altLang="zh-CN" sz="1400" dirty="0" err="1">
                <a:solidFill>
                  <a:schemeClr val="tx1">
                    <a:lumMod val="75000"/>
                    <a:lumOff val="25000"/>
                  </a:schemeClr>
                </a:solidFill>
                <a:cs typeface="+mn-ea"/>
                <a:sym typeface="+mn-lt"/>
              </a:rPr>
              <a:t>lacinia</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Donec</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eu</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arcu</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justo</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Fusce</a:t>
            </a:r>
            <a:r>
              <a:rPr lang="en-US" altLang="zh-CN" sz="1400" dirty="0">
                <a:solidFill>
                  <a:schemeClr val="tx1">
                    <a:lumMod val="75000"/>
                    <a:lumOff val="25000"/>
                  </a:schemeClr>
                </a:solidFill>
                <a:cs typeface="+mn-ea"/>
                <a:sym typeface="+mn-lt"/>
              </a:rPr>
              <a:t> </a:t>
            </a:r>
            <a:r>
              <a:rPr lang="en-US" altLang="zh-CN" sz="1400" dirty="0" err="1" smtClean="0">
                <a:solidFill>
                  <a:schemeClr val="tx1">
                    <a:lumMod val="75000"/>
                    <a:lumOff val="25000"/>
                  </a:schemeClr>
                </a:solidFill>
                <a:cs typeface="+mn-ea"/>
                <a:sym typeface="+mn-lt"/>
              </a:rPr>
              <a:t>eget</a:t>
            </a:r>
            <a:endParaRPr lang="zh-CN" altLang="en-US" sz="1400" dirty="0">
              <a:solidFill>
                <a:schemeClr val="tx1">
                  <a:lumMod val="75000"/>
                  <a:lumOff val="25000"/>
                </a:schemeClr>
              </a:solidFill>
              <a:cs typeface="+mn-ea"/>
              <a:sym typeface="+mn-lt"/>
            </a:endParaRPr>
          </a:p>
        </p:txBody>
      </p:sp>
      <p:sp>
        <p:nvSpPr>
          <p:cNvPr id="10" name="文本框 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695325" y="1761490"/>
            <a:ext cx="10557510" cy="2214880"/>
          </a:xfrm>
          <a:prstGeom prst="rect">
            <a:avLst/>
          </a:prstGeom>
          <a:noFill/>
        </p:spPr>
        <p:txBody>
          <a:bodyPr wrap="square" rtlCol="0">
            <a:spAutoFit/>
          </a:bodyPr>
          <a:lstStyle/>
          <a:p>
            <a:r>
              <a:rPr lang="en-US" altLang="zh-CN" sz="13800" b="1" dirty="0">
                <a:solidFill>
                  <a:schemeClr val="tx1">
                    <a:lumMod val="65000"/>
                    <a:lumOff val="35000"/>
                  </a:schemeClr>
                </a:solidFill>
                <a:cs typeface="+mn-ea"/>
                <a:sym typeface="+mn-lt"/>
              </a:rPr>
              <a:t>RUST </a:t>
            </a:r>
            <a:r>
              <a:rPr lang="en-US" altLang="zh-CN" sz="13800" b="1" dirty="0">
                <a:solidFill>
                  <a:schemeClr val="tx1">
                    <a:lumMod val="65000"/>
                    <a:lumOff val="35000"/>
                  </a:schemeClr>
                </a:solidFill>
                <a:cs typeface="+mn-ea"/>
                <a:sym typeface="+mn-lt"/>
              </a:rPr>
              <a:t>Quiz</a:t>
            </a:r>
            <a:endParaRPr lang="en-US" altLang="zh-CN" sz="13800" b="1" dirty="0">
              <a:solidFill>
                <a:schemeClr val="tx1">
                  <a:lumMod val="65000"/>
                  <a:lumOff val="35000"/>
                </a:schemeClr>
              </a:solidFill>
              <a:cs typeface="+mn-ea"/>
              <a:sym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
          <p:cNvSpPr/>
          <p:nvPr/>
        </p:nvSpPr>
        <p:spPr bwMode="auto">
          <a:xfrm rot="2707862">
            <a:off x="1332998" y="2069415"/>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1"/>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1" name="Freeform 7"/>
          <p:cNvSpPr/>
          <p:nvPr/>
        </p:nvSpPr>
        <p:spPr bwMode="auto">
          <a:xfrm rot="20889290">
            <a:off x="2924914" y="3330882"/>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6"/>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2" name="Freeform 7"/>
          <p:cNvSpPr/>
          <p:nvPr/>
        </p:nvSpPr>
        <p:spPr bwMode="auto">
          <a:xfrm rot="1460867">
            <a:off x="1305511" y="4440109"/>
            <a:ext cx="1018807" cy="1018806"/>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5"/>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3" name="Freeform 7"/>
          <p:cNvSpPr/>
          <p:nvPr/>
        </p:nvSpPr>
        <p:spPr bwMode="auto">
          <a:xfrm rot="2598298">
            <a:off x="2184785" y="3818290"/>
            <a:ext cx="627314" cy="627313"/>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4" name="Freeform 7"/>
          <p:cNvSpPr/>
          <p:nvPr/>
        </p:nvSpPr>
        <p:spPr bwMode="auto">
          <a:xfrm rot="20676794">
            <a:off x="1256744" y="3848984"/>
            <a:ext cx="382523" cy="382522"/>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2"/>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25" name="Rectangle 24"/>
          <p:cNvSpPr/>
          <p:nvPr/>
        </p:nvSpPr>
        <p:spPr>
          <a:xfrm>
            <a:off x="5867400" y="467041"/>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5" name="TextBox 39"/>
          <p:cNvSpPr txBox="1"/>
          <p:nvPr/>
        </p:nvSpPr>
        <p:spPr>
          <a:xfrm>
            <a:off x="5487119" y="636436"/>
            <a:ext cx="1217930" cy="52197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smtClean="0">
                <a:solidFill>
                  <a:prstClr val="black">
                    <a:lumMod val="65000"/>
                    <a:lumOff val="35000"/>
                  </a:prstClr>
                </a:solidFill>
                <a:cs typeface="+mn-ea"/>
                <a:sym typeface="+mn-lt"/>
              </a:rPr>
              <a:t>S</a:t>
            </a:r>
            <a:r>
              <a:rPr lang="en-US" altLang="zh-CN" sz="2800" b="1" dirty="0" smtClean="0">
                <a:solidFill>
                  <a:prstClr val="black">
                    <a:lumMod val="65000"/>
                    <a:lumOff val="35000"/>
                  </a:prstClr>
                </a:solidFill>
                <a:cs typeface="+mn-ea"/>
                <a:sym typeface="+mn-lt"/>
              </a:rPr>
              <a:t>ender</a:t>
            </a:r>
            <a:endParaRPr lang="en-US" altLang="zh-CN" sz="2800" b="1" dirty="0" smtClean="0">
              <a:solidFill>
                <a:prstClr val="black">
                  <a:lumMod val="65000"/>
                  <a:lumOff val="35000"/>
                </a:prstClr>
              </a:solidFill>
              <a:cs typeface="+mn-ea"/>
              <a:sym typeface="+mn-lt"/>
            </a:endParaRPr>
          </a:p>
        </p:txBody>
      </p:sp>
      <p:sp>
        <p:nvSpPr>
          <p:cNvPr id="2" name="文本框 1"/>
          <p:cNvSpPr txBox="1"/>
          <p:nvPr/>
        </p:nvSpPr>
        <p:spPr>
          <a:xfrm>
            <a:off x="4685665" y="1299845"/>
            <a:ext cx="7154545" cy="5354320"/>
          </a:xfrm>
          <a:prstGeom prst="rect">
            <a:avLst/>
          </a:prstGeom>
          <a:noFill/>
        </p:spPr>
        <p:txBody>
          <a:bodyPr wrap="square" rtlCol="0" anchor="t">
            <a:spAutoFit/>
          </a:bodyPr>
          <a:p>
            <a:r>
              <a:rPr lang="zh-CN" altLang="en-US">
                <a:sym typeface="+mn-ea"/>
              </a:rPr>
              <a:t>Sender&lt;T&gt; is not Sync. It's not safe to have multiple immutable references to a Sender live across multiple threads at the same time. Considering that Sender::send(&amp;self) requires only an immutable reference, there must be some kind of interior mutability going on.</a:t>
            </a:r>
            <a:endParaRPr lang="zh-CN" altLang="en-US"/>
          </a:p>
          <a:p>
            <a:endParaRPr lang="zh-CN" altLang="en-US"/>
          </a:p>
          <a:p>
            <a:r>
              <a:rPr lang="zh-CN" altLang="en-US">
                <a:sym typeface="+mn-ea"/>
              </a:rPr>
              <a:t>Mutex&lt;T&gt; is both Send and Sync if T inside of it is Send. If something is inside of a Mutex, it will never have multiple immutable references live at the same time since Mutex does not allow multiple locks (read or write) to be taken at the same time. Because of this, Mutex&lt;T&gt; effectively bypasses the restrictions of Sync.</a:t>
            </a:r>
            <a:endParaRPr lang="zh-CN" altLang="en-US"/>
          </a:p>
          <a:p>
            <a:endParaRPr lang="zh-CN" altLang="en-US"/>
          </a:p>
          <a:p>
            <a:r>
              <a:rPr lang="zh-CN" altLang="en-US">
                <a:sym typeface="+mn-ea"/>
              </a:rPr>
              <a:t>RwLock&lt;T&gt; is Send where T is Send, but it is only Sync if T is both Send + Sync. Since most types are Send + Sync, this is a non-issue. It only causes problems because the Sender&lt;T&gt; within it is not Sync. Recall from our explanation that RwLock allows multiple read locks to be open in parallel.</a:t>
            </a:r>
            <a:endParaRPr lang="zh-CN" altLang="en-US"/>
          </a:p>
          <a:p>
            <a:endParaRPr lang="zh-CN" altLang="en-US"/>
          </a:p>
          <a:p>
            <a:r>
              <a:rPr lang="zh-CN" altLang="en-US">
                <a:sym typeface="+mn-ea"/>
              </a:rPr>
              <a:t>Arc&lt;T&gt; is only Send and Sync if the underlying T is both Send + Sync, meaning that you cannot send an Arc&lt;T&gt; across thread boundaries where T: !Sync.</a:t>
            </a:r>
            <a:endParaRPr lang="zh-CN" altLang="en-US">
              <a:sym typeface="+mn-ea"/>
            </a:endParaRPr>
          </a:p>
        </p:txBody>
      </p:sp>
    </p:spTree>
  </p:cSld>
  <p:clrMapOvr>
    <a:masterClrMapping/>
  </p:clrMapOvr>
  <p:transition spd="slow">
    <p:push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66291" y="2029940"/>
            <a:ext cx="2269165" cy="3275714"/>
            <a:chOff x="1066291" y="2029940"/>
            <a:chExt cx="2269165" cy="3275714"/>
          </a:xfrm>
        </p:grpSpPr>
        <p:sp>
          <p:nvSpPr>
            <p:cNvPr id="4" name="Rounded Rectangle 3"/>
            <p:cNvSpPr/>
            <p:nvPr/>
          </p:nvSpPr>
          <p:spPr>
            <a:xfrm>
              <a:off x="1066291" y="2029940"/>
              <a:ext cx="2269165" cy="3275714"/>
            </a:xfrm>
            <a:prstGeom prst="roundRect">
              <a:avLst>
                <a:gd name="adj" fmla="val 4016"/>
              </a:avLst>
            </a:prstGeom>
            <a:solidFill>
              <a:schemeClr val="bg1"/>
            </a:solidFill>
            <a:ln w="3175">
              <a:solidFill>
                <a:schemeClr val="bg1">
                  <a:lumMod val="8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2" name="Rectangle 11"/>
            <p:cNvSpPr/>
            <p:nvPr/>
          </p:nvSpPr>
          <p:spPr>
            <a:xfrm>
              <a:off x="1066291" y="4412519"/>
              <a:ext cx="2269165"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5" name="TextBox 4"/>
            <p:cNvSpPr txBox="1"/>
            <p:nvPr/>
          </p:nvSpPr>
          <p:spPr>
            <a:xfrm>
              <a:off x="1793551" y="2195103"/>
              <a:ext cx="81464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Filter:</a:t>
              </a:r>
              <a:endPar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srgbClr val="4B7FA7"/>
                  </a:solidFill>
                  <a:effectLst/>
                  <a:uLnTx/>
                  <a:uFillTx/>
                  <a:cs typeface="+mn-ea"/>
                  <a:sym typeface="+mn-lt"/>
                </a:rPr>
                <a:t>CONSULTING</a:t>
              </a:r>
              <a:endParaRPr kumimoji="0" lang="en-US" sz="900" b="1" i="0" u="none" strike="noStrike" kern="1200" cap="none" spc="0" normalizeH="0" baseline="0" noProof="0">
                <a:ln>
                  <a:noFill/>
                </a:ln>
                <a:solidFill>
                  <a:srgbClr val="4B7FA7"/>
                </a:solidFill>
                <a:effectLst/>
                <a:uLnTx/>
                <a:uFillTx/>
                <a:cs typeface="+mn-ea"/>
                <a:sym typeface="+mn-lt"/>
              </a:endParaRPr>
            </a:p>
          </p:txBody>
        </p:sp>
        <p:sp>
          <p:nvSpPr>
            <p:cNvPr id="20" name="Rectangle 19"/>
            <p:cNvSpPr/>
            <p:nvPr/>
          </p:nvSpPr>
          <p:spPr>
            <a:xfrm>
              <a:off x="1393877" y="3641654"/>
              <a:ext cx="1613992" cy="5078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8" name="TextBox 7"/>
            <p:cNvSpPr txBox="1"/>
            <p:nvPr/>
          </p:nvSpPr>
          <p:spPr>
            <a:xfrm>
              <a:off x="1744659" y="4525703"/>
              <a:ext cx="9124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solidFill>
                  <a:effectLst/>
                  <a:uLnTx/>
                  <a:uFillTx/>
                  <a:cs typeface="+mn-ea"/>
                  <a:sym typeface="+mn-lt"/>
                </a:rPr>
                <a:t>BUSINESS PLAN</a:t>
              </a:r>
              <a:endParaRPr kumimoji="0" lang="en-US" sz="900" b="0" i="0" u="none" strike="noStrike" kern="1200" cap="none" spc="0" normalizeH="0" baseline="0" noProof="0">
                <a:ln>
                  <a:noFill/>
                </a:ln>
                <a:solidFill>
                  <a:prstClr val="white"/>
                </a:solidFill>
                <a:effectLst/>
                <a:uLnTx/>
                <a:uFillTx/>
                <a:cs typeface="+mn-ea"/>
                <a:sym typeface="+mn-lt"/>
              </a:endParaRPr>
            </a:p>
          </p:txBody>
        </p:sp>
        <p:sp>
          <p:nvSpPr>
            <p:cNvPr id="45" name="Freeform 44"/>
            <p:cNvSpPr/>
            <p:nvPr/>
          </p:nvSpPr>
          <p:spPr>
            <a:xfrm>
              <a:off x="1839250" y="2761602"/>
              <a:ext cx="723246" cy="716984"/>
            </a:xfrm>
            <a:custGeom>
              <a:avLst/>
              <a:gdLst/>
              <a:ahLst/>
              <a:cxnLst/>
              <a:rect l="l" t="t" r="r" b="b"/>
              <a:pathLst>
                <a:path w="206276" h="204490">
                  <a:moveTo>
                    <a:pt x="97334" y="133052"/>
                  </a:moveTo>
                  <a:lnTo>
                    <a:pt x="119212" y="133052"/>
                  </a:lnTo>
                  <a:cubicBezTo>
                    <a:pt x="121593" y="133052"/>
                    <a:pt x="122783" y="134094"/>
                    <a:pt x="122783" y="136178"/>
                  </a:cubicBezTo>
                  <a:cubicBezTo>
                    <a:pt x="122783" y="138559"/>
                    <a:pt x="121593" y="139750"/>
                    <a:pt x="119212" y="139750"/>
                  </a:cubicBezTo>
                  <a:lnTo>
                    <a:pt x="97334" y="139750"/>
                  </a:lnTo>
                  <a:cubicBezTo>
                    <a:pt x="95250" y="139750"/>
                    <a:pt x="94208" y="138559"/>
                    <a:pt x="94208" y="136178"/>
                  </a:cubicBezTo>
                  <a:cubicBezTo>
                    <a:pt x="94208" y="134094"/>
                    <a:pt x="95250" y="133052"/>
                    <a:pt x="97334" y="133052"/>
                  </a:cubicBezTo>
                  <a:close/>
                  <a:moveTo>
                    <a:pt x="71884" y="133052"/>
                  </a:moveTo>
                  <a:lnTo>
                    <a:pt x="84386" y="133052"/>
                  </a:lnTo>
                  <a:cubicBezTo>
                    <a:pt x="86469" y="133052"/>
                    <a:pt x="87511" y="134094"/>
                    <a:pt x="87511" y="136178"/>
                  </a:cubicBezTo>
                  <a:cubicBezTo>
                    <a:pt x="87511" y="138559"/>
                    <a:pt x="86469" y="139750"/>
                    <a:pt x="84386" y="139750"/>
                  </a:cubicBezTo>
                  <a:lnTo>
                    <a:pt x="71884" y="139750"/>
                  </a:lnTo>
                  <a:cubicBezTo>
                    <a:pt x="69801" y="139750"/>
                    <a:pt x="68759" y="138559"/>
                    <a:pt x="68759" y="136178"/>
                  </a:cubicBezTo>
                  <a:cubicBezTo>
                    <a:pt x="68759" y="134094"/>
                    <a:pt x="69801" y="133052"/>
                    <a:pt x="71884" y="133052"/>
                  </a:cubicBezTo>
                  <a:close/>
                  <a:moveTo>
                    <a:pt x="160735" y="117426"/>
                  </a:moveTo>
                  <a:lnTo>
                    <a:pt x="166985" y="117426"/>
                  </a:lnTo>
                  <a:cubicBezTo>
                    <a:pt x="169069" y="117426"/>
                    <a:pt x="170111" y="118467"/>
                    <a:pt x="170111" y="120551"/>
                  </a:cubicBezTo>
                  <a:cubicBezTo>
                    <a:pt x="170111" y="122634"/>
                    <a:pt x="169069" y="123676"/>
                    <a:pt x="166985" y="123676"/>
                  </a:cubicBezTo>
                  <a:lnTo>
                    <a:pt x="160735" y="123676"/>
                  </a:lnTo>
                  <a:cubicBezTo>
                    <a:pt x="158651" y="123676"/>
                    <a:pt x="157609" y="122634"/>
                    <a:pt x="157609" y="120551"/>
                  </a:cubicBezTo>
                  <a:cubicBezTo>
                    <a:pt x="157609" y="118467"/>
                    <a:pt x="158651" y="117426"/>
                    <a:pt x="160735" y="117426"/>
                  </a:cubicBezTo>
                  <a:close/>
                  <a:moveTo>
                    <a:pt x="116086" y="117426"/>
                  </a:moveTo>
                  <a:lnTo>
                    <a:pt x="147787" y="117426"/>
                  </a:lnTo>
                  <a:cubicBezTo>
                    <a:pt x="150168" y="117426"/>
                    <a:pt x="151358" y="118467"/>
                    <a:pt x="151358" y="120551"/>
                  </a:cubicBezTo>
                  <a:cubicBezTo>
                    <a:pt x="151358" y="122634"/>
                    <a:pt x="150168" y="123676"/>
                    <a:pt x="147787" y="123676"/>
                  </a:cubicBezTo>
                  <a:lnTo>
                    <a:pt x="116086" y="123676"/>
                  </a:lnTo>
                  <a:cubicBezTo>
                    <a:pt x="114003" y="123676"/>
                    <a:pt x="112961" y="122634"/>
                    <a:pt x="112961" y="120551"/>
                  </a:cubicBezTo>
                  <a:cubicBezTo>
                    <a:pt x="112961" y="118467"/>
                    <a:pt x="114003" y="117426"/>
                    <a:pt x="116086" y="117426"/>
                  </a:cubicBezTo>
                  <a:close/>
                  <a:moveTo>
                    <a:pt x="71884" y="117426"/>
                  </a:moveTo>
                  <a:lnTo>
                    <a:pt x="103585" y="117426"/>
                  </a:lnTo>
                  <a:cubicBezTo>
                    <a:pt x="105668" y="117426"/>
                    <a:pt x="106710" y="118467"/>
                    <a:pt x="106710" y="120551"/>
                  </a:cubicBezTo>
                  <a:cubicBezTo>
                    <a:pt x="106710" y="122634"/>
                    <a:pt x="105668" y="123676"/>
                    <a:pt x="103585" y="123676"/>
                  </a:cubicBezTo>
                  <a:lnTo>
                    <a:pt x="71884" y="123676"/>
                  </a:lnTo>
                  <a:cubicBezTo>
                    <a:pt x="69801" y="123676"/>
                    <a:pt x="68759" y="122634"/>
                    <a:pt x="68759" y="120551"/>
                  </a:cubicBezTo>
                  <a:cubicBezTo>
                    <a:pt x="68759" y="118467"/>
                    <a:pt x="69801" y="117426"/>
                    <a:pt x="71884" y="117426"/>
                  </a:cubicBezTo>
                  <a:close/>
                  <a:moveTo>
                    <a:pt x="135285" y="98227"/>
                  </a:moveTo>
                  <a:lnTo>
                    <a:pt x="166985" y="98227"/>
                  </a:lnTo>
                  <a:cubicBezTo>
                    <a:pt x="169069" y="98227"/>
                    <a:pt x="170111" y="99268"/>
                    <a:pt x="170111" y="101352"/>
                  </a:cubicBezTo>
                  <a:cubicBezTo>
                    <a:pt x="170111" y="103436"/>
                    <a:pt x="169069" y="104477"/>
                    <a:pt x="166985" y="104477"/>
                  </a:cubicBezTo>
                  <a:lnTo>
                    <a:pt x="135285" y="104477"/>
                  </a:lnTo>
                  <a:cubicBezTo>
                    <a:pt x="133201" y="104477"/>
                    <a:pt x="132160" y="103436"/>
                    <a:pt x="132160" y="101352"/>
                  </a:cubicBezTo>
                  <a:cubicBezTo>
                    <a:pt x="132160" y="99268"/>
                    <a:pt x="133201" y="98227"/>
                    <a:pt x="135285" y="98227"/>
                  </a:cubicBezTo>
                  <a:close/>
                  <a:moveTo>
                    <a:pt x="97334" y="98227"/>
                  </a:moveTo>
                  <a:lnTo>
                    <a:pt x="122783" y="98227"/>
                  </a:lnTo>
                  <a:cubicBezTo>
                    <a:pt x="124867" y="98227"/>
                    <a:pt x="125909" y="99268"/>
                    <a:pt x="125909" y="101352"/>
                  </a:cubicBezTo>
                  <a:cubicBezTo>
                    <a:pt x="125909" y="103436"/>
                    <a:pt x="124867" y="104477"/>
                    <a:pt x="122783" y="104477"/>
                  </a:cubicBezTo>
                  <a:lnTo>
                    <a:pt x="97334" y="104477"/>
                  </a:lnTo>
                  <a:cubicBezTo>
                    <a:pt x="95250" y="104477"/>
                    <a:pt x="94208" y="103436"/>
                    <a:pt x="94208" y="101352"/>
                  </a:cubicBezTo>
                  <a:cubicBezTo>
                    <a:pt x="94208" y="99268"/>
                    <a:pt x="95250" y="98227"/>
                    <a:pt x="97334" y="98227"/>
                  </a:cubicBezTo>
                  <a:close/>
                  <a:moveTo>
                    <a:pt x="71884" y="98227"/>
                  </a:moveTo>
                  <a:lnTo>
                    <a:pt x="84386" y="98227"/>
                  </a:lnTo>
                  <a:cubicBezTo>
                    <a:pt x="86469" y="98227"/>
                    <a:pt x="87511" y="99268"/>
                    <a:pt x="87511" y="101352"/>
                  </a:cubicBezTo>
                  <a:cubicBezTo>
                    <a:pt x="87511" y="103436"/>
                    <a:pt x="86469" y="104477"/>
                    <a:pt x="84386" y="104477"/>
                  </a:cubicBezTo>
                  <a:lnTo>
                    <a:pt x="71884" y="104477"/>
                  </a:lnTo>
                  <a:cubicBezTo>
                    <a:pt x="69801" y="104477"/>
                    <a:pt x="68759" y="103436"/>
                    <a:pt x="68759" y="101352"/>
                  </a:cubicBezTo>
                  <a:cubicBezTo>
                    <a:pt x="68759" y="99268"/>
                    <a:pt x="69801" y="98227"/>
                    <a:pt x="71884" y="98227"/>
                  </a:cubicBezTo>
                  <a:close/>
                  <a:moveTo>
                    <a:pt x="154484" y="82600"/>
                  </a:moveTo>
                  <a:lnTo>
                    <a:pt x="166985" y="82600"/>
                  </a:lnTo>
                  <a:cubicBezTo>
                    <a:pt x="169069" y="82600"/>
                    <a:pt x="170111" y="83642"/>
                    <a:pt x="170111" y="85725"/>
                  </a:cubicBezTo>
                  <a:cubicBezTo>
                    <a:pt x="170111" y="87809"/>
                    <a:pt x="169069" y="88851"/>
                    <a:pt x="166985" y="88851"/>
                  </a:cubicBezTo>
                  <a:lnTo>
                    <a:pt x="154484" y="88851"/>
                  </a:lnTo>
                  <a:cubicBezTo>
                    <a:pt x="152400" y="88851"/>
                    <a:pt x="151358" y="87809"/>
                    <a:pt x="151358" y="85725"/>
                  </a:cubicBezTo>
                  <a:cubicBezTo>
                    <a:pt x="151358" y="83642"/>
                    <a:pt x="152400" y="82600"/>
                    <a:pt x="154484" y="82600"/>
                  </a:cubicBezTo>
                  <a:close/>
                  <a:moveTo>
                    <a:pt x="109835" y="82600"/>
                  </a:moveTo>
                  <a:lnTo>
                    <a:pt x="141536" y="82600"/>
                  </a:lnTo>
                  <a:cubicBezTo>
                    <a:pt x="143619" y="82600"/>
                    <a:pt x="144661" y="83642"/>
                    <a:pt x="144661" y="85725"/>
                  </a:cubicBezTo>
                  <a:cubicBezTo>
                    <a:pt x="144661" y="87809"/>
                    <a:pt x="143619" y="88851"/>
                    <a:pt x="141536" y="88851"/>
                  </a:cubicBezTo>
                  <a:lnTo>
                    <a:pt x="109835" y="88851"/>
                  </a:lnTo>
                  <a:cubicBezTo>
                    <a:pt x="107752" y="88851"/>
                    <a:pt x="106710" y="87809"/>
                    <a:pt x="106710" y="85725"/>
                  </a:cubicBezTo>
                  <a:cubicBezTo>
                    <a:pt x="106710" y="83642"/>
                    <a:pt x="107752" y="82600"/>
                    <a:pt x="109835" y="82600"/>
                  </a:cubicBezTo>
                  <a:close/>
                  <a:moveTo>
                    <a:pt x="71884" y="82600"/>
                  </a:moveTo>
                  <a:lnTo>
                    <a:pt x="97334" y="82600"/>
                  </a:lnTo>
                  <a:cubicBezTo>
                    <a:pt x="99417" y="82600"/>
                    <a:pt x="100459" y="83642"/>
                    <a:pt x="100459" y="85725"/>
                  </a:cubicBezTo>
                  <a:cubicBezTo>
                    <a:pt x="100459" y="87809"/>
                    <a:pt x="99417" y="88851"/>
                    <a:pt x="97334" y="88851"/>
                  </a:cubicBezTo>
                  <a:lnTo>
                    <a:pt x="71884" y="88851"/>
                  </a:lnTo>
                  <a:cubicBezTo>
                    <a:pt x="69801" y="88851"/>
                    <a:pt x="68759" y="87809"/>
                    <a:pt x="68759" y="85725"/>
                  </a:cubicBezTo>
                  <a:cubicBezTo>
                    <a:pt x="68759" y="83642"/>
                    <a:pt x="69801" y="82600"/>
                    <a:pt x="71884" y="82600"/>
                  </a:cubicBezTo>
                  <a:close/>
                  <a:moveTo>
                    <a:pt x="55811" y="60276"/>
                  </a:moveTo>
                  <a:cubicBezTo>
                    <a:pt x="50453" y="60276"/>
                    <a:pt x="47774" y="63252"/>
                    <a:pt x="47774" y="69205"/>
                  </a:cubicBezTo>
                  <a:lnTo>
                    <a:pt x="47774" y="152251"/>
                  </a:lnTo>
                  <a:cubicBezTo>
                    <a:pt x="47774" y="158502"/>
                    <a:pt x="50453" y="161627"/>
                    <a:pt x="55811" y="161627"/>
                  </a:cubicBezTo>
                  <a:lnTo>
                    <a:pt x="78135" y="161627"/>
                  </a:lnTo>
                  <a:cubicBezTo>
                    <a:pt x="79623" y="161627"/>
                    <a:pt x="81112" y="162372"/>
                    <a:pt x="82600" y="163860"/>
                  </a:cubicBezTo>
                  <a:cubicBezTo>
                    <a:pt x="83790" y="164753"/>
                    <a:pt x="84386" y="166241"/>
                    <a:pt x="84386" y="168325"/>
                  </a:cubicBezTo>
                  <a:lnTo>
                    <a:pt x="83939" y="185738"/>
                  </a:lnTo>
                  <a:lnTo>
                    <a:pt x="115640" y="162967"/>
                  </a:lnTo>
                  <a:cubicBezTo>
                    <a:pt x="116830" y="162074"/>
                    <a:pt x="118021" y="161627"/>
                    <a:pt x="119212" y="161627"/>
                  </a:cubicBezTo>
                  <a:lnTo>
                    <a:pt x="183059" y="161627"/>
                  </a:lnTo>
                  <a:cubicBezTo>
                    <a:pt x="185738" y="161627"/>
                    <a:pt x="188193" y="160734"/>
                    <a:pt x="190426" y="158949"/>
                  </a:cubicBezTo>
                  <a:cubicBezTo>
                    <a:pt x="192658" y="157163"/>
                    <a:pt x="193774" y="154930"/>
                    <a:pt x="193774" y="152251"/>
                  </a:cubicBezTo>
                  <a:lnTo>
                    <a:pt x="193774" y="69205"/>
                  </a:lnTo>
                  <a:cubicBezTo>
                    <a:pt x="193774" y="66824"/>
                    <a:pt x="192658" y="64740"/>
                    <a:pt x="190426" y="62954"/>
                  </a:cubicBezTo>
                  <a:cubicBezTo>
                    <a:pt x="188193" y="61168"/>
                    <a:pt x="185738" y="60276"/>
                    <a:pt x="183059" y="60276"/>
                  </a:cubicBezTo>
                  <a:close/>
                  <a:moveTo>
                    <a:pt x="55811" y="47327"/>
                  </a:moveTo>
                  <a:lnTo>
                    <a:pt x="183059" y="47327"/>
                  </a:lnTo>
                  <a:cubicBezTo>
                    <a:pt x="189310" y="47327"/>
                    <a:pt x="194742" y="49485"/>
                    <a:pt x="199355" y="53801"/>
                  </a:cubicBezTo>
                  <a:cubicBezTo>
                    <a:pt x="203969" y="58117"/>
                    <a:pt x="206276" y="63252"/>
                    <a:pt x="206276" y="69205"/>
                  </a:cubicBezTo>
                  <a:lnTo>
                    <a:pt x="206276" y="152251"/>
                  </a:lnTo>
                  <a:cubicBezTo>
                    <a:pt x="206276" y="158204"/>
                    <a:pt x="203895" y="163413"/>
                    <a:pt x="199132" y="167878"/>
                  </a:cubicBezTo>
                  <a:cubicBezTo>
                    <a:pt x="194370" y="172343"/>
                    <a:pt x="189012" y="174576"/>
                    <a:pt x="183059" y="174576"/>
                  </a:cubicBezTo>
                  <a:lnTo>
                    <a:pt x="121444" y="174576"/>
                  </a:lnTo>
                  <a:lnTo>
                    <a:pt x="80814" y="203597"/>
                  </a:lnTo>
                  <a:cubicBezTo>
                    <a:pt x="79623" y="204192"/>
                    <a:pt x="78433" y="204490"/>
                    <a:pt x="77242" y="204490"/>
                  </a:cubicBezTo>
                  <a:cubicBezTo>
                    <a:pt x="76051" y="204490"/>
                    <a:pt x="75158" y="204341"/>
                    <a:pt x="74563" y="204044"/>
                  </a:cubicBezTo>
                  <a:cubicBezTo>
                    <a:pt x="72182" y="202555"/>
                    <a:pt x="70991" y="200620"/>
                    <a:pt x="70991" y="198239"/>
                  </a:cubicBezTo>
                  <a:lnTo>
                    <a:pt x="71438" y="174576"/>
                  </a:lnTo>
                  <a:lnTo>
                    <a:pt x="55811" y="174576"/>
                  </a:lnTo>
                  <a:cubicBezTo>
                    <a:pt x="49858" y="174576"/>
                    <a:pt x="44872" y="172418"/>
                    <a:pt x="40854" y="168102"/>
                  </a:cubicBezTo>
                  <a:cubicBezTo>
                    <a:pt x="36835" y="163785"/>
                    <a:pt x="34826" y="158502"/>
                    <a:pt x="34826" y="152251"/>
                  </a:cubicBezTo>
                  <a:lnTo>
                    <a:pt x="34826" y="69205"/>
                  </a:lnTo>
                  <a:cubicBezTo>
                    <a:pt x="34826" y="63252"/>
                    <a:pt x="36835" y="58117"/>
                    <a:pt x="40854" y="53801"/>
                  </a:cubicBezTo>
                  <a:cubicBezTo>
                    <a:pt x="44872" y="49485"/>
                    <a:pt x="49858" y="47327"/>
                    <a:pt x="55811" y="47327"/>
                  </a:cubicBezTo>
                  <a:close/>
                  <a:moveTo>
                    <a:pt x="20538" y="0"/>
                  </a:moveTo>
                  <a:lnTo>
                    <a:pt x="148233" y="0"/>
                  </a:lnTo>
                  <a:cubicBezTo>
                    <a:pt x="154484" y="0"/>
                    <a:pt x="159916" y="2084"/>
                    <a:pt x="164530" y="6251"/>
                  </a:cubicBezTo>
                  <a:cubicBezTo>
                    <a:pt x="169143" y="10418"/>
                    <a:pt x="171450" y="15478"/>
                    <a:pt x="171450" y="21431"/>
                  </a:cubicBezTo>
                  <a:lnTo>
                    <a:pt x="171450" y="25450"/>
                  </a:lnTo>
                  <a:cubicBezTo>
                    <a:pt x="171450" y="26938"/>
                    <a:pt x="170855" y="28352"/>
                    <a:pt x="169664" y="29691"/>
                  </a:cubicBezTo>
                  <a:cubicBezTo>
                    <a:pt x="168474" y="31031"/>
                    <a:pt x="166985" y="31701"/>
                    <a:pt x="165199" y="31701"/>
                  </a:cubicBezTo>
                  <a:cubicBezTo>
                    <a:pt x="163413" y="31701"/>
                    <a:pt x="161851" y="31031"/>
                    <a:pt x="160511" y="29691"/>
                  </a:cubicBezTo>
                  <a:cubicBezTo>
                    <a:pt x="159172" y="28352"/>
                    <a:pt x="158502" y="26938"/>
                    <a:pt x="158502" y="25450"/>
                  </a:cubicBezTo>
                  <a:lnTo>
                    <a:pt x="158502" y="21431"/>
                  </a:lnTo>
                  <a:cubicBezTo>
                    <a:pt x="158502" y="19050"/>
                    <a:pt x="157460" y="16967"/>
                    <a:pt x="155377" y="15181"/>
                  </a:cubicBezTo>
                  <a:cubicBezTo>
                    <a:pt x="153293" y="13395"/>
                    <a:pt x="150912" y="12502"/>
                    <a:pt x="148233" y="12502"/>
                  </a:cubicBezTo>
                  <a:lnTo>
                    <a:pt x="20538" y="12502"/>
                  </a:lnTo>
                  <a:cubicBezTo>
                    <a:pt x="15181" y="12502"/>
                    <a:pt x="12502" y="15478"/>
                    <a:pt x="12502" y="21431"/>
                  </a:cubicBezTo>
                  <a:lnTo>
                    <a:pt x="12502" y="104477"/>
                  </a:lnTo>
                  <a:cubicBezTo>
                    <a:pt x="12502" y="107156"/>
                    <a:pt x="13246" y="109240"/>
                    <a:pt x="14734" y="110728"/>
                  </a:cubicBezTo>
                  <a:cubicBezTo>
                    <a:pt x="17711" y="113407"/>
                    <a:pt x="17860" y="116384"/>
                    <a:pt x="15181" y="119658"/>
                  </a:cubicBezTo>
                  <a:cubicBezTo>
                    <a:pt x="13692" y="121146"/>
                    <a:pt x="12055" y="121890"/>
                    <a:pt x="10269" y="121890"/>
                  </a:cubicBezTo>
                  <a:cubicBezTo>
                    <a:pt x="8781" y="121890"/>
                    <a:pt x="7442" y="121295"/>
                    <a:pt x="6251" y="120104"/>
                  </a:cubicBezTo>
                  <a:cubicBezTo>
                    <a:pt x="2084" y="116235"/>
                    <a:pt x="0" y="111026"/>
                    <a:pt x="0" y="104477"/>
                  </a:cubicBezTo>
                  <a:lnTo>
                    <a:pt x="0" y="21431"/>
                  </a:lnTo>
                  <a:cubicBezTo>
                    <a:pt x="0" y="15478"/>
                    <a:pt x="1935" y="10418"/>
                    <a:pt x="5804" y="6251"/>
                  </a:cubicBezTo>
                  <a:cubicBezTo>
                    <a:pt x="9674" y="2084"/>
                    <a:pt x="14585" y="0"/>
                    <a:pt x="20538" y="0"/>
                  </a:cubicBezTo>
                  <a:close/>
                </a:path>
              </a:pathLst>
            </a:custGeom>
            <a:solidFill>
              <a:schemeClr val="tx1">
                <a:lumMod val="65000"/>
                <a:lumOff val="3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grpSp>
        <p:nvGrpSpPr>
          <p:cNvPr id="3" name="Group 2"/>
          <p:cNvGrpSpPr/>
          <p:nvPr/>
        </p:nvGrpSpPr>
        <p:grpSpPr>
          <a:xfrm>
            <a:off x="3663042" y="2029940"/>
            <a:ext cx="2269165" cy="3275714"/>
            <a:chOff x="3663042" y="2029940"/>
            <a:chExt cx="2269165" cy="3275714"/>
          </a:xfrm>
        </p:grpSpPr>
        <p:sp>
          <p:nvSpPr>
            <p:cNvPr id="25" name="Rounded Rectangle 24"/>
            <p:cNvSpPr/>
            <p:nvPr/>
          </p:nvSpPr>
          <p:spPr>
            <a:xfrm>
              <a:off x="3663042" y="2029940"/>
              <a:ext cx="2269165" cy="3275714"/>
            </a:xfrm>
            <a:prstGeom prst="roundRect">
              <a:avLst>
                <a:gd name="adj" fmla="val 4016"/>
              </a:avLst>
            </a:prstGeom>
            <a:solidFill>
              <a:schemeClr val="bg1"/>
            </a:solidFill>
            <a:ln w="3175">
              <a:solidFill>
                <a:schemeClr val="bg1">
                  <a:lumMod val="8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26" name="Rectangle 25"/>
            <p:cNvSpPr/>
            <p:nvPr/>
          </p:nvSpPr>
          <p:spPr>
            <a:xfrm>
              <a:off x="3663042" y="4412519"/>
              <a:ext cx="2269165"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27" name="TextBox 26"/>
            <p:cNvSpPr txBox="1"/>
            <p:nvPr/>
          </p:nvSpPr>
          <p:spPr>
            <a:xfrm>
              <a:off x="4254046" y="2195103"/>
              <a:ext cx="108715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Filter:</a:t>
              </a:r>
              <a:endPar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MARKET </a:t>
              </a:r>
              <a:r>
                <a:rPr kumimoji="0" lang="en-US" sz="900" b="1" i="0" u="none" strike="noStrike" kern="1200" cap="none" spc="0" normalizeH="0" baseline="0" noProof="0" smtClean="0">
                  <a:ln>
                    <a:noFill/>
                  </a:ln>
                  <a:solidFill>
                    <a:srgbClr val="4B7FA7"/>
                  </a:solidFill>
                  <a:effectLst/>
                  <a:uLnTx/>
                  <a:uFillTx/>
                  <a:cs typeface="+mn-ea"/>
                  <a:sym typeface="+mn-lt"/>
                </a:rPr>
                <a:t>ANALYSIS</a:t>
              </a:r>
              <a:endParaRPr kumimoji="0" lang="en-US" sz="900" b="1" i="0" u="none" strike="noStrike" kern="1200" cap="none" spc="0" normalizeH="0" baseline="0" noProof="0">
                <a:ln>
                  <a:noFill/>
                </a:ln>
                <a:solidFill>
                  <a:srgbClr val="4B7FA7"/>
                </a:solidFill>
                <a:effectLst/>
                <a:uLnTx/>
                <a:uFillTx/>
                <a:cs typeface="+mn-ea"/>
                <a:sym typeface="+mn-lt"/>
              </a:endParaRPr>
            </a:p>
          </p:txBody>
        </p:sp>
        <p:sp>
          <p:nvSpPr>
            <p:cNvPr id="29" name="Rectangle 28"/>
            <p:cNvSpPr/>
            <p:nvPr/>
          </p:nvSpPr>
          <p:spPr>
            <a:xfrm>
              <a:off x="3990628" y="3641654"/>
              <a:ext cx="1613992" cy="5078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30" name="TextBox 29"/>
            <p:cNvSpPr txBox="1"/>
            <p:nvPr/>
          </p:nvSpPr>
          <p:spPr>
            <a:xfrm>
              <a:off x="4346221" y="4525703"/>
              <a:ext cx="90281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solidFill>
                  <a:effectLst/>
                  <a:uLnTx/>
                  <a:uFillTx/>
                  <a:cs typeface="+mn-ea"/>
                  <a:sym typeface="+mn-lt"/>
                </a:rPr>
                <a:t>PRODUCT INFO</a:t>
              </a:r>
              <a:endParaRPr kumimoji="0" lang="en-US" sz="900" b="0" i="0" u="none" strike="noStrike" kern="1200" cap="none" spc="0" normalizeH="0" baseline="0" noProof="0">
                <a:ln>
                  <a:noFill/>
                </a:ln>
                <a:solidFill>
                  <a:prstClr val="white"/>
                </a:solidFill>
                <a:effectLst/>
                <a:uLnTx/>
                <a:uFillTx/>
                <a:cs typeface="+mn-ea"/>
                <a:sym typeface="+mn-lt"/>
              </a:endParaRPr>
            </a:p>
          </p:txBody>
        </p:sp>
        <p:sp>
          <p:nvSpPr>
            <p:cNvPr id="47" name="Freeform 46"/>
            <p:cNvSpPr/>
            <p:nvPr/>
          </p:nvSpPr>
          <p:spPr>
            <a:xfrm>
              <a:off x="4438119" y="2759576"/>
              <a:ext cx="719010" cy="719010"/>
            </a:xfrm>
            <a:custGeom>
              <a:avLst/>
              <a:gdLst/>
              <a:ahLst/>
              <a:cxnLst/>
              <a:rect l="l" t="t" r="r" b="b"/>
              <a:pathLst>
                <a:path w="203597" h="203597">
                  <a:moveTo>
                    <a:pt x="30249" y="120104"/>
                  </a:moveTo>
                  <a:cubicBezTo>
                    <a:pt x="30919" y="120402"/>
                    <a:pt x="31402" y="121146"/>
                    <a:pt x="31700" y="122336"/>
                  </a:cubicBezTo>
                  <a:cubicBezTo>
                    <a:pt x="36165" y="136029"/>
                    <a:pt x="44202" y="147339"/>
                    <a:pt x="55810" y="156269"/>
                  </a:cubicBezTo>
                  <a:cubicBezTo>
                    <a:pt x="57596" y="157460"/>
                    <a:pt x="57894" y="158948"/>
                    <a:pt x="56703" y="160734"/>
                  </a:cubicBezTo>
                  <a:cubicBezTo>
                    <a:pt x="55810" y="161627"/>
                    <a:pt x="54917" y="162073"/>
                    <a:pt x="54024" y="162073"/>
                  </a:cubicBezTo>
                  <a:cubicBezTo>
                    <a:pt x="53429" y="162073"/>
                    <a:pt x="52834" y="161776"/>
                    <a:pt x="52238" y="161180"/>
                  </a:cubicBezTo>
                  <a:cubicBezTo>
                    <a:pt x="39141" y="151358"/>
                    <a:pt x="30361" y="139005"/>
                    <a:pt x="25896" y="124122"/>
                  </a:cubicBezTo>
                  <a:cubicBezTo>
                    <a:pt x="24705" y="122336"/>
                    <a:pt x="25300" y="121146"/>
                    <a:pt x="27682" y="120550"/>
                  </a:cubicBezTo>
                  <a:cubicBezTo>
                    <a:pt x="28724" y="119955"/>
                    <a:pt x="29579" y="119806"/>
                    <a:pt x="30249" y="120104"/>
                  </a:cubicBezTo>
                  <a:close/>
                  <a:moveTo>
                    <a:pt x="25449" y="98673"/>
                  </a:moveTo>
                  <a:cubicBezTo>
                    <a:pt x="27533" y="98673"/>
                    <a:pt x="28575" y="99714"/>
                    <a:pt x="28575" y="101798"/>
                  </a:cubicBezTo>
                  <a:cubicBezTo>
                    <a:pt x="28575" y="104179"/>
                    <a:pt x="28724" y="106114"/>
                    <a:pt x="29021" y="107602"/>
                  </a:cubicBezTo>
                  <a:cubicBezTo>
                    <a:pt x="29021" y="109686"/>
                    <a:pt x="27979" y="110728"/>
                    <a:pt x="25896" y="110728"/>
                  </a:cubicBezTo>
                  <a:lnTo>
                    <a:pt x="25449" y="110728"/>
                  </a:lnTo>
                  <a:cubicBezTo>
                    <a:pt x="23961" y="110728"/>
                    <a:pt x="22919" y="109835"/>
                    <a:pt x="22324" y="108049"/>
                  </a:cubicBezTo>
                  <a:lnTo>
                    <a:pt x="22324" y="101798"/>
                  </a:lnTo>
                  <a:cubicBezTo>
                    <a:pt x="22324" y="99714"/>
                    <a:pt x="23366" y="98673"/>
                    <a:pt x="25449" y="98673"/>
                  </a:cubicBezTo>
                  <a:close/>
                  <a:moveTo>
                    <a:pt x="36611" y="41076"/>
                  </a:moveTo>
                  <a:cubicBezTo>
                    <a:pt x="20538" y="58043"/>
                    <a:pt x="12501" y="78283"/>
                    <a:pt x="12501" y="101798"/>
                  </a:cubicBezTo>
                  <a:cubicBezTo>
                    <a:pt x="12501" y="126206"/>
                    <a:pt x="21282" y="147191"/>
                    <a:pt x="38844" y="164752"/>
                  </a:cubicBezTo>
                  <a:cubicBezTo>
                    <a:pt x="56406" y="182314"/>
                    <a:pt x="77390" y="191095"/>
                    <a:pt x="101798" y="191095"/>
                  </a:cubicBezTo>
                  <a:cubicBezTo>
                    <a:pt x="125313" y="191095"/>
                    <a:pt x="145628" y="183058"/>
                    <a:pt x="162743" y="166985"/>
                  </a:cubicBezTo>
                  <a:cubicBezTo>
                    <a:pt x="179858" y="150911"/>
                    <a:pt x="189160" y="131117"/>
                    <a:pt x="190649" y="107602"/>
                  </a:cubicBezTo>
                  <a:cubicBezTo>
                    <a:pt x="190946" y="106709"/>
                    <a:pt x="191095" y="104923"/>
                    <a:pt x="191095" y="102245"/>
                  </a:cubicBezTo>
                  <a:lnTo>
                    <a:pt x="101798" y="104923"/>
                  </a:lnTo>
                  <a:lnTo>
                    <a:pt x="100459" y="104923"/>
                  </a:lnTo>
                  <a:lnTo>
                    <a:pt x="100459" y="104477"/>
                  </a:lnTo>
                  <a:cubicBezTo>
                    <a:pt x="100161" y="104477"/>
                    <a:pt x="99863" y="104328"/>
                    <a:pt x="99566" y="104030"/>
                  </a:cubicBezTo>
                  <a:close/>
                  <a:moveTo>
                    <a:pt x="165199" y="39290"/>
                  </a:moveTo>
                  <a:lnTo>
                    <a:pt x="109388" y="98226"/>
                  </a:lnTo>
                  <a:lnTo>
                    <a:pt x="190649" y="95994"/>
                  </a:lnTo>
                  <a:cubicBezTo>
                    <a:pt x="189160" y="73670"/>
                    <a:pt x="180677" y="54768"/>
                    <a:pt x="165199" y="39290"/>
                  </a:cubicBezTo>
                  <a:close/>
                  <a:moveTo>
                    <a:pt x="101798" y="12501"/>
                  </a:moveTo>
                  <a:cubicBezTo>
                    <a:pt x="78283" y="12501"/>
                    <a:pt x="58043" y="20538"/>
                    <a:pt x="41076" y="36611"/>
                  </a:cubicBezTo>
                  <a:lnTo>
                    <a:pt x="101798" y="97333"/>
                  </a:lnTo>
                  <a:lnTo>
                    <a:pt x="160734" y="34825"/>
                  </a:lnTo>
                  <a:cubicBezTo>
                    <a:pt x="156567" y="31551"/>
                    <a:pt x="153590" y="29319"/>
                    <a:pt x="151804" y="28128"/>
                  </a:cubicBezTo>
                  <a:cubicBezTo>
                    <a:pt x="136922" y="17710"/>
                    <a:pt x="120253" y="12501"/>
                    <a:pt x="101798" y="12501"/>
                  </a:cubicBezTo>
                  <a:close/>
                  <a:moveTo>
                    <a:pt x="101798" y="0"/>
                  </a:moveTo>
                  <a:cubicBezTo>
                    <a:pt x="122932" y="0"/>
                    <a:pt x="141982" y="5804"/>
                    <a:pt x="158948" y="17412"/>
                  </a:cubicBezTo>
                  <a:cubicBezTo>
                    <a:pt x="172938" y="26937"/>
                    <a:pt x="183877" y="39141"/>
                    <a:pt x="191765" y="54024"/>
                  </a:cubicBezTo>
                  <a:cubicBezTo>
                    <a:pt x="199653" y="68907"/>
                    <a:pt x="203597" y="84832"/>
                    <a:pt x="203597" y="101798"/>
                  </a:cubicBezTo>
                  <a:lnTo>
                    <a:pt x="203597" y="108942"/>
                  </a:lnTo>
                  <a:cubicBezTo>
                    <a:pt x="201811" y="135433"/>
                    <a:pt x="191095" y="157832"/>
                    <a:pt x="171450" y="176138"/>
                  </a:cubicBezTo>
                  <a:cubicBezTo>
                    <a:pt x="151804" y="194444"/>
                    <a:pt x="128587" y="203597"/>
                    <a:pt x="101798" y="203597"/>
                  </a:cubicBezTo>
                  <a:cubicBezTo>
                    <a:pt x="73818" y="203597"/>
                    <a:pt x="49857" y="193625"/>
                    <a:pt x="29914" y="173682"/>
                  </a:cubicBezTo>
                  <a:cubicBezTo>
                    <a:pt x="9971" y="153739"/>
                    <a:pt x="0" y="129778"/>
                    <a:pt x="0" y="101798"/>
                  </a:cubicBezTo>
                  <a:cubicBezTo>
                    <a:pt x="0" y="73818"/>
                    <a:pt x="9971" y="49857"/>
                    <a:pt x="29914" y="29914"/>
                  </a:cubicBezTo>
                  <a:cubicBezTo>
                    <a:pt x="49857" y="9971"/>
                    <a:pt x="73818" y="0"/>
                    <a:pt x="101798" y="0"/>
                  </a:cubicBezTo>
                  <a:close/>
                </a:path>
              </a:pathLst>
            </a:custGeom>
            <a:solidFill>
              <a:schemeClr val="tx1">
                <a:lumMod val="65000"/>
                <a:lumOff val="3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grpSp>
        <p:nvGrpSpPr>
          <p:cNvPr id="6" name="Group 5"/>
          <p:cNvGrpSpPr/>
          <p:nvPr/>
        </p:nvGrpSpPr>
        <p:grpSpPr>
          <a:xfrm>
            <a:off x="6259793" y="2029940"/>
            <a:ext cx="2269165" cy="3275714"/>
            <a:chOff x="6259793" y="2029940"/>
            <a:chExt cx="2269165" cy="3275714"/>
          </a:xfrm>
        </p:grpSpPr>
        <p:sp>
          <p:nvSpPr>
            <p:cNvPr id="31" name="Rounded Rectangle 30"/>
            <p:cNvSpPr/>
            <p:nvPr/>
          </p:nvSpPr>
          <p:spPr>
            <a:xfrm>
              <a:off x="6259793" y="2029940"/>
              <a:ext cx="2269165" cy="3275714"/>
            </a:xfrm>
            <a:prstGeom prst="roundRect">
              <a:avLst>
                <a:gd name="adj" fmla="val 4016"/>
              </a:avLst>
            </a:prstGeom>
            <a:solidFill>
              <a:schemeClr val="bg1"/>
            </a:solidFill>
            <a:ln w="3175">
              <a:solidFill>
                <a:schemeClr val="bg1">
                  <a:lumMod val="8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32" name="Rectangle 31"/>
            <p:cNvSpPr/>
            <p:nvPr/>
          </p:nvSpPr>
          <p:spPr>
            <a:xfrm>
              <a:off x="6259793" y="4412519"/>
              <a:ext cx="2269165"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33" name="TextBox 32"/>
            <p:cNvSpPr txBox="1"/>
            <p:nvPr/>
          </p:nvSpPr>
          <p:spPr>
            <a:xfrm>
              <a:off x="6929344" y="2195103"/>
              <a:ext cx="930063"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Filter:</a:t>
              </a:r>
              <a:endPar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srgbClr val="4B7FA7"/>
                  </a:solidFill>
                  <a:effectLst/>
                  <a:uLnTx/>
                  <a:uFillTx/>
                  <a:cs typeface="+mn-ea"/>
                  <a:sym typeface="+mn-lt"/>
                </a:rPr>
                <a:t>WEB</a:t>
              </a: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 STRATEGY</a:t>
              </a:r>
              <a:endParaRPr kumimoji="0" lang="en-US" sz="900" b="1"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35" name="Rectangle 34"/>
            <p:cNvSpPr/>
            <p:nvPr/>
          </p:nvSpPr>
          <p:spPr>
            <a:xfrm>
              <a:off x="6587379" y="3641654"/>
              <a:ext cx="1613992" cy="5078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36" name="TextBox 35"/>
            <p:cNvSpPr txBox="1"/>
            <p:nvPr/>
          </p:nvSpPr>
          <p:spPr>
            <a:xfrm>
              <a:off x="7032739" y="4525703"/>
              <a:ext cx="723275"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solidFill>
                  <a:effectLst/>
                  <a:uLnTx/>
                  <a:uFillTx/>
                  <a:cs typeface="+mn-ea"/>
                  <a:sym typeface="+mn-lt"/>
                </a:rPr>
                <a:t>CREATIVITY</a:t>
              </a:r>
              <a:endParaRPr kumimoji="0" lang="en-US" sz="900" b="0" i="0" u="none" strike="noStrike" kern="1200" cap="none" spc="0" normalizeH="0" baseline="0" noProof="0">
                <a:ln>
                  <a:noFill/>
                </a:ln>
                <a:solidFill>
                  <a:prstClr val="white"/>
                </a:solidFill>
                <a:effectLst/>
                <a:uLnTx/>
                <a:uFillTx/>
                <a:cs typeface="+mn-ea"/>
                <a:sym typeface="+mn-lt"/>
              </a:endParaRPr>
            </a:p>
          </p:txBody>
        </p:sp>
        <p:sp>
          <p:nvSpPr>
            <p:cNvPr id="49" name="Freeform 48"/>
            <p:cNvSpPr/>
            <p:nvPr/>
          </p:nvSpPr>
          <p:spPr>
            <a:xfrm>
              <a:off x="7036225" y="2751717"/>
              <a:ext cx="716300" cy="719010"/>
            </a:xfrm>
            <a:custGeom>
              <a:avLst/>
              <a:gdLst/>
              <a:ahLst/>
              <a:cxnLst/>
              <a:rect l="l" t="t" r="r" b="b"/>
              <a:pathLst>
                <a:path w="204608" h="205382">
                  <a:moveTo>
                    <a:pt x="46881" y="32147"/>
                  </a:moveTo>
                  <a:cubicBezTo>
                    <a:pt x="48667" y="31254"/>
                    <a:pt x="50155" y="31551"/>
                    <a:pt x="51346" y="33039"/>
                  </a:cubicBezTo>
                  <a:cubicBezTo>
                    <a:pt x="52536" y="34825"/>
                    <a:pt x="52239" y="36314"/>
                    <a:pt x="50453" y="37504"/>
                  </a:cubicBezTo>
                  <a:cubicBezTo>
                    <a:pt x="37356" y="45541"/>
                    <a:pt x="30807" y="57298"/>
                    <a:pt x="30807" y="72777"/>
                  </a:cubicBezTo>
                  <a:cubicBezTo>
                    <a:pt x="30807" y="74860"/>
                    <a:pt x="29766" y="75902"/>
                    <a:pt x="27682" y="75902"/>
                  </a:cubicBezTo>
                  <a:cubicBezTo>
                    <a:pt x="25599" y="75902"/>
                    <a:pt x="24557" y="74860"/>
                    <a:pt x="24557" y="72777"/>
                  </a:cubicBezTo>
                  <a:cubicBezTo>
                    <a:pt x="24557" y="54917"/>
                    <a:pt x="31998" y="41374"/>
                    <a:pt x="46881" y="32147"/>
                  </a:cubicBezTo>
                  <a:close/>
                  <a:moveTo>
                    <a:pt x="61168" y="25896"/>
                  </a:moveTo>
                  <a:cubicBezTo>
                    <a:pt x="63252" y="25300"/>
                    <a:pt x="64591" y="26045"/>
                    <a:pt x="65187" y="28128"/>
                  </a:cubicBezTo>
                  <a:cubicBezTo>
                    <a:pt x="65782" y="30212"/>
                    <a:pt x="65038" y="31551"/>
                    <a:pt x="62954" y="32147"/>
                  </a:cubicBezTo>
                  <a:cubicBezTo>
                    <a:pt x="62657" y="32147"/>
                    <a:pt x="62136" y="32221"/>
                    <a:pt x="61392" y="32370"/>
                  </a:cubicBezTo>
                  <a:cubicBezTo>
                    <a:pt x="60648" y="32519"/>
                    <a:pt x="60127" y="32742"/>
                    <a:pt x="59829" y="33039"/>
                  </a:cubicBezTo>
                  <a:lnTo>
                    <a:pt x="58936" y="33039"/>
                  </a:lnTo>
                  <a:cubicBezTo>
                    <a:pt x="57448" y="33039"/>
                    <a:pt x="56406" y="32295"/>
                    <a:pt x="55811" y="30807"/>
                  </a:cubicBezTo>
                  <a:cubicBezTo>
                    <a:pt x="55215" y="29319"/>
                    <a:pt x="55811" y="27979"/>
                    <a:pt x="57597" y="26789"/>
                  </a:cubicBezTo>
                  <a:cubicBezTo>
                    <a:pt x="58787" y="26789"/>
                    <a:pt x="59978" y="26491"/>
                    <a:pt x="61168" y="25896"/>
                  </a:cubicBezTo>
                  <a:close/>
                  <a:moveTo>
                    <a:pt x="72331" y="12948"/>
                  </a:moveTo>
                  <a:cubicBezTo>
                    <a:pt x="55959" y="12948"/>
                    <a:pt x="41895" y="18752"/>
                    <a:pt x="30138" y="30361"/>
                  </a:cubicBezTo>
                  <a:cubicBezTo>
                    <a:pt x="18380" y="41969"/>
                    <a:pt x="12502" y="55959"/>
                    <a:pt x="12502" y="72330"/>
                  </a:cubicBezTo>
                  <a:cubicBezTo>
                    <a:pt x="12502" y="88999"/>
                    <a:pt x="18380" y="103138"/>
                    <a:pt x="30138" y="114746"/>
                  </a:cubicBezTo>
                  <a:cubicBezTo>
                    <a:pt x="41895" y="126355"/>
                    <a:pt x="55959" y="132159"/>
                    <a:pt x="72331" y="132159"/>
                  </a:cubicBezTo>
                  <a:cubicBezTo>
                    <a:pt x="82451" y="132159"/>
                    <a:pt x="91678" y="129778"/>
                    <a:pt x="100013" y="125015"/>
                  </a:cubicBezTo>
                  <a:cubicBezTo>
                    <a:pt x="102691" y="123527"/>
                    <a:pt x="105222" y="123973"/>
                    <a:pt x="107603" y="126355"/>
                  </a:cubicBezTo>
                  <a:lnTo>
                    <a:pt x="132606" y="151358"/>
                  </a:lnTo>
                  <a:lnTo>
                    <a:pt x="134838" y="149572"/>
                  </a:lnTo>
                  <a:cubicBezTo>
                    <a:pt x="137517" y="148084"/>
                    <a:pt x="140047" y="148232"/>
                    <a:pt x="142429" y="150018"/>
                  </a:cubicBezTo>
                  <a:lnTo>
                    <a:pt x="150912" y="157162"/>
                  </a:lnTo>
                  <a:cubicBezTo>
                    <a:pt x="153293" y="159543"/>
                    <a:pt x="153740" y="161925"/>
                    <a:pt x="152251" y="164306"/>
                  </a:cubicBezTo>
                  <a:lnTo>
                    <a:pt x="150465" y="169217"/>
                  </a:lnTo>
                  <a:lnTo>
                    <a:pt x="157609" y="176361"/>
                  </a:lnTo>
                  <a:lnTo>
                    <a:pt x="167878" y="177254"/>
                  </a:lnTo>
                  <a:cubicBezTo>
                    <a:pt x="170259" y="177254"/>
                    <a:pt x="172045" y="178593"/>
                    <a:pt x="173236" y="181272"/>
                  </a:cubicBezTo>
                  <a:lnTo>
                    <a:pt x="176808" y="191541"/>
                  </a:lnTo>
                  <a:lnTo>
                    <a:pt x="191542" y="187970"/>
                  </a:lnTo>
                  <a:lnTo>
                    <a:pt x="189309" y="169217"/>
                  </a:lnTo>
                  <a:lnTo>
                    <a:pt x="126802" y="106263"/>
                  </a:lnTo>
                  <a:cubicBezTo>
                    <a:pt x="124420" y="103882"/>
                    <a:pt x="123974" y="101500"/>
                    <a:pt x="125462" y="99119"/>
                  </a:cubicBezTo>
                  <a:cubicBezTo>
                    <a:pt x="129629" y="91082"/>
                    <a:pt x="131713" y="82153"/>
                    <a:pt x="131713" y="72330"/>
                  </a:cubicBezTo>
                  <a:cubicBezTo>
                    <a:pt x="131713" y="55959"/>
                    <a:pt x="125909" y="41969"/>
                    <a:pt x="114300" y="30361"/>
                  </a:cubicBezTo>
                  <a:cubicBezTo>
                    <a:pt x="102691" y="18752"/>
                    <a:pt x="88702" y="12948"/>
                    <a:pt x="72331" y="12948"/>
                  </a:cubicBezTo>
                  <a:close/>
                  <a:moveTo>
                    <a:pt x="72331" y="0"/>
                  </a:moveTo>
                  <a:cubicBezTo>
                    <a:pt x="92274" y="0"/>
                    <a:pt x="109314" y="7069"/>
                    <a:pt x="123453" y="21208"/>
                  </a:cubicBezTo>
                  <a:cubicBezTo>
                    <a:pt x="137592" y="35346"/>
                    <a:pt x="144661" y="52387"/>
                    <a:pt x="144661" y="72330"/>
                  </a:cubicBezTo>
                  <a:cubicBezTo>
                    <a:pt x="144661" y="81260"/>
                    <a:pt x="142726" y="90636"/>
                    <a:pt x="138857" y="100459"/>
                  </a:cubicBezTo>
                  <a:lnTo>
                    <a:pt x="200025" y="161627"/>
                  </a:lnTo>
                  <a:cubicBezTo>
                    <a:pt x="201216" y="162818"/>
                    <a:pt x="201811" y="164157"/>
                    <a:pt x="201811" y="165645"/>
                  </a:cubicBezTo>
                  <a:lnTo>
                    <a:pt x="204490" y="192434"/>
                  </a:lnTo>
                  <a:cubicBezTo>
                    <a:pt x="205085" y="196304"/>
                    <a:pt x="203448" y="198536"/>
                    <a:pt x="199579" y="199132"/>
                  </a:cubicBezTo>
                  <a:lnTo>
                    <a:pt x="174129" y="204936"/>
                  </a:lnTo>
                  <a:cubicBezTo>
                    <a:pt x="173831" y="205234"/>
                    <a:pt x="173385" y="205382"/>
                    <a:pt x="172790" y="205382"/>
                  </a:cubicBezTo>
                  <a:cubicBezTo>
                    <a:pt x="169515" y="205382"/>
                    <a:pt x="167432" y="203894"/>
                    <a:pt x="166539" y="200918"/>
                  </a:cubicBezTo>
                  <a:lnTo>
                    <a:pt x="162967" y="189309"/>
                  </a:lnTo>
                  <a:lnTo>
                    <a:pt x="154484" y="188863"/>
                  </a:lnTo>
                  <a:cubicBezTo>
                    <a:pt x="152698" y="188863"/>
                    <a:pt x="151358" y="188267"/>
                    <a:pt x="150465" y="187077"/>
                  </a:cubicBezTo>
                  <a:lnTo>
                    <a:pt x="138410" y="175022"/>
                  </a:lnTo>
                  <a:cubicBezTo>
                    <a:pt x="136624" y="173236"/>
                    <a:pt x="136178" y="170854"/>
                    <a:pt x="137071" y="167878"/>
                  </a:cubicBezTo>
                  <a:lnTo>
                    <a:pt x="138857" y="163859"/>
                  </a:lnTo>
                  <a:lnTo>
                    <a:pt x="137964" y="162966"/>
                  </a:lnTo>
                  <a:lnTo>
                    <a:pt x="135731" y="164752"/>
                  </a:lnTo>
                  <a:cubicBezTo>
                    <a:pt x="132755" y="166538"/>
                    <a:pt x="129927" y="166390"/>
                    <a:pt x="127248" y="164306"/>
                  </a:cubicBezTo>
                  <a:lnTo>
                    <a:pt x="101799" y="138410"/>
                  </a:lnTo>
                  <a:cubicBezTo>
                    <a:pt x="91976" y="142577"/>
                    <a:pt x="82153" y="144661"/>
                    <a:pt x="72331" y="144661"/>
                  </a:cubicBezTo>
                  <a:cubicBezTo>
                    <a:pt x="52388" y="144661"/>
                    <a:pt x="35347" y="137666"/>
                    <a:pt x="21208" y="123676"/>
                  </a:cubicBezTo>
                  <a:cubicBezTo>
                    <a:pt x="7069" y="109686"/>
                    <a:pt x="0" y="92571"/>
                    <a:pt x="0" y="72330"/>
                  </a:cubicBezTo>
                  <a:cubicBezTo>
                    <a:pt x="0" y="52387"/>
                    <a:pt x="7069" y="35346"/>
                    <a:pt x="21208" y="21208"/>
                  </a:cubicBezTo>
                  <a:cubicBezTo>
                    <a:pt x="35347" y="7069"/>
                    <a:pt x="52388" y="0"/>
                    <a:pt x="72331" y="0"/>
                  </a:cubicBezTo>
                  <a:close/>
                </a:path>
              </a:pathLst>
            </a:custGeom>
            <a:solidFill>
              <a:schemeClr val="tx1">
                <a:lumMod val="65000"/>
                <a:lumOff val="3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grpSp>
        <p:nvGrpSpPr>
          <p:cNvPr id="7" name="Group 6"/>
          <p:cNvGrpSpPr/>
          <p:nvPr/>
        </p:nvGrpSpPr>
        <p:grpSpPr>
          <a:xfrm>
            <a:off x="8856544" y="2029940"/>
            <a:ext cx="2269165" cy="3275714"/>
            <a:chOff x="8856544" y="2029940"/>
            <a:chExt cx="2269165" cy="3275714"/>
          </a:xfrm>
        </p:grpSpPr>
        <p:sp>
          <p:nvSpPr>
            <p:cNvPr id="37" name="Rounded Rectangle 36"/>
            <p:cNvSpPr/>
            <p:nvPr/>
          </p:nvSpPr>
          <p:spPr>
            <a:xfrm>
              <a:off x="8856544" y="2029940"/>
              <a:ext cx="2269165" cy="3275714"/>
            </a:xfrm>
            <a:prstGeom prst="roundRect">
              <a:avLst>
                <a:gd name="adj" fmla="val 4016"/>
              </a:avLst>
            </a:prstGeom>
            <a:solidFill>
              <a:schemeClr val="bg1"/>
            </a:solidFill>
            <a:ln w="3175">
              <a:solidFill>
                <a:schemeClr val="bg1">
                  <a:lumMod val="8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38" name="Rectangle 37"/>
            <p:cNvSpPr/>
            <p:nvPr/>
          </p:nvSpPr>
          <p:spPr>
            <a:xfrm>
              <a:off x="8856544" y="4412519"/>
              <a:ext cx="2269165"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39" name="TextBox 38"/>
            <p:cNvSpPr txBox="1"/>
            <p:nvPr/>
          </p:nvSpPr>
          <p:spPr>
            <a:xfrm>
              <a:off x="9559759" y="2195103"/>
              <a:ext cx="86273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Filter:</a:t>
              </a:r>
              <a:endPar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srgbClr val="4B7FA7"/>
                  </a:solidFill>
                  <a:effectLst/>
                  <a:uLnTx/>
                  <a:uFillTx/>
                  <a:cs typeface="+mn-ea"/>
                  <a:sym typeface="+mn-lt"/>
                </a:rPr>
                <a:t>MARKETING’S</a:t>
              </a:r>
              <a:endParaRPr kumimoji="0" lang="en-US" sz="900" b="1" i="0" u="none" strike="noStrike" kern="1200" cap="none" spc="0" normalizeH="0" baseline="0" noProof="0">
                <a:ln>
                  <a:noFill/>
                </a:ln>
                <a:solidFill>
                  <a:srgbClr val="4B7FA7"/>
                </a:solidFill>
                <a:effectLst/>
                <a:uLnTx/>
                <a:uFillTx/>
                <a:cs typeface="+mn-ea"/>
                <a:sym typeface="+mn-lt"/>
              </a:endParaRPr>
            </a:p>
          </p:txBody>
        </p:sp>
        <p:sp>
          <p:nvSpPr>
            <p:cNvPr id="41" name="Rectangle 40"/>
            <p:cNvSpPr/>
            <p:nvPr/>
          </p:nvSpPr>
          <p:spPr>
            <a:xfrm>
              <a:off x="9184130" y="3641654"/>
              <a:ext cx="1613992" cy="5078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42" name="TextBox 41"/>
            <p:cNvSpPr txBox="1"/>
            <p:nvPr/>
          </p:nvSpPr>
          <p:spPr>
            <a:xfrm>
              <a:off x="9557356" y="4525703"/>
              <a:ext cx="867545"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solidFill>
                  <a:effectLst/>
                  <a:uLnTx/>
                  <a:uFillTx/>
                  <a:cs typeface="+mn-ea"/>
                  <a:sym typeface="+mn-lt"/>
                </a:rPr>
                <a:t>PROJECT PLAN</a:t>
              </a:r>
              <a:endParaRPr kumimoji="0" lang="en-US" sz="900" b="0" i="0" u="none" strike="noStrike" kern="1200" cap="none" spc="0" normalizeH="0" baseline="0" noProof="0">
                <a:ln>
                  <a:noFill/>
                </a:ln>
                <a:solidFill>
                  <a:prstClr val="white"/>
                </a:solidFill>
                <a:effectLst/>
                <a:uLnTx/>
                <a:uFillTx/>
                <a:cs typeface="+mn-ea"/>
                <a:sym typeface="+mn-lt"/>
              </a:endParaRPr>
            </a:p>
          </p:txBody>
        </p:sp>
        <p:sp>
          <p:nvSpPr>
            <p:cNvPr id="51" name="Freeform 50"/>
            <p:cNvSpPr/>
            <p:nvPr/>
          </p:nvSpPr>
          <p:spPr>
            <a:xfrm>
              <a:off x="9630698" y="2751717"/>
              <a:ext cx="714360" cy="705079"/>
            </a:xfrm>
            <a:custGeom>
              <a:avLst/>
              <a:gdLst/>
              <a:ahLst/>
              <a:cxnLst/>
              <a:rect l="l" t="t" r="r" b="b"/>
              <a:pathLst>
                <a:path w="206276" h="203596">
                  <a:moveTo>
                    <a:pt x="95548" y="108049"/>
                  </a:moveTo>
                  <a:cubicBezTo>
                    <a:pt x="93762" y="108049"/>
                    <a:pt x="92199" y="108719"/>
                    <a:pt x="90860" y="110058"/>
                  </a:cubicBezTo>
                  <a:cubicBezTo>
                    <a:pt x="89520" y="111397"/>
                    <a:pt x="88850" y="112960"/>
                    <a:pt x="88850" y="114746"/>
                  </a:cubicBezTo>
                  <a:lnTo>
                    <a:pt x="88850" y="129927"/>
                  </a:lnTo>
                  <a:cubicBezTo>
                    <a:pt x="88850" y="134391"/>
                    <a:pt x="91083" y="136624"/>
                    <a:pt x="95548" y="136624"/>
                  </a:cubicBezTo>
                  <a:lnTo>
                    <a:pt x="110728" y="136624"/>
                  </a:lnTo>
                  <a:cubicBezTo>
                    <a:pt x="115193" y="136624"/>
                    <a:pt x="117426" y="134391"/>
                    <a:pt x="117426" y="129927"/>
                  </a:cubicBezTo>
                  <a:lnTo>
                    <a:pt x="117426" y="114746"/>
                  </a:lnTo>
                  <a:cubicBezTo>
                    <a:pt x="117426" y="112960"/>
                    <a:pt x="116756" y="111397"/>
                    <a:pt x="115416" y="110058"/>
                  </a:cubicBezTo>
                  <a:cubicBezTo>
                    <a:pt x="114077" y="108719"/>
                    <a:pt x="112514" y="108049"/>
                    <a:pt x="110728" y="108049"/>
                  </a:cubicBezTo>
                  <a:close/>
                  <a:moveTo>
                    <a:pt x="21878" y="54024"/>
                  </a:moveTo>
                  <a:cubicBezTo>
                    <a:pt x="19497" y="54024"/>
                    <a:pt x="17339" y="54992"/>
                    <a:pt x="15404" y="56926"/>
                  </a:cubicBezTo>
                  <a:cubicBezTo>
                    <a:pt x="13469" y="58861"/>
                    <a:pt x="12502" y="61019"/>
                    <a:pt x="12502" y="63400"/>
                  </a:cubicBezTo>
                  <a:lnTo>
                    <a:pt x="12502" y="117871"/>
                  </a:lnTo>
                  <a:lnTo>
                    <a:pt x="22771" y="117871"/>
                  </a:lnTo>
                  <a:cubicBezTo>
                    <a:pt x="24854" y="117871"/>
                    <a:pt x="25896" y="118913"/>
                    <a:pt x="25896" y="120997"/>
                  </a:cubicBezTo>
                  <a:cubicBezTo>
                    <a:pt x="25896" y="123080"/>
                    <a:pt x="24854" y="124122"/>
                    <a:pt x="22771" y="124122"/>
                  </a:cubicBezTo>
                  <a:lnTo>
                    <a:pt x="12502" y="124122"/>
                  </a:lnTo>
                  <a:lnTo>
                    <a:pt x="12502" y="181272"/>
                  </a:lnTo>
                  <a:cubicBezTo>
                    <a:pt x="12502" y="183951"/>
                    <a:pt x="13469" y="186184"/>
                    <a:pt x="15404" y="187970"/>
                  </a:cubicBezTo>
                  <a:cubicBezTo>
                    <a:pt x="17339" y="189755"/>
                    <a:pt x="19497" y="190648"/>
                    <a:pt x="21878" y="190648"/>
                  </a:cubicBezTo>
                  <a:lnTo>
                    <a:pt x="184398" y="190648"/>
                  </a:lnTo>
                  <a:cubicBezTo>
                    <a:pt x="186779" y="190648"/>
                    <a:pt x="188937" y="189755"/>
                    <a:pt x="190872" y="187970"/>
                  </a:cubicBezTo>
                  <a:cubicBezTo>
                    <a:pt x="192807" y="186184"/>
                    <a:pt x="193774" y="183951"/>
                    <a:pt x="193774" y="181272"/>
                  </a:cubicBezTo>
                  <a:lnTo>
                    <a:pt x="193774" y="124122"/>
                  </a:lnTo>
                  <a:lnTo>
                    <a:pt x="123676" y="124122"/>
                  </a:lnTo>
                  <a:lnTo>
                    <a:pt x="123676" y="130373"/>
                  </a:lnTo>
                  <a:cubicBezTo>
                    <a:pt x="123676" y="133647"/>
                    <a:pt x="122411" y="136549"/>
                    <a:pt x="119881" y="139079"/>
                  </a:cubicBezTo>
                  <a:cubicBezTo>
                    <a:pt x="117351" y="141610"/>
                    <a:pt x="114300" y="142875"/>
                    <a:pt x="110728" y="142875"/>
                  </a:cubicBezTo>
                  <a:lnTo>
                    <a:pt x="95548" y="142875"/>
                  </a:lnTo>
                  <a:cubicBezTo>
                    <a:pt x="91976" y="142875"/>
                    <a:pt x="88925" y="141610"/>
                    <a:pt x="86395" y="139079"/>
                  </a:cubicBezTo>
                  <a:cubicBezTo>
                    <a:pt x="83865" y="136549"/>
                    <a:pt x="82600" y="133647"/>
                    <a:pt x="82600" y="130373"/>
                  </a:cubicBezTo>
                  <a:lnTo>
                    <a:pt x="82600" y="124122"/>
                  </a:lnTo>
                  <a:lnTo>
                    <a:pt x="41523" y="124122"/>
                  </a:lnTo>
                  <a:cubicBezTo>
                    <a:pt x="39440" y="124122"/>
                    <a:pt x="38398" y="123080"/>
                    <a:pt x="38398" y="120997"/>
                  </a:cubicBezTo>
                  <a:cubicBezTo>
                    <a:pt x="38398" y="118913"/>
                    <a:pt x="39440" y="117871"/>
                    <a:pt x="41523" y="117871"/>
                  </a:cubicBezTo>
                  <a:lnTo>
                    <a:pt x="82600" y="117871"/>
                  </a:lnTo>
                  <a:lnTo>
                    <a:pt x="82600" y="114746"/>
                  </a:lnTo>
                  <a:cubicBezTo>
                    <a:pt x="82600" y="111174"/>
                    <a:pt x="83865" y="108123"/>
                    <a:pt x="86395" y="105593"/>
                  </a:cubicBezTo>
                  <a:cubicBezTo>
                    <a:pt x="88925" y="103063"/>
                    <a:pt x="91976" y="101798"/>
                    <a:pt x="95548" y="101798"/>
                  </a:cubicBezTo>
                  <a:lnTo>
                    <a:pt x="110728" y="101798"/>
                  </a:lnTo>
                  <a:cubicBezTo>
                    <a:pt x="114300" y="101798"/>
                    <a:pt x="117351" y="103063"/>
                    <a:pt x="119881" y="105593"/>
                  </a:cubicBezTo>
                  <a:cubicBezTo>
                    <a:pt x="122411" y="108123"/>
                    <a:pt x="123676" y="111174"/>
                    <a:pt x="123676" y="114746"/>
                  </a:cubicBezTo>
                  <a:lnTo>
                    <a:pt x="123676" y="117871"/>
                  </a:lnTo>
                  <a:lnTo>
                    <a:pt x="193774" y="117871"/>
                  </a:lnTo>
                  <a:lnTo>
                    <a:pt x="193774" y="63400"/>
                  </a:lnTo>
                  <a:cubicBezTo>
                    <a:pt x="193774" y="61019"/>
                    <a:pt x="192807" y="58861"/>
                    <a:pt x="190872" y="56926"/>
                  </a:cubicBezTo>
                  <a:cubicBezTo>
                    <a:pt x="188937" y="54992"/>
                    <a:pt x="186779" y="54024"/>
                    <a:pt x="184398" y="54024"/>
                  </a:cubicBezTo>
                  <a:close/>
                  <a:moveTo>
                    <a:pt x="89743" y="12948"/>
                  </a:moveTo>
                  <a:cubicBezTo>
                    <a:pt x="84981" y="12948"/>
                    <a:pt x="82600" y="15329"/>
                    <a:pt x="82600" y="20091"/>
                  </a:cubicBezTo>
                  <a:lnTo>
                    <a:pt x="82600" y="41523"/>
                  </a:lnTo>
                  <a:lnTo>
                    <a:pt x="123676" y="41523"/>
                  </a:lnTo>
                  <a:lnTo>
                    <a:pt x="123676" y="20091"/>
                  </a:lnTo>
                  <a:cubicBezTo>
                    <a:pt x="123676" y="15329"/>
                    <a:pt x="119807" y="12948"/>
                    <a:pt x="112068" y="12948"/>
                  </a:cubicBezTo>
                  <a:close/>
                  <a:moveTo>
                    <a:pt x="89743" y="0"/>
                  </a:moveTo>
                  <a:lnTo>
                    <a:pt x="115193" y="0"/>
                  </a:lnTo>
                  <a:cubicBezTo>
                    <a:pt x="121742" y="0"/>
                    <a:pt x="126950" y="1860"/>
                    <a:pt x="130820" y="5581"/>
                  </a:cubicBezTo>
                  <a:cubicBezTo>
                    <a:pt x="134690" y="9301"/>
                    <a:pt x="136624" y="14138"/>
                    <a:pt x="136624" y="20091"/>
                  </a:cubicBezTo>
                  <a:lnTo>
                    <a:pt x="136624" y="41523"/>
                  </a:lnTo>
                  <a:lnTo>
                    <a:pt x="184398" y="41523"/>
                  </a:lnTo>
                  <a:cubicBezTo>
                    <a:pt x="190351" y="41523"/>
                    <a:pt x="195486" y="43681"/>
                    <a:pt x="199802" y="47997"/>
                  </a:cubicBezTo>
                  <a:cubicBezTo>
                    <a:pt x="204118" y="52313"/>
                    <a:pt x="206276" y="57447"/>
                    <a:pt x="206276" y="63400"/>
                  </a:cubicBezTo>
                  <a:lnTo>
                    <a:pt x="206276" y="181272"/>
                  </a:lnTo>
                  <a:cubicBezTo>
                    <a:pt x="206276" y="187225"/>
                    <a:pt x="204118" y="192434"/>
                    <a:pt x="199802" y="196899"/>
                  </a:cubicBezTo>
                  <a:cubicBezTo>
                    <a:pt x="195486" y="201364"/>
                    <a:pt x="190351" y="203596"/>
                    <a:pt x="184398" y="203596"/>
                  </a:cubicBezTo>
                  <a:lnTo>
                    <a:pt x="21878" y="203596"/>
                  </a:lnTo>
                  <a:cubicBezTo>
                    <a:pt x="15925" y="203596"/>
                    <a:pt x="10790" y="201364"/>
                    <a:pt x="6474" y="196899"/>
                  </a:cubicBezTo>
                  <a:cubicBezTo>
                    <a:pt x="2158" y="192434"/>
                    <a:pt x="0" y="187225"/>
                    <a:pt x="0" y="181272"/>
                  </a:cubicBezTo>
                  <a:lnTo>
                    <a:pt x="0" y="63400"/>
                  </a:lnTo>
                  <a:cubicBezTo>
                    <a:pt x="0" y="57447"/>
                    <a:pt x="2158" y="52313"/>
                    <a:pt x="6474" y="47997"/>
                  </a:cubicBezTo>
                  <a:cubicBezTo>
                    <a:pt x="10790" y="43681"/>
                    <a:pt x="15925" y="41523"/>
                    <a:pt x="21878" y="41523"/>
                  </a:cubicBezTo>
                  <a:lnTo>
                    <a:pt x="69652" y="41523"/>
                  </a:lnTo>
                  <a:lnTo>
                    <a:pt x="69652" y="20091"/>
                  </a:lnTo>
                  <a:cubicBezTo>
                    <a:pt x="69652" y="14138"/>
                    <a:pt x="71363" y="9301"/>
                    <a:pt x="74786" y="5581"/>
                  </a:cubicBezTo>
                  <a:cubicBezTo>
                    <a:pt x="78209" y="1860"/>
                    <a:pt x="83195" y="0"/>
                    <a:pt x="89743" y="0"/>
                  </a:cubicBezTo>
                  <a:close/>
                </a:path>
              </a:pathLst>
            </a:custGeom>
            <a:solidFill>
              <a:schemeClr val="tx1">
                <a:lumMod val="65000"/>
                <a:lumOff val="3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sp>
        <p:nvSpPr>
          <p:cNvPr id="34" name="Rectangle 33"/>
          <p:cNvSpPr/>
          <p:nvPr/>
        </p:nvSpPr>
        <p:spPr>
          <a:xfrm>
            <a:off x="2306125" y="5639061"/>
            <a:ext cx="7579751" cy="5078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a:ln>
                  <a:noFill/>
                </a:ln>
                <a:solidFill>
                  <a:prstClr val="white">
                    <a:lumMod val="65000"/>
                  </a:prstClr>
                </a:solidFill>
                <a:effectLst/>
                <a:uLnTx/>
                <a:uFillTx/>
                <a:cs typeface="+mn-ea"/>
                <a:sym typeface="+mn-lt"/>
              </a:rPr>
              <a:t>Compellingly deliver prospective catalysts for change before economically sound meta-services. Intrinsicly enable optimal results for error-free architectures. Conveniently drive </a:t>
            </a:r>
            <a:r>
              <a:rPr kumimoji="0" lang="en-US" sz="900" b="0" i="0" u="none" strike="noStrike" kern="1200" cap="none" spc="0" normalizeH="0" baseline="0" noProof="0">
                <a:ln>
                  <a:noFill/>
                </a:ln>
                <a:solidFill>
                  <a:srgbClr val="4B7FA7"/>
                </a:solidFill>
                <a:effectLst/>
                <a:uLnTx/>
                <a:uFillTx/>
                <a:cs typeface="+mn-ea"/>
                <a:sym typeface="+mn-lt"/>
              </a:rPr>
              <a:t>professional communities for extensive functionalities. </a:t>
            </a:r>
            <a:endParaRPr kumimoji="0" lang="en-US" sz="900" b="0" i="0" u="none" strike="noStrike" kern="1200" cap="none" spc="0" normalizeH="0" baseline="0" noProof="0" smtClean="0">
              <a:ln>
                <a:noFill/>
              </a:ln>
              <a:solidFill>
                <a:srgbClr val="4B7FA7"/>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40" name="TextBox 39"/>
          <p:cNvSpPr txBox="1"/>
          <p:nvPr/>
        </p:nvSpPr>
        <p:spPr>
          <a:xfrm>
            <a:off x="4028850" y="636436"/>
            <a:ext cx="4134465"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dirty="0" smtClean="0">
                <a:solidFill>
                  <a:prstClr val="black">
                    <a:lumMod val="65000"/>
                    <a:lumOff val="35000"/>
                  </a:prstClr>
                </a:solidFill>
                <a:cs typeface="+mn-ea"/>
                <a:sym typeface="+mn-lt"/>
              </a:rPr>
              <a:t>关注公众号，获取完整版</a:t>
            </a:r>
            <a:endParaRPr kumimoji="0" lang="en-US" sz="2800" b="1"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43" name="Rectangle 42"/>
          <p:cNvSpPr/>
          <p:nvPr/>
        </p:nvSpPr>
        <p:spPr>
          <a:xfrm>
            <a:off x="5867400" y="467040"/>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44" name="TextBox 43"/>
          <p:cNvSpPr txBox="1"/>
          <p:nvPr/>
        </p:nvSpPr>
        <p:spPr>
          <a:xfrm>
            <a:off x="5282316" y="1217772"/>
            <a:ext cx="162736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COMPANY SLOGUN TEXT HERE</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dir="d"/>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13819" y="2527021"/>
            <a:ext cx="1112164" cy="29238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300" b="0" i="0" u="none" strike="noStrike" kern="1200" cap="none" spc="0" normalizeH="0" baseline="0" noProof="0" smtClean="0">
                <a:ln>
                  <a:noFill/>
                </a:ln>
                <a:solidFill>
                  <a:prstClr val="black">
                    <a:lumMod val="65000"/>
                    <a:lumOff val="35000"/>
                  </a:prstClr>
                </a:solidFill>
                <a:effectLst/>
                <a:uLnTx/>
                <a:uFillTx/>
                <a:cs typeface="+mn-ea"/>
                <a:sym typeface="+mn-lt"/>
              </a:rPr>
              <a:t>Draw Art: Key</a:t>
            </a:r>
            <a:endParaRPr kumimoji="0" lang="en-US" sz="13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9" name="TextBox 8"/>
          <p:cNvSpPr txBox="1"/>
          <p:nvPr/>
        </p:nvSpPr>
        <p:spPr>
          <a:xfrm>
            <a:off x="1646657" y="3175569"/>
            <a:ext cx="5838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rPr>
              <a:t>90%</a:t>
            </a:r>
            <a:endParaRPr kumimoji="0" lang="en-US" sz="18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26" name="Rounded Rectangle 25"/>
          <p:cNvSpPr/>
          <p:nvPr/>
        </p:nvSpPr>
        <p:spPr>
          <a:xfrm>
            <a:off x="1742354" y="3614547"/>
            <a:ext cx="1751437" cy="274320"/>
          </a:xfrm>
          <a:prstGeom prst="round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950,20k</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27" name="Rounded Rectangle 26"/>
          <p:cNvSpPr/>
          <p:nvPr/>
        </p:nvSpPr>
        <p:spPr>
          <a:xfrm>
            <a:off x="1742354" y="3614548"/>
            <a:ext cx="457200" cy="27432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cs typeface="+mn-ea"/>
                <a:sym typeface="+mn-lt"/>
              </a:rPr>
              <a:t></a:t>
            </a:r>
            <a:endParaRPr kumimoji="0" lang="en-US" sz="1200" b="0" i="0" u="none" strike="noStrike" kern="1200" cap="none" spc="0" normalizeH="0" baseline="0" noProof="0">
              <a:ln>
                <a:noFill/>
              </a:ln>
              <a:solidFill>
                <a:prstClr val="white"/>
              </a:solidFill>
              <a:effectLst/>
              <a:uLnTx/>
              <a:uFillTx/>
              <a:cs typeface="+mn-ea"/>
              <a:sym typeface="+mn-lt"/>
            </a:endParaRPr>
          </a:p>
        </p:txBody>
      </p:sp>
      <p:sp>
        <p:nvSpPr>
          <p:cNvPr id="28" name="Rectangle 27"/>
          <p:cNvSpPr/>
          <p:nvPr/>
        </p:nvSpPr>
        <p:spPr>
          <a:xfrm>
            <a:off x="913819" y="4240588"/>
            <a:ext cx="1928923"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EVERLAND</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29" name="TextBox 28"/>
          <p:cNvSpPr txBox="1"/>
          <p:nvPr/>
        </p:nvSpPr>
        <p:spPr>
          <a:xfrm>
            <a:off x="4431531" y="2527021"/>
            <a:ext cx="1475340" cy="29238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300" b="0" i="0" u="none" strike="noStrike" kern="1200" cap="none" spc="0" normalizeH="0" baseline="0" noProof="0" smtClean="0">
                <a:ln>
                  <a:noFill/>
                </a:ln>
                <a:solidFill>
                  <a:prstClr val="black">
                    <a:lumMod val="65000"/>
                    <a:lumOff val="35000"/>
                  </a:prstClr>
                </a:solidFill>
                <a:effectLst/>
                <a:uLnTx/>
                <a:uFillTx/>
                <a:cs typeface="+mn-ea"/>
                <a:sym typeface="+mn-lt"/>
              </a:rPr>
              <a:t>Draw Art: Calendar</a:t>
            </a:r>
            <a:endParaRPr kumimoji="0" lang="en-US" sz="13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30" name="TextBox 29"/>
          <p:cNvSpPr txBox="1"/>
          <p:nvPr/>
        </p:nvSpPr>
        <p:spPr>
          <a:xfrm>
            <a:off x="5381100" y="3175569"/>
            <a:ext cx="5838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rPr>
              <a:t>30%</a:t>
            </a:r>
            <a:endParaRPr kumimoji="0" lang="en-US" sz="18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31" name="Rounded Rectangle 30"/>
          <p:cNvSpPr/>
          <p:nvPr/>
        </p:nvSpPr>
        <p:spPr>
          <a:xfrm>
            <a:off x="5476797" y="3614547"/>
            <a:ext cx="1751437" cy="274320"/>
          </a:xfrm>
          <a:prstGeom prst="round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200,05k</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32" name="Rounded Rectangle 31"/>
          <p:cNvSpPr/>
          <p:nvPr/>
        </p:nvSpPr>
        <p:spPr>
          <a:xfrm>
            <a:off x="5476797" y="3614548"/>
            <a:ext cx="457200" cy="27432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cs typeface="+mn-ea"/>
                <a:sym typeface="+mn-lt"/>
              </a:rPr>
              <a:t></a:t>
            </a:r>
            <a:endParaRPr kumimoji="0" lang="en-US" sz="1200" b="0" i="0" u="none" strike="noStrike" kern="1200" cap="none" spc="0" normalizeH="0" baseline="0" noProof="0">
              <a:ln>
                <a:noFill/>
              </a:ln>
              <a:solidFill>
                <a:prstClr val="white"/>
              </a:solidFill>
              <a:effectLst/>
              <a:uLnTx/>
              <a:uFillTx/>
              <a:cs typeface="+mn-ea"/>
              <a:sym typeface="+mn-lt"/>
            </a:endParaRPr>
          </a:p>
        </p:txBody>
      </p:sp>
      <p:sp>
        <p:nvSpPr>
          <p:cNvPr id="33" name="Rectangle 32"/>
          <p:cNvSpPr/>
          <p:nvPr/>
        </p:nvSpPr>
        <p:spPr>
          <a:xfrm>
            <a:off x="4431531" y="4240588"/>
            <a:ext cx="1928923"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CUSCO</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34" name="TextBox 33"/>
          <p:cNvSpPr txBox="1"/>
          <p:nvPr/>
        </p:nvSpPr>
        <p:spPr>
          <a:xfrm>
            <a:off x="8165973" y="2527021"/>
            <a:ext cx="1303818" cy="29238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300" b="0" i="0" u="none" strike="noStrike" kern="1200" cap="none" spc="0" normalizeH="0" baseline="0" noProof="0" smtClean="0">
                <a:ln>
                  <a:noFill/>
                </a:ln>
                <a:solidFill>
                  <a:prstClr val="black">
                    <a:lumMod val="65000"/>
                    <a:lumOff val="35000"/>
                  </a:prstClr>
                </a:solidFill>
                <a:effectLst/>
                <a:uLnTx/>
                <a:uFillTx/>
                <a:cs typeface="+mn-ea"/>
                <a:sym typeface="+mn-lt"/>
              </a:rPr>
              <a:t>Draw Art: Media</a:t>
            </a:r>
            <a:endParaRPr kumimoji="0" lang="en-US" sz="13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35" name="TextBox 34"/>
          <p:cNvSpPr txBox="1"/>
          <p:nvPr/>
        </p:nvSpPr>
        <p:spPr>
          <a:xfrm>
            <a:off x="9431047" y="3175569"/>
            <a:ext cx="5838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rPr>
              <a:t>42%</a:t>
            </a:r>
            <a:endParaRPr kumimoji="0" lang="en-US" sz="18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36" name="Rounded Rectangle 35"/>
          <p:cNvSpPr/>
          <p:nvPr/>
        </p:nvSpPr>
        <p:spPr>
          <a:xfrm>
            <a:off x="9526744" y="3614547"/>
            <a:ext cx="1751437" cy="274320"/>
          </a:xfrm>
          <a:prstGeom prst="round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350,11k</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37" name="Rounded Rectangle 36"/>
          <p:cNvSpPr/>
          <p:nvPr/>
        </p:nvSpPr>
        <p:spPr>
          <a:xfrm>
            <a:off x="9526744" y="3614548"/>
            <a:ext cx="45720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cs typeface="+mn-ea"/>
                <a:sym typeface="+mn-lt"/>
              </a:rPr>
              <a:t></a:t>
            </a:r>
            <a:endParaRPr kumimoji="0" lang="en-US" sz="1200" b="0" i="0" u="none" strike="noStrike" kern="1200" cap="none" spc="0" normalizeH="0" baseline="0" noProof="0">
              <a:ln>
                <a:noFill/>
              </a:ln>
              <a:solidFill>
                <a:prstClr val="white"/>
              </a:solidFill>
              <a:effectLst/>
              <a:uLnTx/>
              <a:uFillTx/>
              <a:cs typeface="+mn-ea"/>
              <a:sym typeface="+mn-lt"/>
            </a:endParaRPr>
          </a:p>
        </p:txBody>
      </p:sp>
      <p:sp>
        <p:nvSpPr>
          <p:cNvPr id="38" name="Rectangle 37"/>
          <p:cNvSpPr/>
          <p:nvPr/>
        </p:nvSpPr>
        <p:spPr>
          <a:xfrm>
            <a:off x="8165973" y="4240588"/>
            <a:ext cx="1928923"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ARCHER</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cxnSp>
        <p:nvCxnSpPr>
          <p:cNvPr id="50" name="Straight Connector 49"/>
          <p:cNvCxnSpPr/>
          <p:nvPr/>
        </p:nvCxnSpPr>
        <p:spPr>
          <a:xfrm>
            <a:off x="3962661" y="3249770"/>
            <a:ext cx="0" cy="91440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697104" y="3249770"/>
            <a:ext cx="0" cy="91440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652392" y="5800873"/>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rPr>
              <a:t>01</a:t>
            </a:r>
            <a:endParaRPr kumimoji="0" lang="en-US" sz="18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39" name="TextBox 38"/>
          <p:cNvSpPr txBox="1"/>
          <p:nvPr/>
        </p:nvSpPr>
        <p:spPr>
          <a:xfrm>
            <a:off x="6095257" y="5800873"/>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smtClean="0">
                <a:ln>
                  <a:noFill/>
                </a:ln>
                <a:solidFill>
                  <a:srgbClr val="4B7FA7"/>
                </a:solidFill>
                <a:effectLst/>
                <a:uLnTx/>
                <a:uFillTx/>
                <a:cs typeface="+mn-ea"/>
                <a:sym typeface="+mn-lt"/>
              </a:rPr>
              <a:t>02</a:t>
            </a:r>
            <a:endParaRPr kumimoji="0" lang="en-US" sz="1800" b="0" i="0" u="none" strike="noStrike" kern="1200" cap="none" spc="0" normalizeH="0" baseline="0" noProof="0">
              <a:ln>
                <a:noFill/>
              </a:ln>
              <a:solidFill>
                <a:srgbClr val="4B7FA7"/>
              </a:solidFill>
              <a:effectLst/>
              <a:uLnTx/>
              <a:uFillTx/>
              <a:cs typeface="+mn-ea"/>
              <a:sym typeface="+mn-lt"/>
            </a:endParaRPr>
          </a:p>
        </p:txBody>
      </p:sp>
      <p:sp>
        <p:nvSpPr>
          <p:cNvPr id="41" name="Freeform 40"/>
          <p:cNvSpPr/>
          <p:nvPr/>
        </p:nvSpPr>
        <p:spPr>
          <a:xfrm>
            <a:off x="5367509" y="5871239"/>
            <a:ext cx="228600" cy="228600"/>
          </a:xfrm>
          <a:custGeom>
            <a:avLst/>
            <a:gdLst/>
            <a:ahLst/>
            <a:cxnLst/>
            <a:rect l="l" t="t" r="r" b="b"/>
            <a:pathLst>
              <a:path w="228600" h="228600">
                <a:moveTo>
                  <a:pt x="104533" y="68591"/>
                </a:moveTo>
                <a:cubicBezTo>
                  <a:pt x="106208" y="68628"/>
                  <a:pt x="107901" y="69502"/>
                  <a:pt x="109612" y="71214"/>
                </a:cubicBezTo>
                <a:cubicBezTo>
                  <a:pt x="113035" y="74637"/>
                  <a:pt x="113110" y="77986"/>
                  <a:pt x="109835" y="81260"/>
                </a:cubicBezTo>
                <a:lnTo>
                  <a:pt x="83939" y="107156"/>
                </a:lnTo>
                <a:lnTo>
                  <a:pt x="164306" y="107156"/>
                </a:lnTo>
                <a:cubicBezTo>
                  <a:pt x="166390" y="107156"/>
                  <a:pt x="168102" y="107826"/>
                  <a:pt x="169441" y="109165"/>
                </a:cubicBezTo>
                <a:cubicBezTo>
                  <a:pt x="170781" y="110505"/>
                  <a:pt x="171450" y="112142"/>
                  <a:pt x="171450" y="114076"/>
                </a:cubicBezTo>
                <a:cubicBezTo>
                  <a:pt x="171450" y="116011"/>
                  <a:pt x="170781" y="117723"/>
                  <a:pt x="169441" y="119211"/>
                </a:cubicBezTo>
                <a:cubicBezTo>
                  <a:pt x="168102" y="120699"/>
                  <a:pt x="166390" y="121443"/>
                  <a:pt x="164306" y="121443"/>
                </a:cubicBezTo>
                <a:lnTo>
                  <a:pt x="83493" y="121443"/>
                </a:lnTo>
                <a:lnTo>
                  <a:pt x="109835" y="147786"/>
                </a:lnTo>
                <a:cubicBezTo>
                  <a:pt x="113110" y="151060"/>
                  <a:pt x="113110" y="154335"/>
                  <a:pt x="109835" y="157609"/>
                </a:cubicBezTo>
                <a:cubicBezTo>
                  <a:pt x="108347" y="159097"/>
                  <a:pt x="106636" y="159841"/>
                  <a:pt x="104701" y="159841"/>
                </a:cubicBezTo>
                <a:cubicBezTo>
                  <a:pt x="102766" y="159841"/>
                  <a:pt x="101055" y="159097"/>
                  <a:pt x="99566" y="157609"/>
                </a:cubicBezTo>
                <a:lnTo>
                  <a:pt x="57597" y="114300"/>
                </a:lnTo>
                <a:lnTo>
                  <a:pt x="99566" y="70991"/>
                </a:lnTo>
                <a:cubicBezTo>
                  <a:pt x="101203" y="69354"/>
                  <a:pt x="102859" y="68554"/>
                  <a:pt x="104533" y="68591"/>
                </a:cubicBezTo>
                <a:close/>
                <a:moveTo>
                  <a:pt x="114300" y="14287"/>
                </a:moveTo>
                <a:cubicBezTo>
                  <a:pt x="86618" y="14287"/>
                  <a:pt x="63029" y="24035"/>
                  <a:pt x="43532" y="43532"/>
                </a:cubicBezTo>
                <a:cubicBezTo>
                  <a:pt x="24036" y="63028"/>
                  <a:pt x="14288" y="86618"/>
                  <a:pt x="14288" y="114300"/>
                </a:cubicBezTo>
                <a:cubicBezTo>
                  <a:pt x="14288" y="141982"/>
                  <a:pt x="24036" y="165645"/>
                  <a:pt x="43532" y="185291"/>
                </a:cubicBezTo>
                <a:cubicBezTo>
                  <a:pt x="63029" y="204936"/>
                  <a:pt x="86618" y="214759"/>
                  <a:pt x="114300" y="214759"/>
                </a:cubicBezTo>
                <a:cubicBezTo>
                  <a:pt x="141982" y="214759"/>
                  <a:pt x="165572" y="204936"/>
                  <a:pt x="185068" y="185291"/>
                </a:cubicBezTo>
                <a:cubicBezTo>
                  <a:pt x="204564" y="165645"/>
                  <a:pt x="214313" y="141982"/>
                  <a:pt x="214313" y="114300"/>
                </a:cubicBezTo>
                <a:cubicBezTo>
                  <a:pt x="214313" y="86618"/>
                  <a:pt x="204564" y="63028"/>
                  <a:pt x="185068" y="43532"/>
                </a:cubicBezTo>
                <a:cubicBezTo>
                  <a:pt x="165572" y="24035"/>
                  <a:pt x="141982" y="14287"/>
                  <a:pt x="114300" y="14287"/>
                </a:cubicBezTo>
                <a:close/>
                <a:moveTo>
                  <a:pt x="114300" y="0"/>
                </a:moveTo>
                <a:cubicBezTo>
                  <a:pt x="145852" y="0"/>
                  <a:pt x="172790" y="11162"/>
                  <a:pt x="195114" y="33486"/>
                </a:cubicBezTo>
                <a:cubicBezTo>
                  <a:pt x="217438" y="55810"/>
                  <a:pt x="228600" y="82748"/>
                  <a:pt x="228600" y="114300"/>
                </a:cubicBezTo>
                <a:cubicBezTo>
                  <a:pt x="228600" y="145851"/>
                  <a:pt x="217438" y="172789"/>
                  <a:pt x="195114" y="195113"/>
                </a:cubicBezTo>
                <a:cubicBezTo>
                  <a:pt x="172790" y="217438"/>
                  <a:pt x="145852" y="228600"/>
                  <a:pt x="114300" y="228600"/>
                </a:cubicBezTo>
                <a:cubicBezTo>
                  <a:pt x="82749" y="228600"/>
                  <a:pt x="55811" y="217438"/>
                  <a:pt x="33487" y="195113"/>
                </a:cubicBezTo>
                <a:cubicBezTo>
                  <a:pt x="11162" y="172789"/>
                  <a:pt x="0" y="145851"/>
                  <a:pt x="0" y="114300"/>
                </a:cubicBezTo>
                <a:cubicBezTo>
                  <a:pt x="0" y="82748"/>
                  <a:pt x="11162" y="55810"/>
                  <a:pt x="33487" y="33486"/>
                </a:cubicBezTo>
                <a:cubicBezTo>
                  <a:pt x="55811" y="11162"/>
                  <a:pt x="82749" y="0"/>
                  <a:pt x="114300" y="0"/>
                </a:cubicBezTo>
                <a:close/>
              </a:path>
            </a:pathLst>
          </a:custGeom>
          <a:solidFill>
            <a:schemeClr val="bg1">
              <a:lumMod val="6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3" name="Freeform 42"/>
          <p:cNvSpPr/>
          <p:nvPr/>
        </p:nvSpPr>
        <p:spPr>
          <a:xfrm>
            <a:off x="6595892" y="5871239"/>
            <a:ext cx="228600" cy="228600"/>
          </a:xfrm>
          <a:custGeom>
            <a:avLst/>
            <a:gdLst/>
            <a:ahLst/>
            <a:cxnLst/>
            <a:rect l="l" t="t" r="r" b="b"/>
            <a:pathLst>
              <a:path w="228600" h="228600">
                <a:moveTo>
                  <a:pt x="124067" y="68591"/>
                </a:moveTo>
                <a:cubicBezTo>
                  <a:pt x="125741" y="68554"/>
                  <a:pt x="127397" y="69354"/>
                  <a:pt x="129034" y="70991"/>
                </a:cubicBezTo>
                <a:lnTo>
                  <a:pt x="171004" y="114300"/>
                </a:lnTo>
                <a:lnTo>
                  <a:pt x="129034" y="157609"/>
                </a:lnTo>
                <a:cubicBezTo>
                  <a:pt x="127546" y="159097"/>
                  <a:pt x="125834" y="159841"/>
                  <a:pt x="123900" y="159841"/>
                </a:cubicBezTo>
                <a:cubicBezTo>
                  <a:pt x="121965" y="159841"/>
                  <a:pt x="120253" y="159097"/>
                  <a:pt x="118765" y="157609"/>
                </a:cubicBezTo>
                <a:cubicBezTo>
                  <a:pt x="115491" y="154335"/>
                  <a:pt x="115491" y="151060"/>
                  <a:pt x="118765" y="147786"/>
                </a:cubicBezTo>
                <a:lnTo>
                  <a:pt x="145108" y="121443"/>
                </a:lnTo>
                <a:lnTo>
                  <a:pt x="64294" y="121443"/>
                </a:lnTo>
                <a:cubicBezTo>
                  <a:pt x="62210" y="121443"/>
                  <a:pt x="60499" y="120699"/>
                  <a:pt x="59159" y="119211"/>
                </a:cubicBezTo>
                <a:cubicBezTo>
                  <a:pt x="57820" y="117723"/>
                  <a:pt x="57150" y="116011"/>
                  <a:pt x="57150" y="114076"/>
                </a:cubicBezTo>
                <a:cubicBezTo>
                  <a:pt x="57150" y="112142"/>
                  <a:pt x="57820" y="110505"/>
                  <a:pt x="59159" y="109165"/>
                </a:cubicBezTo>
                <a:cubicBezTo>
                  <a:pt x="60499" y="107826"/>
                  <a:pt x="62210" y="107156"/>
                  <a:pt x="64294" y="107156"/>
                </a:cubicBezTo>
                <a:lnTo>
                  <a:pt x="144661" y="107156"/>
                </a:lnTo>
                <a:lnTo>
                  <a:pt x="118765" y="81260"/>
                </a:lnTo>
                <a:cubicBezTo>
                  <a:pt x="115491" y="77986"/>
                  <a:pt x="115565" y="74637"/>
                  <a:pt x="118988" y="71214"/>
                </a:cubicBezTo>
                <a:cubicBezTo>
                  <a:pt x="120700" y="69502"/>
                  <a:pt x="122393" y="68628"/>
                  <a:pt x="124067" y="68591"/>
                </a:cubicBezTo>
                <a:close/>
                <a:moveTo>
                  <a:pt x="114300" y="14287"/>
                </a:moveTo>
                <a:cubicBezTo>
                  <a:pt x="86618" y="14287"/>
                  <a:pt x="63029" y="24035"/>
                  <a:pt x="43532" y="43532"/>
                </a:cubicBezTo>
                <a:cubicBezTo>
                  <a:pt x="24036" y="63028"/>
                  <a:pt x="14288" y="86618"/>
                  <a:pt x="14288" y="114300"/>
                </a:cubicBezTo>
                <a:cubicBezTo>
                  <a:pt x="14288" y="141982"/>
                  <a:pt x="24036" y="165645"/>
                  <a:pt x="43532" y="185291"/>
                </a:cubicBezTo>
                <a:cubicBezTo>
                  <a:pt x="63029" y="204936"/>
                  <a:pt x="86618" y="214759"/>
                  <a:pt x="114300" y="214759"/>
                </a:cubicBezTo>
                <a:cubicBezTo>
                  <a:pt x="141982" y="214759"/>
                  <a:pt x="165571" y="204936"/>
                  <a:pt x="185068" y="185291"/>
                </a:cubicBezTo>
                <a:cubicBezTo>
                  <a:pt x="204564" y="165645"/>
                  <a:pt x="214313" y="141982"/>
                  <a:pt x="214313" y="114300"/>
                </a:cubicBezTo>
                <a:cubicBezTo>
                  <a:pt x="214313" y="86618"/>
                  <a:pt x="204564" y="63028"/>
                  <a:pt x="185068" y="43532"/>
                </a:cubicBezTo>
                <a:cubicBezTo>
                  <a:pt x="165571" y="24035"/>
                  <a:pt x="141982" y="14287"/>
                  <a:pt x="114300" y="14287"/>
                </a:cubicBezTo>
                <a:close/>
                <a:moveTo>
                  <a:pt x="114300" y="0"/>
                </a:moveTo>
                <a:cubicBezTo>
                  <a:pt x="145852" y="0"/>
                  <a:pt x="172790" y="11162"/>
                  <a:pt x="195114" y="33486"/>
                </a:cubicBezTo>
                <a:cubicBezTo>
                  <a:pt x="217438" y="55810"/>
                  <a:pt x="228600" y="82748"/>
                  <a:pt x="228600" y="114300"/>
                </a:cubicBezTo>
                <a:cubicBezTo>
                  <a:pt x="228600" y="145851"/>
                  <a:pt x="217438" y="172789"/>
                  <a:pt x="195114" y="195113"/>
                </a:cubicBezTo>
                <a:cubicBezTo>
                  <a:pt x="172790" y="217438"/>
                  <a:pt x="145852" y="228600"/>
                  <a:pt x="114300" y="228600"/>
                </a:cubicBezTo>
                <a:cubicBezTo>
                  <a:pt x="82749" y="228600"/>
                  <a:pt x="55811" y="217438"/>
                  <a:pt x="33486" y="195113"/>
                </a:cubicBezTo>
                <a:cubicBezTo>
                  <a:pt x="11162" y="172789"/>
                  <a:pt x="0" y="145851"/>
                  <a:pt x="0" y="114300"/>
                </a:cubicBezTo>
                <a:cubicBezTo>
                  <a:pt x="0" y="82748"/>
                  <a:pt x="11162" y="55810"/>
                  <a:pt x="33486" y="33486"/>
                </a:cubicBezTo>
                <a:cubicBezTo>
                  <a:pt x="55811" y="11162"/>
                  <a:pt x="82749" y="0"/>
                  <a:pt x="114300" y="0"/>
                </a:cubicBezTo>
                <a:close/>
              </a:path>
            </a:pathLst>
          </a:custGeom>
          <a:solidFill>
            <a:schemeClr val="bg1">
              <a:lumMod val="6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4" name="Freeform 43"/>
          <p:cNvSpPr/>
          <p:nvPr/>
        </p:nvSpPr>
        <p:spPr>
          <a:xfrm>
            <a:off x="704254" y="3143903"/>
            <a:ext cx="812143" cy="768010"/>
          </a:xfrm>
          <a:custGeom>
            <a:avLst/>
            <a:gdLst/>
            <a:ahLst/>
            <a:cxnLst/>
            <a:rect l="l" t="t" r="r" b="b"/>
            <a:pathLst>
              <a:path w="193500" h="182985">
                <a:moveTo>
                  <a:pt x="43208" y="122717"/>
                </a:moveTo>
                <a:cubicBezTo>
                  <a:pt x="42599" y="123479"/>
                  <a:pt x="41837" y="123860"/>
                  <a:pt x="40922" y="123860"/>
                </a:cubicBezTo>
                <a:cubicBezTo>
                  <a:pt x="38484" y="124012"/>
                  <a:pt x="36388" y="125231"/>
                  <a:pt x="34636" y="127517"/>
                </a:cubicBezTo>
                <a:cubicBezTo>
                  <a:pt x="32883" y="129803"/>
                  <a:pt x="31931" y="132547"/>
                  <a:pt x="31778" y="135747"/>
                </a:cubicBezTo>
                <a:cubicBezTo>
                  <a:pt x="31778" y="138643"/>
                  <a:pt x="32540" y="140929"/>
                  <a:pt x="34064" y="142605"/>
                </a:cubicBezTo>
                <a:cubicBezTo>
                  <a:pt x="36046" y="144586"/>
                  <a:pt x="39017" y="145424"/>
                  <a:pt x="42980" y="145120"/>
                </a:cubicBezTo>
                <a:cubicBezTo>
                  <a:pt x="47552" y="144662"/>
                  <a:pt x="51057" y="143062"/>
                  <a:pt x="53495" y="140319"/>
                </a:cubicBezTo>
                <a:cubicBezTo>
                  <a:pt x="55934" y="137576"/>
                  <a:pt x="57001" y="134680"/>
                  <a:pt x="56696" y="131632"/>
                </a:cubicBezTo>
                <a:cubicBezTo>
                  <a:pt x="56391" y="128584"/>
                  <a:pt x="54791" y="126222"/>
                  <a:pt x="51895" y="124546"/>
                </a:cubicBezTo>
                <a:cubicBezTo>
                  <a:pt x="49609" y="123326"/>
                  <a:pt x="46714" y="122717"/>
                  <a:pt x="43208" y="122717"/>
                </a:cubicBezTo>
                <a:close/>
                <a:moveTo>
                  <a:pt x="46066" y="115916"/>
                </a:moveTo>
                <a:cubicBezTo>
                  <a:pt x="49495" y="116259"/>
                  <a:pt x="52505" y="117154"/>
                  <a:pt x="55096" y="118602"/>
                </a:cubicBezTo>
                <a:cubicBezTo>
                  <a:pt x="60125" y="121345"/>
                  <a:pt x="62944" y="125460"/>
                  <a:pt x="63554" y="130946"/>
                </a:cubicBezTo>
                <a:cubicBezTo>
                  <a:pt x="64011" y="135976"/>
                  <a:pt x="62373" y="140586"/>
                  <a:pt x="58639" y="144777"/>
                </a:cubicBezTo>
                <a:cubicBezTo>
                  <a:pt x="54905" y="148968"/>
                  <a:pt x="49838" y="151368"/>
                  <a:pt x="43437" y="151978"/>
                </a:cubicBezTo>
                <a:cubicBezTo>
                  <a:pt x="37341" y="152587"/>
                  <a:pt x="32617" y="151063"/>
                  <a:pt x="29264" y="147406"/>
                </a:cubicBezTo>
                <a:cubicBezTo>
                  <a:pt x="26216" y="144358"/>
                  <a:pt x="24768" y="140395"/>
                  <a:pt x="24921" y="135518"/>
                </a:cubicBezTo>
                <a:cubicBezTo>
                  <a:pt x="25225" y="129270"/>
                  <a:pt x="27511" y="124241"/>
                  <a:pt x="31778" y="120431"/>
                </a:cubicBezTo>
                <a:cubicBezTo>
                  <a:pt x="31626" y="119516"/>
                  <a:pt x="31817" y="118678"/>
                  <a:pt x="32350" y="117916"/>
                </a:cubicBezTo>
                <a:cubicBezTo>
                  <a:pt x="32883" y="117154"/>
                  <a:pt x="33607" y="116697"/>
                  <a:pt x="34522" y="116545"/>
                </a:cubicBezTo>
                <a:cubicBezTo>
                  <a:pt x="38789" y="115783"/>
                  <a:pt x="42637" y="115573"/>
                  <a:pt x="46066" y="115916"/>
                </a:cubicBezTo>
                <a:close/>
                <a:moveTo>
                  <a:pt x="111846" y="72025"/>
                </a:moveTo>
                <a:cubicBezTo>
                  <a:pt x="112646" y="72139"/>
                  <a:pt x="113389" y="72653"/>
                  <a:pt x="114074" y="73568"/>
                </a:cubicBezTo>
                <a:cubicBezTo>
                  <a:pt x="115446" y="75397"/>
                  <a:pt x="115217" y="76997"/>
                  <a:pt x="113389" y="78368"/>
                </a:cubicBezTo>
                <a:cubicBezTo>
                  <a:pt x="110798" y="80197"/>
                  <a:pt x="106378" y="83855"/>
                  <a:pt x="100130" y="89341"/>
                </a:cubicBezTo>
                <a:cubicBezTo>
                  <a:pt x="94186" y="94523"/>
                  <a:pt x="89462" y="98257"/>
                  <a:pt x="85957" y="100543"/>
                </a:cubicBezTo>
                <a:cubicBezTo>
                  <a:pt x="83975" y="101762"/>
                  <a:pt x="82375" y="101381"/>
                  <a:pt x="81156" y="99400"/>
                </a:cubicBezTo>
                <a:cubicBezTo>
                  <a:pt x="79937" y="97418"/>
                  <a:pt x="80318" y="95818"/>
                  <a:pt x="82299" y="94599"/>
                </a:cubicBezTo>
                <a:cubicBezTo>
                  <a:pt x="85804" y="92465"/>
                  <a:pt x="90224" y="89036"/>
                  <a:pt x="95558" y="84312"/>
                </a:cubicBezTo>
                <a:cubicBezTo>
                  <a:pt x="101959" y="78673"/>
                  <a:pt x="106531" y="74863"/>
                  <a:pt x="109274" y="72882"/>
                </a:cubicBezTo>
                <a:cubicBezTo>
                  <a:pt x="110188" y="72196"/>
                  <a:pt x="111045" y="71911"/>
                  <a:pt x="111846" y="72025"/>
                </a:cubicBezTo>
                <a:close/>
                <a:moveTo>
                  <a:pt x="186083" y="7274"/>
                </a:moveTo>
                <a:cubicBezTo>
                  <a:pt x="185321" y="7426"/>
                  <a:pt x="184483" y="7731"/>
                  <a:pt x="183569" y="8188"/>
                </a:cubicBezTo>
                <a:cubicBezTo>
                  <a:pt x="180826" y="9407"/>
                  <a:pt x="177244" y="11541"/>
                  <a:pt x="172825" y="14589"/>
                </a:cubicBezTo>
                <a:lnTo>
                  <a:pt x="165281" y="19618"/>
                </a:lnTo>
                <a:lnTo>
                  <a:pt x="157966" y="24647"/>
                </a:lnTo>
                <a:cubicBezTo>
                  <a:pt x="155984" y="26019"/>
                  <a:pt x="154841" y="26781"/>
                  <a:pt x="154537" y="26933"/>
                </a:cubicBezTo>
                <a:cubicBezTo>
                  <a:pt x="154079" y="27391"/>
                  <a:pt x="153546" y="27619"/>
                  <a:pt x="152936" y="27619"/>
                </a:cubicBezTo>
                <a:cubicBezTo>
                  <a:pt x="146993" y="32496"/>
                  <a:pt x="138306" y="39202"/>
                  <a:pt x="126876" y="47736"/>
                </a:cubicBezTo>
                <a:lnTo>
                  <a:pt x="103330" y="65567"/>
                </a:lnTo>
                <a:cubicBezTo>
                  <a:pt x="100739" y="67548"/>
                  <a:pt x="96777" y="71053"/>
                  <a:pt x="91443" y="76082"/>
                </a:cubicBezTo>
                <a:cubicBezTo>
                  <a:pt x="86261" y="81112"/>
                  <a:pt x="82147" y="84769"/>
                  <a:pt x="79099" y="87055"/>
                </a:cubicBezTo>
                <a:cubicBezTo>
                  <a:pt x="77270" y="88427"/>
                  <a:pt x="75670" y="88198"/>
                  <a:pt x="74298" y="86369"/>
                </a:cubicBezTo>
                <a:lnTo>
                  <a:pt x="73841" y="85455"/>
                </a:lnTo>
                <a:cubicBezTo>
                  <a:pt x="73688" y="85455"/>
                  <a:pt x="73460" y="85379"/>
                  <a:pt x="73155" y="85226"/>
                </a:cubicBezTo>
                <a:cubicBezTo>
                  <a:pt x="66449" y="81874"/>
                  <a:pt x="59706" y="80235"/>
                  <a:pt x="52924" y="80312"/>
                </a:cubicBezTo>
                <a:cubicBezTo>
                  <a:pt x="46142" y="80388"/>
                  <a:pt x="40008" y="81797"/>
                  <a:pt x="34522" y="84541"/>
                </a:cubicBezTo>
                <a:cubicBezTo>
                  <a:pt x="29035" y="87284"/>
                  <a:pt x="24159" y="91170"/>
                  <a:pt x="19891" y="96199"/>
                </a:cubicBezTo>
                <a:cubicBezTo>
                  <a:pt x="13338" y="103819"/>
                  <a:pt x="9223" y="112582"/>
                  <a:pt x="7547" y="122488"/>
                </a:cubicBezTo>
                <a:cubicBezTo>
                  <a:pt x="5871" y="132394"/>
                  <a:pt x="7242" y="142300"/>
                  <a:pt x="11662" y="152206"/>
                </a:cubicBezTo>
                <a:cubicBezTo>
                  <a:pt x="13643" y="156473"/>
                  <a:pt x="17186" y="160588"/>
                  <a:pt x="22292" y="164551"/>
                </a:cubicBezTo>
                <a:cubicBezTo>
                  <a:pt x="27397" y="168513"/>
                  <a:pt x="32464" y="171256"/>
                  <a:pt x="37493" y="172780"/>
                </a:cubicBezTo>
                <a:cubicBezTo>
                  <a:pt x="56543" y="178267"/>
                  <a:pt x="71479" y="177047"/>
                  <a:pt x="82299" y="169123"/>
                </a:cubicBezTo>
                <a:cubicBezTo>
                  <a:pt x="92967" y="161350"/>
                  <a:pt x="99063" y="147329"/>
                  <a:pt x="100587" y="127060"/>
                </a:cubicBezTo>
                <a:lnTo>
                  <a:pt x="100587" y="126603"/>
                </a:lnTo>
                <a:cubicBezTo>
                  <a:pt x="99673" y="125993"/>
                  <a:pt x="99139" y="125155"/>
                  <a:pt x="98987" y="124088"/>
                </a:cubicBezTo>
                <a:cubicBezTo>
                  <a:pt x="98682" y="121802"/>
                  <a:pt x="98530" y="120050"/>
                  <a:pt x="98530" y="118831"/>
                </a:cubicBezTo>
                <a:cubicBezTo>
                  <a:pt x="98530" y="117307"/>
                  <a:pt x="98758" y="116087"/>
                  <a:pt x="99215" y="115173"/>
                </a:cubicBezTo>
                <a:cubicBezTo>
                  <a:pt x="99673" y="114259"/>
                  <a:pt x="100282" y="113573"/>
                  <a:pt x="101044" y="113116"/>
                </a:cubicBezTo>
                <a:cubicBezTo>
                  <a:pt x="101806" y="112811"/>
                  <a:pt x="102644" y="112735"/>
                  <a:pt x="103559" y="112887"/>
                </a:cubicBezTo>
                <a:cubicBezTo>
                  <a:pt x="104168" y="112887"/>
                  <a:pt x="104930" y="113116"/>
                  <a:pt x="105845" y="113573"/>
                </a:cubicBezTo>
                <a:lnTo>
                  <a:pt x="106988" y="114030"/>
                </a:lnTo>
                <a:cubicBezTo>
                  <a:pt x="107597" y="113725"/>
                  <a:pt x="108359" y="112506"/>
                  <a:pt x="109274" y="110372"/>
                </a:cubicBezTo>
                <a:cubicBezTo>
                  <a:pt x="109579" y="109763"/>
                  <a:pt x="109502" y="108772"/>
                  <a:pt x="109045" y="107401"/>
                </a:cubicBezTo>
                <a:cubicBezTo>
                  <a:pt x="107674" y="104353"/>
                  <a:pt x="107369" y="101762"/>
                  <a:pt x="108131" y="99628"/>
                </a:cubicBezTo>
                <a:cubicBezTo>
                  <a:pt x="109198" y="96428"/>
                  <a:pt x="112474" y="92999"/>
                  <a:pt x="117961" y="89341"/>
                </a:cubicBezTo>
                <a:cubicBezTo>
                  <a:pt x="122990" y="85988"/>
                  <a:pt x="125962" y="83702"/>
                  <a:pt x="126876" y="82483"/>
                </a:cubicBezTo>
                <a:cubicBezTo>
                  <a:pt x="127028" y="82026"/>
                  <a:pt x="127181" y="81264"/>
                  <a:pt x="127333" y="80197"/>
                </a:cubicBezTo>
                <a:cubicBezTo>
                  <a:pt x="127486" y="79588"/>
                  <a:pt x="127638" y="77987"/>
                  <a:pt x="127790" y="75397"/>
                </a:cubicBezTo>
                <a:cubicBezTo>
                  <a:pt x="127943" y="73263"/>
                  <a:pt x="128171" y="71510"/>
                  <a:pt x="128476" y="70139"/>
                </a:cubicBezTo>
                <a:cubicBezTo>
                  <a:pt x="129086" y="67853"/>
                  <a:pt x="130076" y="66176"/>
                  <a:pt x="131448" y="65110"/>
                </a:cubicBezTo>
                <a:cubicBezTo>
                  <a:pt x="132972" y="63890"/>
                  <a:pt x="134953" y="63509"/>
                  <a:pt x="137392" y="63967"/>
                </a:cubicBezTo>
                <a:cubicBezTo>
                  <a:pt x="138458" y="64119"/>
                  <a:pt x="140059" y="64500"/>
                  <a:pt x="142192" y="65110"/>
                </a:cubicBezTo>
                <a:cubicBezTo>
                  <a:pt x="144173" y="65719"/>
                  <a:pt x="145545" y="66100"/>
                  <a:pt x="146307" y="66253"/>
                </a:cubicBezTo>
                <a:cubicBezTo>
                  <a:pt x="146764" y="66405"/>
                  <a:pt x="147221" y="66405"/>
                  <a:pt x="147679" y="66253"/>
                </a:cubicBezTo>
                <a:cubicBezTo>
                  <a:pt x="147831" y="65795"/>
                  <a:pt x="148060" y="65186"/>
                  <a:pt x="148364" y="64424"/>
                </a:cubicBezTo>
                <a:cubicBezTo>
                  <a:pt x="148669" y="63205"/>
                  <a:pt x="149126" y="61147"/>
                  <a:pt x="149736" y="58252"/>
                </a:cubicBezTo>
                <a:cubicBezTo>
                  <a:pt x="150498" y="55051"/>
                  <a:pt x="151031" y="52880"/>
                  <a:pt x="151336" y="51737"/>
                </a:cubicBezTo>
                <a:cubicBezTo>
                  <a:pt x="151641" y="50594"/>
                  <a:pt x="152022" y="49641"/>
                  <a:pt x="152479" y="48879"/>
                </a:cubicBezTo>
                <a:cubicBezTo>
                  <a:pt x="153241" y="47507"/>
                  <a:pt x="154232" y="46593"/>
                  <a:pt x="155451" y="46136"/>
                </a:cubicBezTo>
                <a:cubicBezTo>
                  <a:pt x="156975" y="45831"/>
                  <a:pt x="158651" y="46136"/>
                  <a:pt x="160480" y="47050"/>
                </a:cubicBezTo>
                <a:cubicBezTo>
                  <a:pt x="161090" y="47203"/>
                  <a:pt x="162309" y="47812"/>
                  <a:pt x="164138" y="48879"/>
                </a:cubicBezTo>
                <a:cubicBezTo>
                  <a:pt x="165509" y="49641"/>
                  <a:pt x="166500" y="50098"/>
                  <a:pt x="167110" y="50251"/>
                </a:cubicBezTo>
                <a:lnTo>
                  <a:pt x="167567" y="50479"/>
                </a:lnTo>
                <a:lnTo>
                  <a:pt x="167567" y="50022"/>
                </a:lnTo>
                <a:cubicBezTo>
                  <a:pt x="167719" y="49108"/>
                  <a:pt x="167719" y="47507"/>
                  <a:pt x="167567" y="45221"/>
                </a:cubicBezTo>
                <a:cubicBezTo>
                  <a:pt x="167414" y="42326"/>
                  <a:pt x="167414" y="40345"/>
                  <a:pt x="167567" y="39278"/>
                </a:cubicBezTo>
                <a:cubicBezTo>
                  <a:pt x="167719" y="36382"/>
                  <a:pt x="168634" y="34249"/>
                  <a:pt x="170310" y="32877"/>
                </a:cubicBezTo>
                <a:cubicBezTo>
                  <a:pt x="170920" y="32420"/>
                  <a:pt x="171834" y="32039"/>
                  <a:pt x="173053" y="31734"/>
                </a:cubicBezTo>
                <a:cubicBezTo>
                  <a:pt x="173815" y="31582"/>
                  <a:pt x="174730" y="31429"/>
                  <a:pt x="175796" y="31277"/>
                </a:cubicBezTo>
                <a:lnTo>
                  <a:pt x="179454" y="31048"/>
                </a:lnTo>
                <a:cubicBezTo>
                  <a:pt x="182350" y="30134"/>
                  <a:pt x="184407" y="27772"/>
                  <a:pt x="185626" y="23962"/>
                </a:cubicBezTo>
                <a:cubicBezTo>
                  <a:pt x="186541" y="20609"/>
                  <a:pt x="186845" y="16494"/>
                  <a:pt x="186541" y="11617"/>
                </a:cubicBezTo>
                <a:cubicBezTo>
                  <a:pt x="186541" y="11160"/>
                  <a:pt x="186388" y="10017"/>
                  <a:pt x="186083" y="8188"/>
                </a:cubicBezTo>
                <a:close/>
                <a:moveTo>
                  <a:pt x="185626" y="187"/>
                </a:moveTo>
                <a:cubicBezTo>
                  <a:pt x="188065" y="-270"/>
                  <a:pt x="189970" y="111"/>
                  <a:pt x="191341" y="1330"/>
                </a:cubicBezTo>
                <a:cubicBezTo>
                  <a:pt x="191646" y="1787"/>
                  <a:pt x="191875" y="2245"/>
                  <a:pt x="192027" y="2702"/>
                </a:cubicBezTo>
                <a:cubicBezTo>
                  <a:pt x="192179" y="3007"/>
                  <a:pt x="192256" y="3235"/>
                  <a:pt x="192256" y="3388"/>
                </a:cubicBezTo>
                <a:cubicBezTo>
                  <a:pt x="192408" y="3692"/>
                  <a:pt x="192484" y="4073"/>
                  <a:pt x="192484" y="4531"/>
                </a:cubicBezTo>
                <a:cubicBezTo>
                  <a:pt x="192637" y="5140"/>
                  <a:pt x="192789" y="6055"/>
                  <a:pt x="192941" y="7274"/>
                </a:cubicBezTo>
                <a:cubicBezTo>
                  <a:pt x="193246" y="9255"/>
                  <a:pt x="193399" y="10550"/>
                  <a:pt x="193399" y="11160"/>
                </a:cubicBezTo>
                <a:cubicBezTo>
                  <a:pt x="193703" y="16951"/>
                  <a:pt x="193322" y="21828"/>
                  <a:pt x="192256" y="25790"/>
                </a:cubicBezTo>
                <a:cubicBezTo>
                  <a:pt x="190274" y="32191"/>
                  <a:pt x="186617" y="36077"/>
                  <a:pt x="181283" y="37449"/>
                </a:cubicBezTo>
                <a:cubicBezTo>
                  <a:pt x="180826" y="37601"/>
                  <a:pt x="179225" y="37830"/>
                  <a:pt x="176482" y="38135"/>
                </a:cubicBezTo>
                <a:cubicBezTo>
                  <a:pt x="175568" y="38287"/>
                  <a:pt x="174882" y="38440"/>
                  <a:pt x="174425" y="38592"/>
                </a:cubicBezTo>
                <a:cubicBezTo>
                  <a:pt x="174425" y="38897"/>
                  <a:pt x="174349" y="39278"/>
                  <a:pt x="174196" y="39735"/>
                </a:cubicBezTo>
                <a:cubicBezTo>
                  <a:pt x="174196" y="40345"/>
                  <a:pt x="174272" y="42021"/>
                  <a:pt x="174425" y="44764"/>
                </a:cubicBezTo>
                <a:cubicBezTo>
                  <a:pt x="174577" y="47507"/>
                  <a:pt x="174577" y="49565"/>
                  <a:pt x="174425" y="50936"/>
                </a:cubicBezTo>
                <a:cubicBezTo>
                  <a:pt x="173968" y="53984"/>
                  <a:pt x="172672" y="55966"/>
                  <a:pt x="170539" y="56880"/>
                </a:cubicBezTo>
                <a:cubicBezTo>
                  <a:pt x="169015" y="57490"/>
                  <a:pt x="167186" y="57490"/>
                  <a:pt x="165052" y="56880"/>
                </a:cubicBezTo>
                <a:cubicBezTo>
                  <a:pt x="163985" y="56423"/>
                  <a:pt x="162614" y="55737"/>
                  <a:pt x="160937" y="54823"/>
                </a:cubicBezTo>
                <a:cubicBezTo>
                  <a:pt x="159261" y="54061"/>
                  <a:pt x="158270" y="53603"/>
                  <a:pt x="157966" y="53451"/>
                </a:cubicBezTo>
                <a:lnTo>
                  <a:pt x="157966" y="53680"/>
                </a:lnTo>
                <a:cubicBezTo>
                  <a:pt x="157661" y="54594"/>
                  <a:pt x="157204" y="56575"/>
                  <a:pt x="156594" y="59623"/>
                </a:cubicBezTo>
                <a:cubicBezTo>
                  <a:pt x="155832" y="62824"/>
                  <a:pt x="155222" y="65110"/>
                  <a:pt x="154765" y="66481"/>
                </a:cubicBezTo>
                <a:cubicBezTo>
                  <a:pt x="154460" y="67700"/>
                  <a:pt x="154079" y="68691"/>
                  <a:pt x="153622" y="69453"/>
                </a:cubicBezTo>
                <a:cubicBezTo>
                  <a:pt x="153013" y="70825"/>
                  <a:pt x="152174" y="71739"/>
                  <a:pt x="151108" y="72196"/>
                </a:cubicBezTo>
                <a:cubicBezTo>
                  <a:pt x="149584" y="73111"/>
                  <a:pt x="147602" y="73415"/>
                  <a:pt x="145164" y="73111"/>
                </a:cubicBezTo>
                <a:lnTo>
                  <a:pt x="140135" y="71739"/>
                </a:lnTo>
                <a:cubicBezTo>
                  <a:pt x="138306" y="71129"/>
                  <a:pt x="137011" y="70748"/>
                  <a:pt x="136249" y="70596"/>
                </a:cubicBezTo>
                <a:lnTo>
                  <a:pt x="135563" y="70596"/>
                </a:lnTo>
                <a:cubicBezTo>
                  <a:pt x="135410" y="70901"/>
                  <a:pt x="135258" y="71358"/>
                  <a:pt x="135106" y="71968"/>
                </a:cubicBezTo>
                <a:cubicBezTo>
                  <a:pt x="134953" y="72730"/>
                  <a:pt x="134801" y="74101"/>
                  <a:pt x="134648" y="76082"/>
                </a:cubicBezTo>
                <a:cubicBezTo>
                  <a:pt x="134496" y="78673"/>
                  <a:pt x="134344" y="80350"/>
                  <a:pt x="134191" y="81112"/>
                </a:cubicBezTo>
                <a:cubicBezTo>
                  <a:pt x="133886" y="83245"/>
                  <a:pt x="133277" y="84922"/>
                  <a:pt x="132362" y="86141"/>
                </a:cubicBezTo>
                <a:cubicBezTo>
                  <a:pt x="130991" y="88274"/>
                  <a:pt x="127486" y="91246"/>
                  <a:pt x="121847" y="95056"/>
                </a:cubicBezTo>
                <a:cubicBezTo>
                  <a:pt x="117580" y="97799"/>
                  <a:pt x="115141" y="100085"/>
                  <a:pt x="114532" y="101914"/>
                </a:cubicBezTo>
                <a:cubicBezTo>
                  <a:pt x="114379" y="102371"/>
                  <a:pt x="114608" y="103286"/>
                  <a:pt x="115217" y="104657"/>
                </a:cubicBezTo>
                <a:cubicBezTo>
                  <a:pt x="116589" y="107858"/>
                  <a:pt x="116741" y="110677"/>
                  <a:pt x="115675" y="113116"/>
                </a:cubicBezTo>
                <a:cubicBezTo>
                  <a:pt x="113846" y="117230"/>
                  <a:pt x="111636" y="119745"/>
                  <a:pt x="109045" y="120659"/>
                </a:cubicBezTo>
                <a:cubicBezTo>
                  <a:pt x="107978" y="120964"/>
                  <a:pt x="106835" y="121040"/>
                  <a:pt x="105616" y="120888"/>
                </a:cubicBezTo>
                <a:cubicBezTo>
                  <a:pt x="105616" y="121498"/>
                  <a:pt x="105692" y="122260"/>
                  <a:pt x="105845" y="123174"/>
                </a:cubicBezTo>
                <a:lnTo>
                  <a:pt x="105845" y="124317"/>
                </a:lnTo>
                <a:cubicBezTo>
                  <a:pt x="107064" y="125079"/>
                  <a:pt x="107597" y="126146"/>
                  <a:pt x="107445" y="127517"/>
                </a:cubicBezTo>
                <a:cubicBezTo>
                  <a:pt x="105769" y="149920"/>
                  <a:pt x="98758" y="165694"/>
                  <a:pt x="86414" y="174838"/>
                </a:cubicBezTo>
                <a:cubicBezTo>
                  <a:pt x="73765" y="183982"/>
                  <a:pt x="56848" y="185429"/>
                  <a:pt x="35665" y="179181"/>
                </a:cubicBezTo>
                <a:cubicBezTo>
                  <a:pt x="29721" y="177505"/>
                  <a:pt x="23816" y="174419"/>
                  <a:pt x="17948" y="169923"/>
                </a:cubicBezTo>
                <a:cubicBezTo>
                  <a:pt x="12081" y="165427"/>
                  <a:pt x="7852" y="160436"/>
                  <a:pt x="5261" y="154949"/>
                </a:cubicBezTo>
                <a:cubicBezTo>
                  <a:pt x="384" y="143672"/>
                  <a:pt x="-1102" y="132432"/>
                  <a:pt x="803" y="121231"/>
                </a:cubicBezTo>
                <a:cubicBezTo>
                  <a:pt x="2708" y="110030"/>
                  <a:pt x="7318" y="100162"/>
                  <a:pt x="14634" y="91627"/>
                </a:cubicBezTo>
                <a:cubicBezTo>
                  <a:pt x="19663" y="85988"/>
                  <a:pt x="25340" y="81569"/>
                  <a:pt x="31664" y="78368"/>
                </a:cubicBezTo>
                <a:cubicBezTo>
                  <a:pt x="37989" y="75168"/>
                  <a:pt x="45037" y="73492"/>
                  <a:pt x="52810" y="73339"/>
                </a:cubicBezTo>
                <a:cubicBezTo>
                  <a:pt x="60277" y="73187"/>
                  <a:pt x="68126" y="75168"/>
                  <a:pt x="76355" y="79283"/>
                </a:cubicBezTo>
                <a:lnTo>
                  <a:pt x="77270" y="79740"/>
                </a:lnTo>
                <a:cubicBezTo>
                  <a:pt x="79556" y="77911"/>
                  <a:pt x="82756" y="75092"/>
                  <a:pt x="86871" y="71282"/>
                </a:cubicBezTo>
                <a:cubicBezTo>
                  <a:pt x="92205" y="66100"/>
                  <a:pt x="96320" y="62366"/>
                  <a:pt x="99215" y="60080"/>
                </a:cubicBezTo>
                <a:lnTo>
                  <a:pt x="123676" y="41564"/>
                </a:lnTo>
                <a:cubicBezTo>
                  <a:pt x="136172" y="32115"/>
                  <a:pt x="145697" y="24647"/>
                  <a:pt x="152251" y="19161"/>
                </a:cubicBezTo>
                <a:cubicBezTo>
                  <a:pt x="153013" y="18704"/>
                  <a:pt x="153851" y="18475"/>
                  <a:pt x="154765" y="18475"/>
                </a:cubicBezTo>
                <a:lnTo>
                  <a:pt x="168938" y="8645"/>
                </a:lnTo>
                <a:cubicBezTo>
                  <a:pt x="173815" y="5597"/>
                  <a:pt x="177778" y="3388"/>
                  <a:pt x="180826" y="2016"/>
                </a:cubicBezTo>
                <a:cubicBezTo>
                  <a:pt x="182654" y="1102"/>
                  <a:pt x="184255" y="492"/>
                  <a:pt x="185626" y="187"/>
                </a:cubicBezTo>
                <a:close/>
              </a:path>
            </a:pathLst>
          </a:custGeom>
          <a:solidFill>
            <a:schemeClr val="tx1">
              <a:lumMod val="65000"/>
              <a:lumOff val="35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7" name="Freeform 46"/>
          <p:cNvSpPr/>
          <p:nvPr/>
        </p:nvSpPr>
        <p:spPr>
          <a:xfrm rot="20280238">
            <a:off x="4403096" y="3143903"/>
            <a:ext cx="752310" cy="768010"/>
          </a:xfrm>
          <a:custGeom>
            <a:avLst/>
            <a:gdLst/>
            <a:ahLst/>
            <a:cxnLst/>
            <a:rect l="l" t="t" r="r" b="b"/>
            <a:pathLst>
              <a:path w="210312" h="214701">
                <a:moveTo>
                  <a:pt x="189053" y="194356"/>
                </a:moveTo>
                <a:cubicBezTo>
                  <a:pt x="189967" y="194204"/>
                  <a:pt x="190767" y="194394"/>
                  <a:pt x="191453" y="194928"/>
                </a:cubicBezTo>
                <a:cubicBezTo>
                  <a:pt x="192139" y="195461"/>
                  <a:pt x="192558" y="196185"/>
                  <a:pt x="192710" y="197099"/>
                </a:cubicBezTo>
                <a:cubicBezTo>
                  <a:pt x="192863" y="198014"/>
                  <a:pt x="192672" y="198814"/>
                  <a:pt x="192139" y="199500"/>
                </a:cubicBezTo>
                <a:cubicBezTo>
                  <a:pt x="191605" y="200185"/>
                  <a:pt x="190881" y="200604"/>
                  <a:pt x="189967" y="200757"/>
                </a:cubicBezTo>
                <a:cubicBezTo>
                  <a:pt x="179147" y="202281"/>
                  <a:pt x="167107" y="203386"/>
                  <a:pt x="153848" y="204072"/>
                </a:cubicBezTo>
                <a:cubicBezTo>
                  <a:pt x="140589" y="204757"/>
                  <a:pt x="129274" y="205100"/>
                  <a:pt x="119901" y="205100"/>
                </a:cubicBezTo>
                <a:cubicBezTo>
                  <a:pt x="110529" y="205100"/>
                  <a:pt x="97956" y="204986"/>
                  <a:pt x="82182" y="204757"/>
                </a:cubicBezTo>
                <a:cubicBezTo>
                  <a:pt x="66409" y="204529"/>
                  <a:pt x="55017" y="204414"/>
                  <a:pt x="48006" y="204414"/>
                </a:cubicBezTo>
                <a:cubicBezTo>
                  <a:pt x="45873" y="204414"/>
                  <a:pt x="44806" y="203348"/>
                  <a:pt x="44806" y="201214"/>
                </a:cubicBezTo>
                <a:cubicBezTo>
                  <a:pt x="44806" y="199080"/>
                  <a:pt x="45873" y="198014"/>
                  <a:pt x="48006" y="198014"/>
                </a:cubicBezTo>
                <a:cubicBezTo>
                  <a:pt x="55169" y="198014"/>
                  <a:pt x="66599" y="198128"/>
                  <a:pt x="82296" y="198357"/>
                </a:cubicBezTo>
                <a:cubicBezTo>
                  <a:pt x="97994" y="198585"/>
                  <a:pt x="110490" y="198699"/>
                  <a:pt x="119787" y="198699"/>
                </a:cubicBezTo>
                <a:cubicBezTo>
                  <a:pt x="129083" y="198699"/>
                  <a:pt x="140285" y="198357"/>
                  <a:pt x="153391" y="197671"/>
                </a:cubicBezTo>
                <a:cubicBezTo>
                  <a:pt x="166497" y="196985"/>
                  <a:pt x="178385" y="195880"/>
                  <a:pt x="189053" y="194356"/>
                </a:cubicBezTo>
                <a:close/>
                <a:moveTo>
                  <a:pt x="114072" y="161895"/>
                </a:moveTo>
                <a:lnTo>
                  <a:pt x="113386" y="162123"/>
                </a:lnTo>
                <a:lnTo>
                  <a:pt x="114529" y="162352"/>
                </a:lnTo>
                <a:close/>
                <a:moveTo>
                  <a:pt x="141047" y="141092"/>
                </a:moveTo>
                <a:lnTo>
                  <a:pt x="141047" y="141321"/>
                </a:lnTo>
                <a:lnTo>
                  <a:pt x="141047" y="141549"/>
                </a:lnTo>
                <a:lnTo>
                  <a:pt x="141961" y="141092"/>
                </a:lnTo>
                <a:close/>
                <a:moveTo>
                  <a:pt x="66980" y="136520"/>
                </a:moveTo>
                <a:cubicBezTo>
                  <a:pt x="66066" y="139111"/>
                  <a:pt x="65075" y="141473"/>
                  <a:pt x="64008" y="143607"/>
                </a:cubicBezTo>
                <a:cubicBezTo>
                  <a:pt x="60656" y="151074"/>
                  <a:pt x="57684" y="156180"/>
                  <a:pt x="55093" y="158923"/>
                </a:cubicBezTo>
                <a:cubicBezTo>
                  <a:pt x="55245" y="159380"/>
                  <a:pt x="55322" y="159837"/>
                  <a:pt x="55322" y="160295"/>
                </a:cubicBezTo>
                <a:cubicBezTo>
                  <a:pt x="67666" y="160142"/>
                  <a:pt x="76886" y="160218"/>
                  <a:pt x="82982" y="160523"/>
                </a:cubicBezTo>
                <a:cubicBezTo>
                  <a:pt x="87097" y="160676"/>
                  <a:pt x="92583" y="160980"/>
                  <a:pt x="99441" y="161438"/>
                </a:cubicBezTo>
                <a:lnTo>
                  <a:pt x="99441" y="161209"/>
                </a:lnTo>
                <a:cubicBezTo>
                  <a:pt x="103251" y="156637"/>
                  <a:pt x="107366" y="148712"/>
                  <a:pt x="111786" y="137435"/>
                </a:cubicBezTo>
                <a:lnTo>
                  <a:pt x="111100" y="137435"/>
                </a:lnTo>
                <a:cubicBezTo>
                  <a:pt x="88240" y="136825"/>
                  <a:pt x="75362" y="136520"/>
                  <a:pt x="72467" y="136520"/>
                </a:cubicBezTo>
                <a:close/>
                <a:moveTo>
                  <a:pt x="28118" y="133777"/>
                </a:moveTo>
                <a:cubicBezTo>
                  <a:pt x="24308" y="141397"/>
                  <a:pt x="19660" y="149779"/>
                  <a:pt x="14174" y="158923"/>
                </a:cubicBezTo>
                <a:cubicBezTo>
                  <a:pt x="22556" y="160142"/>
                  <a:pt x="33528" y="160676"/>
                  <a:pt x="47092" y="160523"/>
                </a:cubicBezTo>
                <a:lnTo>
                  <a:pt x="47321" y="160523"/>
                </a:lnTo>
                <a:lnTo>
                  <a:pt x="49835" y="157780"/>
                </a:lnTo>
                <a:cubicBezTo>
                  <a:pt x="49378" y="156561"/>
                  <a:pt x="49607" y="155570"/>
                  <a:pt x="50521" y="154808"/>
                </a:cubicBezTo>
                <a:cubicBezTo>
                  <a:pt x="52502" y="152522"/>
                  <a:pt x="55093" y="147874"/>
                  <a:pt x="58293" y="140864"/>
                </a:cubicBezTo>
                <a:lnTo>
                  <a:pt x="60122" y="136749"/>
                </a:lnTo>
                <a:cubicBezTo>
                  <a:pt x="55855" y="136901"/>
                  <a:pt x="52350" y="136977"/>
                  <a:pt x="49607" y="136977"/>
                </a:cubicBezTo>
                <a:cubicBezTo>
                  <a:pt x="40615" y="136825"/>
                  <a:pt x="33452" y="135758"/>
                  <a:pt x="28118" y="133777"/>
                </a:cubicBezTo>
                <a:close/>
                <a:moveTo>
                  <a:pt x="69723" y="129662"/>
                </a:moveTo>
                <a:lnTo>
                  <a:pt x="69495" y="130119"/>
                </a:lnTo>
                <a:lnTo>
                  <a:pt x="69952" y="130119"/>
                </a:lnTo>
                <a:cubicBezTo>
                  <a:pt x="69952" y="129967"/>
                  <a:pt x="69876" y="129815"/>
                  <a:pt x="69723" y="129662"/>
                </a:cubicBezTo>
                <a:close/>
                <a:moveTo>
                  <a:pt x="75667" y="112289"/>
                </a:moveTo>
                <a:lnTo>
                  <a:pt x="75438" y="113432"/>
                </a:lnTo>
                <a:lnTo>
                  <a:pt x="76353" y="112746"/>
                </a:lnTo>
                <a:cubicBezTo>
                  <a:pt x="76048" y="112593"/>
                  <a:pt x="75819" y="112441"/>
                  <a:pt x="75667" y="112289"/>
                </a:cubicBezTo>
                <a:close/>
                <a:moveTo>
                  <a:pt x="39320" y="106802"/>
                </a:moveTo>
                <a:cubicBezTo>
                  <a:pt x="37034" y="113660"/>
                  <a:pt x="34214" y="120747"/>
                  <a:pt x="30861" y="128062"/>
                </a:cubicBezTo>
                <a:cubicBezTo>
                  <a:pt x="35433" y="129586"/>
                  <a:pt x="41682" y="130424"/>
                  <a:pt x="49607" y="130577"/>
                </a:cubicBezTo>
                <a:cubicBezTo>
                  <a:pt x="52655" y="130577"/>
                  <a:pt x="56998" y="130500"/>
                  <a:pt x="62637" y="130348"/>
                </a:cubicBezTo>
                <a:lnTo>
                  <a:pt x="64237" y="126005"/>
                </a:lnTo>
                <a:cubicBezTo>
                  <a:pt x="64085" y="125090"/>
                  <a:pt x="64313" y="124252"/>
                  <a:pt x="64923" y="123490"/>
                </a:cubicBezTo>
                <a:lnTo>
                  <a:pt x="65380" y="123033"/>
                </a:lnTo>
                <a:lnTo>
                  <a:pt x="67209" y="118004"/>
                </a:lnTo>
                <a:lnTo>
                  <a:pt x="70409" y="108174"/>
                </a:lnTo>
                <a:cubicBezTo>
                  <a:pt x="68428" y="108174"/>
                  <a:pt x="66142" y="108098"/>
                  <a:pt x="63551" y="107945"/>
                </a:cubicBezTo>
                <a:cubicBezTo>
                  <a:pt x="60960" y="107793"/>
                  <a:pt x="58446" y="107793"/>
                  <a:pt x="56007" y="107945"/>
                </a:cubicBezTo>
                <a:cubicBezTo>
                  <a:pt x="53569" y="108098"/>
                  <a:pt x="50750" y="108098"/>
                  <a:pt x="47549" y="107945"/>
                </a:cubicBezTo>
                <a:cubicBezTo>
                  <a:pt x="44349" y="107793"/>
                  <a:pt x="41606" y="107412"/>
                  <a:pt x="39320" y="106802"/>
                </a:cubicBezTo>
                <a:close/>
                <a:moveTo>
                  <a:pt x="176937" y="105888"/>
                </a:moveTo>
                <a:cubicBezTo>
                  <a:pt x="167031" y="105888"/>
                  <a:pt x="150800" y="106345"/>
                  <a:pt x="128245" y="107259"/>
                </a:cubicBezTo>
                <a:cubicBezTo>
                  <a:pt x="126569" y="113355"/>
                  <a:pt x="124816" y="119147"/>
                  <a:pt x="122987" y="124633"/>
                </a:cubicBezTo>
                <a:lnTo>
                  <a:pt x="120701" y="131262"/>
                </a:lnTo>
                <a:cubicBezTo>
                  <a:pt x="131826" y="131415"/>
                  <a:pt x="141504" y="131186"/>
                  <a:pt x="149733" y="130577"/>
                </a:cubicBezTo>
                <a:cubicBezTo>
                  <a:pt x="150953" y="130424"/>
                  <a:pt x="153924" y="130119"/>
                  <a:pt x="158649" y="129662"/>
                </a:cubicBezTo>
                <a:cubicBezTo>
                  <a:pt x="162459" y="129205"/>
                  <a:pt x="165583" y="128976"/>
                  <a:pt x="168021" y="128976"/>
                </a:cubicBezTo>
                <a:lnTo>
                  <a:pt x="168707" y="128976"/>
                </a:lnTo>
                <a:cubicBezTo>
                  <a:pt x="172060" y="121052"/>
                  <a:pt x="174879" y="113355"/>
                  <a:pt x="177165" y="105888"/>
                </a:cubicBezTo>
                <a:close/>
                <a:moveTo>
                  <a:pt x="42977" y="94458"/>
                </a:moveTo>
                <a:lnTo>
                  <a:pt x="42520" y="95829"/>
                </a:lnTo>
                <a:lnTo>
                  <a:pt x="42977" y="95601"/>
                </a:lnTo>
                <a:close/>
                <a:moveTo>
                  <a:pt x="82296" y="80970"/>
                </a:moveTo>
                <a:cubicBezTo>
                  <a:pt x="82449" y="84476"/>
                  <a:pt x="81763" y="89505"/>
                  <a:pt x="80239" y="96058"/>
                </a:cubicBezTo>
                <a:cubicBezTo>
                  <a:pt x="79782" y="97887"/>
                  <a:pt x="79248" y="99868"/>
                  <a:pt x="78639" y="102002"/>
                </a:cubicBezTo>
                <a:cubicBezTo>
                  <a:pt x="89459" y="102154"/>
                  <a:pt x="103328" y="101925"/>
                  <a:pt x="120244" y="101316"/>
                </a:cubicBezTo>
                <a:lnTo>
                  <a:pt x="123216" y="101087"/>
                </a:lnTo>
                <a:cubicBezTo>
                  <a:pt x="125197" y="93772"/>
                  <a:pt x="126721" y="87295"/>
                  <a:pt x="127788" y="81656"/>
                </a:cubicBezTo>
                <a:cubicBezTo>
                  <a:pt x="112243" y="81809"/>
                  <a:pt x="97079" y="81580"/>
                  <a:pt x="82296" y="80970"/>
                </a:cubicBezTo>
                <a:close/>
                <a:moveTo>
                  <a:pt x="45720" y="80056"/>
                </a:moveTo>
                <a:lnTo>
                  <a:pt x="45492" y="80742"/>
                </a:lnTo>
                <a:cubicBezTo>
                  <a:pt x="45644" y="80589"/>
                  <a:pt x="45873" y="80437"/>
                  <a:pt x="46178" y="80285"/>
                </a:cubicBezTo>
                <a:close/>
                <a:moveTo>
                  <a:pt x="183338" y="78913"/>
                </a:moveTo>
                <a:cubicBezTo>
                  <a:pt x="182728" y="79523"/>
                  <a:pt x="182042" y="79827"/>
                  <a:pt x="181280" y="79827"/>
                </a:cubicBezTo>
                <a:cubicBezTo>
                  <a:pt x="165278" y="80894"/>
                  <a:pt x="149581" y="81504"/>
                  <a:pt x="134189" y="81656"/>
                </a:cubicBezTo>
                <a:cubicBezTo>
                  <a:pt x="133274" y="87143"/>
                  <a:pt x="131826" y="93543"/>
                  <a:pt x="129845" y="100859"/>
                </a:cubicBezTo>
                <a:cubicBezTo>
                  <a:pt x="151181" y="99944"/>
                  <a:pt x="166878" y="99487"/>
                  <a:pt x="176937" y="99487"/>
                </a:cubicBezTo>
                <a:cubicBezTo>
                  <a:pt x="177699" y="99487"/>
                  <a:pt x="178308" y="99716"/>
                  <a:pt x="178766" y="100173"/>
                </a:cubicBezTo>
                <a:cubicBezTo>
                  <a:pt x="180747" y="93010"/>
                  <a:pt x="182271" y="85923"/>
                  <a:pt x="183338" y="78913"/>
                </a:cubicBezTo>
                <a:close/>
                <a:moveTo>
                  <a:pt x="156363" y="46680"/>
                </a:moveTo>
                <a:lnTo>
                  <a:pt x="156363" y="48966"/>
                </a:lnTo>
                <a:cubicBezTo>
                  <a:pt x="156210" y="51100"/>
                  <a:pt x="155982" y="52548"/>
                  <a:pt x="155677" y="53310"/>
                </a:cubicBezTo>
                <a:cubicBezTo>
                  <a:pt x="154458" y="55596"/>
                  <a:pt x="152324" y="57196"/>
                  <a:pt x="149276" y="58110"/>
                </a:cubicBezTo>
                <a:cubicBezTo>
                  <a:pt x="147905" y="58568"/>
                  <a:pt x="145923" y="58872"/>
                  <a:pt x="143333" y="59025"/>
                </a:cubicBezTo>
                <a:cubicBezTo>
                  <a:pt x="139370" y="59330"/>
                  <a:pt x="136246" y="58339"/>
                  <a:pt x="133960" y="56053"/>
                </a:cubicBezTo>
                <a:cubicBezTo>
                  <a:pt x="132436" y="54377"/>
                  <a:pt x="131369" y="52167"/>
                  <a:pt x="130760" y="49424"/>
                </a:cubicBezTo>
                <a:cubicBezTo>
                  <a:pt x="128321" y="53234"/>
                  <a:pt x="127635" y="56129"/>
                  <a:pt x="128702" y="58110"/>
                </a:cubicBezTo>
                <a:cubicBezTo>
                  <a:pt x="130074" y="61006"/>
                  <a:pt x="133731" y="62454"/>
                  <a:pt x="139675" y="62454"/>
                </a:cubicBezTo>
                <a:cubicBezTo>
                  <a:pt x="146076" y="62454"/>
                  <a:pt x="151181" y="60930"/>
                  <a:pt x="154991" y="57882"/>
                </a:cubicBezTo>
                <a:cubicBezTo>
                  <a:pt x="156668" y="56510"/>
                  <a:pt x="157734" y="54986"/>
                  <a:pt x="158192" y="53310"/>
                </a:cubicBezTo>
                <a:cubicBezTo>
                  <a:pt x="158496" y="51633"/>
                  <a:pt x="158039" y="49652"/>
                  <a:pt x="156820" y="47366"/>
                </a:cubicBezTo>
                <a:cubicBezTo>
                  <a:pt x="156668" y="47061"/>
                  <a:pt x="156515" y="46833"/>
                  <a:pt x="156363" y="46680"/>
                </a:cubicBezTo>
                <a:close/>
                <a:moveTo>
                  <a:pt x="92812" y="45537"/>
                </a:moveTo>
                <a:lnTo>
                  <a:pt x="92355" y="47366"/>
                </a:lnTo>
                <a:cubicBezTo>
                  <a:pt x="91898" y="49805"/>
                  <a:pt x="91212" y="51633"/>
                  <a:pt x="90297" y="52853"/>
                </a:cubicBezTo>
                <a:cubicBezTo>
                  <a:pt x="88773" y="54681"/>
                  <a:pt x="86564" y="55824"/>
                  <a:pt x="83668" y="56282"/>
                </a:cubicBezTo>
                <a:cubicBezTo>
                  <a:pt x="82144" y="56434"/>
                  <a:pt x="80163" y="56510"/>
                  <a:pt x="77724" y="56510"/>
                </a:cubicBezTo>
                <a:cubicBezTo>
                  <a:pt x="73000" y="56358"/>
                  <a:pt x="69876" y="53615"/>
                  <a:pt x="68352" y="48281"/>
                </a:cubicBezTo>
                <a:lnTo>
                  <a:pt x="67895" y="50109"/>
                </a:lnTo>
                <a:cubicBezTo>
                  <a:pt x="67437" y="52091"/>
                  <a:pt x="67895" y="53691"/>
                  <a:pt x="69266" y="54910"/>
                </a:cubicBezTo>
                <a:cubicBezTo>
                  <a:pt x="72314" y="57806"/>
                  <a:pt x="75705" y="59634"/>
                  <a:pt x="79439" y="60396"/>
                </a:cubicBezTo>
                <a:cubicBezTo>
                  <a:pt x="83173" y="61158"/>
                  <a:pt x="86526" y="61044"/>
                  <a:pt x="89497" y="60054"/>
                </a:cubicBezTo>
                <a:cubicBezTo>
                  <a:pt x="92469" y="59063"/>
                  <a:pt x="95022" y="57577"/>
                  <a:pt x="97155" y="55596"/>
                </a:cubicBezTo>
                <a:cubicBezTo>
                  <a:pt x="100051" y="52853"/>
                  <a:pt x="101194" y="50567"/>
                  <a:pt x="100584" y="48738"/>
                </a:cubicBezTo>
                <a:cubicBezTo>
                  <a:pt x="99975" y="46909"/>
                  <a:pt x="97384" y="45842"/>
                  <a:pt x="92812" y="45537"/>
                </a:cubicBezTo>
                <a:close/>
                <a:moveTo>
                  <a:pt x="206312" y="36851"/>
                </a:moveTo>
                <a:cubicBezTo>
                  <a:pt x="207150" y="36698"/>
                  <a:pt x="207912" y="36927"/>
                  <a:pt x="208598" y="37536"/>
                </a:cubicBezTo>
                <a:cubicBezTo>
                  <a:pt x="209284" y="38146"/>
                  <a:pt x="209703" y="38908"/>
                  <a:pt x="209855" y="39822"/>
                </a:cubicBezTo>
                <a:cubicBezTo>
                  <a:pt x="210160" y="43328"/>
                  <a:pt x="210312" y="47061"/>
                  <a:pt x="210312" y="51024"/>
                </a:cubicBezTo>
                <a:cubicBezTo>
                  <a:pt x="210312" y="54986"/>
                  <a:pt x="210236" y="59368"/>
                  <a:pt x="210084" y="64168"/>
                </a:cubicBezTo>
                <a:cubicBezTo>
                  <a:pt x="209931" y="68969"/>
                  <a:pt x="209855" y="72588"/>
                  <a:pt x="209855" y="75027"/>
                </a:cubicBezTo>
                <a:cubicBezTo>
                  <a:pt x="209855" y="105659"/>
                  <a:pt x="209017" y="133625"/>
                  <a:pt x="207341" y="158923"/>
                </a:cubicBezTo>
                <a:cubicBezTo>
                  <a:pt x="207188" y="161819"/>
                  <a:pt x="207188" y="167457"/>
                  <a:pt x="207341" y="175839"/>
                </a:cubicBezTo>
                <a:cubicBezTo>
                  <a:pt x="207493" y="182393"/>
                  <a:pt x="207341" y="187346"/>
                  <a:pt x="206883" y="190698"/>
                </a:cubicBezTo>
                <a:cubicBezTo>
                  <a:pt x="208103" y="191308"/>
                  <a:pt x="208712" y="192299"/>
                  <a:pt x="208712" y="193670"/>
                </a:cubicBezTo>
                <a:lnTo>
                  <a:pt x="208712" y="203957"/>
                </a:lnTo>
                <a:cubicBezTo>
                  <a:pt x="208712" y="204872"/>
                  <a:pt x="208407" y="205634"/>
                  <a:pt x="207798" y="206243"/>
                </a:cubicBezTo>
                <a:cubicBezTo>
                  <a:pt x="207188" y="206853"/>
                  <a:pt x="206502" y="207158"/>
                  <a:pt x="205740" y="207158"/>
                </a:cubicBezTo>
                <a:cubicBezTo>
                  <a:pt x="205131" y="208224"/>
                  <a:pt x="204293" y="208834"/>
                  <a:pt x="203226" y="208986"/>
                </a:cubicBezTo>
                <a:cubicBezTo>
                  <a:pt x="184633" y="211577"/>
                  <a:pt x="160325" y="213025"/>
                  <a:pt x="130302" y="213330"/>
                </a:cubicBezTo>
                <a:cubicBezTo>
                  <a:pt x="90374" y="213787"/>
                  <a:pt x="66142" y="214244"/>
                  <a:pt x="57608" y="214701"/>
                </a:cubicBezTo>
                <a:cubicBezTo>
                  <a:pt x="56693" y="214701"/>
                  <a:pt x="55893" y="214435"/>
                  <a:pt x="55207" y="213901"/>
                </a:cubicBezTo>
                <a:cubicBezTo>
                  <a:pt x="54522" y="213368"/>
                  <a:pt x="54179" y="212644"/>
                  <a:pt x="54179" y="211730"/>
                </a:cubicBezTo>
                <a:cubicBezTo>
                  <a:pt x="54179" y="210815"/>
                  <a:pt x="54445" y="210015"/>
                  <a:pt x="54979" y="209329"/>
                </a:cubicBezTo>
                <a:cubicBezTo>
                  <a:pt x="55512" y="208644"/>
                  <a:pt x="56236" y="208301"/>
                  <a:pt x="57150" y="208301"/>
                </a:cubicBezTo>
                <a:cubicBezTo>
                  <a:pt x="65532" y="207843"/>
                  <a:pt x="89840" y="207386"/>
                  <a:pt x="130074" y="206929"/>
                </a:cubicBezTo>
                <a:cubicBezTo>
                  <a:pt x="159030" y="206624"/>
                  <a:pt x="182423" y="205253"/>
                  <a:pt x="200254" y="202814"/>
                </a:cubicBezTo>
                <a:cubicBezTo>
                  <a:pt x="200102" y="202357"/>
                  <a:pt x="200025" y="201824"/>
                  <a:pt x="200025" y="201214"/>
                </a:cubicBezTo>
                <a:lnTo>
                  <a:pt x="200483" y="198699"/>
                </a:lnTo>
                <a:cubicBezTo>
                  <a:pt x="200635" y="198395"/>
                  <a:pt x="200711" y="198166"/>
                  <a:pt x="200711" y="198014"/>
                </a:cubicBezTo>
                <a:lnTo>
                  <a:pt x="200711" y="197556"/>
                </a:lnTo>
                <a:lnTo>
                  <a:pt x="200711" y="196871"/>
                </a:lnTo>
                <a:lnTo>
                  <a:pt x="200711" y="194813"/>
                </a:lnTo>
                <a:lnTo>
                  <a:pt x="200711" y="194585"/>
                </a:lnTo>
                <a:cubicBezTo>
                  <a:pt x="200254" y="193975"/>
                  <a:pt x="200102" y="193289"/>
                  <a:pt x="200254" y="192527"/>
                </a:cubicBezTo>
                <a:cubicBezTo>
                  <a:pt x="200864" y="188717"/>
                  <a:pt x="201092" y="183155"/>
                  <a:pt x="200940" y="175839"/>
                </a:cubicBezTo>
                <a:cubicBezTo>
                  <a:pt x="200787" y="167305"/>
                  <a:pt x="200787" y="161514"/>
                  <a:pt x="200940" y="158466"/>
                </a:cubicBezTo>
                <a:cubicBezTo>
                  <a:pt x="202616" y="133472"/>
                  <a:pt x="203454" y="105659"/>
                  <a:pt x="203454" y="75027"/>
                </a:cubicBezTo>
                <a:cubicBezTo>
                  <a:pt x="203454" y="72284"/>
                  <a:pt x="203531" y="68359"/>
                  <a:pt x="203683" y="63254"/>
                </a:cubicBezTo>
                <a:cubicBezTo>
                  <a:pt x="203835" y="58149"/>
                  <a:pt x="203912" y="54339"/>
                  <a:pt x="203912" y="51824"/>
                </a:cubicBezTo>
                <a:cubicBezTo>
                  <a:pt x="203912" y="49309"/>
                  <a:pt x="203759" y="45461"/>
                  <a:pt x="203454" y="40280"/>
                </a:cubicBezTo>
                <a:cubicBezTo>
                  <a:pt x="203302" y="39518"/>
                  <a:pt x="203531" y="38794"/>
                  <a:pt x="204140" y="38108"/>
                </a:cubicBezTo>
                <a:cubicBezTo>
                  <a:pt x="204750" y="37422"/>
                  <a:pt x="205474" y="37003"/>
                  <a:pt x="206312" y="36851"/>
                </a:cubicBezTo>
                <a:close/>
                <a:moveTo>
                  <a:pt x="192482" y="32507"/>
                </a:moveTo>
                <a:lnTo>
                  <a:pt x="192024" y="48281"/>
                </a:lnTo>
                <a:cubicBezTo>
                  <a:pt x="191720" y="58796"/>
                  <a:pt x="191262" y="66721"/>
                  <a:pt x="190653" y="72055"/>
                </a:cubicBezTo>
                <a:cubicBezTo>
                  <a:pt x="188976" y="88209"/>
                  <a:pt x="185243" y="103945"/>
                  <a:pt x="179451" y="119261"/>
                </a:cubicBezTo>
                <a:cubicBezTo>
                  <a:pt x="173660" y="134577"/>
                  <a:pt x="166040" y="150770"/>
                  <a:pt x="156591" y="167838"/>
                </a:cubicBezTo>
                <a:cubicBezTo>
                  <a:pt x="155982" y="168905"/>
                  <a:pt x="155067" y="169439"/>
                  <a:pt x="153848" y="169439"/>
                </a:cubicBezTo>
                <a:cubicBezTo>
                  <a:pt x="153086" y="170048"/>
                  <a:pt x="152172" y="170277"/>
                  <a:pt x="151105" y="170124"/>
                </a:cubicBezTo>
                <a:lnTo>
                  <a:pt x="147676" y="169439"/>
                </a:lnTo>
                <a:lnTo>
                  <a:pt x="146762" y="168981"/>
                </a:lnTo>
                <a:cubicBezTo>
                  <a:pt x="146304" y="169439"/>
                  <a:pt x="145695" y="169667"/>
                  <a:pt x="144933" y="169667"/>
                </a:cubicBezTo>
                <a:cubicBezTo>
                  <a:pt x="138684" y="169667"/>
                  <a:pt x="132169" y="169515"/>
                  <a:pt x="125388" y="169210"/>
                </a:cubicBezTo>
                <a:cubicBezTo>
                  <a:pt x="118606" y="168905"/>
                  <a:pt x="110833" y="168486"/>
                  <a:pt x="102070" y="167953"/>
                </a:cubicBezTo>
                <a:cubicBezTo>
                  <a:pt x="93307" y="167419"/>
                  <a:pt x="86792" y="167076"/>
                  <a:pt x="82525" y="166924"/>
                </a:cubicBezTo>
                <a:cubicBezTo>
                  <a:pt x="80544" y="166619"/>
                  <a:pt x="73686" y="166543"/>
                  <a:pt x="61951" y="166695"/>
                </a:cubicBezTo>
                <a:cubicBezTo>
                  <a:pt x="50216" y="166848"/>
                  <a:pt x="43053" y="166924"/>
                  <a:pt x="40463" y="166924"/>
                </a:cubicBezTo>
                <a:cubicBezTo>
                  <a:pt x="40463" y="167686"/>
                  <a:pt x="40539" y="168677"/>
                  <a:pt x="40691" y="169896"/>
                </a:cubicBezTo>
                <a:cubicBezTo>
                  <a:pt x="40691" y="170353"/>
                  <a:pt x="40844" y="173172"/>
                  <a:pt x="41148" y="178354"/>
                </a:cubicBezTo>
                <a:cubicBezTo>
                  <a:pt x="41301" y="181859"/>
                  <a:pt x="41453" y="184450"/>
                  <a:pt x="41606" y="186126"/>
                </a:cubicBezTo>
                <a:cubicBezTo>
                  <a:pt x="41606" y="186736"/>
                  <a:pt x="41682" y="187269"/>
                  <a:pt x="41834" y="187727"/>
                </a:cubicBezTo>
                <a:cubicBezTo>
                  <a:pt x="42596" y="187879"/>
                  <a:pt x="43511" y="187955"/>
                  <a:pt x="44577" y="187955"/>
                </a:cubicBezTo>
                <a:cubicBezTo>
                  <a:pt x="47168" y="188108"/>
                  <a:pt x="50673" y="188108"/>
                  <a:pt x="55093" y="187955"/>
                </a:cubicBezTo>
                <a:lnTo>
                  <a:pt x="66523" y="187269"/>
                </a:lnTo>
                <a:cubicBezTo>
                  <a:pt x="70943" y="187117"/>
                  <a:pt x="73381" y="187041"/>
                  <a:pt x="73838" y="187041"/>
                </a:cubicBezTo>
                <a:cubicBezTo>
                  <a:pt x="77648" y="186888"/>
                  <a:pt x="83516" y="186774"/>
                  <a:pt x="91440" y="186698"/>
                </a:cubicBezTo>
                <a:cubicBezTo>
                  <a:pt x="99365" y="186622"/>
                  <a:pt x="106414" y="186469"/>
                  <a:pt x="112586" y="186241"/>
                </a:cubicBezTo>
                <a:cubicBezTo>
                  <a:pt x="118758" y="186012"/>
                  <a:pt x="124664" y="185745"/>
                  <a:pt x="130302" y="185441"/>
                </a:cubicBezTo>
                <a:cubicBezTo>
                  <a:pt x="135027" y="185136"/>
                  <a:pt x="143637" y="185136"/>
                  <a:pt x="156134" y="185441"/>
                </a:cubicBezTo>
                <a:cubicBezTo>
                  <a:pt x="167107" y="185745"/>
                  <a:pt x="175489" y="185517"/>
                  <a:pt x="181280" y="184755"/>
                </a:cubicBezTo>
                <a:lnTo>
                  <a:pt x="182423" y="184755"/>
                </a:lnTo>
                <a:cubicBezTo>
                  <a:pt x="183185" y="183688"/>
                  <a:pt x="184176" y="183231"/>
                  <a:pt x="185395" y="183383"/>
                </a:cubicBezTo>
                <a:cubicBezTo>
                  <a:pt x="187071" y="183536"/>
                  <a:pt x="188900" y="183612"/>
                  <a:pt x="190881" y="183612"/>
                </a:cubicBezTo>
                <a:cubicBezTo>
                  <a:pt x="190881" y="152827"/>
                  <a:pt x="191186" y="118308"/>
                  <a:pt x="191796" y="80056"/>
                </a:cubicBezTo>
                <a:cubicBezTo>
                  <a:pt x="191796" y="77008"/>
                  <a:pt x="192024" y="72207"/>
                  <a:pt x="192482" y="65654"/>
                </a:cubicBezTo>
                <a:cubicBezTo>
                  <a:pt x="192939" y="59101"/>
                  <a:pt x="193244" y="54377"/>
                  <a:pt x="193396" y="51481"/>
                </a:cubicBezTo>
                <a:cubicBezTo>
                  <a:pt x="193548" y="43861"/>
                  <a:pt x="193244" y="37536"/>
                  <a:pt x="192482" y="32507"/>
                </a:cubicBezTo>
                <a:close/>
                <a:moveTo>
                  <a:pt x="78867" y="11476"/>
                </a:moveTo>
                <a:cubicBezTo>
                  <a:pt x="77648" y="11628"/>
                  <a:pt x="76200" y="12390"/>
                  <a:pt x="74524" y="13762"/>
                </a:cubicBezTo>
                <a:cubicBezTo>
                  <a:pt x="74372" y="14067"/>
                  <a:pt x="74143" y="14295"/>
                  <a:pt x="73838" y="14448"/>
                </a:cubicBezTo>
                <a:lnTo>
                  <a:pt x="73838" y="32507"/>
                </a:lnTo>
                <a:cubicBezTo>
                  <a:pt x="73838" y="39213"/>
                  <a:pt x="73991" y="43328"/>
                  <a:pt x="74295" y="44852"/>
                </a:cubicBezTo>
                <a:cubicBezTo>
                  <a:pt x="74905" y="48357"/>
                  <a:pt x="76048" y="50109"/>
                  <a:pt x="77724" y="50109"/>
                </a:cubicBezTo>
                <a:cubicBezTo>
                  <a:pt x="79858" y="50109"/>
                  <a:pt x="81458" y="50033"/>
                  <a:pt x="82525" y="49881"/>
                </a:cubicBezTo>
                <a:cubicBezTo>
                  <a:pt x="83897" y="49728"/>
                  <a:pt x="84811" y="49347"/>
                  <a:pt x="85268" y="48738"/>
                </a:cubicBezTo>
                <a:cubicBezTo>
                  <a:pt x="85573" y="48433"/>
                  <a:pt x="85878" y="47519"/>
                  <a:pt x="86183" y="45995"/>
                </a:cubicBezTo>
                <a:cubicBezTo>
                  <a:pt x="86487" y="44318"/>
                  <a:pt x="86716" y="42185"/>
                  <a:pt x="86868" y="39594"/>
                </a:cubicBezTo>
                <a:cubicBezTo>
                  <a:pt x="87021" y="33955"/>
                  <a:pt x="86640" y="28545"/>
                  <a:pt x="85725" y="23363"/>
                </a:cubicBezTo>
                <a:cubicBezTo>
                  <a:pt x="84506" y="17724"/>
                  <a:pt x="82982" y="13991"/>
                  <a:pt x="81153" y="12162"/>
                </a:cubicBezTo>
                <a:cubicBezTo>
                  <a:pt x="80391" y="11552"/>
                  <a:pt x="79629" y="11324"/>
                  <a:pt x="78867" y="11476"/>
                </a:cubicBezTo>
                <a:close/>
                <a:moveTo>
                  <a:pt x="142875" y="6447"/>
                </a:moveTo>
                <a:cubicBezTo>
                  <a:pt x="140285" y="6752"/>
                  <a:pt x="138913" y="6904"/>
                  <a:pt x="138761" y="6904"/>
                </a:cubicBezTo>
                <a:lnTo>
                  <a:pt x="138303" y="6904"/>
                </a:lnTo>
                <a:cubicBezTo>
                  <a:pt x="138456" y="7361"/>
                  <a:pt x="138532" y="7818"/>
                  <a:pt x="138532" y="8276"/>
                </a:cubicBezTo>
                <a:cubicBezTo>
                  <a:pt x="138532" y="11476"/>
                  <a:pt x="138342" y="16162"/>
                  <a:pt x="137961" y="22335"/>
                </a:cubicBezTo>
                <a:cubicBezTo>
                  <a:pt x="137580" y="28507"/>
                  <a:pt x="137389" y="31974"/>
                  <a:pt x="137389" y="32736"/>
                </a:cubicBezTo>
                <a:lnTo>
                  <a:pt x="137389" y="33422"/>
                </a:lnTo>
                <a:cubicBezTo>
                  <a:pt x="137237" y="34336"/>
                  <a:pt x="137122" y="35555"/>
                  <a:pt x="137046" y="37079"/>
                </a:cubicBezTo>
                <a:cubicBezTo>
                  <a:pt x="136970" y="38603"/>
                  <a:pt x="136932" y="39518"/>
                  <a:pt x="136932" y="39822"/>
                </a:cubicBezTo>
                <a:cubicBezTo>
                  <a:pt x="137084" y="40432"/>
                  <a:pt x="137008" y="41042"/>
                  <a:pt x="136703" y="41651"/>
                </a:cubicBezTo>
                <a:cubicBezTo>
                  <a:pt x="136551" y="43937"/>
                  <a:pt x="136627" y="45842"/>
                  <a:pt x="136932" y="47366"/>
                </a:cubicBezTo>
                <a:cubicBezTo>
                  <a:pt x="137237" y="49347"/>
                  <a:pt x="137770" y="50719"/>
                  <a:pt x="138532" y="51481"/>
                </a:cubicBezTo>
                <a:cubicBezTo>
                  <a:pt x="139446" y="52395"/>
                  <a:pt x="140894" y="52776"/>
                  <a:pt x="142875" y="52624"/>
                </a:cubicBezTo>
                <a:cubicBezTo>
                  <a:pt x="145009" y="52472"/>
                  <a:pt x="146533" y="52243"/>
                  <a:pt x="147447" y="51938"/>
                </a:cubicBezTo>
                <a:cubicBezTo>
                  <a:pt x="148667" y="51633"/>
                  <a:pt x="149429" y="51176"/>
                  <a:pt x="149733" y="50567"/>
                </a:cubicBezTo>
                <a:lnTo>
                  <a:pt x="149962" y="48738"/>
                </a:lnTo>
                <a:lnTo>
                  <a:pt x="149962" y="43709"/>
                </a:lnTo>
                <a:lnTo>
                  <a:pt x="149733" y="43709"/>
                </a:lnTo>
                <a:cubicBezTo>
                  <a:pt x="148819" y="43556"/>
                  <a:pt x="148095" y="43099"/>
                  <a:pt x="147562" y="42337"/>
                </a:cubicBezTo>
                <a:cubicBezTo>
                  <a:pt x="147028" y="41575"/>
                  <a:pt x="146838" y="40813"/>
                  <a:pt x="146990" y="40051"/>
                </a:cubicBezTo>
                <a:cubicBezTo>
                  <a:pt x="147295" y="38527"/>
                  <a:pt x="148133" y="37613"/>
                  <a:pt x="149505" y="37308"/>
                </a:cubicBezTo>
                <a:cubicBezTo>
                  <a:pt x="149352" y="34260"/>
                  <a:pt x="149048" y="31059"/>
                  <a:pt x="148590" y="27707"/>
                </a:cubicBezTo>
                <a:cubicBezTo>
                  <a:pt x="147828" y="21611"/>
                  <a:pt x="147066" y="16505"/>
                  <a:pt x="146304" y="12390"/>
                </a:cubicBezTo>
                <a:cubicBezTo>
                  <a:pt x="145695" y="10257"/>
                  <a:pt x="145161" y="8580"/>
                  <a:pt x="144704" y="7361"/>
                </a:cubicBezTo>
                <a:lnTo>
                  <a:pt x="144247" y="6447"/>
                </a:lnTo>
                <a:close/>
                <a:moveTo>
                  <a:pt x="142190" y="46"/>
                </a:moveTo>
                <a:cubicBezTo>
                  <a:pt x="144323" y="-106"/>
                  <a:pt x="146076" y="122"/>
                  <a:pt x="147447" y="732"/>
                </a:cubicBezTo>
                <a:cubicBezTo>
                  <a:pt x="148819" y="1494"/>
                  <a:pt x="149886" y="2942"/>
                  <a:pt x="150648" y="5075"/>
                </a:cubicBezTo>
                <a:cubicBezTo>
                  <a:pt x="151257" y="6599"/>
                  <a:pt x="151867" y="8580"/>
                  <a:pt x="152477" y="11019"/>
                </a:cubicBezTo>
                <a:cubicBezTo>
                  <a:pt x="153391" y="15286"/>
                  <a:pt x="154229" y="20620"/>
                  <a:pt x="154991" y="27021"/>
                </a:cubicBezTo>
                <a:lnTo>
                  <a:pt x="155220" y="27021"/>
                </a:lnTo>
                <a:cubicBezTo>
                  <a:pt x="156439" y="27021"/>
                  <a:pt x="158687" y="27097"/>
                  <a:pt x="161964" y="27249"/>
                </a:cubicBezTo>
                <a:cubicBezTo>
                  <a:pt x="165240" y="27402"/>
                  <a:pt x="167831" y="27402"/>
                  <a:pt x="169736" y="27249"/>
                </a:cubicBezTo>
                <a:cubicBezTo>
                  <a:pt x="171641" y="27097"/>
                  <a:pt x="173508" y="26792"/>
                  <a:pt x="175337" y="26335"/>
                </a:cubicBezTo>
                <a:cubicBezTo>
                  <a:pt x="175641" y="26183"/>
                  <a:pt x="175870" y="26106"/>
                  <a:pt x="176022" y="26106"/>
                </a:cubicBezTo>
                <a:cubicBezTo>
                  <a:pt x="176784" y="25497"/>
                  <a:pt x="177623" y="25268"/>
                  <a:pt x="178537" y="25421"/>
                </a:cubicBezTo>
                <a:cubicBezTo>
                  <a:pt x="180823" y="25725"/>
                  <a:pt x="183566" y="25649"/>
                  <a:pt x="186767" y="25192"/>
                </a:cubicBezTo>
                <a:lnTo>
                  <a:pt x="186767" y="24278"/>
                </a:lnTo>
                <a:cubicBezTo>
                  <a:pt x="186919" y="23363"/>
                  <a:pt x="187338" y="22601"/>
                  <a:pt x="188024" y="21992"/>
                </a:cubicBezTo>
                <a:cubicBezTo>
                  <a:pt x="188710" y="21382"/>
                  <a:pt x="189434" y="21153"/>
                  <a:pt x="190196" y="21306"/>
                </a:cubicBezTo>
                <a:cubicBezTo>
                  <a:pt x="190653" y="21306"/>
                  <a:pt x="191034" y="21382"/>
                  <a:pt x="191339" y="21534"/>
                </a:cubicBezTo>
                <a:cubicBezTo>
                  <a:pt x="191796" y="21077"/>
                  <a:pt x="192329" y="20772"/>
                  <a:pt x="192939" y="20620"/>
                </a:cubicBezTo>
                <a:cubicBezTo>
                  <a:pt x="194920" y="19858"/>
                  <a:pt x="196215" y="20544"/>
                  <a:pt x="196825" y="22677"/>
                </a:cubicBezTo>
                <a:cubicBezTo>
                  <a:pt x="199111" y="29840"/>
                  <a:pt x="200102" y="39518"/>
                  <a:pt x="199797" y="51710"/>
                </a:cubicBezTo>
                <a:cubicBezTo>
                  <a:pt x="199644" y="54605"/>
                  <a:pt x="199340" y="59292"/>
                  <a:pt x="198882" y="65769"/>
                </a:cubicBezTo>
                <a:cubicBezTo>
                  <a:pt x="198425" y="72246"/>
                  <a:pt x="198197" y="77008"/>
                  <a:pt x="198197" y="80056"/>
                </a:cubicBezTo>
                <a:cubicBezTo>
                  <a:pt x="197587" y="118461"/>
                  <a:pt x="197282" y="153132"/>
                  <a:pt x="197282" y="184069"/>
                </a:cubicBezTo>
                <a:cubicBezTo>
                  <a:pt x="198349" y="184679"/>
                  <a:pt x="198882" y="185593"/>
                  <a:pt x="198882" y="186812"/>
                </a:cubicBezTo>
                <a:cubicBezTo>
                  <a:pt x="198882" y="188031"/>
                  <a:pt x="198349" y="188946"/>
                  <a:pt x="197282" y="189555"/>
                </a:cubicBezTo>
                <a:lnTo>
                  <a:pt x="197282" y="191841"/>
                </a:lnTo>
                <a:cubicBezTo>
                  <a:pt x="197282" y="193975"/>
                  <a:pt x="196215" y="195042"/>
                  <a:pt x="194082" y="195042"/>
                </a:cubicBezTo>
                <a:cubicBezTo>
                  <a:pt x="191948" y="195042"/>
                  <a:pt x="190881" y="193975"/>
                  <a:pt x="190881" y="191841"/>
                </a:cubicBezTo>
                <a:lnTo>
                  <a:pt x="190881" y="190013"/>
                </a:lnTo>
                <a:cubicBezTo>
                  <a:pt x="188595" y="190013"/>
                  <a:pt x="186614" y="189936"/>
                  <a:pt x="184938" y="189784"/>
                </a:cubicBezTo>
                <a:lnTo>
                  <a:pt x="184481" y="189784"/>
                </a:lnTo>
                <a:cubicBezTo>
                  <a:pt x="183871" y="190546"/>
                  <a:pt x="183109" y="191003"/>
                  <a:pt x="182195" y="191156"/>
                </a:cubicBezTo>
                <a:cubicBezTo>
                  <a:pt x="176099" y="191918"/>
                  <a:pt x="167412" y="192146"/>
                  <a:pt x="156134" y="191841"/>
                </a:cubicBezTo>
                <a:cubicBezTo>
                  <a:pt x="143790" y="191537"/>
                  <a:pt x="135332" y="191537"/>
                  <a:pt x="130760" y="191841"/>
                </a:cubicBezTo>
                <a:cubicBezTo>
                  <a:pt x="125121" y="192146"/>
                  <a:pt x="119177" y="192413"/>
                  <a:pt x="112929" y="192642"/>
                </a:cubicBezTo>
                <a:cubicBezTo>
                  <a:pt x="106680" y="192870"/>
                  <a:pt x="99594" y="193023"/>
                  <a:pt x="91669" y="193099"/>
                </a:cubicBezTo>
                <a:cubicBezTo>
                  <a:pt x="83744" y="193175"/>
                  <a:pt x="77801" y="193289"/>
                  <a:pt x="73838" y="193442"/>
                </a:cubicBezTo>
                <a:cubicBezTo>
                  <a:pt x="73381" y="193442"/>
                  <a:pt x="70943" y="193518"/>
                  <a:pt x="66523" y="193670"/>
                </a:cubicBezTo>
                <a:lnTo>
                  <a:pt x="55322" y="194356"/>
                </a:lnTo>
                <a:cubicBezTo>
                  <a:pt x="50750" y="194508"/>
                  <a:pt x="47092" y="194508"/>
                  <a:pt x="44349" y="194356"/>
                </a:cubicBezTo>
                <a:cubicBezTo>
                  <a:pt x="42672" y="194356"/>
                  <a:pt x="41301" y="194204"/>
                  <a:pt x="40234" y="193899"/>
                </a:cubicBezTo>
                <a:cubicBezTo>
                  <a:pt x="39624" y="193899"/>
                  <a:pt x="39091" y="193823"/>
                  <a:pt x="38634" y="193670"/>
                </a:cubicBezTo>
                <a:cubicBezTo>
                  <a:pt x="37719" y="193365"/>
                  <a:pt x="37034" y="192984"/>
                  <a:pt x="36576" y="192527"/>
                </a:cubicBezTo>
                <a:lnTo>
                  <a:pt x="35662" y="190927"/>
                </a:lnTo>
                <a:lnTo>
                  <a:pt x="35662" y="190470"/>
                </a:lnTo>
                <a:cubicBezTo>
                  <a:pt x="35662" y="190165"/>
                  <a:pt x="35586" y="189860"/>
                  <a:pt x="35433" y="189555"/>
                </a:cubicBezTo>
                <a:cubicBezTo>
                  <a:pt x="35433" y="188793"/>
                  <a:pt x="35357" y="187879"/>
                  <a:pt x="35205" y="186812"/>
                </a:cubicBezTo>
                <a:cubicBezTo>
                  <a:pt x="35052" y="184983"/>
                  <a:pt x="34900" y="182240"/>
                  <a:pt x="34748" y="178583"/>
                </a:cubicBezTo>
                <a:cubicBezTo>
                  <a:pt x="34443" y="173553"/>
                  <a:pt x="34290" y="170734"/>
                  <a:pt x="34290" y="170124"/>
                </a:cubicBezTo>
                <a:cubicBezTo>
                  <a:pt x="34138" y="168600"/>
                  <a:pt x="34062" y="167457"/>
                  <a:pt x="34062" y="166695"/>
                </a:cubicBezTo>
                <a:cubicBezTo>
                  <a:pt x="21717" y="166391"/>
                  <a:pt x="11202" y="165248"/>
                  <a:pt x="2515" y="163266"/>
                </a:cubicBezTo>
                <a:cubicBezTo>
                  <a:pt x="1601" y="162962"/>
                  <a:pt x="915" y="162428"/>
                  <a:pt x="458" y="161666"/>
                </a:cubicBezTo>
                <a:cubicBezTo>
                  <a:pt x="0" y="160904"/>
                  <a:pt x="-114" y="160104"/>
                  <a:pt x="115" y="159266"/>
                </a:cubicBezTo>
                <a:cubicBezTo>
                  <a:pt x="343" y="158428"/>
                  <a:pt x="839" y="157780"/>
                  <a:pt x="1601" y="157323"/>
                </a:cubicBezTo>
                <a:cubicBezTo>
                  <a:pt x="2363" y="156866"/>
                  <a:pt x="3125" y="156713"/>
                  <a:pt x="3887" y="156866"/>
                </a:cubicBezTo>
                <a:cubicBezTo>
                  <a:pt x="5411" y="157323"/>
                  <a:pt x="6858" y="157628"/>
                  <a:pt x="8230" y="157780"/>
                </a:cubicBezTo>
                <a:cubicBezTo>
                  <a:pt x="8078" y="157018"/>
                  <a:pt x="8230" y="156332"/>
                  <a:pt x="8687" y="155723"/>
                </a:cubicBezTo>
                <a:cubicBezTo>
                  <a:pt x="18593" y="139416"/>
                  <a:pt x="26289" y="124023"/>
                  <a:pt x="31776" y="109545"/>
                </a:cubicBezTo>
                <a:cubicBezTo>
                  <a:pt x="37110" y="95372"/>
                  <a:pt x="40082" y="80285"/>
                  <a:pt x="40691" y="64283"/>
                </a:cubicBezTo>
                <a:cubicBezTo>
                  <a:pt x="40844" y="61235"/>
                  <a:pt x="40691" y="56510"/>
                  <a:pt x="40234" y="50109"/>
                </a:cubicBezTo>
                <a:cubicBezTo>
                  <a:pt x="39777" y="43251"/>
                  <a:pt x="39548" y="38375"/>
                  <a:pt x="39548" y="35479"/>
                </a:cubicBezTo>
                <a:cubicBezTo>
                  <a:pt x="39548" y="33345"/>
                  <a:pt x="40615" y="32279"/>
                  <a:pt x="42749" y="32279"/>
                </a:cubicBezTo>
                <a:cubicBezTo>
                  <a:pt x="43358" y="32279"/>
                  <a:pt x="43892" y="32431"/>
                  <a:pt x="44349" y="32736"/>
                </a:cubicBezTo>
                <a:cubicBezTo>
                  <a:pt x="44958" y="32126"/>
                  <a:pt x="45720" y="31821"/>
                  <a:pt x="46635" y="31821"/>
                </a:cubicBezTo>
                <a:cubicBezTo>
                  <a:pt x="52883" y="31821"/>
                  <a:pt x="58293" y="31593"/>
                  <a:pt x="62865" y="31136"/>
                </a:cubicBezTo>
                <a:cubicBezTo>
                  <a:pt x="63627" y="30983"/>
                  <a:pt x="64351" y="31212"/>
                  <a:pt x="65037" y="31821"/>
                </a:cubicBezTo>
                <a:cubicBezTo>
                  <a:pt x="65723" y="32431"/>
                  <a:pt x="66142" y="33155"/>
                  <a:pt x="66294" y="33993"/>
                </a:cubicBezTo>
                <a:cubicBezTo>
                  <a:pt x="66447" y="34831"/>
                  <a:pt x="66218" y="35593"/>
                  <a:pt x="65609" y="36279"/>
                </a:cubicBezTo>
                <a:cubicBezTo>
                  <a:pt x="64999" y="36965"/>
                  <a:pt x="64237" y="37384"/>
                  <a:pt x="63323" y="37536"/>
                </a:cubicBezTo>
                <a:cubicBezTo>
                  <a:pt x="58751" y="37994"/>
                  <a:pt x="53188" y="38222"/>
                  <a:pt x="46635" y="38222"/>
                </a:cubicBezTo>
                <a:lnTo>
                  <a:pt x="45949" y="38222"/>
                </a:lnTo>
                <a:cubicBezTo>
                  <a:pt x="46101" y="40203"/>
                  <a:pt x="46330" y="44013"/>
                  <a:pt x="46635" y="49652"/>
                </a:cubicBezTo>
                <a:cubicBezTo>
                  <a:pt x="47092" y="55901"/>
                  <a:pt x="47244" y="60930"/>
                  <a:pt x="47092" y="64740"/>
                </a:cubicBezTo>
                <a:cubicBezTo>
                  <a:pt x="46940" y="67635"/>
                  <a:pt x="46711" y="70607"/>
                  <a:pt x="46406" y="73655"/>
                </a:cubicBezTo>
                <a:cubicBezTo>
                  <a:pt x="49607" y="74722"/>
                  <a:pt x="54179" y="75179"/>
                  <a:pt x="60122" y="75027"/>
                </a:cubicBezTo>
                <a:cubicBezTo>
                  <a:pt x="61037" y="75027"/>
                  <a:pt x="61951" y="74989"/>
                  <a:pt x="62865" y="74913"/>
                </a:cubicBezTo>
                <a:cubicBezTo>
                  <a:pt x="63780" y="74836"/>
                  <a:pt x="64809" y="74760"/>
                  <a:pt x="65952" y="74684"/>
                </a:cubicBezTo>
                <a:cubicBezTo>
                  <a:pt x="67095" y="74608"/>
                  <a:pt x="68047" y="74570"/>
                  <a:pt x="68809" y="74570"/>
                </a:cubicBezTo>
                <a:cubicBezTo>
                  <a:pt x="72314" y="74265"/>
                  <a:pt x="75134" y="74189"/>
                  <a:pt x="77267" y="74341"/>
                </a:cubicBezTo>
                <a:cubicBezTo>
                  <a:pt x="109881" y="76017"/>
                  <a:pt x="144399" y="75713"/>
                  <a:pt x="180823" y="73427"/>
                </a:cubicBezTo>
                <a:cubicBezTo>
                  <a:pt x="182195" y="73274"/>
                  <a:pt x="183185" y="73808"/>
                  <a:pt x="183795" y="75027"/>
                </a:cubicBezTo>
                <a:cubicBezTo>
                  <a:pt x="183947" y="73808"/>
                  <a:pt x="184100" y="72665"/>
                  <a:pt x="184252" y="71598"/>
                </a:cubicBezTo>
                <a:cubicBezTo>
                  <a:pt x="184862" y="66264"/>
                  <a:pt x="185319" y="58415"/>
                  <a:pt x="185624" y="48052"/>
                </a:cubicBezTo>
                <a:cubicBezTo>
                  <a:pt x="185776" y="40889"/>
                  <a:pt x="185928" y="35479"/>
                  <a:pt x="186081" y="31821"/>
                </a:cubicBezTo>
                <a:cubicBezTo>
                  <a:pt x="183338" y="32126"/>
                  <a:pt x="180671" y="32126"/>
                  <a:pt x="178080" y="31821"/>
                </a:cubicBezTo>
                <a:cubicBezTo>
                  <a:pt x="177775" y="32126"/>
                  <a:pt x="177470" y="32279"/>
                  <a:pt x="177165" y="32279"/>
                </a:cubicBezTo>
                <a:cubicBezTo>
                  <a:pt x="175489" y="32888"/>
                  <a:pt x="173622" y="33269"/>
                  <a:pt x="171565" y="33422"/>
                </a:cubicBezTo>
                <a:cubicBezTo>
                  <a:pt x="169507" y="33574"/>
                  <a:pt x="167717" y="33650"/>
                  <a:pt x="166193" y="33650"/>
                </a:cubicBezTo>
                <a:cubicBezTo>
                  <a:pt x="164669" y="33650"/>
                  <a:pt x="162764" y="33612"/>
                  <a:pt x="160478" y="33536"/>
                </a:cubicBezTo>
                <a:cubicBezTo>
                  <a:pt x="158192" y="33460"/>
                  <a:pt x="156591" y="33422"/>
                  <a:pt x="155677" y="33422"/>
                </a:cubicBezTo>
                <a:lnTo>
                  <a:pt x="156134" y="38679"/>
                </a:lnTo>
                <a:cubicBezTo>
                  <a:pt x="158877" y="39899"/>
                  <a:pt x="160935" y="41727"/>
                  <a:pt x="162306" y="44166"/>
                </a:cubicBezTo>
                <a:cubicBezTo>
                  <a:pt x="164440" y="47823"/>
                  <a:pt x="165126" y="51405"/>
                  <a:pt x="164364" y="54910"/>
                </a:cubicBezTo>
                <a:cubicBezTo>
                  <a:pt x="163754" y="57958"/>
                  <a:pt x="161925" y="60625"/>
                  <a:pt x="158877" y="62911"/>
                </a:cubicBezTo>
                <a:cubicBezTo>
                  <a:pt x="153848" y="66873"/>
                  <a:pt x="147447" y="68855"/>
                  <a:pt x="139675" y="68855"/>
                </a:cubicBezTo>
                <a:cubicBezTo>
                  <a:pt x="130988" y="68855"/>
                  <a:pt x="125426" y="66264"/>
                  <a:pt x="122987" y="61082"/>
                </a:cubicBezTo>
                <a:cubicBezTo>
                  <a:pt x="120092" y="55291"/>
                  <a:pt x="122606" y="48052"/>
                  <a:pt x="130531" y="39365"/>
                </a:cubicBezTo>
                <a:cubicBezTo>
                  <a:pt x="130531" y="38603"/>
                  <a:pt x="130607" y="37765"/>
                  <a:pt x="130760" y="36851"/>
                </a:cubicBezTo>
                <a:cubicBezTo>
                  <a:pt x="127864" y="37308"/>
                  <a:pt x="124626" y="37651"/>
                  <a:pt x="121044" y="37879"/>
                </a:cubicBezTo>
                <a:cubicBezTo>
                  <a:pt x="117463" y="38108"/>
                  <a:pt x="114681" y="38222"/>
                  <a:pt x="112700" y="38222"/>
                </a:cubicBezTo>
                <a:lnTo>
                  <a:pt x="102642" y="38222"/>
                </a:lnTo>
                <a:lnTo>
                  <a:pt x="94184" y="38222"/>
                </a:lnTo>
                <a:cubicBezTo>
                  <a:pt x="93879" y="38222"/>
                  <a:pt x="93574" y="38146"/>
                  <a:pt x="93269" y="37994"/>
                </a:cubicBezTo>
                <a:lnTo>
                  <a:pt x="93269" y="39137"/>
                </a:lnTo>
                <a:cubicBezTo>
                  <a:pt x="100584" y="39746"/>
                  <a:pt x="105004" y="42261"/>
                  <a:pt x="106528" y="46680"/>
                </a:cubicBezTo>
                <a:cubicBezTo>
                  <a:pt x="108204" y="51252"/>
                  <a:pt x="106528" y="55824"/>
                  <a:pt x="101499" y="60396"/>
                </a:cubicBezTo>
                <a:cubicBezTo>
                  <a:pt x="98603" y="62987"/>
                  <a:pt x="95212" y="64930"/>
                  <a:pt x="91326" y="66226"/>
                </a:cubicBezTo>
                <a:cubicBezTo>
                  <a:pt x="87440" y="67521"/>
                  <a:pt x="83058" y="67674"/>
                  <a:pt x="78182" y="66683"/>
                </a:cubicBezTo>
                <a:cubicBezTo>
                  <a:pt x="73305" y="65692"/>
                  <a:pt x="68809" y="63292"/>
                  <a:pt x="64694" y="59482"/>
                </a:cubicBezTo>
                <a:cubicBezTo>
                  <a:pt x="61799" y="56739"/>
                  <a:pt x="60732" y="53234"/>
                  <a:pt x="61494" y="48966"/>
                </a:cubicBezTo>
                <a:cubicBezTo>
                  <a:pt x="62103" y="45918"/>
                  <a:pt x="63551" y="42947"/>
                  <a:pt x="65837" y="40051"/>
                </a:cubicBezTo>
                <a:cubicBezTo>
                  <a:pt x="66142" y="39441"/>
                  <a:pt x="66675" y="39060"/>
                  <a:pt x="67437" y="38908"/>
                </a:cubicBezTo>
                <a:lnTo>
                  <a:pt x="67437" y="35022"/>
                </a:lnTo>
                <a:lnTo>
                  <a:pt x="67437" y="32507"/>
                </a:lnTo>
                <a:lnTo>
                  <a:pt x="67437" y="10104"/>
                </a:lnTo>
                <a:cubicBezTo>
                  <a:pt x="67437" y="7971"/>
                  <a:pt x="68504" y="6904"/>
                  <a:pt x="70638" y="6904"/>
                </a:cubicBezTo>
                <a:cubicBezTo>
                  <a:pt x="71247" y="6904"/>
                  <a:pt x="71857" y="7056"/>
                  <a:pt x="72467" y="7361"/>
                </a:cubicBezTo>
                <a:cubicBezTo>
                  <a:pt x="74448" y="5990"/>
                  <a:pt x="76353" y="5228"/>
                  <a:pt x="78182" y="5075"/>
                </a:cubicBezTo>
                <a:cubicBezTo>
                  <a:pt x="80925" y="4770"/>
                  <a:pt x="83287" y="5609"/>
                  <a:pt x="85268" y="7590"/>
                </a:cubicBezTo>
                <a:cubicBezTo>
                  <a:pt x="88316" y="10333"/>
                  <a:pt x="90526" y="15134"/>
                  <a:pt x="91898" y="21992"/>
                </a:cubicBezTo>
                <a:cubicBezTo>
                  <a:pt x="92507" y="25192"/>
                  <a:pt x="92888" y="28545"/>
                  <a:pt x="93041" y="32050"/>
                </a:cubicBezTo>
                <a:cubicBezTo>
                  <a:pt x="93498" y="31898"/>
                  <a:pt x="93879" y="31821"/>
                  <a:pt x="94184" y="31821"/>
                </a:cubicBezTo>
                <a:lnTo>
                  <a:pt x="103099" y="31821"/>
                </a:lnTo>
                <a:lnTo>
                  <a:pt x="113615" y="31821"/>
                </a:lnTo>
                <a:cubicBezTo>
                  <a:pt x="115443" y="31821"/>
                  <a:pt x="118110" y="31707"/>
                  <a:pt x="121616" y="31479"/>
                </a:cubicBezTo>
                <a:cubicBezTo>
                  <a:pt x="125121" y="31250"/>
                  <a:pt x="128245" y="30831"/>
                  <a:pt x="130988" y="30221"/>
                </a:cubicBezTo>
                <a:cubicBezTo>
                  <a:pt x="131750" y="17115"/>
                  <a:pt x="132131" y="9800"/>
                  <a:pt x="132131" y="8276"/>
                </a:cubicBezTo>
                <a:cubicBezTo>
                  <a:pt x="132131" y="6142"/>
                  <a:pt x="133198" y="5075"/>
                  <a:pt x="135332" y="5075"/>
                </a:cubicBezTo>
                <a:lnTo>
                  <a:pt x="135789" y="5075"/>
                </a:lnTo>
                <a:cubicBezTo>
                  <a:pt x="135636" y="4618"/>
                  <a:pt x="135560" y="4161"/>
                  <a:pt x="135560" y="3704"/>
                </a:cubicBezTo>
                <a:cubicBezTo>
                  <a:pt x="135560" y="1570"/>
                  <a:pt x="136627" y="503"/>
                  <a:pt x="138761" y="503"/>
                </a:cubicBezTo>
                <a:lnTo>
                  <a:pt x="139675" y="503"/>
                </a:lnTo>
                <a:cubicBezTo>
                  <a:pt x="139980" y="503"/>
                  <a:pt x="140361" y="465"/>
                  <a:pt x="140818" y="389"/>
                </a:cubicBezTo>
                <a:cubicBezTo>
                  <a:pt x="141275" y="313"/>
                  <a:pt x="141732" y="198"/>
                  <a:pt x="142190" y="46"/>
                </a:cubicBezTo>
                <a:close/>
              </a:path>
            </a:pathLst>
          </a:custGeom>
          <a:solidFill>
            <a:schemeClr val="tx1">
              <a:lumMod val="65000"/>
              <a:lumOff val="35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8" name="Freeform 47"/>
          <p:cNvSpPr/>
          <p:nvPr/>
        </p:nvSpPr>
        <p:spPr>
          <a:xfrm rot="20338580">
            <a:off x="8261232" y="3143968"/>
            <a:ext cx="701383" cy="767881"/>
          </a:xfrm>
          <a:custGeom>
            <a:avLst/>
            <a:gdLst/>
            <a:ahLst/>
            <a:cxnLst/>
            <a:rect l="l" t="t" r="r" b="b"/>
            <a:pathLst>
              <a:path w="167925" h="183846">
                <a:moveTo>
                  <a:pt x="82429" y="155957"/>
                </a:moveTo>
                <a:lnTo>
                  <a:pt x="82429" y="156871"/>
                </a:lnTo>
                <a:lnTo>
                  <a:pt x="82886" y="156642"/>
                </a:lnTo>
                <a:cubicBezTo>
                  <a:pt x="82733" y="156490"/>
                  <a:pt x="82581" y="156261"/>
                  <a:pt x="82429" y="155957"/>
                </a:cubicBezTo>
                <a:close/>
                <a:moveTo>
                  <a:pt x="113061" y="143612"/>
                </a:moveTo>
                <a:cubicBezTo>
                  <a:pt x="113213" y="143765"/>
                  <a:pt x="113290" y="143993"/>
                  <a:pt x="113290" y="144298"/>
                </a:cubicBezTo>
                <a:lnTo>
                  <a:pt x="113747" y="144069"/>
                </a:lnTo>
                <a:lnTo>
                  <a:pt x="113518" y="143841"/>
                </a:lnTo>
                <a:close/>
                <a:moveTo>
                  <a:pt x="78314" y="115151"/>
                </a:moveTo>
                <a:cubicBezTo>
                  <a:pt x="79076" y="114999"/>
                  <a:pt x="79914" y="115190"/>
                  <a:pt x="80828" y="115723"/>
                </a:cubicBezTo>
                <a:cubicBezTo>
                  <a:pt x="82505" y="116790"/>
                  <a:pt x="94468" y="124334"/>
                  <a:pt x="116719" y="138354"/>
                </a:cubicBezTo>
                <a:cubicBezTo>
                  <a:pt x="117938" y="139116"/>
                  <a:pt x="118471" y="140107"/>
                  <a:pt x="118319" y="141326"/>
                </a:cubicBezTo>
                <a:cubicBezTo>
                  <a:pt x="119995" y="140564"/>
                  <a:pt x="121367" y="140945"/>
                  <a:pt x="122434" y="142469"/>
                </a:cubicBezTo>
                <a:cubicBezTo>
                  <a:pt x="123500" y="144298"/>
                  <a:pt x="123196" y="145822"/>
                  <a:pt x="121519" y="147041"/>
                </a:cubicBezTo>
                <a:cubicBezTo>
                  <a:pt x="116490" y="150242"/>
                  <a:pt x="109251" y="153594"/>
                  <a:pt x="99802" y="157100"/>
                </a:cubicBezTo>
                <a:cubicBezTo>
                  <a:pt x="89591" y="160910"/>
                  <a:pt x="83495" y="163272"/>
                  <a:pt x="81514" y="164186"/>
                </a:cubicBezTo>
                <a:cubicBezTo>
                  <a:pt x="80905" y="164948"/>
                  <a:pt x="80066" y="165329"/>
                  <a:pt x="79000" y="165329"/>
                </a:cubicBezTo>
                <a:lnTo>
                  <a:pt x="78314" y="165786"/>
                </a:lnTo>
                <a:cubicBezTo>
                  <a:pt x="76485" y="166701"/>
                  <a:pt x="75075" y="166205"/>
                  <a:pt x="74085" y="164300"/>
                </a:cubicBezTo>
                <a:cubicBezTo>
                  <a:pt x="73094" y="162395"/>
                  <a:pt x="73589" y="160910"/>
                  <a:pt x="75571" y="159843"/>
                </a:cubicBezTo>
                <a:lnTo>
                  <a:pt x="75799" y="159843"/>
                </a:lnTo>
                <a:cubicBezTo>
                  <a:pt x="76561" y="142164"/>
                  <a:pt x="76942" y="129210"/>
                  <a:pt x="76942" y="120981"/>
                </a:cubicBezTo>
                <a:cubicBezTo>
                  <a:pt x="75418" y="119762"/>
                  <a:pt x="75190" y="118314"/>
                  <a:pt x="76256" y="116637"/>
                </a:cubicBezTo>
                <a:cubicBezTo>
                  <a:pt x="76866" y="115799"/>
                  <a:pt x="77552" y="115304"/>
                  <a:pt x="78314" y="115151"/>
                </a:cubicBezTo>
                <a:close/>
                <a:moveTo>
                  <a:pt x="160838" y="102236"/>
                </a:moveTo>
                <a:cubicBezTo>
                  <a:pt x="160229" y="102845"/>
                  <a:pt x="159467" y="103150"/>
                  <a:pt x="158552" y="103150"/>
                </a:cubicBezTo>
                <a:cubicBezTo>
                  <a:pt x="149713" y="103150"/>
                  <a:pt x="138588" y="103455"/>
                  <a:pt x="125177" y="104064"/>
                </a:cubicBezTo>
                <a:lnTo>
                  <a:pt x="90430" y="105436"/>
                </a:lnTo>
                <a:cubicBezTo>
                  <a:pt x="80371" y="105741"/>
                  <a:pt x="69094" y="105779"/>
                  <a:pt x="56597" y="105550"/>
                </a:cubicBezTo>
                <a:cubicBezTo>
                  <a:pt x="44100" y="105322"/>
                  <a:pt x="32670" y="104598"/>
                  <a:pt x="22307" y="103379"/>
                </a:cubicBezTo>
                <a:cubicBezTo>
                  <a:pt x="22307" y="108408"/>
                  <a:pt x="22459" y="119228"/>
                  <a:pt x="22764" y="135840"/>
                </a:cubicBezTo>
                <a:cubicBezTo>
                  <a:pt x="23069" y="152451"/>
                  <a:pt x="23221" y="165253"/>
                  <a:pt x="23221" y="174245"/>
                </a:cubicBezTo>
                <a:cubicBezTo>
                  <a:pt x="31298" y="174702"/>
                  <a:pt x="37585" y="174892"/>
                  <a:pt x="42081" y="174816"/>
                </a:cubicBezTo>
                <a:cubicBezTo>
                  <a:pt x="46577" y="174740"/>
                  <a:pt x="52939" y="174549"/>
                  <a:pt x="61169" y="174245"/>
                </a:cubicBezTo>
                <a:cubicBezTo>
                  <a:pt x="69398" y="173940"/>
                  <a:pt x="75875" y="173787"/>
                  <a:pt x="80600" y="173787"/>
                </a:cubicBezTo>
                <a:cubicBezTo>
                  <a:pt x="89287" y="173787"/>
                  <a:pt x="102203" y="174054"/>
                  <a:pt x="119348" y="174587"/>
                </a:cubicBezTo>
                <a:cubicBezTo>
                  <a:pt x="136493" y="175121"/>
                  <a:pt x="149332" y="175388"/>
                  <a:pt x="157867" y="175388"/>
                </a:cubicBezTo>
                <a:cubicBezTo>
                  <a:pt x="158019" y="171578"/>
                  <a:pt x="158095" y="165329"/>
                  <a:pt x="158095" y="156642"/>
                </a:cubicBezTo>
                <a:cubicBezTo>
                  <a:pt x="157943" y="147041"/>
                  <a:pt x="158095" y="139497"/>
                  <a:pt x="158552" y="134011"/>
                </a:cubicBezTo>
                <a:cubicBezTo>
                  <a:pt x="159619" y="121209"/>
                  <a:pt x="160381" y="110618"/>
                  <a:pt x="160838" y="102236"/>
                </a:cubicBezTo>
                <a:close/>
                <a:moveTo>
                  <a:pt x="161067" y="97664"/>
                </a:moveTo>
                <a:lnTo>
                  <a:pt x="160838" y="97892"/>
                </a:lnTo>
                <a:lnTo>
                  <a:pt x="161067" y="97892"/>
                </a:lnTo>
                <a:close/>
                <a:moveTo>
                  <a:pt x="87686" y="83490"/>
                </a:moveTo>
                <a:cubicBezTo>
                  <a:pt x="80981" y="83643"/>
                  <a:pt x="74809" y="83719"/>
                  <a:pt x="69170" y="83719"/>
                </a:cubicBezTo>
                <a:cubicBezTo>
                  <a:pt x="68255" y="84786"/>
                  <a:pt x="66046" y="88139"/>
                  <a:pt x="62540" y="93777"/>
                </a:cubicBezTo>
                <a:cubicBezTo>
                  <a:pt x="61321" y="96063"/>
                  <a:pt x="60102" y="97892"/>
                  <a:pt x="58883" y="99264"/>
                </a:cubicBezTo>
                <a:lnTo>
                  <a:pt x="77171" y="99264"/>
                </a:lnTo>
                <a:lnTo>
                  <a:pt x="77628" y="98349"/>
                </a:lnTo>
                <a:cubicBezTo>
                  <a:pt x="80524" y="94844"/>
                  <a:pt x="83876" y="89891"/>
                  <a:pt x="87686" y="83490"/>
                </a:cubicBezTo>
                <a:close/>
                <a:moveTo>
                  <a:pt x="121062" y="83262"/>
                </a:moveTo>
                <a:cubicBezTo>
                  <a:pt x="110699" y="83414"/>
                  <a:pt x="103841" y="83490"/>
                  <a:pt x="100488" y="83490"/>
                </a:cubicBezTo>
                <a:cubicBezTo>
                  <a:pt x="100488" y="83795"/>
                  <a:pt x="100412" y="84024"/>
                  <a:pt x="100259" y="84176"/>
                </a:cubicBezTo>
                <a:cubicBezTo>
                  <a:pt x="98888" y="86615"/>
                  <a:pt x="96678" y="89739"/>
                  <a:pt x="93630" y="93549"/>
                </a:cubicBezTo>
                <a:lnTo>
                  <a:pt x="89744" y="98807"/>
                </a:lnTo>
                <a:cubicBezTo>
                  <a:pt x="94621" y="98654"/>
                  <a:pt x="102698" y="98349"/>
                  <a:pt x="113975" y="97892"/>
                </a:cubicBezTo>
                <a:cubicBezTo>
                  <a:pt x="113671" y="97130"/>
                  <a:pt x="113671" y="96292"/>
                  <a:pt x="113975" y="95378"/>
                </a:cubicBezTo>
                <a:cubicBezTo>
                  <a:pt x="114890" y="93549"/>
                  <a:pt x="116414" y="90882"/>
                  <a:pt x="118547" y="87377"/>
                </a:cubicBezTo>
                <a:cubicBezTo>
                  <a:pt x="119614" y="85548"/>
                  <a:pt x="120452" y="84176"/>
                  <a:pt x="121062" y="83262"/>
                </a:cubicBezTo>
                <a:close/>
                <a:moveTo>
                  <a:pt x="37166" y="83262"/>
                </a:moveTo>
                <a:cubicBezTo>
                  <a:pt x="37166" y="83719"/>
                  <a:pt x="37013" y="84176"/>
                  <a:pt x="36709" y="84633"/>
                </a:cubicBezTo>
                <a:cubicBezTo>
                  <a:pt x="31984" y="91949"/>
                  <a:pt x="29012" y="96292"/>
                  <a:pt x="27793" y="97664"/>
                </a:cubicBezTo>
                <a:cubicBezTo>
                  <a:pt x="33584" y="98121"/>
                  <a:pt x="39604" y="98502"/>
                  <a:pt x="45853" y="98807"/>
                </a:cubicBezTo>
                <a:cubicBezTo>
                  <a:pt x="46005" y="98197"/>
                  <a:pt x="46234" y="97664"/>
                  <a:pt x="46538" y="97206"/>
                </a:cubicBezTo>
                <a:cubicBezTo>
                  <a:pt x="52025" y="90806"/>
                  <a:pt x="55530" y="86234"/>
                  <a:pt x="57054" y="83490"/>
                </a:cubicBezTo>
                <a:cubicBezTo>
                  <a:pt x="50044" y="83490"/>
                  <a:pt x="43414" y="83414"/>
                  <a:pt x="37166" y="83262"/>
                </a:cubicBezTo>
                <a:close/>
                <a:moveTo>
                  <a:pt x="156724" y="82805"/>
                </a:moveTo>
                <a:cubicBezTo>
                  <a:pt x="150323" y="82805"/>
                  <a:pt x="142931" y="82881"/>
                  <a:pt x="134549" y="83033"/>
                </a:cubicBezTo>
                <a:cubicBezTo>
                  <a:pt x="134549" y="83186"/>
                  <a:pt x="134473" y="83414"/>
                  <a:pt x="134321" y="83719"/>
                </a:cubicBezTo>
                <a:cubicBezTo>
                  <a:pt x="133711" y="84481"/>
                  <a:pt x="132873" y="85814"/>
                  <a:pt x="131806" y="87719"/>
                </a:cubicBezTo>
                <a:cubicBezTo>
                  <a:pt x="130739" y="89624"/>
                  <a:pt x="129673" y="91377"/>
                  <a:pt x="128606" y="92977"/>
                </a:cubicBezTo>
                <a:cubicBezTo>
                  <a:pt x="127539" y="94577"/>
                  <a:pt x="126396" y="96063"/>
                  <a:pt x="125177" y="97435"/>
                </a:cubicBezTo>
                <a:cubicBezTo>
                  <a:pt x="135083" y="97130"/>
                  <a:pt x="143541" y="96902"/>
                  <a:pt x="150551" y="96749"/>
                </a:cubicBezTo>
                <a:lnTo>
                  <a:pt x="150551" y="96521"/>
                </a:lnTo>
                <a:lnTo>
                  <a:pt x="154438" y="88062"/>
                </a:lnTo>
                <a:cubicBezTo>
                  <a:pt x="155504" y="85929"/>
                  <a:pt x="156266" y="84176"/>
                  <a:pt x="156724" y="82805"/>
                </a:cubicBezTo>
                <a:close/>
                <a:moveTo>
                  <a:pt x="22078" y="82576"/>
                </a:moveTo>
                <a:lnTo>
                  <a:pt x="22078" y="94463"/>
                </a:lnTo>
                <a:cubicBezTo>
                  <a:pt x="23755" y="92634"/>
                  <a:pt x="26422" y="88824"/>
                  <a:pt x="30079" y="83033"/>
                </a:cubicBezTo>
                <a:close/>
                <a:moveTo>
                  <a:pt x="10191" y="64517"/>
                </a:moveTo>
                <a:lnTo>
                  <a:pt x="12706" y="67946"/>
                </a:lnTo>
                <a:cubicBezTo>
                  <a:pt x="15601" y="71756"/>
                  <a:pt x="17735" y="74651"/>
                  <a:pt x="19106" y="76632"/>
                </a:cubicBezTo>
                <a:cubicBezTo>
                  <a:pt x="19411" y="75870"/>
                  <a:pt x="20021" y="75413"/>
                  <a:pt x="20935" y="75261"/>
                </a:cubicBezTo>
                <a:cubicBezTo>
                  <a:pt x="24440" y="74194"/>
                  <a:pt x="28174" y="72899"/>
                  <a:pt x="32137" y="71375"/>
                </a:cubicBezTo>
                <a:cubicBezTo>
                  <a:pt x="29546" y="70765"/>
                  <a:pt x="26117" y="69698"/>
                  <a:pt x="21850" y="68174"/>
                </a:cubicBezTo>
                <a:cubicBezTo>
                  <a:pt x="16363" y="66345"/>
                  <a:pt x="12477" y="65126"/>
                  <a:pt x="10191" y="64517"/>
                </a:cubicBezTo>
                <a:close/>
                <a:moveTo>
                  <a:pt x="37623" y="52401"/>
                </a:moveTo>
                <a:cubicBezTo>
                  <a:pt x="29851" y="55906"/>
                  <a:pt x="23602" y="58573"/>
                  <a:pt x="18878" y="60402"/>
                </a:cubicBezTo>
                <a:lnTo>
                  <a:pt x="23907" y="62231"/>
                </a:lnTo>
                <a:cubicBezTo>
                  <a:pt x="29089" y="63907"/>
                  <a:pt x="33051" y="65050"/>
                  <a:pt x="35794" y="65660"/>
                </a:cubicBezTo>
                <a:cubicBezTo>
                  <a:pt x="37623" y="66117"/>
                  <a:pt x="38461" y="67260"/>
                  <a:pt x="38309" y="69089"/>
                </a:cubicBezTo>
                <a:lnTo>
                  <a:pt x="44252" y="66574"/>
                </a:lnTo>
                <a:lnTo>
                  <a:pt x="57283" y="60859"/>
                </a:lnTo>
                <a:lnTo>
                  <a:pt x="49739" y="58344"/>
                </a:lnTo>
                <a:cubicBezTo>
                  <a:pt x="44405" y="56516"/>
                  <a:pt x="40366" y="54534"/>
                  <a:pt x="37623" y="52401"/>
                </a:cubicBezTo>
                <a:close/>
                <a:moveTo>
                  <a:pt x="69627" y="37999"/>
                </a:moveTo>
                <a:lnTo>
                  <a:pt x="52253" y="45543"/>
                </a:lnTo>
                <a:cubicBezTo>
                  <a:pt x="53777" y="46152"/>
                  <a:pt x="55682" y="46991"/>
                  <a:pt x="57968" y="48057"/>
                </a:cubicBezTo>
                <a:cubicBezTo>
                  <a:pt x="63607" y="50801"/>
                  <a:pt x="66808" y="52325"/>
                  <a:pt x="67570" y="52629"/>
                </a:cubicBezTo>
                <a:cubicBezTo>
                  <a:pt x="69094" y="53239"/>
                  <a:pt x="69779" y="54382"/>
                  <a:pt x="69627" y="56058"/>
                </a:cubicBezTo>
                <a:lnTo>
                  <a:pt x="89287" y="48515"/>
                </a:lnTo>
                <a:cubicBezTo>
                  <a:pt x="87153" y="47905"/>
                  <a:pt x="84638" y="46838"/>
                  <a:pt x="81743" y="45314"/>
                </a:cubicBezTo>
                <a:lnTo>
                  <a:pt x="71456" y="40056"/>
                </a:lnTo>
                <a:cubicBezTo>
                  <a:pt x="70389" y="39599"/>
                  <a:pt x="69779" y="38913"/>
                  <a:pt x="69627" y="37999"/>
                </a:cubicBezTo>
                <a:close/>
                <a:moveTo>
                  <a:pt x="102088" y="24054"/>
                </a:moveTo>
                <a:lnTo>
                  <a:pt x="82886" y="32284"/>
                </a:lnTo>
                <a:cubicBezTo>
                  <a:pt x="84867" y="33198"/>
                  <a:pt x="87153" y="34341"/>
                  <a:pt x="89744" y="35713"/>
                </a:cubicBezTo>
                <a:cubicBezTo>
                  <a:pt x="95078" y="38761"/>
                  <a:pt x="98507" y="40590"/>
                  <a:pt x="100031" y="41199"/>
                </a:cubicBezTo>
                <a:cubicBezTo>
                  <a:pt x="101098" y="41809"/>
                  <a:pt x="101707" y="42723"/>
                  <a:pt x="101860" y="43943"/>
                </a:cubicBezTo>
                <a:lnTo>
                  <a:pt x="126091" y="34341"/>
                </a:lnTo>
                <a:cubicBezTo>
                  <a:pt x="119081" y="30836"/>
                  <a:pt x="111308" y="27483"/>
                  <a:pt x="102774" y="24283"/>
                </a:cubicBezTo>
                <a:cubicBezTo>
                  <a:pt x="102469" y="24131"/>
                  <a:pt x="102241" y="24054"/>
                  <a:pt x="102088" y="24054"/>
                </a:cubicBezTo>
                <a:close/>
                <a:moveTo>
                  <a:pt x="140493" y="7367"/>
                </a:moveTo>
                <a:cubicBezTo>
                  <a:pt x="135464" y="8586"/>
                  <a:pt x="127310" y="11939"/>
                  <a:pt x="116033" y="17425"/>
                </a:cubicBezTo>
                <a:lnTo>
                  <a:pt x="122434" y="20397"/>
                </a:lnTo>
                <a:cubicBezTo>
                  <a:pt x="127006" y="22683"/>
                  <a:pt x="130587" y="24207"/>
                  <a:pt x="133178" y="24969"/>
                </a:cubicBezTo>
                <a:cubicBezTo>
                  <a:pt x="133940" y="25121"/>
                  <a:pt x="134549" y="25578"/>
                  <a:pt x="135007" y="26340"/>
                </a:cubicBezTo>
                <a:cubicBezTo>
                  <a:pt x="135464" y="27102"/>
                  <a:pt x="135540" y="27941"/>
                  <a:pt x="135235" y="28855"/>
                </a:cubicBezTo>
                <a:cubicBezTo>
                  <a:pt x="134778" y="30684"/>
                  <a:pt x="133559" y="31446"/>
                  <a:pt x="131578" y="31141"/>
                </a:cubicBezTo>
                <a:cubicBezTo>
                  <a:pt x="131730" y="31446"/>
                  <a:pt x="131806" y="31751"/>
                  <a:pt x="131806" y="32055"/>
                </a:cubicBezTo>
                <a:cubicBezTo>
                  <a:pt x="137445" y="29769"/>
                  <a:pt x="142703" y="27483"/>
                  <a:pt x="147580" y="25197"/>
                </a:cubicBezTo>
                <a:cubicBezTo>
                  <a:pt x="144074" y="16968"/>
                  <a:pt x="141712" y="11024"/>
                  <a:pt x="140493" y="7367"/>
                </a:cubicBezTo>
                <a:close/>
                <a:moveTo>
                  <a:pt x="143465" y="51"/>
                </a:moveTo>
                <a:cubicBezTo>
                  <a:pt x="144227" y="-101"/>
                  <a:pt x="144989" y="89"/>
                  <a:pt x="145751" y="623"/>
                </a:cubicBezTo>
                <a:cubicBezTo>
                  <a:pt x="146513" y="1156"/>
                  <a:pt x="146970" y="1842"/>
                  <a:pt x="147122" y="2680"/>
                </a:cubicBezTo>
                <a:cubicBezTo>
                  <a:pt x="147275" y="3518"/>
                  <a:pt x="147046" y="4319"/>
                  <a:pt x="146437" y="5081"/>
                </a:cubicBezTo>
                <a:cubicBezTo>
                  <a:pt x="147503" y="8129"/>
                  <a:pt x="150170" y="14682"/>
                  <a:pt x="154438" y="24740"/>
                </a:cubicBezTo>
                <a:cubicBezTo>
                  <a:pt x="154742" y="25655"/>
                  <a:pt x="154742" y="26493"/>
                  <a:pt x="154438" y="27255"/>
                </a:cubicBezTo>
                <a:cubicBezTo>
                  <a:pt x="154285" y="28474"/>
                  <a:pt x="153676" y="29388"/>
                  <a:pt x="152609" y="29998"/>
                </a:cubicBezTo>
                <a:cubicBezTo>
                  <a:pt x="144532" y="33656"/>
                  <a:pt x="136150" y="37237"/>
                  <a:pt x="127463" y="40742"/>
                </a:cubicBezTo>
                <a:lnTo>
                  <a:pt x="95687" y="52858"/>
                </a:lnTo>
                <a:lnTo>
                  <a:pt x="70084" y="62688"/>
                </a:lnTo>
                <a:cubicBezTo>
                  <a:pt x="69627" y="62840"/>
                  <a:pt x="61855" y="66117"/>
                  <a:pt x="46767" y="72518"/>
                </a:cubicBezTo>
                <a:cubicBezTo>
                  <a:pt x="42805" y="74194"/>
                  <a:pt x="39223" y="75566"/>
                  <a:pt x="36023" y="76632"/>
                </a:cubicBezTo>
                <a:cubicBezTo>
                  <a:pt x="39985" y="77394"/>
                  <a:pt x="60902" y="77547"/>
                  <a:pt x="98774" y="77090"/>
                </a:cubicBezTo>
                <a:cubicBezTo>
                  <a:pt x="136645" y="76632"/>
                  <a:pt x="157562" y="76404"/>
                  <a:pt x="161524" y="76404"/>
                </a:cubicBezTo>
                <a:lnTo>
                  <a:pt x="161524" y="74575"/>
                </a:lnTo>
                <a:cubicBezTo>
                  <a:pt x="161524" y="72441"/>
                  <a:pt x="162591" y="71375"/>
                  <a:pt x="164725" y="71375"/>
                </a:cubicBezTo>
                <a:cubicBezTo>
                  <a:pt x="166858" y="71375"/>
                  <a:pt x="167925" y="72441"/>
                  <a:pt x="167925" y="74575"/>
                </a:cubicBezTo>
                <a:cubicBezTo>
                  <a:pt x="167925" y="89663"/>
                  <a:pt x="166934" y="109627"/>
                  <a:pt x="164953" y="134468"/>
                </a:cubicBezTo>
                <a:cubicBezTo>
                  <a:pt x="164496" y="140107"/>
                  <a:pt x="164344" y="147498"/>
                  <a:pt x="164496" y="156642"/>
                </a:cubicBezTo>
                <a:cubicBezTo>
                  <a:pt x="164496" y="167006"/>
                  <a:pt x="164344" y="174549"/>
                  <a:pt x="164039" y="179274"/>
                </a:cubicBezTo>
                <a:cubicBezTo>
                  <a:pt x="164039" y="180188"/>
                  <a:pt x="163696" y="180912"/>
                  <a:pt x="163010" y="181445"/>
                </a:cubicBezTo>
                <a:cubicBezTo>
                  <a:pt x="162324" y="181979"/>
                  <a:pt x="161524" y="182246"/>
                  <a:pt x="160610" y="182246"/>
                </a:cubicBezTo>
                <a:cubicBezTo>
                  <a:pt x="160153" y="182246"/>
                  <a:pt x="159695" y="182093"/>
                  <a:pt x="159238" y="181788"/>
                </a:cubicBezTo>
                <a:lnTo>
                  <a:pt x="158781" y="181788"/>
                </a:lnTo>
                <a:cubicBezTo>
                  <a:pt x="150094" y="181788"/>
                  <a:pt x="137064" y="181522"/>
                  <a:pt x="119690" y="180988"/>
                </a:cubicBezTo>
                <a:cubicBezTo>
                  <a:pt x="102317" y="180455"/>
                  <a:pt x="89287" y="180188"/>
                  <a:pt x="80600" y="180188"/>
                </a:cubicBezTo>
                <a:cubicBezTo>
                  <a:pt x="76333" y="180188"/>
                  <a:pt x="70084" y="180341"/>
                  <a:pt x="61855" y="180645"/>
                </a:cubicBezTo>
                <a:cubicBezTo>
                  <a:pt x="53625" y="180950"/>
                  <a:pt x="47148" y="181141"/>
                  <a:pt x="42424" y="181217"/>
                </a:cubicBezTo>
                <a:cubicBezTo>
                  <a:pt x="37699" y="181293"/>
                  <a:pt x="31298" y="181103"/>
                  <a:pt x="23221" y="180645"/>
                </a:cubicBezTo>
                <a:cubicBezTo>
                  <a:pt x="23221" y="181560"/>
                  <a:pt x="22916" y="182322"/>
                  <a:pt x="22307" y="182931"/>
                </a:cubicBezTo>
                <a:cubicBezTo>
                  <a:pt x="21697" y="183541"/>
                  <a:pt x="20935" y="183846"/>
                  <a:pt x="20021" y="183846"/>
                </a:cubicBezTo>
                <a:cubicBezTo>
                  <a:pt x="17887" y="183846"/>
                  <a:pt x="16820" y="182779"/>
                  <a:pt x="16820" y="180645"/>
                </a:cubicBezTo>
                <a:cubicBezTo>
                  <a:pt x="16820" y="169673"/>
                  <a:pt x="16630" y="153328"/>
                  <a:pt x="16249" y="131611"/>
                </a:cubicBezTo>
                <a:cubicBezTo>
                  <a:pt x="15868" y="109894"/>
                  <a:pt x="15677" y="93625"/>
                  <a:pt x="15677" y="82805"/>
                </a:cubicBezTo>
                <a:cubicBezTo>
                  <a:pt x="15220" y="82500"/>
                  <a:pt x="14839" y="82119"/>
                  <a:pt x="14534" y="81662"/>
                </a:cubicBezTo>
                <a:cubicBezTo>
                  <a:pt x="13315" y="79376"/>
                  <a:pt x="11029" y="76099"/>
                  <a:pt x="7676" y="71832"/>
                </a:cubicBezTo>
                <a:lnTo>
                  <a:pt x="2190" y="64517"/>
                </a:lnTo>
                <a:cubicBezTo>
                  <a:pt x="1580" y="64059"/>
                  <a:pt x="1123" y="63374"/>
                  <a:pt x="818" y="62459"/>
                </a:cubicBezTo>
                <a:lnTo>
                  <a:pt x="818" y="62002"/>
                </a:lnTo>
                <a:lnTo>
                  <a:pt x="590" y="61545"/>
                </a:lnTo>
                <a:cubicBezTo>
                  <a:pt x="-477" y="59564"/>
                  <a:pt x="-96" y="58116"/>
                  <a:pt x="1733" y="57201"/>
                </a:cubicBezTo>
                <a:cubicBezTo>
                  <a:pt x="3409" y="56287"/>
                  <a:pt x="4781" y="56592"/>
                  <a:pt x="5848" y="58116"/>
                </a:cubicBezTo>
                <a:cubicBezTo>
                  <a:pt x="9048" y="57201"/>
                  <a:pt x="12553" y="56020"/>
                  <a:pt x="16363" y="54572"/>
                </a:cubicBezTo>
                <a:cubicBezTo>
                  <a:pt x="20173" y="53125"/>
                  <a:pt x="23374" y="51791"/>
                  <a:pt x="25964" y="50572"/>
                </a:cubicBezTo>
                <a:lnTo>
                  <a:pt x="36937" y="45543"/>
                </a:lnTo>
                <a:lnTo>
                  <a:pt x="46538" y="40971"/>
                </a:lnTo>
                <a:cubicBezTo>
                  <a:pt x="52939" y="38075"/>
                  <a:pt x="62845" y="33808"/>
                  <a:pt x="76256" y="28169"/>
                </a:cubicBezTo>
                <a:cubicBezTo>
                  <a:pt x="89668" y="22530"/>
                  <a:pt x="99726" y="18111"/>
                  <a:pt x="106432" y="14910"/>
                </a:cubicBezTo>
                <a:cubicBezTo>
                  <a:pt x="107956" y="14301"/>
                  <a:pt x="110699" y="13005"/>
                  <a:pt x="114661" y="11024"/>
                </a:cubicBezTo>
                <a:cubicBezTo>
                  <a:pt x="118624" y="9043"/>
                  <a:pt x="121862" y="7481"/>
                  <a:pt x="124377" y="6338"/>
                </a:cubicBezTo>
                <a:cubicBezTo>
                  <a:pt x="126891" y="5195"/>
                  <a:pt x="129939" y="4014"/>
                  <a:pt x="133521" y="2795"/>
                </a:cubicBezTo>
                <a:cubicBezTo>
                  <a:pt x="137102" y="1575"/>
                  <a:pt x="140417" y="661"/>
                  <a:pt x="143465" y="51"/>
                </a:cubicBezTo>
                <a:close/>
              </a:path>
            </a:pathLst>
          </a:custGeom>
          <a:solidFill>
            <a:schemeClr val="tx1">
              <a:lumMod val="65000"/>
              <a:lumOff val="35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2" name="Rectangle 41"/>
          <p:cNvSpPr/>
          <p:nvPr/>
        </p:nvSpPr>
        <p:spPr>
          <a:xfrm>
            <a:off x="5867400" y="467040"/>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45" name="TextBox 44"/>
          <p:cNvSpPr txBox="1"/>
          <p:nvPr/>
        </p:nvSpPr>
        <p:spPr>
          <a:xfrm>
            <a:off x="5282316" y="1217772"/>
            <a:ext cx="162736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COMPANY SLOGUN TEXT HERE</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46" name="TextBox 39"/>
          <p:cNvSpPr txBox="1"/>
          <p:nvPr/>
        </p:nvSpPr>
        <p:spPr>
          <a:xfrm>
            <a:off x="4028850" y="636436"/>
            <a:ext cx="4134465"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dirty="0" smtClean="0">
                <a:solidFill>
                  <a:prstClr val="black">
                    <a:lumMod val="65000"/>
                    <a:lumOff val="35000"/>
                  </a:prstClr>
                </a:solidFill>
                <a:cs typeface="+mn-ea"/>
                <a:sym typeface="+mn-lt"/>
              </a:rPr>
              <a:t>关注公众号，获取完整版</a:t>
            </a:r>
            <a:endParaRPr kumimoji="0" lang="en-US" sz="2800" b="1" i="0" u="none" strike="noStrike" kern="1200" cap="none" spc="0" normalizeH="0" baseline="0" noProof="0" dirty="0">
              <a:ln>
                <a:noFill/>
              </a:ln>
              <a:solidFill>
                <a:prstClr val="black">
                  <a:lumMod val="65000"/>
                  <a:lumOff val="35000"/>
                </a:prst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5400000">
            <a:off x="4346501" y="2343600"/>
            <a:ext cx="1749499" cy="1749499"/>
          </a:xfrm>
          <a:custGeom>
            <a:avLst/>
            <a:gdLst>
              <a:gd name="connsiteX0" fmla="*/ 1170025 w 2340050"/>
              <a:gd name="connsiteY0" fmla="*/ 356633 h 2340050"/>
              <a:gd name="connsiteX1" fmla="*/ 356634 w 2340050"/>
              <a:gd name="connsiteY1" fmla="*/ 1170024 h 2340050"/>
              <a:gd name="connsiteX2" fmla="*/ 1170025 w 2340050"/>
              <a:gd name="connsiteY2" fmla="*/ 1983415 h 2340050"/>
              <a:gd name="connsiteX3" fmla="*/ 1983416 w 2340050"/>
              <a:gd name="connsiteY3" fmla="*/ 1170024 h 2340050"/>
              <a:gd name="connsiteX4" fmla="*/ 1983416 w 2340050"/>
              <a:gd name="connsiteY4" fmla="*/ 356633 h 2340050"/>
              <a:gd name="connsiteX5" fmla="*/ 1170026 w 2340050"/>
              <a:gd name="connsiteY5" fmla="*/ 0 h 2340050"/>
              <a:gd name="connsiteX6" fmla="*/ 2340050 w 2340050"/>
              <a:gd name="connsiteY6" fmla="*/ 0 h 2340050"/>
              <a:gd name="connsiteX7" fmla="*/ 2340050 w 2340050"/>
              <a:gd name="connsiteY7" fmla="*/ 1170025 h 2340050"/>
              <a:gd name="connsiteX8" fmla="*/ 1170025 w 2340050"/>
              <a:gd name="connsiteY8" fmla="*/ 2340050 h 2340050"/>
              <a:gd name="connsiteX9" fmla="*/ 0 w 2340050"/>
              <a:gd name="connsiteY9" fmla="*/ 1170025 h 2340050"/>
              <a:gd name="connsiteX10" fmla="*/ 1 w 2340050"/>
              <a:gd name="connsiteY10" fmla="*/ 1170025 h 2340050"/>
              <a:gd name="connsiteX11" fmla="*/ 1170026 w 2340050"/>
              <a:gd name="connsiteY11" fmla="*/ 0 h 234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40050" h="2340050">
                <a:moveTo>
                  <a:pt x="1170025" y="356633"/>
                </a:moveTo>
                <a:cubicBezTo>
                  <a:pt x="720802" y="356633"/>
                  <a:pt x="356634" y="720801"/>
                  <a:pt x="356634" y="1170024"/>
                </a:cubicBezTo>
                <a:cubicBezTo>
                  <a:pt x="356634" y="1619247"/>
                  <a:pt x="720802" y="1983415"/>
                  <a:pt x="1170025" y="1983415"/>
                </a:cubicBezTo>
                <a:cubicBezTo>
                  <a:pt x="1619248" y="1983415"/>
                  <a:pt x="1983416" y="1619247"/>
                  <a:pt x="1983416" y="1170024"/>
                </a:cubicBezTo>
                <a:lnTo>
                  <a:pt x="1983416" y="356633"/>
                </a:lnTo>
                <a:close/>
                <a:moveTo>
                  <a:pt x="1170026" y="0"/>
                </a:moveTo>
                <a:lnTo>
                  <a:pt x="2340050" y="0"/>
                </a:lnTo>
                <a:lnTo>
                  <a:pt x="2340050" y="1170025"/>
                </a:lnTo>
                <a:cubicBezTo>
                  <a:pt x="2340050" y="1816212"/>
                  <a:pt x="1816212" y="2340050"/>
                  <a:pt x="1170025" y="2340050"/>
                </a:cubicBezTo>
                <a:cubicBezTo>
                  <a:pt x="523838" y="2340050"/>
                  <a:pt x="0" y="1816212"/>
                  <a:pt x="0" y="1170025"/>
                </a:cubicBezTo>
                <a:lnTo>
                  <a:pt x="1" y="1170025"/>
                </a:lnTo>
                <a:cubicBezTo>
                  <a:pt x="1" y="523838"/>
                  <a:pt x="523839" y="0"/>
                  <a:pt x="117002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smtClean="0">
                <a:ln>
                  <a:noFill/>
                </a:ln>
                <a:solidFill>
                  <a:prstClr val="black">
                    <a:lumMod val="65000"/>
                    <a:lumOff val="35000"/>
                  </a:prstClr>
                </a:solidFill>
                <a:effectLst/>
                <a:uLnTx/>
                <a:uFillTx/>
                <a:cs typeface="+mn-ea"/>
                <a:sym typeface="+mn-lt"/>
              </a:rPr>
              <a:t>58%</a:t>
            </a:r>
            <a:endParaRPr kumimoji="0" lang="en-US" sz="24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STUDIO</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13" name="Freeform 12"/>
          <p:cNvSpPr/>
          <p:nvPr/>
        </p:nvSpPr>
        <p:spPr>
          <a:xfrm rot="16200000" flipH="1">
            <a:off x="6096000" y="2343600"/>
            <a:ext cx="1749499" cy="1749499"/>
          </a:xfrm>
          <a:custGeom>
            <a:avLst/>
            <a:gdLst>
              <a:gd name="connsiteX0" fmla="*/ 1170025 w 2340050"/>
              <a:gd name="connsiteY0" fmla="*/ 356633 h 2340050"/>
              <a:gd name="connsiteX1" fmla="*/ 356634 w 2340050"/>
              <a:gd name="connsiteY1" fmla="*/ 1170024 h 2340050"/>
              <a:gd name="connsiteX2" fmla="*/ 1170025 w 2340050"/>
              <a:gd name="connsiteY2" fmla="*/ 1983415 h 2340050"/>
              <a:gd name="connsiteX3" fmla="*/ 1983416 w 2340050"/>
              <a:gd name="connsiteY3" fmla="*/ 1170024 h 2340050"/>
              <a:gd name="connsiteX4" fmla="*/ 1983416 w 2340050"/>
              <a:gd name="connsiteY4" fmla="*/ 356633 h 2340050"/>
              <a:gd name="connsiteX5" fmla="*/ 1170026 w 2340050"/>
              <a:gd name="connsiteY5" fmla="*/ 0 h 2340050"/>
              <a:gd name="connsiteX6" fmla="*/ 2340050 w 2340050"/>
              <a:gd name="connsiteY6" fmla="*/ 0 h 2340050"/>
              <a:gd name="connsiteX7" fmla="*/ 2340050 w 2340050"/>
              <a:gd name="connsiteY7" fmla="*/ 1170025 h 2340050"/>
              <a:gd name="connsiteX8" fmla="*/ 1170025 w 2340050"/>
              <a:gd name="connsiteY8" fmla="*/ 2340050 h 2340050"/>
              <a:gd name="connsiteX9" fmla="*/ 0 w 2340050"/>
              <a:gd name="connsiteY9" fmla="*/ 1170025 h 2340050"/>
              <a:gd name="connsiteX10" fmla="*/ 1 w 2340050"/>
              <a:gd name="connsiteY10" fmla="*/ 1170025 h 2340050"/>
              <a:gd name="connsiteX11" fmla="*/ 1170026 w 2340050"/>
              <a:gd name="connsiteY11" fmla="*/ 0 h 234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40050" h="2340050">
                <a:moveTo>
                  <a:pt x="1170025" y="356633"/>
                </a:moveTo>
                <a:cubicBezTo>
                  <a:pt x="720802" y="356633"/>
                  <a:pt x="356634" y="720801"/>
                  <a:pt x="356634" y="1170024"/>
                </a:cubicBezTo>
                <a:cubicBezTo>
                  <a:pt x="356634" y="1619247"/>
                  <a:pt x="720802" y="1983415"/>
                  <a:pt x="1170025" y="1983415"/>
                </a:cubicBezTo>
                <a:cubicBezTo>
                  <a:pt x="1619248" y="1983415"/>
                  <a:pt x="1983416" y="1619247"/>
                  <a:pt x="1983416" y="1170024"/>
                </a:cubicBezTo>
                <a:lnTo>
                  <a:pt x="1983416" y="356633"/>
                </a:lnTo>
                <a:close/>
                <a:moveTo>
                  <a:pt x="1170026" y="0"/>
                </a:moveTo>
                <a:lnTo>
                  <a:pt x="2340050" y="0"/>
                </a:lnTo>
                <a:lnTo>
                  <a:pt x="2340050" y="1170025"/>
                </a:lnTo>
                <a:cubicBezTo>
                  <a:pt x="2340050" y="1816212"/>
                  <a:pt x="1816212" y="2340050"/>
                  <a:pt x="1170025" y="2340050"/>
                </a:cubicBezTo>
                <a:cubicBezTo>
                  <a:pt x="523838" y="2340050"/>
                  <a:pt x="0" y="1816212"/>
                  <a:pt x="0" y="1170025"/>
                </a:cubicBezTo>
                <a:lnTo>
                  <a:pt x="1" y="1170025"/>
                </a:lnTo>
                <a:cubicBezTo>
                  <a:pt x="1" y="523838"/>
                  <a:pt x="523839" y="0"/>
                  <a:pt x="117002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smtClean="0">
                <a:ln>
                  <a:noFill/>
                </a:ln>
                <a:solidFill>
                  <a:prstClr val="black">
                    <a:lumMod val="65000"/>
                    <a:lumOff val="35000"/>
                  </a:prstClr>
                </a:solidFill>
                <a:effectLst/>
                <a:uLnTx/>
                <a:uFillTx/>
                <a:cs typeface="+mn-ea"/>
                <a:sym typeface="+mn-lt"/>
              </a:rPr>
              <a:t>15%</a:t>
            </a:r>
            <a:endParaRPr kumimoji="0" lang="en-US" sz="24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MARKETING</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14" name="Freeform 13"/>
          <p:cNvSpPr/>
          <p:nvPr/>
        </p:nvSpPr>
        <p:spPr>
          <a:xfrm rot="10800000" flipH="1" flipV="1">
            <a:off x="4346501" y="4093099"/>
            <a:ext cx="1749499" cy="1749499"/>
          </a:xfrm>
          <a:custGeom>
            <a:avLst/>
            <a:gdLst>
              <a:gd name="connsiteX0" fmla="*/ 1170025 w 2340050"/>
              <a:gd name="connsiteY0" fmla="*/ 356633 h 2340050"/>
              <a:gd name="connsiteX1" fmla="*/ 356634 w 2340050"/>
              <a:gd name="connsiteY1" fmla="*/ 1170024 h 2340050"/>
              <a:gd name="connsiteX2" fmla="*/ 1170025 w 2340050"/>
              <a:gd name="connsiteY2" fmla="*/ 1983415 h 2340050"/>
              <a:gd name="connsiteX3" fmla="*/ 1983416 w 2340050"/>
              <a:gd name="connsiteY3" fmla="*/ 1170024 h 2340050"/>
              <a:gd name="connsiteX4" fmla="*/ 1983416 w 2340050"/>
              <a:gd name="connsiteY4" fmla="*/ 356633 h 2340050"/>
              <a:gd name="connsiteX5" fmla="*/ 1170026 w 2340050"/>
              <a:gd name="connsiteY5" fmla="*/ 0 h 2340050"/>
              <a:gd name="connsiteX6" fmla="*/ 2340050 w 2340050"/>
              <a:gd name="connsiteY6" fmla="*/ 0 h 2340050"/>
              <a:gd name="connsiteX7" fmla="*/ 2340050 w 2340050"/>
              <a:gd name="connsiteY7" fmla="*/ 1170025 h 2340050"/>
              <a:gd name="connsiteX8" fmla="*/ 1170025 w 2340050"/>
              <a:gd name="connsiteY8" fmla="*/ 2340050 h 2340050"/>
              <a:gd name="connsiteX9" fmla="*/ 0 w 2340050"/>
              <a:gd name="connsiteY9" fmla="*/ 1170025 h 2340050"/>
              <a:gd name="connsiteX10" fmla="*/ 1 w 2340050"/>
              <a:gd name="connsiteY10" fmla="*/ 1170025 h 2340050"/>
              <a:gd name="connsiteX11" fmla="*/ 1170026 w 2340050"/>
              <a:gd name="connsiteY11" fmla="*/ 0 h 234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40050" h="2340050">
                <a:moveTo>
                  <a:pt x="1170025" y="356633"/>
                </a:moveTo>
                <a:cubicBezTo>
                  <a:pt x="720802" y="356633"/>
                  <a:pt x="356634" y="720801"/>
                  <a:pt x="356634" y="1170024"/>
                </a:cubicBezTo>
                <a:cubicBezTo>
                  <a:pt x="356634" y="1619247"/>
                  <a:pt x="720802" y="1983415"/>
                  <a:pt x="1170025" y="1983415"/>
                </a:cubicBezTo>
                <a:cubicBezTo>
                  <a:pt x="1619248" y="1983415"/>
                  <a:pt x="1983416" y="1619247"/>
                  <a:pt x="1983416" y="1170024"/>
                </a:cubicBezTo>
                <a:lnTo>
                  <a:pt x="1983416" y="356633"/>
                </a:lnTo>
                <a:close/>
                <a:moveTo>
                  <a:pt x="1170026" y="0"/>
                </a:moveTo>
                <a:lnTo>
                  <a:pt x="2340050" y="0"/>
                </a:lnTo>
                <a:lnTo>
                  <a:pt x="2340050" y="1170025"/>
                </a:lnTo>
                <a:cubicBezTo>
                  <a:pt x="2340050" y="1816212"/>
                  <a:pt x="1816212" y="2340050"/>
                  <a:pt x="1170025" y="2340050"/>
                </a:cubicBezTo>
                <a:cubicBezTo>
                  <a:pt x="523838" y="2340050"/>
                  <a:pt x="0" y="1816212"/>
                  <a:pt x="0" y="1170025"/>
                </a:cubicBezTo>
                <a:lnTo>
                  <a:pt x="1" y="1170025"/>
                </a:lnTo>
                <a:cubicBezTo>
                  <a:pt x="1" y="523838"/>
                  <a:pt x="523839" y="0"/>
                  <a:pt x="117002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smtClean="0">
                <a:ln>
                  <a:noFill/>
                </a:ln>
                <a:solidFill>
                  <a:prstClr val="black">
                    <a:lumMod val="65000"/>
                    <a:lumOff val="35000"/>
                  </a:prstClr>
                </a:solidFill>
                <a:effectLst/>
                <a:uLnTx/>
                <a:uFillTx/>
                <a:cs typeface="+mn-ea"/>
                <a:sym typeface="+mn-lt"/>
              </a:rPr>
              <a:t>90%</a:t>
            </a:r>
            <a:endParaRPr kumimoji="0" lang="en-US" sz="24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PROFESSIONAL</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15" name="Freeform 14"/>
          <p:cNvSpPr/>
          <p:nvPr/>
        </p:nvSpPr>
        <p:spPr>
          <a:xfrm rot="10800000" flipV="1">
            <a:off x="6096000" y="4093099"/>
            <a:ext cx="1749499" cy="1749499"/>
          </a:xfrm>
          <a:custGeom>
            <a:avLst/>
            <a:gdLst>
              <a:gd name="connsiteX0" fmla="*/ 1170025 w 2340050"/>
              <a:gd name="connsiteY0" fmla="*/ 356633 h 2340050"/>
              <a:gd name="connsiteX1" fmla="*/ 356634 w 2340050"/>
              <a:gd name="connsiteY1" fmla="*/ 1170024 h 2340050"/>
              <a:gd name="connsiteX2" fmla="*/ 1170025 w 2340050"/>
              <a:gd name="connsiteY2" fmla="*/ 1983415 h 2340050"/>
              <a:gd name="connsiteX3" fmla="*/ 1983416 w 2340050"/>
              <a:gd name="connsiteY3" fmla="*/ 1170024 h 2340050"/>
              <a:gd name="connsiteX4" fmla="*/ 1983416 w 2340050"/>
              <a:gd name="connsiteY4" fmla="*/ 356633 h 2340050"/>
              <a:gd name="connsiteX5" fmla="*/ 1170026 w 2340050"/>
              <a:gd name="connsiteY5" fmla="*/ 0 h 2340050"/>
              <a:gd name="connsiteX6" fmla="*/ 2340050 w 2340050"/>
              <a:gd name="connsiteY6" fmla="*/ 0 h 2340050"/>
              <a:gd name="connsiteX7" fmla="*/ 2340050 w 2340050"/>
              <a:gd name="connsiteY7" fmla="*/ 1170025 h 2340050"/>
              <a:gd name="connsiteX8" fmla="*/ 1170025 w 2340050"/>
              <a:gd name="connsiteY8" fmla="*/ 2340050 h 2340050"/>
              <a:gd name="connsiteX9" fmla="*/ 0 w 2340050"/>
              <a:gd name="connsiteY9" fmla="*/ 1170025 h 2340050"/>
              <a:gd name="connsiteX10" fmla="*/ 1 w 2340050"/>
              <a:gd name="connsiteY10" fmla="*/ 1170025 h 2340050"/>
              <a:gd name="connsiteX11" fmla="*/ 1170026 w 2340050"/>
              <a:gd name="connsiteY11" fmla="*/ 0 h 234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40050" h="2340050">
                <a:moveTo>
                  <a:pt x="1170025" y="356633"/>
                </a:moveTo>
                <a:cubicBezTo>
                  <a:pt x="720802" y="356633"/>
                  <a:pt x="356634" y="720801"/>
                  <a:pt x="356634" y="1170024"/>
                </a:cubicBezTo>
                <a:cubicBezTo>
                  <a:pt x="356634" y="1619247"/>
                  <a:pt x="720802" y="1983415"/>
                  <a:pt x="1170025" y="1983415"/>
                </a:cubicBezTo>
                <a:cubicBezTo>
                  <a:pt x="1619248" y="1983415"/>
                  <a:pt x="1983416" y="1619247"/>
                  <a:pt x="1983416" y="1170024"/>
                </a:cubicBezTo>
                <a:lnTo>
                  <a:pt x="1983416" y="356633"/>
                </a:lnTo>
                <a:close/>
                <a:moveTo>
                  <a:pt x="1170026" y="0"/>
                </a:moveTo>
                <a:lnTo>
                  <a:pt x="2340050" y="0"/>
                </a:lnTo>
                <a:lnTo>
                  <a:pt x="2340050" y="1170025"/>
                </a:lnTo>
                <a:cubicBezTo>
                  <a:pt x="2340050" y="1816212"/>
                  <a:pt x="1816212" y="2340050"/>
                  <a:pt x="1170025" y="2340050"/>
                </a:cubicBezTo>
                <a:cubicBezTo>
                  <a:pt x="523838" y="2340050"/>
                  <a:pt x="0" y="1816212"/>
                  <a:pt x="0" y="1170025"/>
                </a:cubicBezTo>
                <a:lnTo>
                  <a:pt x="1" y="1170025"/>
                </a:lnTo>
                <a:cubicBezTo>
                  <a:pt x="1" y="523838"/>
                  <a:pt x="523839" y="0"/>
                  <a:pt x="1170026"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smtClean="0">
                <a:ln>
                  <a:noFill/>
                </a:ln>
                <a:solidFill>
                  <a:prstClr val="black">
                    <a:lumMod val="65000"/>
                    <a:lumOff val="35000"/>
                  </a:prstClr>
                </a:solidFill>
                <a:effectLst/>
                <a:uLnTx/>
                <a:uFillTx/>
                <a:cs typeface="+mn-ea"/>
                <a:sym typeface="+mn-lt"/>
              </a:rPr>
              <a:t>35%</a:t>
            </a:r>
            <a:endParaRPr kumimoji="0" lang="en-US" sz="24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PROMOTION</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29" name="Rectangle 28"/>
          <p:cNvSpPr/>
          <p:nvPr/>
        </p:nvSpPr>
        <p:spPr>
          <a:xfrm>
            <a:off x="8840087" y="2825934"/>
            <a:ext cx="2399413" cy="7848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2014/08</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white">
                    <a:lumMod val="65000"/>
                  </a:prstClr>
                </a:solidFill>
                <a:effectLst/>
                <a:uLnTx/>
                <a:uFillTx/>
                <a:cs typeface="+mn-ea"/>
                <a:sym typeface="+mn-lt"/>
              </a:rPr>
              <a:t>7:55</a:t>
            </a:r>
            <a:endParaRPr kumimoji="0" lang="en-US" sz="900" b="1"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srgbClr val="4B7FA7"/>
                </a:solidFill>
                <a:effectLst/>
                <a:uLnTx/>
                <a:uFillTx/>
                <a:cs typeface="+mn-ea"/>
                <a:sym typeface="+mn-lt"/>
              </a:rPr>
              <a:t>NEW BRAND EXPO</a:t>
            </a:r>
            <a:endParaRPr kumimoji="0" lang="en-US" sz="900" b="1" i="0" u="none" strike="noStrike" kern="1200" cap="none" spc="0" normalizeH="0" baseline="0" noProof="0" smtClean="0">
              <a:ln>
                <a:noFill/>
              </a:ln>
              <a:solidFill>
                <a:srgbClr val="4B7FA7"/>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30" name="Rectangle 29"/>
          <p:cNvSpPr/>
          <p:nvPr/>
        </p:nvSpPr>
        <p:spPr>
          <a:xfrm>
            <a:off x="8840087" y="4575434"/>
            <a:ext cx="2399413" cy="7848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2014/08</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white">
                    <a:lumMod val="65000"/>
                  </a:prstClr>
                </a:solidFill>
                <a:effectLst/>
                <a:uLnTx/>
                <a:uFillTx/>
                <a:cs typeface="+mn-ea"/>
                <a:sym typeface="+mn-lt"/>
              </a:rPr>
              <a:t>7:55</a:t>
            </a:r>
            <a:endParaRPr kumimoji="0" lang="en-US" sz="900" b="1"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FASHION PRODUCT</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31" name="Rectangle 30"/>
          <p:cNvSpPr/>
          <p:nvPr/>
        </p:nvSpPr>
        <p:spPr>
          <a:xfrm>
            <a:off x="952500" y="2825934"/>
            <a:ext cx="2399412" cy="784830"/>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2014/08</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white">
                    <a:lumMod val="65000"/>
                  </a:prstClr>
                </a:solidFill>
                <a:effectLst/>
                <a:uLnTx/>
                <a:uFillTx/>
                <a:cs typeface="+mn-ea"/>
                <a:sym typeface="+mn-lt"/>
              </a:rPr>
              <a:t>7:55</a:t>
            </a:r>
            <a:endParaRPr kumimoji="0" lang="en-US" sz="900" b="1"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srgbClr val="4B7FA7"/>
                </a:solidFill>
                <a:effectLst/>
                <a:uLnTx/>
                <a:uFillTx/>
                <a:cs typeface="+mn-ea"/>
                <a:sym typeface="+mn-lt"/>
              </a:rPr>
              <a:t>ESSENTIAL PRODUCT</a:t>
            </a:r>
            <a:endParaRPr kumimoji="0" lang="en-US" sz="900" b="1" i="0" u="none" strike="noStrike" kern="1200" cap="none" spc="0" normalizeH="0" baseline="0" noProof="0" smtClean="0">
              <a:ln>
                <a:noFill/>
              </a:ln>
              <a:solidFill>
                <a:srgbClr val="4B7FA7"/>
              </a:solidFill>
              <a:effectLst/>
              <a:uLnTx/>
              <a:uFillTx/>
              <a:cs typeface="+mn-ea"/>
              <a:sym typeface="+mn-lt"/>
            </a:endParaRPr>
          </a:p>
          <a:p>
            <a:pPr marL="0" marR="0" lvl="0" indent="0" algn="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32" name="Rectangle 31"/>
          <p:cNvSpPr/>
          <p:nvPr/>
        </p:nvSpPr>
        <p:spPr>
          <a:xfrm>
            <a:off x="952500" y="4575434"/>
            <a:ext cx="2399412" cy="784830"/>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2014/08</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white">
                    <a:lumMod val="65000"/>
                  </a:prstClr>
                </a:solidFill>
                <a:effectLst/>
                <a:uLnTx/>
                <a:uFillTx/>
                <a:cs typeface="+mn-ea"/>
                <a:sym typeface="+mn-lt"/>
              </a:rPr>
              <a:t>7:55</a:t>
            </a:r>
            <a:endParaRPr kumimoji="0" lang="en-US" sz="900" b="1"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srgbClr val="4B7FA7"/>
                </a:solidFill>
                <a:effectLst/>
                <a:uLnTx/>
                <a:uFillTx/>
                <a:cs typeface="+mn-ea"/>
                <a:sym typeface="+mn-lt"/>
              </a:rPr>
              <a:t>UNIQUE MARKETING</a:t>
            </a:r>
            <a:endParaRPr kumimoji="0" lang="en-US" sz="900" b="1" i="0" u="none" strike="noStrike" kern="1200" cap="none" spc="0" normalizeH="0" baseline="0" noProof="0" smtClean="0">
              <a:ln>
                <a:noFill/>
              </a:ln>
              <a:solidFill>
                <a:srgbClr val="4B7FA7"/>
              </a:solidFill>
              <a:effectLst/>
              <a:uLnTx/>
              <a:uFillTx/>
              <a:cs typeface="+mn-ea"/>
              <a:sym typeface="+mn-lt"/>
            </a:endParaRPr>
          </a:p>
          <a:p>
            <a:pPr marL="0" marR="0" lvl="0" indent="0" algn="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20" name="Rectangle 19"/>
          <p:cNvSpPr/>
          <p:nvPr/>
        </p:nvSpPr>
        <p:spPr>
          <a:xfrm>
            <a:off x="5867400" y="467040"/>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25" name="TextBox 24"/>
          <p:cNvSpPr txBox="1"/>
          <p:nvPr/>
        </p:nvSpPr>
        <p:spPr>
          <a:xfrm>
            <a:off x="5282316" y="1217772"/>
            <a:ext cx="162736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COMPANY SLOGUN TEXT HERE</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16" name="TextBox 39"/>
          <p:cNvSpPr txBox="1"/>
          <p:nvPr/>
        </p:nvSpPr>
        <p:spPr>
          <a:xfrm>
            <a:off x="4028850" y="636436"/>
            <a:ext cx="4134465"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dirty="0" smtClean="0">
                <a:solidFill>
                  <a:prstClr val="black">
                    <a:lumMod val="65000"/>
                    <a:lumOff val="35000"/>
                  </a:prstClr>
                </a:solidFill>
                <a:cs typeface="+mn-ea"/>
                <a:sym typeface="+mn-lt"/>
              </a:rPr>
              <a:t>关注公众号，获取完整版</a:t>
            </a:r>
            <a:endParaRPr kumimoji="0" lang="en-US" sz="2800" b="1" i="0" u="none" strike="noStrike" kern="1200" cap="none" spc="0" normalizeH="0" baseline="0" noProof="0" dirty="0">
              <a:ln>
                <a:noFill/>
              </a:ln>
              <a:solidFill>
                <a:prstClr val="black">
                  <a:lumMod val="65000"/>
                  <a:lumOff val="35000"/>
                </a:prst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Chart 51"/>
          <p:cNvGraphicFramePr/>
          <p:nvPr/>
        </p:nvGraphicFramePr>
        <p:xfrm>
          <a:off x="952500" y="2019301"/>
          <a:ext cx="4572000" cy="2318784"/>
        </p:xfrm>
        <a:graphic>
          <a:graphicData uri="http://schemas.openxmlformats.org/drawingml/2006/chart">
            <c:chart xmlns:c="http://schemas.openxmlformats.org/drawingml/2006/chart" xmlns:r="http://schemas.openxmlformats.org/officeDocument/2006/relationships" r:id="rId1"/>
          </a:graphicData>
        </a:graphic>
      </p:graphicFrame>
      <p:sp>
        <p:nvSpPr>
          <p:cNvPr id="54" name="Isosceles Triangle 53"/>
          <p:cNvSpPr/>
          <p:nvPr/>
        </p:nvSpPr>
        <p:spPr>
          <a:xfrm>
            <a:off x="6097194" y="3022224"/>
            <a:ext cx="180474" cy="15558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55" name="Isosceles Triangle 54"/>
          <p:cNvSpPr/>
          <p:nvPr/>
        </p:nvSpPr>
        <p:spPr>
          <a:xfrm flipV="1">
            <a:off x="6096000" y="3273419"/>
            <a:ext cx="180474" cy="155581"/>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56" name="Rectangle 55"/>
          <p:cNvSpPr/>
          <p:nvPr/>
        </p:nvSpPr>
        <p:spPr>
          <a:xfrm>
            <a:off x="6553200" y="2392975"/>
            <a:ext cx="1950931" cy="7848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smtClean="0">
                <a:ln>
                  <a:noFill/>
                </a:ln>
                <a:solidFill>
                  <a:prstClr val="black">
                    <a:lumMod val="65000"/>
                    <a:lumOff val="35000"/>
                  </a:prstClr>
                </a:solidFill>
                <a:effectLst/>
                <a:uLnTx/>
                <a:uFillTx/>
                <a:cs typeface="+mn-ea"/>
                <a:sym typeface="+mn-lt"/>
              </a:rPr>
              <a:t>+10</a:t>
            </a:r>
            <a:endParaRPr kumimoji="0" lang="en-US" sz="18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srgbClr val="4B7FA7"/>
                </a:solidFill>
                <a:effectLst/>
                <a:uLnTx/>
                <a:uFillTx/>
                <a:cs typeface="+mn-ea"/>
                <a:sym typeface="+mn-lt"/>
              </a:rPr>
              <a:t>CHART CONTENT</a:t>
            </a:r>
            <a:endParaRPr kumimoji="0" lang="en-US" sz="900" b="0" i="0" u="none" strike="noStrike" kern="1200" cap="none" spc="0" normalizeH="0" baseline="0" noProof="0" smtClean="0">
              <a:ln>
                <a:noFill/>
              </a:ln>
              <a:solidFill>
                <a:srgbClr val="4B7FA7"/>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a:t>
            </a:r>
            <a:r>
              <a:rPr kumimoji="0" lang="en-US" sz="900" b="0" i="0" u="none" strike="noStrike" kern="1200" cap="none" spc="0" normalizeH="0" baseline="0" noProof="0" smtClean="0">
                <a:ln>
                  <a:noFill/>
                </a:ln>
                <a:solidFill>
                  <a:prstClr val="white">
                    <a:lumMod val="65000"/>
                  </a:prstClr>
                </a:solidFill>
                <a:effectLst/>
                <a:uLnTx/>
                <a:uFillTx/>
                <a:cs typeface="+mn-ea"/>
                <a:sym typeface="+mn-lt"/>
              </a:rPr>
              <a:t>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57" name="Rectangle 56"/>
          <p:cNvSpPr/>
          <p:nvPr/>
        </p:nvSpPr>
        <p:spPr>
          <a:xfrm>
            <a:off x="6553200" y="3273419"/>
            <a:ext cx="1950931" cy="7848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smtClean="0">
                <a:ln>
                  <a:noFill/>
                </a:ln>
                <a:solidFill>
                  <a:prstClr val="black">
                    <a:lumMod val="65000"/>
                    <a:lumOff val="35000"/>
                  </a:prstClr>
                </a:solidFill>
                <a:effectLst/>
                <a:uLnTx/>
                <a:uFillTx/>
                <a:cs typeface="+mn-ea"/>
                <a:sym typeface="+mn-lt"/>
              </a:rPr>
              <a:t>-10</a:t>
            </a:r>
            <a:endParaRPr kumimoji="0" lang="en-US" sz="18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75000"/>
                    <a:lumOff val="25000"/>
                  </a:prstClr>
                </a:solidFill>
                <a:effectLst/>
                <a:uLnTx/>
                <a:uFillTx/>
                <a:cs typeface="+mn-ea"/>
                <a:sym typeface="+mn-lt"/>
              </a:rPr>
              <a:t>CHART CONTENT</a:t>
            </a:r>
            <a:endParaRPr kumimoji="0" lang="en-US" sz="900" b="0" i="0" u="none" strike="noStrike" kern="1200" cap="none" spc="0" normalizeH="0" baseline="0" noProof="0" smtClean="0">
              <a:ln>
                <a:noFill/>
              </a:ln>
              <a:solidFill>
                <a:prstClr val="black">
                  <a:lumMod val="75000"/>
                  <a:lumOff val="2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a:t>
            </a:r>
            <a:r>
              <a:rPr kumimoji="0" lang="en-US" sz="900" b="0" i="0" u="none" strike="noStrike" kern="1200" cap="none" spc="0" normalizeH="0" baseline="0" noProof="0" smtClean="0">
                <a:ln>
                  <a:noFill/>
                </a:ln>
                <a:solidFill>
                  <a:prstClr val="white">
                    <a:lumMod val="65000"/>
                  </a:prstClr>
                </a:solidFill>
                <a:effectLst/>
                <a:uLnTx/>
                <a:uFillTx/>
                <a:cs typeface="+mn-ea"/>
                <a:sym typeface="+mn-lt"/>
              </a:rPr>
              <a:t>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grpSp>
        <p:nvGrpSpPr>
          <p:cNvPr id="88" name="Group 87"/>
          <p:cNvGrpSpPr/>
          <p:nvPr/>
        </p:nvGrpSpPr>
        <p:grpSpPr>
          <a:xfrm>
            <a:off x="952500" y="4880350"/>
            <a:ext cx="4578602" cy="1093354"/>
            <a:chOff x="952500" y="4784653"/>
            <a:chExt cx="4578602" cy="1093354"/>
          </a:xfrm>
        </p:grpSpPr>
        <p:sp>
          <p:nvSpPr>
            <p:cNvPr id="61" name="Freeform 60"/>
            <p:cNvSpPr/>
            <p:nvPr/>
          </p:nvSpPr>
          <p:spPr>
            <a:xfrm>
              <a:off x="5018609" y="5157245"/>
              <a:ext cx="214160" cy="368087"/>
            </a:xfrm>
            <a:custGeom>
              <a:avLst/>
              <a:gdLst/>
              <a:ahLst/>
              <a:cxnLst/>
              <a:rect l="l" t="t" r="r" b="b"/>
              <a:pathLst>
                <a:path w="130628" h="224517">
                  <a:moveTo>
                    <a:pt x="24492" y="61232"/>
                  </a:moveTo>
                  <a:lnTo>
                    <a:pt x="106135" y="61232"/>
                  </a:lnTo>
                  <a:cubicBezTo>
                    <a:pt x="112939" y="61232"/>
                    <a:pt x="118722" y="63613"/>
                    <a:pt x="123485" y="68375"/>
                  </a:cubicBezTo>
                  <a:cubicBezTo>
                    <a:pt x="128247" y="73138"/>
                    <a:pt x="130628" y="78921"/>
                    <a:pt x="130628" y="85725"/>
                  </a:cubicBezTo>
                  <a:lnTo>
                    <a:pt x="130628" y="138792"/>
                  </a:lnTo>
                  <a:cubicBezTo>
                    <a:pt x="130628" y="142194"/>
                    <a:pt x="129438" y="145086"/>
                    <a:pt x="127056" y="147467"/>
                  </a:cubicBezTo>
                  <a:cubicBezTo>
                    <a:pt x="124675" y="149848"/>
                    <a:pt x="121784" y="151039"/>
                    <a:pt x="118382" y="151039"/>
                  </a:cubicBezTo>
                  <a:cubicBezTo>
                    <a:pt x="114980" y="151039"/>
                    <a:pt x="112089" y="149848"/>
                    <a:pt x="109707" y="147467"/>
                  </a:cubicBezTo>
                  <a:cubicBezTo>
                    <a:pt x="107326" y="145086"/>
                    <a:pt x="106135" y="142194"/>
                    <a:pt x="106135" y="138792"/>
                  </a:cubicBezTo>
                  <a:lnTo>
                    <a:pt x="106135" y="93889"/>
                  </a:lnTo>
                  <a:lnTo>
                    <a:pt x="97971" y="93889"/>
                  </a:lnTo>
                  <a:lnTo>
                    <a:pt x="97971" y="210230"/>
                  </a:lnTo>
                  <a:cubicBezTo>
                    <a:pt x="97971" y="214142"/>
                    <a:pt x="96568" y="217501"/>
                    <a:pt x="93761" y="220308"/>
                  </a:cubicBezTo>
                  <a:cubicBezTo>
                    <a:pt x="90955" y="223114"/>
                    <a:pt x="87596" y="224517"/>
                    <a:pt x="83684" y="224517"/>
                  </a:cubicBezTo>
                  <a:cubicBezTo>
                    <a:pt x="79772" y="224517"/>
                    <a:pt x="76412" y="223114"/>
                    <a:pt x="73606" y="220308"/>
                  </a:cubicBezTo>
                  <a:cubicBezTo>
                    <a:pt x="70799" y="217501"/>
                    <a:pt x="69396" y="214142"/>
                    <a:pt x="69396" y="210230"/>
                  </a:cubicBezTo>
                  <a:lnTo>
                    <a:pt x="69396" y="151039"/>
                  </a:lnTo>
                  <a:lnTo>
                    <a:pt x="61232" y="151039"/>
                  </a:lnTo>
                  <a:lnTo>
                    <a:pt x="61232" y="210230"/>
                  </a:lnTo>
                  <a:cubicBezTo>
                    <a:pt x="61232" y="214142"/>
                    <a:pt x="59829" y="217501"/>
                    <a:pt x="57022" y="220308"/>
                  </a:cubicBezTo>
                  <a:cubicBezTo>
                    <a:pt x="54216" y="223114"/>
                    <a:pt x="50856" y="224517"/>
                    <a:pt x="46944" y="224517"/>
                  </a:cubicBezTo>
                  <a:cubicBezTo>
                    <a:pt x="43032" y="224517"/>
                    <a:pt x="39673" y="223114"/>
                    <a:pt x="36866" y="220308"/>
                  </a:cubicBezTo>
                  <a:cubicBezTo>
                    <a:pt x="34060" y="217501"/>
                    <a:pt x="32657" y="214142"/>
                    <a:pt x="32657" y="210230"/>
                  </a:cubicBezTo>
                  <a:lnTo>
                    <a:pt x="32657" y="93889"/>
                  </a:lnTo>
                  <a:lnTo>
                    <a:pt x="24492" y="93889"/>
                  </a:lnTo>
                  <a:lnTo>
                    <a:pt x="24492" y="138792"/>
                  </a:lnTo>
                  <a:cubicBezTo>
                    <a:pt x="24492" y="142194"/>
                    <a:pt x="23302" y="145086"/>
                    <a:pt x="20921" y="147467"/>
                  </a:cubicBezTo>
                  <a:cubicBezTo>
                    <a:pt x="18539" y="149848"/>
                    <a:pt x="15648" y="151039"/>
                    <a:pt x="12246" y="151039"/>
                  </a:cubicBezTo>
                  <a:cubicBezTo>
                    <a:pt x="8844" y="151039"/>
                    <a:pt x="5953" y="149848"/>
                    <a:pt x="3572" y="147467"/>
                  </a:cubicBezTo>
                  <a:cubicBezTo>
                    <a:pt x="1190" y="145086"/>
                    <a:pt x="0" y="142194"/>
                    <a:pt x="0" y="138792"/>
                  </a:cubicBezTo>
                  <a:lnTo>
                    <a:pt x="0" y="85725"/>
                  </a:lnTo>
                  <a:cubicBezTo>
                    <a:pt x="0" y="78921"/>
                    <a:pt x="2381" y="73138"/>
                    <a:pt x="7143" y="68375"/>
                  </a:cubicBezTo>
                  <a:cubicBezTo>
                    <a:pt x="11906" y="63613"/>
                    <a:pt x="17689" y="61232"/>
                    <a:pt x="24492" y="61232"/>
                  </a:cubicBezTo>
                  <a:close/>
                  <a:moveTo>
                    <a:pt x="65314" y="0"/>
                  </a:moveTo>
                  <a:cubicBezTo>
                    <a:pt x="73223" y="0"/>
                    <a:pt x="79963" y="2785"/>
                    <a:pt x="85533" y="8355"/>
                  </a:cubicBezTo>
                  <a:cubicBezTo>
                    <a:pt x="91104" y="13926"/>
                    <a:pt x="93889" y="20665"/>
                    <a:pt x="93889" y="28575"/>
                  </a:cubicBezTo>
                  <a:cubicBezTo>
                    <a:pt x="93889" y="36484"/>
                    <a:pt x="91104" y="43223"/>
                    <a:pt x="85533" y="48794"/>
                  </a:cubicBezTo>
                  <a:cubicBezTo>
                    <a:pt x="79963" y="54364"/>
                    <a:pt x="73223" y="57150"/>
                    <a:pt x="65314" y="57150"/>
                  </a:cubicBezTo>
                  <a:cubicBezTo>
                    <a:pt x="57405" y="57150"/>
                    <a:pt x="50665" y="54364"/>
                    <a:pt x="45095" y="48794"/>
                  </a:cubicBezTo>
                  <a:cubicBezTo>
                    <a:pt x="39524" y="43223"/>
                    <a:pt x="36739" y="36484"/>
                    <a:pt x="36739" y="28575"/>
                  </a:cubicBezTo>
                  <a:cubicBezTo>
                    <a:pt x="36739" y="20665"/>
                    <a:pt x="39524" y="13926"/>
                    <a:pt x="45095" y="8355"/>
                  </a:cubicBezTo>
                  <a:cubicBezTo>
                    <a:pt x="50665" y="2785"/>
                    <a:pt x="57405" y="0"/>
                    <a:pt x="65314" y="0"/>
                  </a:cubicBezTo>
                  <a:close/>
                </a:path>
              </a:pathLst>
            </a:custGeom>
            <a:solidFill>
              <a:schemeClr val="tx1">
                <a:lumMod val="75000"/>
                <a:lumOff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62" name="Freeform 61"/>
            <p:cNvSpPr/>
            <p:nvPr/>
          </p:nvSpPr>
          <p:spPr>
            <a:xfrm>
              <a:off x="5256799" y="5157245"/>
              <a:ext cx="267701" cy="368087"/>
            </a:xfrm>
            <a:custGeom>
              <a:avLst/>
              <a:gdLst/>
              <a:ahLst/>
              <a:cxnLst/>
              <a:rect l="l" t="t" r="r" b="b"/>
              <a:pathLst>
                <a:path w="163286" h="224517">
                  <a:moveTo>
                    <a:pt x="57150" y="61232"/>
                  </a:moveTo>
                  <a:lnTo>
                    <a:pt x="106136" y="61232"/>
                  </a:lnTo>
                  <a:cubicBezTo>
                    <a:pt x="114896" y="61232"/>
                    <a:pt x="122379" y="65782"/>
                    <a:pt x="128588" y="74881"/>
                  </a:cubicBezTo>
                  <a:lnTo>
                    <a:pt x="161245" y="123867"/>
                  </a:lnTo>
                  <a:cubicBezTo>
                    <a:pt x="162606" y="125908"/>
                    <a:pt x="163286" y="128162"/>
                    <a:pt x="163286" y="130628"/>
                  </a:cubicBezTo>
                  <a:cubicBezTo>
                    <a:pt x="163286" y="134030"/>
                    <a:pt x="162095" y="136921"/>
                    <a:pt x="159714" y="139303"/>
                  </a:cubicBezTo>
                  <a:cubicBezTo>
                    <a:pt x="157333" y="141684"/>
                    <a:pt x="154441" y="142875"/>
                    <a:pt x="151040" y="142875"/>
                  </a:cubicBezTo>
                  <a:cubicBezTo>
                    <a:pt x="146702" y="142875"/>
                    <a:pt x="143300" y="141046"/>
                    <a:pt x="140834" y="137389"/>
                  </a:cubicBezTo>
                  <a:lnTo>
                    <a:pt x="111876" y="93889"/>
                  </a:lnTo>
                  <a:lnTo>
                    <a:pt x="106136" y="93889"/>
                  </a:lnTo>
                  <a:lnTo>
                    <a:pt x="106136" y="110728"/>
                  </a:lnTo>
                  <a:lnTo>
                    <a:pt x="137645" y="163158"/>
                  </a:lnTo>
                  <a:cubicBezTo>
                    <a:pt x="138410" y="164433"/>
                    <a:pt x="138793" y="165837"/>
                    <a:pt x="138793" y="167367"/>
                  </a:cubicBezTo>
                  <a:cubicBezTo>
                    <a:pt x="138793" y="169579"/>
                    <a:pt x="137985" y="171492"/>
                    <a:pt x="136369" y="173108"/>
                  </a:cubicBezTo>
                  <a:cubicBezTo>
                    <a:pt x="134753" y="174724"/>
                    <a:pt x="132840" y="175532"/>
                    <a:pt x="130629" y="175532"/>
                  </a:cubicBezTo>
                  <a:lnTo>
                    <a:pt x="106136" y="175532"/>
                  </a:lnTo>
                  <a:lnTo>
                    <a:pt x="106136" y="210230"/>
                  </a:lnTo>
                  <a:cubicBezTo>
                    <a:pt x="106136" y="214142"/>
                    <a:pt x="104733" y="217501"/>
                    <a:pt x="101926" y="220308"/>
                  </a:cubicBezTo>
                  <a:cubicBezTo>
                    <a:pt x="99120" y="223114"/>
                    <a:pt x="95761" y="224517"/>
                    <a:pt x="91848" y="224517"/>
                  </a:cubicBezTo>
                  <a:lnTo>
                    <a:pt x="71438" y="224517"/>
                  </a:lnTo>
                  <a:cubicBezTo>
                    <a:pt x="67526" y="224517"/>
                    <a:pt x="64166" y="223114"/>
                    <a:pt x="61360" y="220308"/>
                  </a:cubicBezTo>
                  <a:cubicBezTo>
                    <a:pt x="58553" y="217501"/>
                    <a:pt x="57150" y="214142"/>
                    <a:pt x="57150" y="210230"/>
                  </a:cubicBezTo>
                  <a:lnTo>
                    <a:pt x="57150" y="175532"/>
                  </a:lnTo>
                  <a:lnTo>
                    <a:pt x="32657" y="175532"/>
                  </a:lnTo>
                  <a:cubicBezTo>
                    <a:pt x="30446" y="175532"/>
                    <a:pt x="28533" y="174724"/>
                    <a:pt x="26917" y="173108"/>
                  </a:cubicBezTo>
                  <a:cubicBezTo>
                    <a:pt x="25301" y="171492"/>
                    <a:pt x="24493" y="169579"/>
                    <a:pt x="24493" y="167367"/>
                  </a:cubicBezTo>
                  <a:cubicBezTo>
                    <a:pt x="24493" y="165837"/>
                    <a:pt x="24876" y="164433"/>
                    <a:pt x="25641" y="163158"/>
                  </a:cubicBezTo>
                  <a:lnTo>
                    <a:pt x="57150" y="110728"/>
                  </a:lnTo>
                  <a:lnTo>
                    <a:pt x="57150" y="93889"/>
                  </a:lnTo>
                  <a:lnTo>
                    <a:pt x="51410" y="93889"/>
                  </a:lnTo>
                  <a:lnTo>
                    <a:pt x="22452" y="137389"/>
                  </a:lnTo>
                  <a:cubicBezTo>
                    <a:pt x="19986" y="141046"/>
                    <a:pt x="16584" y="142875"/>
                    <a:pt x="12247" y="142875"/>
                  </a:cubicBezTo>
                  <a:cubicBezTo>
                    <a:pt x="8845" y="142875"/>
                    <a:pt x="5953" y="141684"/>
                    <a:pt x="3572" y="139303"/>
                  </a:cubicBezTo>
                  <a:cubicBezTo>
                    <a:pt x="1191" y="136921"/>
                    <a:pt x="0" y="134030"/>
                    <a:pt x="0" y="130628"/>
                  </a:cubicBezTo>
                  <a:cubicBezTo>
                    <a:pt x="0" y="128162"/>
                    <a:pt x="681" y="125908"/>
                    <a:pt x="2041" y="123867"/>
                  </a:cubicBezTo>
                  <a:lnTo>
                    <a:pt x="34698" y="74881"/>
                  </a:lnTo>
                  <a:cubicBezTo>
                    <a:pt x="40907" y="65782"/>
                    <a:pt x="48391" y="61232"/>
                    <a:pt x="57150" y="61232"/>
                  </a:cubicBezTo>
                  <a:close/>
                  <a:moveTo>
                    <a:pt x="81643" y="0"/>
                  </a:moveTo>
                  <a:cubicBezTo>
                    <a:pt x="89552" y="0"/>
                    <a:pt x="96292" y="2785"/>
                    <a:pt x="101862" y="8355"/>
                  </a:cubicBezTo>
                  <a:cubicBezTo>
                    <a:pt x="107433" y="13926"/>
                    <a:pt x="110218" y="20665"/>
                    <a:pt x="110218" y="28575"/>
                  </a:cubicBezTo>
                  <a:cubicBezTo>
                    <a:pt x="110218" y="36484"/>
                    <a:pt x="107433" y="43223"/>
                    <a:pt x="101862" y="48794"/>
                  </a:cubicBezTo>
                  <a:cubicBezTo>
                    <a:pt x="96292" y="54364"/>
                    <a:pt x="89552" y="57150"/>
                    <a:pt x="81643" y="57150"/>
                  </a:cubicBezTo>
                  <a:cubicBezTo>
                    <a:pt x="73734" y="57150"/>
                    <a:pt x="66994" y="54364"/>
                    <a:pt x="61424" y="48794"/>
                  </a:cubicBezTo>
                  <a:cubicBezTo>
                    <a:pt x="55853" y="43223"/>
                    <a:pt x="53068" y="36484"/>
                    <a:pt x="53068" y="28575"/>
                  </a:cubicBezTo>
                  <a:cubicBezTo>
                    <a:pt x="53068" y="20665"/>
                    <a:pt x="55853" y="13926"/>
                    <a:pt x="61424" y="8355"/>
                  </a:cubicBezTo>
                  <a:cubicBezTo>
                    <a:pt x="66994" y="2785"/>
                    <a:pt x="73734" y="0"/>
                    <a:pt x="81643"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80" name="TextBox 79"/>
            <p:cNvSpPr txBox="1"/>
            <p:nvPr/>
          </p:nvSpPr>
          <p:spPr>
            <a:xfrm>
              <a:off x="952500" y="4784653"/>
              <a:ext cx="697627"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PRODUCTS</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cxnSp>
          <p:nvCxnSpPr>
            <p:cNvPr id="82" name="Straight Connector 81"/>
            <p:cNvCxnSpPr/>
            <p:nvPr/>
          </p:nvCxnSpPr>
          <p:spPr>
            <a:xfrm>
              <a:off x="952500" y="5034523"/>
              <a:ext cx="4572000"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952500" y="5157245"/>
              <a:ext cx="235451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COSTUMER GIFTS</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srgbClr val="4B7FA7"/>
                  </a:solidFill>
                  <a:effectLst/>
                  <a:uLnTx/>
                  <a:uFillTx/>
                  <a:cs typeface="+mn-ea"/>
                  <a:sym typeface="+mn-lt"/>
                </a:rPr>
                <a:t>2015/08</a:t>
              </a:r>
              <a:endParaRPr kumimoji="0" lang="en-US" sz="900" b="0" i="0" u="none" strike="noStrike" kern="1200" cap="none" spc="0" normalizeH="0" baseline="0" noProof="0" smtClean="0">
                <a:ln>
                  <a:noFill/>
                </a:ln>
                <a:solidFill>
                  <a:srgbClr val="4B7FA7"/>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a:t>
              </a:r>
              <a:r>
                <a:rPr kumimoji="0" lang="en-US" sz="900" b="0" i="0" u="none" strike="noStrike" kern="1200" cap="none" spc="0" normalizeH="0" baseline="0" noProof="0" smtClean="0">
                  <a:ln>
                    <a:noFill/>
                  </a:ln>
                  <a:solidFill>
                    <a:prstClr val="white">
                      <a:lumMod val="65000"/>
                    </a:prstClr>
                  </a:solidFill>
                  <a:effectLst/>
                  <a:uLnTx/>
                  <a:uFillTx/>
                  <a:cs typeface="+mn-ea"/>
                  <a:sym typeface="+mn-lt"/>
                </a:rPr>
                <a:t>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84" name="TextBox 83"/>
            <p:cNvSpPr txBox="1"/>
            <p:nvPr/>
          </p:nvSpPr>
          <p:spPr>
            <a:xfrm>
              <a:off x="3568111" y="4784653"/>
              <a:ext cx="936475"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TEAM ANALYSIS</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85" name="TextBox 84"/>
            <p:cNvSpPr txBox="1"/>
            <p:nvPr/>
          </p:nvSpPr>
          <p:spPr>
            <a:xfrm>
              <a:off x="3568111" y="5157245"/>
              <a:ext cx="939681" cy="5078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rPr>
                <a:t>+58%</a:t>
              </a:r>
              <a:endPar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Marketing team</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cxnSp>
          <p:nvCxnSpPr>
            <p:cNvPr id="86" name="Straight Connector 85"/>
            <p:cNvCxnSpPr/>
            <p:nvPr/>
          </p:nvCxnSpPr>
          <p:spPr>
            <a:xfrm>
              <a:off x="952500" y="5878007"/>
              <a:ext cx="4572000"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955303" y="4784653"/>
              <a:ext cx="575799"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GENDER</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grpSp>
      <p:grpSp>
        <p:nvGrpSpPr>
          <p:cNvPr id="89" name="Group 88"/>
          <p:cNvGrpSpPr/>
          <p:nvPr/>
        </p:nvGrpSpPr>
        <p:grpSpPr>
          <a:xfrm>
            <a:off x="6629400" y="4880350"/>
            <a:ext cx="4578602" cy="1093354"/>
            <a:chOff x="952500" y="4784653"/>
            <a:chExt cx="4578602" cy="1093354"/>
          </a:xfrm>
        </p:grpSpPr>
        <p:sp>
          <p:nvSpPr>
            <p:cNvPr id="90" name="Freeform 89"/>
            <p:cNvSpPr/>
            <p:nvPr/>
          </p:nvSpPr>
          <p:spPr>
            <a:xfrm>
              <a:off x="5018609" y="5157245"/>
              <a:ext cx="214160" cy="368087"/>
            </a:xfrm>
            <a:custGeom>
              <a:avLst/>
              <a:gdLst/>
              <a:ahLst/>
              <a:cxnLst/>
              <a:rect l="l" t="t" r="r" b="b"/>
              <a:pathLst>
                <a:path w="130628" h="224517">
                  <a:moveTo>
                    <a:pt x="24492" y="61232"/>
                  </a:moveTo>
                  <a:lnTo>
                    <a:pt x="106135" y="61232"/>
                  </a:lnTo>
                  <a:cubicBezTo>
                    <a:pt x="112939" y="61232"/>
                    <a:pt x="118722" y="63613"/>
                    <a:pt x="123485" y="68375"/>
                  </a:cubicBezTo>
                  <a:cubicBezTo>
                    <a:pt x="128247" y="73138"/>
                    <a:pt x="130628" y="78921"/>
                    <a:pt x="130628" y="85725"/>
                  </a:cubicBezTo>
                  <a:lnTo>
                    <a:pt x="130628" y="138792"/>
                  </a:lnTo>
                  <a:cubicBezTo>
                    <a:pt x="130628" y="142194"/>
                    <a:pt x="129438" y="145086"/>
                    <a:pt x="127056" y="147467"/>
                  </a:cubicBezTo>
                  <a:cubicBezTo>
                    <a:pt x="124675" y="149848"/>
                    <a:pt x="121784" y="151039"/>
                    <a:pt x="118382" y="151039"/>
                  </a:cubicBezTo>
                  <a:cubicBezTo>
                    <a:pt x="114980" y="151039"/>
                    <a:pt x="112089" y="149848"/>
                    <a:pt x="109707" y="147467"/>
                  </a:cubicBezTo>
                  <a:cubicBezTo>
                    <a:pt x="107326" y="145086"/>
                    <a:pt x="106135" y="142194"/>
                    <a:pt x="106135" y="138792"/>
                  </a:cubicBezTo>
                  <a:lnTo>
                    <a:pt x="106135" y="93889"/>
                  </a:lnTo>
                  <a:lnTo>
                    <a:pt x="97971" y="93889"/>
                  </a:lnTo>
                  <a:lnTo>
                    <a:pt x="97971" y="210230"/>
                  </a:lnTo>
                  <a:cubicBezTo>
                    <a:pt x="97971" y="214142"/>
                    <a:pt x="96568" y="217501"/>
                    <a:pt x="93761" y="220308"/>
                  </a:cubicBezTo>
                  <a:cubicBezTo>
                    <a:pt x="90955" y="223114"/>
                    <a:pt x="87596" y="224517"/>
                    <a:pt x="83684" y="224517"/>
                  </a:cubicBezTo>
                  <a:cubicBezTo>
                    <a:pt x="79772" y="224517"/>
                    <a:pt x="76412" y="223114"/>
                    <a:pt x="73606" y="220308"/>
                  </a:cubicBezTo>
                  <a:cubicBezTo>
                    <a:pt x="70799" y="217501"/>
                    <a:pt x="69396" y="214142"/>
                    <a:pt x="69396" y="210230"/>
                  </a:cubicBezTo>
                  <a:lnTo>
                    <a:pt x="69396" y="151039"/>
                  </a:lnTo>
                  <a:lnTo>
                    <a:pt x="61232" y="151039"/>
                  </a:lnTo>
                  <a:lnTo>
                    <a:pt x="61232" y="210230"/>
                  </a:lnTo>
                  <a:cubicBezTo>
                    <a:pt x="61232" y="214142"/>
                    <a:pt x="59829" y="217501"/>
                    <a:pt x="57022" y="220308"/>
                  </a:cubicBezTo>
                  <a:cubicBezTo>
                    <a:pt x="54216" y="223114"/>
                    <a:pt x="50856" y="224517"/>
                    <a:pt x="46944" y="224517"/>
                  </a:cubicBezTo>
                  <a:cubicBezTo>
                    <a:pt x="43032" y="224517"/>
                    <a:pt x="39673" y="223114"/>
                    <a:pt x="36866" y="220308"/>
                  </a:cubicBezTo>
                  <a:cubicBezTo>
                    <a:pt x="34060" y="217501"/>
                    <a:pt x="32657" y="214142"/>
                    <a:pt x="32657" y="210230"/>
                  </a:cubicBezTo>
                  <a:lnTo>
                    <a:pt x="32657" y="93889"/>
                  </a:lnTo>
                  <a:lnTo>
                    <a:pt x="24492" y="93889"/>
                  </a:lnTo>
                  <a:lnTo>
                    <a:pt x="24492" y="138792"/>
                  </a:lnTo>
                  <a:cubicBezTo>
                    <a:pt x="24492" y="142194"/>
                    <a:pt x="23302" y="145086"/>
                    <a:pt x="20921" y="147467"/>
                  </a:cubicBezTo>
                  <a:cubicBezTo>
                    <a:pt x="18539" y="149848"/>
                    <a:pt x="15648" y="151039"/>
                    <a:pt x="12246" y="151039"/>
                  </a:cubicBezTo>
                  <a:cubicBezTo>
                    <a:pt x="8844" y="151039"/>
                    <a:pt x="5953" y="149848"/>
                    <a:pt x="3572" y="147467"/>
                  </a:cubicBezTo>
                  <a:cubicBezTo>
                    <a:pt x="1190" y="145086"/>
                    <a:pt x="0" y="142194"/>
                    <a:pt x="0" y="138792"/>
                  </a:cubicBezTo>
                  <a:lnTo>
                    <a:pt x="0" y="85725"/>
                  </a:lnTo>
                  <a:cubicBezTo>
                    <a:pt x="0" y="78921"/>
                    <a:pt x="2381" y="73138"/>
                    <a:pt x="7143" y="68375"/>
                  </a:cubicBezTo>
                  <a:cubicBezTo>
                    <a:pt x="11906" y="63613"/>
                    <a:pt x="17689" y="61232"/>
                    <a:pt x="24492" y="61232"/>
                  </a:cubicBezTo>
                  <a:close/>
                  <a:moveTo>
                    <a:pt x="65314" y="0"/>
                  </a:moveTo>
                  <a:cubicBezTo>
                    <a:pt x="73223" y="0"/>
                    <a:pt x="79963" y="2785"/>
                    <a:pt x="85533" y="8355"/>
                  </a:cubicBezTo>
                  <a:cubicBezTo>
                    <a:pt x="91104" y="13926"/>
                    <a:pt x="93889" y="20665"/>
                    <a:pt x="93889" y="28575"/>
                  </a:cubicBezTo>
                  <a:cubicBezTo>
                    <a:pt x="93889" y="36484"/>
                    <a:pt x="91104" y="43223"/>
                    <a:pt x="85533" y="48794"/>
                  </a:cubicBezTo>
                  <a:cubicBezTo>
                    <a:pt x="79963" y="54364"/>
                    <a:pt x="73223" y="57150"/>
                    <a:pt x="65314" y="57150"/>
                  </a:cubicBezTo>
                  <a:cubicBezTo>
                    <a:pt x="57405" y="57150"/>
                    <a:pt x="50665" y="54364"/>
                    <a:pt x="45095" y="48794"/>
                  </a:cubicBezTo>
                  <a:cubicBezTo>
                    <a:pt x="39524" y="43223"/>
                    <a:pt x="36739" y="36484"/>
                    <a:pt x="36739" y="28575"/>
                  </a:cubicBezTo>
                  <a:cubicBezTo>
                    <a:pt x="36739" y="20665"/>
                    <a:pt x="39524" y="13926"/>
                    <a:pt x="45095" y="8355"/>
                  </a:cubicBezTo>
                  <a:cubicBezTo>
                    <a:pt x="50665" y="2785"/>
                    <a:pt x="57405" y="0"/>
                    <a:pt x="65314"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91" name="Freeform 90"/>
            <p:cNvSpPr/>
            <p:nvPr/>
          </p:nvSpPr>
          <p:spPr>
            <a:xfrm>
              <a:off x="5256799" y="5157245"/>
              <a:ext cx="267701" cy="368087"/>
            </a:xfrm>
            <a:custGeom>
              <a:avLst/>
              <a:gdLst/>
              <a:ahLst/>
              <a:cxnLst/>
              <a:rect l="l" t="t" r="r" b="b"/>
              <a:pathLst>
                <a:path w="163286" h="224517">
                  <a:moveTo>
                    <a:pt x="57150" y="61232"/>
                  </a:moveTo>
                  <a:lnTo>
                    <a:pt x="106136" y="61232"/>
                  </a:lnTo>
                  <a:cubicBezTo>
                    <a:pt x="114896" y="61232"/>
                    <a:pt x="122379" y="65782"/>
                    <a:pt x="128588" y="74881"/>
                  </a:cubicBezTo>
                  <a:lnTo>
                    <a:pt x="161245" y="123867"/>
                  </a:lnTo>
                  <a:cubicBezTo>
                    <a:pt x="162606" y="125908"/>
                    <a:pt x="163286" y="128162"/>
                    <a:pt x="163286" y="130628"/>
                  </a:cubicBezTo>
                  <a:cubicBezTo>
                    <a:pt x="163286" y="134030"/>
                    <a:pt x="162095" y="136921"/>
                    <a:pt x="159714" y="139303"/>
                  </a:cubicBezTo>
                  <a:cubicBezTo>
                    <a:pt x="157333" y="141684"/>
                    <a:pt x="154441" y="142875"/>
                    <a:pt x="151040" y="142875"/>
                  </a:cubicBezTo>
                  <a:cubicBezTo>
                    <a:pt x="146702" y="142875"/>
                    <a:pt x="143300" y="141046"/>
                    <a:pt x="140834" y="137389"/>
                  </a:cubicBezTo>
                  <a:lnTo>
                    <a:pt x="111876" y="93889"/>
                  </a:lnTo>
                  <a:lnTo>
                    <a:pt x="106136" y="93889"/>
                  </a:lnTo>
                  <a:lnTo>
                    <a:pt x="106136" y="110728"/>
                  </a:lnTo>
                  <a:lnTo>
                    <a:pt x="137645" y="163158"/>
                  </a:lnTo>
                  <a:cubicBezTo>
                    <a:pt x="138410" y="164433"/>
                    <a:pt x="138793" y="165837"/>
                    <a:pt x="138793" y="167367"/>
                  </a:cubicBezTo>
                  <a:cubicBezTo>
                    <a:pt x="138793" y="169579"/>
                    <a:pt x="137985" y="171492"/>
                    <a:pt x="136369" y="173108"/>
                  </a:cubicBezTo>
                  <a:cubicBezTo>
                    <a:pt x="134753" y="174724"/>
                    <a:pt x="132840" y="175532"/>
                    <a:pt x="130629" y="175532"/>
                  </a:cubicBezTo>
                  <a:lnTo>
                    <a:pt x="106136" y="175532"/>
                  </a:lnTo>
                  <a:lnTo>
                    <a:pt x="106136" y="210230"/>
                  </a:lnTo>
                  <a:cubicBezTo>
                    <a:pt x="106136" y="214142"/>
                    <a:pt x="104733" y="217501"/>
                    <a:pt x="101926" y="220308"/>
                  </a:cubicBezTo>
                  <a:cubicBezTo>
                    <a:pt x="99120" y="223114"/>
                    <a:pt x="95761" y="224517"/>
                    <a:pt x="91848" y="224517"/>
                  </a:cubicBezTo>
                  <a:lnTo>
                    <a:pt x="71438" y="224517"/>
                  </a:lnTo>
                  <a:cubicBezTo>
                    <a:pt x="67526" y="224517"/>
                    <a:pt x="64166" y="223114"/>
                    <a:pt x="61360" y="220308"/>
                  </a:cubicBezTo>
                  <a:cubicBezTo>
                    <a:pt x="58553" y="217501"/>
                    <a:pt x="57150" y="214142"/>
                    <a:pt x="57150" y="210230"/>
                  </a:cubicBezTo>
                  <a:lnTo>
                    <a:pt x="57150" y="175532"/>
                  </a:lnTo>
                  <a:lnTo>
                    <a:pt x="32657" y="175532"/>
                  </a:lnTo>
                  <a:cubicBezTo>
                    <a:pt x="30446" y="175532"/>
                    <a:pt x="28533" y="174724"/>
                    <a:pt x="26917" y="173108"/>
                  </a:cubicBezTo>
                  <a:cubicBezTo>
                    <a:pt x="25301" y="171492"/>
                    <a:pt x="24493" y="169579"/>
                    <a:pt x="24493" y="167367"/>
                  </a:cubicBezTo>
                  <a:cubicBezTo>
                    <a:pt x="24493" y="165837"/>
                    <a:pt x="24876" y="164433"/>
                    <a:pt x="25641" y="163158"/>
                  </a:cubicBezTo>
                  <a:lnTo>
                    <a:pt x="57150" y="110728"/>
                  </a:lnTo>
                  <a:lnTo>
                    <a:pt x="57150" y="93889"/>
                  </a:lnTo>
                  <a:lnTo>
                    <a:pt x="51410" y="93889"/>
                  </a:lnTo>
                  <a:lnTo>
                    <a:pt x="22452" y="137389"/>
                  </a:lnTo>
                  <a:cubicBezTo>
                    <a:pt x="19986" y="141046"/>
                    <a:pt x="16584" y="142875"/>
                    <a:pt x="12247" y="142875"/>
                  </a:cubicBezTo>
                  <a:cubicBezTo>
                    <a:pt x="8845" y="142875"/>
                    <a:pt x="5953" y="141684"/>
                    <a:pt x="3572" y="139303"/>
                  </a:cubicBezTo>
                  <a:cubicBezTo>
                    <a:pt x="1191" y="136921"/>
                    <a:pt x="0" y="134030"/>
                    <a:pt x="0" y="130628"/>
                  </a:cubicBezTo>
                  <a:cubicBezTo>
                    <a:pt x="0" y="128162"/>
                    <a:pt x="681" y="125908"/>
                    <a:pt x="2041" y="123867"/>
                  </a:cubicBezTo>
                  <a:lnTo>
                    <a:pt x="34698" y="74881"/>
                  </a:lnTo>
                  <a:cubicBezTo>
                    <a:pt x="40907" y="65782"/>
                    <a:pt x="48391" y="61232"/>
                    <a:pt x="57150" y="61232"/>
                  </a:cubicBezTo>
                  <a:close/>
                  <a:moveTo>
                    <a:pt x="81643" y="0"/>
                  </a:moveTo>
                  <a:cubicBezTo>
                    <a:pt x="89552" y="0"/>
                    <a:pt x="96292" y="2785"/>
                    <a:pt x="101862" y="8355"/>
                  </a:cubicBezTo>
                  <a:cubicBezTo>
                    <a:pt x="107433" y="13926"/>
                    <a:pt x="110218" y="20665"/>
                    <a:pt x="110218" y="28575"/>
                  </a:cubicBezTo>
                  <a:cubicBezTo>
                    <a:pt x="110218" y="36484"/>
                    <a:pt x="107433" y="43223"/>
                    <a:pt x="101862" y="48794"/>
                  </a:cubicBezTo>
                  <a:cubicBezTo>
                    <a:pt x="96292" y="54364"/>
                    <a:pt x="89552" y="57150"/>
                    <a:pt x="81643" y="57150"/>
                  </a:cubicBezTo>
                  <a:cubicBezTo>
                    <a:pt x="73734" y="57150"/>
                    <a:pt x="66994" y="54364"/>
                    <a:pt x="61424" y="48794"/>
                  </a:cubicBezTo>
                  <a:cubicBezTo>
                    <a:pt x="55853" y="43223"/>
                    <a:pt x="53068" y="36484"/>
                    <a:pt x="53068" y="28575"/>
                  </a:cubicBezTo>
                  <a:cubicBezTo>
                    <a:pt x="53068" y="20665"/>
                    <a:pt x="55853" y="13926"/>
                    <a:pt x="61424" y="8355"/>
                  </a:cubicBezTo>
                  <a:cubicBezTo>
                    <a:pt x="66994" y="2785"/>
                    <a:pt x="73734" y="0"/>
                    <a:pt x="81643" y="0"/>
                  </a:cubicBezTo>
                  <a:close/>
                </a:path>
              </a:pathLst>
            </a:custGeom>
            <a:solidFill>
              <a:schemeClr val="tx1">
                <a:lumMod val="75000"/>
                <a:lumOff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92" name="TextBox 91"/>
            <p:cNvSpPr txBox="1"/>
            <p:nvPr/>
          </p:nvSpPr>
          <p:spPr>
            <a:xfrm>
              <a:off x="952500" y="4784653"/>
              <a:ext cx="697627"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PRODUCTS</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cxnSp>
          <p:nvCxnSpPr>
            <p:cNvPr id="93" name="Straight Connector 92"/>
            <p:cNvCxnSpPr/>
            <p:nvPr/>
          </p:nvCxnSpPr>
          <p:spPr>
            <a:xfrm>
              <a:off x="952500" y="5034523"/>
              <a:ext cx="4572000"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952500" y="5157245"/>
              <a:ext cx="235451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MARKETING EVENT</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srgbClr val="4B7FA7"/>
                  </a:solidFill>
                  <a:effectLst/>
                  <a:uLnTx/>
                  <a:uFillTx/>
                  <a:cs typeface="+mn-ea"/>
                  <a:sym typeface="+mn-lt"/>
                </a:rPr>
                <a:t>2015/10</a:t>
              </a:r>
              <a:endParaRPr kumimoji="0" lang="en-US" sz="900" b="0" i="0" u="none" strike="noStrike" kern="1200" cap="none" spc="0" normalizeH="0" baseline="0" noProof="0" smtClean="0">
                <a:ln>
                  <a:noFill/>
                </a:ln>
                <a:solidFill>
                  <a:srgbClr val="4B7FA7"/>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a:t>
              </a:r>
              <a:r>
                <a:rPr kumimoji="0" lang="en-US" sz="900" b="0" i="0" u="none" strike="noStrike" kern="1200" cap="none" spc="0" normalizeH="0" baseline="0" noProof="0" smtClean="0">
                  <a:ln>
                    <a:noFill/>
                  </a:ln>
                  <a:solidFill>
                    <a:prstClr val="white">
                      <a:lumMod val="65000"/>
                    </a:prstClr>
                  </a:solidFill>
                  <a:effectLst/>
                  <a:uLnTx/>
                  <a:uFillTx/>
                  <a:cs typeface="+mn-ea"/>
                  <a:sym typeface="+mn-lt"/>
                </a:rPr>
                <a:t>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95" name="TextBox 94"/>
            <p:cNvSpPr txBox="1"/>
            <p:nvPr/>
          </p:nvSpPr>
          <p:spPr>
            <a:xfrm>
              <a:off x="3568111" y="4784653"/>
              <a:ext cx="936475"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TEAM ANALYSIS</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96" name="TextBox 95"/>
            <p:cNvSpPr txBox="1"/>
            <p:nvPr/>
          </p:nvSpPr>
          <p:spPr>
            <a:xfrm>
              <a:off x="3568111" y="5157245"/>
              <a:ext cx="939681" cy="5078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rPr>
                <a:t>+80%</a:t>
              </a:r>
              <a:endPar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Marketing team</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cxnSp>
          <p:nvCxnSpPr>
            <p:cNvPr id="97" name="Straight Connector 96"/>
            <p:cNvCxnSpPr/>
            <p:nvPr/>
          </p:nvCxnSpPr>
          <p:spPr>
            <a:xfrm>
              <a:off x="952500" y="5878007"/>
              <a:ext cx="4572000"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4955303" y="4784653"/>
              <a:ext cx="575799"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GENDER</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grpSp>
      <p:sp>
        <p:nvSpPr>
          <p:cNvPr id="100" name="TextBox 99"/>
          <p:cNvSpPr txBox="1"/>
          <p:nvPr/>
        </p:nvSpPr>
        <p:spPr>
          <a:xfrm>
            <a:off x="8737200" y="2054588"/>
            <a:ext cx="2516939" cy="216982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rPr>
              <a:t>WEB ESSENTIAL </a:t>
            </a:r>
            <a:endPar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rPr>
              <a:t>TOOLS</a:t>
            </a:r>
            <a:endPar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Uniquely </a:t>
            </a:r>
            <a:r>
              <a:rPr kumimoji="0" lang="en-US" sz="900" b="0" i="0" u="none" strike="noStrike" kern="1200" cap="none" spc="0" normalizeH="0" baseline="0" noProof="0">
                <a:ln>
                  <a:noFill/>
                </a:ln>
                <a:solidFill>
                  <a:prstClr val="white">
                    <a:lumMod val="65000"/>
                  </a:prstClr>
                </a:solidFill>
                <a:effectLst/>
                <a:uLnTx/>
                <a:uFillTx/>
                <a:cs typeface="+mn-ea"/>
                <a:sym typeface="+mn-lt"/>
              </a:rPr>
              <a:t>architect B2C products and scalable synergy. </a:t>
            </a:r>
            <a:endParaRPr kumimoji="0" lang="en-US" sz="900" b="0"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JOHN MARTIN, CEO</a:t>
            </a:r>
            <a:endParaRPr kumimoji="0" lang="en-US" sz="900" b="1" i="0" u="none" strike="noStrike" kern="1200" cap="none" spc="0" normalizeH="0" baseline="0" noProof="0">
              <a:ln>
                <a:noFill/>
              </a:ln>
              <a:solidFill>
                <a:prstClr val="black">
                  <a:lumMod val="65000"/>
                  <a:lumOff val="35000"/>
                </a:prstClr>
              </a:solidFill>
              <a:effectLst/>
              <a:uLnTx/>
              <a:uFillTx/>
              <a:cs typeface="+mn-ea"/>
              <a:sym typeface="+mn-lt"/>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prstClr val="white">
                  <a:lumMod val="65000"/>
                </a:prstClr>
              </a:solidFill>
              <a:effectLst/>
              <a:uLnTx/>
              <a:uFillTx/>
              <a:cs typeface="+mn-ea"/>
              <a:sym typeface="+mn-lt"/>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Dynamically </a:t>
            </a:r>
            <a:r>
              <a:rPr kumimoji="0" lang="en-US" sz="900" b="0" i="0" u="none" strike="noStrike" kern="1200" cap="none" spc="0" normalizeH="0" baseline="0" noProof="0">
                <a:ln>
                  <a:noFill/>
                </a:ln>
                <a:solidFill>
                  <a:prstClr val="white">
                    <a:lumMod val="65000"/>
                  </a:prstClr>
                </a:solidFill>
                <a:effectLst/>
                <a:uLnTx/>
                <a:uFillTx/>
                <a:cs typeface="+mn-ea"/>
                <a:sym typeface="+mn-lt"/>
              </a:rPr>
              <a:t>deploy future-proof outsourcing with magnetic vortals. Compellingly synergize robust users after frictionless value. Appropriately seize vertical resources whereas impactful </a:t>
            </a:r>
            <a:r>
              <a:rPr kumimoji="0" lang="en-US" sz="900" b="0" i="0" u="none" strike="noStrike" kern="1200" cap="none" spc="0" normalizeH="0" baseline="0" noProof="0" smtClean="0">
                <a:ln>
                  <a:noFill/>
                </a:ln>
                <a:solidFill>
                  <a:prstClr val="white">
                    <a:lumMod val="65000"/>
                  </a:prstClr>
                </a:solidFill>
                <a:effectLst/>
                <a:uLnTx/>
                <a:uFillTx/>
                <a:cs typeface="+mn-ea"/>
                <a:sym typeface="+mn-lt"/>
              </a:rPr>
              <a:t>deliverables</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39" name="Rectangle 39"/>
          <p:cNvSpPr/>
          <p:nvPr/>
        </p:nvSpPr>
        <p:spPr>
          <a:xfrm>
            <a:off x="5867400" y="467042"/>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40" name="TextBox 40"/>
          <p:cNvSpPr txBox="1"/>
          <p:nvPr/>
        </p:nvSpPr>
        <p:spPr>
          <a:xfrm>
            <a:off x="5282316" y="1217774"/>
            <a:ext cx="162736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COMPANY SLOGUN TEXT HERE</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31" name="TextBox 39"/>
          <p:cNvSpPr txBox="1"/>
          <p:nvPr/>
        </p:nvSpPr>
        <p:spPr>
          <a:xfrm>
            <a:off x="4028850" y="636436"/>
            <a:ext cx="4134465"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dirty="0" smtClean="0">
                <a:solidFill>
                  <a:prstClr val="black">
                    <a:lumMod val="65000"/>
                    <a:lumOff val="35000"/>
                  </a:prstClr>
                </a:solidFill>
                <a:cs typeface="+mn-ea"/>
                <a:sym typeface="+mn-lt"/>
              </a:rPr>
              <a:t>关注公众号，获取完整版</a:t>
            </a:r>
            <a:endParaRPr kumimoji="0" lang="en-US" sz="2800" b="1" i="0" u="none" strike="noStrike" kern="1200" cap="none" spc="0" normalizeH="0" baseline="0" noProof="0" dirty="0">
              <a:ln>
                <a:noFill/>
              </a:ln>
              <a:solidFill>
                <a:prstClr val="black">
                  <a:lumMod val="65000"/>
                  <a:lumOff val="35000"/>
                </a:prstClr>
              </a:solidFill>
              <a:effectLst/>
              <a:uLnTx/>
              <a:uFillTx/>
              <a:cs typeface="+mn-ea"/>
              <a:sym typeface="+mn-lt"/>
            </a:endParaRPr>
          </a:p>
        </p:txBody>
      </p:sp>
    </p:spTree>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p:nvPr/>
        </p:nvGraphicFramePr>
        <p:xfrm>
          <a:off x="952500" y="1923609"/>
          <a:ext cx="4572000" cy="1999806"/>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3" name="Chart 12"/>
          <p:cNvGraphicFramePr/>
          <p:nvPr/>
        </p:nvGraphicFramePr>
        <p:xfrm>
          <a:off x="952500" y="4172394"/>
          <a:ext cx="4572000" cy="1999806"/>
        </p:xfrm>
        <a:graphic>
          <a:graphicData uri="http://schemas.openxmlformats.org/drawingml/2006/chart">
            <c:chart xmlns:c="http://schemas.openxmlformats.org/drawingml/2006/chart" xmlns:r="http://schemas.openxmlformats.org/officeDocument/2006/relationships" r:id="rId2"/>
          </a:graphicData>
        </a:graphic>
      </p:graphicFrame>
      <p:grpSp>
        <p:nvGrpSpPr>
          <p:cNvPr id="14" name="Group 13"/>
          <p:cNvGrpSpPr/>
          <p:nvPr/>
        </p:nvGrpSpPr>
        <p:grpSpPr>
          <a:xfrm>
            <a:off x="6629400" y="2147783"/>
            <a:ext cx="4578602" cy="1093354"/>
            <a:chOff x="952500" y="4784653"/>
            <a:chExt cx="4578602" cy="1093354"/>
          </a:xfrm>
        </p:grpSpPr>
        <p:sp>
          <p:nvSpPr>
            <p:cNvPr id="15" name="Freeform 14"/>
            <p:cNvSpPr/>
            <p:nvPr/>
          </p:nvSpPr>
          <p:spPr>
            <a:xfrm>
              <a:off x="5018609" y="5157245"/>
              <a:ext cx="214160" cy="368087"/>
            </a:xfrm>
            <a:custGeom>
              <a:avLst/>
              <a:gdLst/>
              <a:ahLst/>
              <a:cxnLst/>
              <a:rect l="l" t="t" r="r" b="b"/>
              <a:pathLst>
                <a:path w="130628" h="224517">
                  <a:moveTo>
                    <a:pt x="24492" y="61232"/>
                  </a:moveTo>
                  <a:lnTo>
                    <a:pt x="106135" y="61232"/>
                  </a:lnTo>
                  <a:cubicBezTo>
                    <a:pt x="112939" y="61232"/>
                    <a:pt x="118722" y="63613"/>
                    <a:pt x="123485" y="68375"/>
                  </a:cubicBezTo>
                  <a:cubicBezTo>
                    <a:pt x="128247" y="73138"/>
                    <a:pt x="130628" y="78921"/>
                    <a:pt x="130628" y="85725"/>
                  </a:cubicBezTo>
                  <a:lnTo>
                    <a:pt x="130628" y="138792"/>
                  </a:lnTo>
                  <a:cubicBezTo>
                    <a:pt x="130628" y="142194"/>
                    <a:pt x="129438" y="145086"/>
                    <a:pt x="127056" y="147467"/>
                  </a:cubicBezTo>
                  <a:cubicBezTo>
                    <a:pt x="124675" y="149848"/>
                    <a:pt x="121784" y="151039"/>
                    <a:pt x="118382" y="151039"/>
                  </a:cubicBezTo>
                  <a:cubicBezTo>
                    <a:pt x="114980" y="151039"/>
                    <a:pt x="112089" y="149848"/>
                    <a:pt x="109707" y="147467"/>
                  </a:cubicBezTo>
                  <a:cubicBezTo>
                    <a:pt x="107326" y="145086"/>
                    <a:pt x="106135" y="142194"/>
                    <a:pt x="106135" y="138792"/>
                  </a:cubicBezTo>
                  <a:lnTo>
                    <a:pt x="106135" y="93889"/>
                  </a:lnTo>
                  <a:lnTo>
                    <a:pt x="97971" y="93889"/>
                  </a:lnTo>
                  <a:lnTo>
                    <a:pt x="97971" y="210230"/>
                  </a:lnTo>
                  <a:cubicBezTo>
                    <a:pt x="97971" y="214142"/>
                    <a:pt x="96568" y="217501"/>
                    <a:pt x="93761" y="220308"/>
                  </a:cubicBezTo>
                  <a:cubicBezTo>
                    <a:pt x="90955" y="223114"/>
                    <a:pt x="87596" y="224517"/>
                    <a:pt x="83684" y="224517"/>
                  </a:cubicBezTo>
                  <a:cubicBezTo>
                    <a:pt x="79772" y="224517"/>
                    <a:pt x="76412" y="223114"/>
                    <a:pt x="73606" y="220308"/>
                  </a:cubicBezTo>
                  <a:cubicBezTo>
                    <a:pt x="70799" y="217501"/>
                    <a:pt x="69396" y="214142"/>
                    <a:pt x="69396" y="210230"/>
                  </a:cubicBezTo>
                  <a:lnTo>
                    <a:pt x="69396" y="151039"/>
                  </a:lnTo>
                  <a:lnTo>
                    <a:pt x="61232" y="151039"/>
                  </a:lnTo>
                  <a:lnTo>
                    <a:pt x="61232" y="210230"/>
                  </a:lnTo>
                  <a:cubicBezTo>
                    <a:pt x="61232" y="214142"/>
                    <a:pt x="59829" y="217501"/>
                    <a:pt x="57022" y="220308"/>
                  </a:cubicBezTo>
                  <a:cubicBezTo>
                    <a:pt x="54216" y="223114"/>
                    <a:pt x="50856" y="224517"/>
                    <a:pt x="46944" y="224517"/>
                  </a:cubicBezTo>
                  <a:cubicBezTo>
                    <a:pt x="43032" y="224517"/>
                    <a:pt x="39673" y="223114"/>
                    <a:pt x="36866" y="220308"/>
                  </a:cubicBezTo>
                  <a:cubicBezTo>
                    <a:pt x="34060" y="217501"/>
                    <a:pt x="32657" y="214142"/>
                    <a:pt x="32657" y="210230"/>
                  </a:cubicBezTo>
                  <a:lnTo>
                    <a:pt x="32657" y="93889"/>
                  </a:lnTo>
                  <a:lnTo>
                    <a:pt x="24492" y="93889"/>
                  </a:lnTo>
                  <a:lnTo>
                    <a:pt x="24492" y="138792"/>
                  </a:lnTo>
                  <a:cubicBezTo>
                    <a:pt x="24492" y="142194"/>
                    <a:pt x="23302" y="145086"/>
                    <a:pt x="20921" y="147467"/>
                  </a:cubicBezTo>
                  <a:cubicBezTo>
                    <a:pt x="18539" y="149848"/>
                    <a:pt x="15648" y="151039"/>
                    <a:pt x="12246" y="151039"/>
                  </a:cubicBezTo>
                  <a:cubicBezTo>
                    <a:pt x="8844" y="151039"/>
                    <a:pt x="5953" y="149848"/>
                    <a:pt x="3572" y="147467"/>
                  </a:cubicBezTo>
                  <a:cubicBezTo>
                    <a:pt x="1190" y="145086"/>
                    <a:pt x="0" y="142194"/>
                    <a:pt x="0" y="138792"/>
                  </a:cubicBezTo>
                  <a:lnTo>
                    <a:pt x="0" y="85725"/>
                  </a:lnTo>
                  <a:cubicBezTo>
                    <a:pt x="0" y="78921"/>
                    <a:pt x="2381" y="73138"/>
                    <a:pt x="7143" y="68375"/>
                  </a:cubicBezTo>
                  <a:cubicBezTo>
                    <a:pt x="11906" y="63613"/>
                    <a:pt x="17689" y="61232"/>
                    <a:pt x="24492" y="61232"/>
                  </a:cubicBezTo>
                  <a:close/>
                  <a:moveTo>
                    <a:pt x="65314" y="0"/>
                  </a:moveTo>
                  <a:cubicBezTo>
                    <a:pt x="73223" y="0"/>
                    <a:pt x="79963" y="2785"/>
                    <a:pt x="85533" y="8355"/>
                  </a:cubicBezTo>
                  <a:cubicBezTo>
                    <a:pt x="91104" y="13926"/>
                    <a:pt x="93889" y="20665"/>
                    <a:pt x="93889" y="28575"/>
                  </a:cubicBezTo>
                  <a:cubicBezTo>
                    <a:pt x="93889" y="36484"/>
                    <a:pt x="91104" y="43223"/>
                    <a:pt x="85533" y="48794"/>
                  </a:cubicBezTo>
                  <a:cubicBezTo>
                    <a:pt x="79963" y="54364"/>
                    <a:pt x="73223" y="57150"/>
                    <a:pt x="65314" y="57150"/>
                  </a:cubicBezTo>
                  <a:cubicBezTo>
                    <a:pt x="57405" y="57150"/>
                    <a:pt x="50665" y="54364"/>
                    <a:pt x="45095" y="48794"/>
                  </a:cubicBezTo>
                  <a:cubicBezTo>
                    <a:pt x="39524" y="43223"/>
                    <a:pt x="36739" y="36484"/>
                    <a:pt x="36739" y="28575"/>
                  </a:cubicBezTo>
                  <a:cubicBezTo>
                    <a:pt x="36739" y="20665"/>
                    <a:pt x="39524" y="13926"/>
                    <a:pt x="45095" y="8355"/>
                  </a:cubicBezTo>
                  <a:cubicBezTo>
                    <a:pt x="50665" y="2785"/>
                    <a:pt x="57405" y="0"/>
                    <a:pt x="65314" y="0"/>
                  </a:cubicBezTo>
                  <a:close/>
                </a:path>
              </a:pathLst>
            </a:custGeom>
            <a:solidFill>
              <a:schemeClr val="tx1">
                <a:lumMod val="75000"/>
                <a:lumOff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17" name="Freeform 16"/>
            <p:cNvSpPr/>
            <p:nvPr/>
          </p:nvSpPr>
          <p:spPr>
            <a:xfrm>
              <a:off x="5256799" y="5157245"/>
              <a:ext cx="267701" cy="368087"/>
            </a:xfrm>
            <a:custGeom>
              <a:avLst/>
              <a:gdLst/>
              <a:ahLst/>
              <a:cxnLst/>
              <a:rect l="l" t="t" r="r" b="b"/>
              <a:pathLst>
                <a:path w="163286" h="224517">
                  <a:moveTo>
                    <a:pt x="57150" y="61232"/>
                  </a:moveTo>
                  <a:lnTo>
                    <a:pt x="106136" y="61232"/>
                  </a:lnTo>
                  <a:cubicBezTo>
                    <a:pt x="114896" y="61232"/>
                    <a:pt x="122379" y="65782"/>
                    <a:pt x="128588" y="74881"/>
                  </a:cubicBezTo>
                  <a:lnTo>
                    <a:pt x="161245" y="123867"/>
                  </a:lnTo>
                  <a:cubicBezTo>
                    <a:pt x="162606" y="125908"/>
                    <a:pt x="163286" y="128162"/>
                    <a:pt x="163286" y="130628"/>
                  </a:cubicBezTo>
                  <a:cubicBezTo>
                    <a:pt x="163286" y="134030"/>
                    <a:pt x="162095" y="136921"/>
                    <a:pt x="159714" y="139303"/>
                  </a:cubicBezTo>
                  <a:cubicBezTo>
                    <a:pt x="157333" y="141684"/>
                    <a:pt x="154441" y="142875"/>
                    <a:pt x="151040" y="142875"/>
                  </a:cubicBezTo>
                  <a:cubicBezTo>
                    <a:pt x="146702" y="142875"/>
                    <a:pt x="143300" y="141046"/>
                    <a:pt x="140834" y="137389"/>
                  </a:cubicBezTo>
                  <a:lnTo>
                    <a:pt x="111876" y="93889"/>
                  </a:lnTo>
                  <a:lnTo>
                    <a:pt x="106136" y="93889"/>
                  </a:lnTo>
                  <a:lnTo>
                    <a:pt x="106136" y="110728"/>
                  </a:lnTo>
                  <a:lnTo>
                    <a:pt x="137645" y="163158"/>
                  </a:lnTo>
                  <a:cubicBezTo>
                    <a:pt x="138410" y="164433"/>
                    <a:pt x="138793" y="165837"/>
                    <a:pt x="138793" y="167367"/>
                  </a:cubicBezTo>
                  <a:cubicBezTo>
                    <a:pt x="138793" y="169579"/>
                    <a:pt x="137985" y="171492"/>
                    <a:pt x="136369" y="173108"/>
                  </a:cubicBezTo>
                  <a:cubicBezTo>
                    <a:pt x="134753" y="174724"/>
                    <a:pt x="132840" y="175532"/>
                    <a:pt x="130629" y="175532"/>
                  </a:cubicBezTo>
                  <a:lnTo>
                    <a:pt x="106136" y="175532"/>
                  </a:lnTo>
                  <a:lnTo>
                    <a:pt x="106136" y="210230"/>
                  </a:lnTo>
                  <a:cubicBezTo>
                    <a:pt x="106136" y="214142"/>
                    <a:pt x="104733" y="217501"/>
                    <a:pt x="101926" y="220308"/>
                  </a:cubicBezTo>
                  <a:cubicBezTo>
                    <a:pt x="99120" y="223114"/>
                    <a:pt x="95761" y="224517"/>
                    <a:pt x="91848" y="224517"/>
                  </a:cubicBezTo>
                  <a:lnTo>
                    <a:pt x="71438" y="224517"/>
                  </a:lnTo>
                  <a:cubicBezTo>
                    <a:pt x="67526" y="224517"/>
                    <a:pt x="64166" y="223114"/>
                    <a:pt x="61360" y="220308"/>
                  </a:cubicBezTo>
                  <a:cubicBezTo>
                    <a:pt x="58553" y="217501"/>
                    <a:pt x="57150" y="214142"/>
                    <a:pt x="57150" y="210230"/>
                  </a:cubicBezTo>
                  <a:lnTo>
                    <a:pt x="57150" y="175532"/>
                  </a:lnTo>
                  <a:lnTo>
                    <a:pt x="32657" y="175532"/>
                  </a:lnTo>
                  <a:cubicBezTo>
                    <a:pt x="30446" y="175532"/>
                    <a:pt x="28533" y="174724"/>
                    <a:pt x="26917" y="173108"/>
                  </a:cubicBezTo>
                  <a:cubicBezTo>
                    <a:pt x="25301" y="171492"/>
                    <a:pt x="24493" y="169579"/>
                    <a:pt x="24493" y="167367"/>
                  </a:cubicBezTo>
                  <a:cubicBezTo>
                    <a:pt x="24493" y="165837"/>
                    <a:pt x="24876" y="164433"/>
                    <a:pt x="25641" y="163158"/>
                  </a:cubicBezTo>
                  <a:lnTo>
                    <a:pt x="57150" y="110728"/>
                  </a:lnTo>
                  <a:lnTo>
                    <a:pt x="57150" y="93889"/>
                  </a:lnTo>
                  <a:lnTo>
                    <a:pt x="51410" y="93889"/>
                  </a:lnTo>
                  <a:lnTo>
                    <a:pt x="22452" y="137389"/>
                  </a:lnTo>
                  <a:cubicBezTo>
                    <a:pt x="19986" y="141046"/>
                    <a:pt x="16584" y="142875"/>
                    <a:pt x="12247" y="142875"/>
                  </a:cubicBezTo>
                  <a:cubicBezTo>
                    <a:pt x="8845" y="142875"/>
                    <a:pt x="5953" y="141684"/>
                    <a:pt x="3572" y="139303"/>
                  </a:cubicBezTo>
                  <a:cubicBezTo>
                    <a:pt x="1191" y="136921"/>
                    <a:pt x="0" y="134030"/>
                    <a:pt x="0" y="130628"/>
                  </a:cubicBezTo>
                  <a:cubicBezTo>
                    <a:pt x="0" y="128162"/>
                    <a:pt x="681" y="125908"/>
                    <a:pt x="2041" y="123867"/>
                  </a:cubicBezTo>
                  <a:lnTo>
                    <a:pt x="34698" y="74881"/>
                  </a:lnTo>
                  <a:cubicBezTo>
                    <a:pt x="40907" y="65782"/>
                    <a:pt x="48391" y="61232"/>
                    <a:pt x="57150" y="61232"/>
                  </a:cubicBezTo>
                  <a:close/>
                  <a:moveTo>
                    <a:pt x="81643" y="0"/>
                  </a:moveTo>
                  <a:cubicBezTo>
                    <a:pt x="89552" y="0"/>
                    <a:pt x="96292" y="2785"/>
                    <a:pt x="101862" y="8355"/>
                  </a:cubicBezTo>
                  <a:cubicBezTo>
                    <a:pt x="107433" y="13926"/>
                    <a:pt x="110218" y="20665"/>
                    <a:pt x="110218" y="28575"/>
                  </a:cubicBezTo>
                  <a:cubicBezTo>
                    <a:pt x="110218" y="36484"/>
                    <a:pt x="107433" y="43223"/>
                    <a:pt x="101862" y="48794"/>
                  </a:cubicBezTo>
                  <a:cubicBezTo>
                    <a:pt x="96292" y="54364"/>
                    <a:pt x="89552" y="57150"/>
                    <a:pt x="81643" y="57150"/>
                  </a:cubicBezTo>
                  <a:cubicBezTo>
                    <a:pt x="73734" y="57150"/>
                    <a:pt x="66994" y="54364"/>
                    <a:pt x="61424" y="48794"/>
                  </a:cubicBezTo>
                  <a:cubicBezTo>
                    <a:pt x="55853" y="43223"/>
                    <a:pt x="53068" y="36484"/>
                    <a:pt x="53068" y="28575"/>
                  </a:cubicBezTo>
                  <a:cubicBezTo>
                    <a:pt x="53068" y="20665"/>
                    <a:pt x="55853" y="13926"/>
                    <a:pt x="61424" y="8355"/>
                  </a:cubicBezTo>
                  <a:cubicBezTo>
                    <a:pt x="66994" y="2785"/>
                    <a:pt x="73734" y="0"/>
                    <a:pt x="81643"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19" name="TextBox 18"/>
            <p:cNvSpPr txBox="1"/>
            <p:nvPr/>
          </p:nvSpPr>
          <p:spPr>
            <a:xfrm>
              <a:off x="952500" y="4784653"/>
              <a:ext cx="697627"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PRODUCTS</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cxnSp>
          <p:nvCxnSpPr>
            <p:cNvPr id="20" name="Straight Connector 19"/>
            <p:cNvCxnSpPr/>
            <p:nvPr/>
          </p:nvCxnSpPr>
          <p:spPr>
            <a:xfrm>
              <a:off x="952500" y="5034523"/>
              <a:ext cx="4572000"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952500" y="5157245"/>
              <a:ext cx="235451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COSTUMER GIFTS</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srgbClr val="4B7FA7"/>
                  </a:solidFill>
                  <a:effectLst/>
                  <a:uLnTx/>
                  <a:uFillTx/>
                  <a:cs typeface="+mn-ea"/>
                  <a:sym typeface="+mn-lt"/>
                </a:rPr>
                <a:t>2015/08</a:t>
              </a:r>
              <a:endParaRPr kumimoji="0" lang="en-US" sz="900" b="0" i="0" u="none" strike="noStrike" kern="1200" cap="none" spc="0" normalizeH="0" baseline="0" noProof="0" smtClean="0">
                <a:ln>
                  <a:noFill/>
                </a:ln>
                <a:solidFill>
                  <a:srgbClr val="4B7FA7"/>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a:t>
              </a:r>
              <a:r>
                <a:rPr kumimoji="0" lang="en-US" sz="900" b="0" i="0" u="none" strike="noStrike" kern="1200" cap="none" spc="0" normalizeH="0" baseline="0" noProof="0" smtClean="0">
                  <a:ln>
                    <a:noFill/>
                  </a:ln>
                  <a:solidFill>
                    <a:prstClr val="white">
                      <a:lumMod val="65000"/>
                    </a:prstClr>
                  </a:solidFill>
                  <a:effectLst/>
                  <a:uLnTx/>
                  <a:uFillTx/>
                  <a:cs typeface="+mn-ea"/>
                  <a:sym typeface="+mn-lt"/>
                </a:rPr>
                <a:t>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26" name="TextBox 25"/>
            <p:cNvSpPr txBox="1"/>
            <p:nvPr/>
          </p:nvSpPr>
          <p:spPr>
            <a:xfrm>
              <a:off x="3568111" y="4784653"/>
              <a:ext cx="936475"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TEAM ANALYSIS</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27" name="TextBox 26"/>
            <p:cNvSpPr txBox="1"/>
            <p:nvPr/>
          </p:nvSpPr>
          <p:spPr>
            <a:xfrm>
              <a:off x="3568111" y="5157245"/>
              <a:ext cx="939681" cy="5078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rPr>
                <a:t>+58%</a:t>
              </a:r>
              <a:endParaRPr kumimoji="0" lang="en-US" sz="18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Marketing team</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cxnSp>
          <p:nvCxnSpPr>
            <p:cNvPr id="28" name="Straight Connector 27"/>
            <p:cNvCxnSpPr/>
            <p:nvPr/>
          </p:nvCxnSpPr>
          <p:spPr>
            <a:xfrm>
              <a:off x="952500" y="5878007"/>
              <a:ext cx="4572000"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955303" y="4784653"/>
              <a:ext cx="575799"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black">
                      <a:lumMod val="65000"/>
                      <a:lumOff val="35000"/>
                    </a:prstClr>
                  </a:solidFill>
                  <a:effectLst/>
                  <a:uLnTx/>
                  <a:uFillTx/>
                  <a:cs typeface="+mn-ea"/>
                  <a:sym typeface="+mn-lt"/>
                </a:rPr>
                <a:t>GENDER</a:t>
              </a:r>
              <a:endParaRPr kumimoji="0" lang="en-US" sz="900" b="0" i="0" u="none" strike="noStrike" kern="1200" cap="none" spc="0" normalizeH="0" baseline="0" noProof="0">
                <a:ln>
                  <a:noFill/>
                </a:ln>
                <a:solidFill>
                  <a:prstClr val="black">
                    <a:lumMod val="65000"/>
                    <a:lumOff val="35000"/>
                  </a:prstClr>
                </a:solidFill>
                <a:effectLst/>
                <a:uLnTx/>
                <a:uFillTx/>
                <a:cs typeface="+mn-ea"/>
                <a:sym typeface="+mn-lt"/>
              </a:endParaRPr>
            </a:p>
          </p:txBody>
        </p:sp>
      </p:grpSp>
      <p:sp>
        <p:nvSpPr>
          <p:cNvPr id="4" name="Oval 3"/>
          <p:cNvSpPr/>
          <p:nvPr/>
        </p:nvSpPr>
        <p:spPr>
          <a:xfrm>
            <a:off x="6635601" y="4409329"/>
            <a:ext cx="701749" cy="7017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cs typeface="+mn-ea"/>
                <a:sym typeface="+mn-lt"/>
              </a:rPr>
              <a:t></a:t>
            </a:r>
            <a:endParaRPr kumimoji="0" lang="en-US" sz="1800" b="0" i="0" u="none" strike="noStrike" kern="1200" cap="none" spc="0" normalizeH="0" baseline="0" noProof="0" dirty="0">
              <a:ln>
                <a:noFill/>
              </a:ln>
              <a:solidFill>
                <a:prstClr val="white"/>
              </a:solidFill>
              <a:effectLst/>
              <a:uLnTx/>
              <a:uFillTx/>
              <a:cs typeface="+mn-ea"/>
              <a:sym typeface="+mn-lt"/>
            </a:endParaRPr>
          </a:p>
        </p:txBody>
      </p:sp>
      <p:sp>
        <p:nvSpPr>
          <p:cNvPr id="31" name="Rectangle 30"/>
          <p:cNvSpPr/>
          <p:nvPr/>
        </p:nvSpPr>
        <p:spPr>
          <a:xfrm>
            <a:off x="7613441" y="4298538"/>
            <a:ext cx="3024963"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smtClean="0">
                <a:ln>
                  <a:noFill/>
                </a:ln>
                <a:solidFill>
                  <a:prstClr val="black">
                    <a:lumMod val="65000"/>
                    <a:lumOff val="35000"/>
                  </a:prstClr>
                </a:solidFill>
                <a:effectLst/>
                <a:uLnTx/>
                <a:uFillTx/>
                <a:cs typeface="+mn-ea"/>
                <a:sym typeface="+mn-lt"/>
              </a:rPr>
              <a:t>58%</a:t>
            </a:r>
            <a:endParaRPr kumimoji="0" lang="en-US" sz="18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AVERAGE: </a:t>
            </a:r>
            <a:r>
              <a:rPr kumimoji="0" lang="en-US" sz="900" b="1" i="0" u="none" strike="noStrike" kern="1200" cap="none" spc="0" normalizeH="0" baseline="0" noProof="0" smtClean="0">
                <a:ln>
                  <a:noFill/>
                </a:ln>
                <a:solidFill>
                  <a:srgbClr val="4B7FA7"/>
                </a:solidFill>
                <a:effectLst/>
                <a:uLnTx/>
                <a:uFillTx/>
                <a:cs typeface="+mn-ea"/>
                <a:sym typeface="+mn-lt"/>
              </a:rPr>
              <a:t>FACEBOOK</a:t>
            </a:r>
            <a:endParaRPr kumimoji="0" lang="en-US" sz="900" b="1" i="0" u="none" strike="noStrike" kern="1200" cap="none" spc="0" normalizeH="0" baseline="0" noProof="0" smtClean="0">
              <a:ln>
                <a:noFill/>
              </a:ln>
              <a:solidFill>
                <a:srgbClr val="4B7FA7"/>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33" name="Oval 32"/>
          <p:cNvSpPr/>
          <p:nvPr/>
        </p:nvSpPr>
        <p:spPr>
          <a:xfrm>
            <a:off x="6629400" y="5519477"/>
            <a:ext cx="701749" cy="7017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a:ln>
                  <a:noFill/>
                </a:ln>
                <a:solidFill>
                  <a:prstClr val="white"/>
                </a:solidFill>
                <a:effectLst/>
                <a:uLnTx/>
                <a:uFillTx/>
                <a:cs typeface="+mn-ea"/>
                <a:sym typeface="+mn-lt"/>
              </a:rPr>
              <a:t></a:t>
            </a: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34" name="Rectangle 33"/>
          <p:cNvSpPr/>
          <p:nvPr/>
        </p:nvSpPr>
        <p:spPr>
          <a:xfrm>
            <a:off x="7607240" y="5408686"/>
            <a:ext cx="3024963"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smtClean="0">
                <a:ln>
                  <a:noFill/>
                </a:ln>
                <a:solidFill>
                  <a:prstClr val="black">
                    <a:lumMod val="65000"/>
                    <a:lumOff val="35000"/>
                  </a:prstClr>
                </a:solidFill>
                <a:effectLst/>
                <a:uLnTx/>
                <a:uFillTx/>
                <a:cs typeface="+mn-ea"/>
                <a:sym typeface="+mn-lt"/>
              </a:rPr>
              <a:t>60%</a:t>
            </a:r>
            <a:endParaRPr kumimoji="0" lang="en-US" sz="18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AVERAGE: </a:t>
            </a:r>
            <a:r>
              <a:rPr kumimoji="0" lang="en-US" sz="900" b="1" i="0" u="none" strike="noStrike" kern="1200" cap="none" spc="0" normalizeH="0" baseline="0" noProof="0" smtClean="0">
                <a:ln>
                  <a:noFill/>
                </a:ln>
                <a:solidFill>
                  <a:srgbClr val="4B7FA7"/>
                </a:solidFill>
                <a:effectLst/>
                <a:uLnTx/>
                <a:uFillTx/>
                <a:cs typeface="+mn-ea"/>
                <a:sym typeface="+mn-lt"/>
              </a:rPr>
              <a:t>TWITTER</a:t>
            </a:r>
            <a:endParaRPr kumimoji="0" lang="en-US" sz="900" b="1" i="0" u="none" strike="noStrike" kern="1200" cap="none" spc="0" normalizeH="0" baseline="0" noProof="0" smtClean="0">
              <a:ln>
                <a:noFill/>
              </a:ln>
              <a:solidFill>
                <a:srgbClr val="4B7FA7"/>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35" name="TextBox 34"/>
          <p:cNvSpPr txBox="1"/>
          <p:nvPr/>
        </p:nvSpPr>
        <p:spPr>
          <a:xfrm>
            <a:off x="6628460" y="3546806"/>
            <a:ext cx="463564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Uniquely </a:t>
            </a:r>
            <a:r>
              <a:rPr kumimoji="0" lang="en-US" sz="900" b="0" i="0" u="none" strike="noStrike" kern="1200" cap="none" spc="0" normalizeH="0" baseline="0" noProof="0">
                <a:ln>
                  <a:noFill/>
                </a:ln>
                <a:solidFill>
                  <a:prstClr val="white">
                    <a:lumMod val="65000"/>
                  </a:prstClr>
                </a:solidFill>
                <a:effectLst/>
                <a:uLnTx/>
                <a:uFillTx/>
                <a:cs typeface="+mn-ea"/>
                <a:sym typeface="+mn-lt"/>
              </a:rPr>
              <a:t>architect B2C products and scalable synergy.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Dynamically </a:t>
            </a:r>
            <a:r>
              <a:rPr kumimoji="0" lang="en-US" sz="900" b="0" i="0" u="none" strike="noStrike" kern="1200" cap="none" spc="0" normalizeH="0" baseline="0" noProof="0">
                <a:ln>
                  <a:noFill/>
                </a:ln>
                <a:solidFill>
                  <a:prstClr val="white">
                    <a:lumMod val="65000"/>
                  </a:prstClr>
                </a:solidFill>
                <a:effectLst/>
                <a:uLnTx/>
                <a:uFillTx/>
                <a:cs typeface="+mn-ea"/>
                <a:sym typeface="+mn-lt"/>
              </a:rPr>
              <a:t>deploy future-proof outsourcing with magnetic vortals. Compellingly synergize robust users after frictionless value. Appropriately seize vertical resources whereas impactful </a:t>
            </a:r>
            <a:r>
              <a:rPr kumimoji="0" lang="en-US" sz="900" b="0" i="0" u="none" strike="noStrike" kern="1200" cap="none" spc="0" normalizeH="0" baseline="0" noProof="0" smtClean="0">
                <a:ln>
                  <a:noFill/>
                </a:ln>
                <a:solidFill>
                  <a:prstClr val="white">
                    <a:lumMod val="65000"/>
                  </a:prstClr>
                </a:solidFill>
                <a:effectLst/>
                <a:uLnTx/>
                <a:uFillTx/>
                <a:cs typeface="+mn-ea"/>
                <a:sym typeface="+mn-lt"/>
              </a:rPr>
              <a:t>deliverables</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5" name="Folded Corner 4"/>
          <p:cNvSpPr/>
          <p:nvPr/>
        </p:nvSpPr>
        <p:spPr>
          <a:xfrm>
            <a:off x="1214483" y="2019300"/>
            <a:ext cx="467044" cy="467044"/>
          </a:xfrm>
          <a:prstGeom prst="foldedCorner">
            <a:avLst/>
          </a:prstGeom>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smtClean="0">
                <a:ln>
                  <a:noFill/>
                </a:ln>
                <a:solidFill>
                  <a:prstClr val="white"/>
                </a:solidFill>
                <a:effectLst/>
                <a:uLnTx/>
                <a:uFillTx/>
                <a:cs typeface="+mn-ea"/>
                <a:sym typeface="+mn-lt"/>
              </a:rPr>
              <a:t>A</a:t>
            </a:r>
            <a:endParaRPr kumimoji="0" lang="en-US" sz="1400" b="1" i="0" u="none" strike="noStrike" kern="1200" cap="none" spc="0" normalizeH="0" baseline="0" noProof="0">
              <a:ln>
                <a:noFill/>
              </a:ln>
              <a:solidFill>
                <a:prstClr val="white"/>
              </a:solidFill>
              <a:effectLst/>
              <a:uLnTx/>
              <a:uFillTx/>
              <a:cs typeface="+mn-ea"/>
              <a:sym typeface="+mn-lt"/>
            </a:endParaRPr>
          </a:p>
        </p:txBody>
      </p:sp>
      <p:sp>
        <p:nvSpPr>
          <p:cNvPr id="36" name="Folded Corner 35"/>
          <p:cNvSpPr/>
          <p:nvPr/>
        </p:nvSpPr>
        <p:spPr>
          <a:xfrm>
            <a:off x="1214483" y="4293159"/>
            <a:ext cx="467044" cy="467044"/>
          </a:xfrm>
          <a:prstGeom prst="foldedCorner">
            <a:avLst/>
          </a:prstGeom>
          <a:solidFill>
            <a:schemeClr val="accent6"/>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smtClean="0">
                <a:ln>
                  <a:noFill/>
                </a:ln>
                <a:solidFill>
                  <a:prstClr val="white"/>
                </a:solidFill>
                <a:effectLst/>
                <a:uLnTx/>
                <a:uFillTx/>
                <a:cs typeface="+mn-ea"/>
                <a:sym typeface="+mn-lt"/>
              </a:rPr>
              <a:t>B</a:t>
            </a:r>
            <a:endParaRPr kumimoji="0" lang="en-US" sz="1400" b="1" i="0" u="none" strike="noStrike" kern="1200" cap="none" spc="0" normalizeH="0" baseline="0" noProof="0">
              <a:ln>
                <a:noFill/>
              </a:ln>
              <a:solidFill>
                <a:prstClr val="white"/>
              </a:solidFill>
              <a:effectLst/>
              <a:uLnTx/>
              <a:uFillTx/>
              <a:cs typeface="+mn-ea"/>
              <a:sym typeface="+mn-lt"/>
            </a:endParaRPr>
          </a:p>
        </p:txBody>
      </p:sp>
      <p:sp>
        <p:nvSpPr>
          <p:cNvPr id="39" name="Rectangle 38"/>
          <p:cNvSpPr/>
          <p:nvPr/>
        </p:nvSpPr>
        <p:spPr>
          <a:xfrm>
            <a:off x="5867400" y="467040"/>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40" name="TextBox 39"/>
          <p:cNvSpPr txBox="1"/>
          <p:nvPr/>
        </p:nvSpPr>
        <p:spPr>
          <a:xfrm>
            <a:off x="5282316" y="1217772"/>
            <a:ext cx="162736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COMPANY SLOGUN TEXT HERE</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24" name="TextBox 39"/>
          <p:cNvSpPr txBox="1"/>
          <p:nvPr/>
        </p:nvSpPr>
        <p:spPr>
          <a:xfrm>
            <a:off x="4028850" y="636436"/>
            <a:ext cx="4134465"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dirty="0" smtClean="0">
                <a:solidFill>
                  <a:prstClr val="black">
                    <a:lumMod val="65000"/>
                    <a:lumOff val="35000"/>
                  </a:prstClr>
                </a:solidFill>
                <a:cs typeface="+mn-ea"/>
                <a:sym typeface="+mn-lt"/>
              </a:rPr>
              <a:t>关注公众号，获取完整版</a:t>
            </a:r>
            <a:endParaRPr kumimoji="0" lang="en-US" sz="2800" b="1" i="0" u="none" strike="noStrike" kern="1200" cap="none" spc="0" normalizeH="0" baseline="0" noProof="0" dirty="0">
              <a:ln>
                <a:noFill/>
              </a:ln>
              <a:solidFill>
                <a:prstClr val="black">
                  <a:lumMod val="65000"/>
                  <a:lumOff val="35000"/>
                </a:prstClr>
              </a:solidFill>
              <a:effectLst/>
              <a:uLnTx/>
              <a:uFillTx/>
              <a:cs typeface="+mn-ea"/>
              <a:sym typeface="+mn-lt"/>
            </a:endParaRPr>
          </a:p>
        </p:txBody>
      </p:sp>
    </p:spTree>
  </p:cSld>
  <p:clrMapOvr>
    <a:masterClrMapping/>
  </p:clrMapOvr>
  <p:transition spd="slow">
    <p:cover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2885062" y="2071348"/>
            <a:ext cx="6421877" cy="4043502"/>
            <a:chOff x="2976146" y="1594008"/>
            <a:chExt cx="6239709" cy="3928801"/>
          </a:xfrm>
          <a:solidFill>
            <a:schemeClr val="bg1">
              <a:lumMod val="85000"/>
            </a:schemeClr>
          </a:solidFill>
        </p:grpSpPr>
        <p:sp>
          <p:nvSpPr>
            <p:cNvPr id="36" name="Freeform 53"/>
            <p:cNvSpPr>
              <a:spLocks noChangeAspect="1"/>
            </p:cNvSpPr>
            <p:nvPr/>
          </p:nvSpPr>
          <p:spPr bwMode="gray">
            <a:xfrm>
              <a:off x="8420785" y="5108976"/>
              <a:ext cx="63606" cy="75084"/>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7" name="Freeform 54"/>
            <p:cNvSpPr>
              <a:spLocks noChangeAspect="1"/>
            </p:cNvSpPr>
            <p:nvPr/>
          </p:nvSpPr>
          <p:spPr bwMode="gray">
            <a:xfrm>
              <a:off x="7869006" y="4464652"/>
              <a:ext cx="706022" cy="605909"/>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8" name="Freeform 55"/>
            <p:cNvSpPr>
              <a:spLocks noChangeAspect="1"/>
            </p:cNvSpPr>
            <p:nvPr/>
          </p:nvSpPr>
          <p:spPr bwMode="gray">
            <a:xfrm>
              <a:off x="8799238" y="5107229"/>
              <a:ext cx="135162" cy="160644"/>
            </a:xfrm>
            <a:custGeom>
              <a:avLst/>
              <a:gdLst/>
              <a:ahLst/>
              <a:cxnLst>
                <a:cxn ang="0">
                  <a:pos x="319" y="16"/>
                </a:cxn>
                <a:cxn ang="0">
                  <a:pos x="337" y="0"/>
                </a:cxn>
                <a:cxn ang="0">
                  <a:pos x="349" y="22"/>
                </a:cxn>
                <a:cxn ang="0">
                  <a:pos x="362" y="51"/>
                </a:cxn>
                <a:cxn ang="0">
                  <a:pos x="391" y="35"/>
                </a:cxn>
                <a:cxn ang="0">
                  <a:pos x="402" y="35"/>
                </a:cxn>
                <a:cxn ang="0">
                  <a:pos x="411" y="47"/>
                </a:cxn>
                <a:cxn ang="0">
                  <a:pos x="423" y="40"/>
                </a:cxn>
                <a:cxn ang="0">
                  <a:pos x="417" y="68"/>
                </a:cxn>
                <a:cxn ang="0">
                  <a:pos x="411" y="114"/>
                </a:cxn>
                <a:cxn ang="0">
                  <a:pos x="387" y="141"/>
                </a:cxn>
                <a:cxn ang="0">
                  <a:pos x="362" y="180"/>
                </a:cxn>
                <a:cxn ang="0">
                  <a:pos x="342" y="228"/>
                </a:cxn>
                <a:cxn ang="0">
                  <a:pos x="360" y="246"/>
                </a:cxn>
                <a:cxn ang="0">
                  <a:pos x="326" y="235"/>
                </a:cxn>
                <a:cxn ang="0">
                  <a:pos x="316" y="244"/>
                </a:cxn>
                <a:cxn ang="0">
                  <a:pos x="287" y="262"/>
                </a:cxn>
                <a:cxn ang="0">
                  <a:pos x="274" y="265"/>
                </a:cxn>
                <a:cxn ang="0">
                  <a:pos x="262" y="320"/>
                </a:cxn>
                <a:cxn ang="0">
                  <a:pos x="245" y="361"/>
                </a:cxn>
                <a:cxn ang="0">
                  <a:pos x="231" y="390"/>
                </a:cxn>
                <a:cxn ang="0">
                  <a:pos x="230" y="410"/>
                </a:cxn>
                <a:cxn ang="0">
                  <a:pos x="190" y="434"/>
                </a:cxn>
                <a:cxn ang="0">
                  <a:pos x="177" y="449"/>
                </a:cxn>
                <a:cxn ang="0">
                  <a:pos x="138" y="463"/>
                </a:cxn>
                <a:cxn ang="0">
                  <a:pos x="120" y="454"/>
                </a:cxn>
                <a:cxn ang="0">
                  <a:pos x="104" y="454"/>
                </a:cxn>
                <a:cxn ang="0">
                  <a:pos x="91" y="441"/>
                </a:cxn>
                <a:cxn ang="0">
                  <a:pos x="55" y="421"/>
                </a:cxn>
                <a:cxn ang="0">
                  <a:pos x="12" y="422"/>
                </a:cxn>
                <a:cxn ang="0">
                  <a:pos x="13" y="413"/>
                </a:cxn>
                <a:cxn ang="0">
                  <a:pos x="9" y="405"/>
                </a:cxn>
                <a:cxn ang="0">
                  <a:pos x="16" y="391"/>
                </a:cxn>
                <a:cxn ang="0">
                  <a:pos x="24" y="379"/>
                </a:cxn>
                <a:cxn ang="0">
                  <a:pos x="15" y="366"/>
                </a:cxn>
                <a:cxn ang="0">
                  <a:pos x="21" y="353"/>
                </a:cxn>
                <a:cxn ang="0">
                  <a:pos x="37" y="356"/>
                </a:cxn>
                <a:cxn ang="0">
                  <a:pos x="31" y="347"/>
                </a:cxn>
                <a:cxn ang="0">
                  <a:pos x="47" y="325"/>
                </a:cxn>
                <a:cxn ang="0">
                  <a:pos x="56" y="329"/>
                </a:cxn>
                <a:cxn ang="0">
                  <a:pos x="61" y="304"/>
                </a:cxn>
                <a:cxn ang="0">
                  <a:pos x="82" y="278"/>
                </a:cxn>
                <a:cxn ang="0">
                  <a:pos x="102" y="255"/>
                </a:cxn>
                <a:cxn ang="0">
                  <a:pos x="133" y="249"/>
                </a:cxn>
                <a:cxn ang="0">
                  <a:pos x="187" y="208"/>
                </a:cxn>
                <a:cxn ang="0">
                  <a:pos x="219" y="178"/>
                </a:cxn>
                <a:cxn ang="0">
                  <a:pos x="256" y="144"/>
                </a:cxn>
                <a:cxn ang="0">
                  <a:pos x="288" y="81"/>
                </a:cxn>
                <a:cxn ang="0">
                  <a:pos x="308" y="34"/>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9" name="Freeform 56"/>
            <p:cNvSpPr>
              <a:spLocks noChangeAspect="1"/>
            </p:cNvSpPr>
            <p:nvPr/>
          </p:nvSpPr>
          <p:spPr bwMode="gray">
            <a:xfrm>
              <a:off x="8907368" y="4958808"/>
              <a:ext cx="100179" cy="172868"/>
            </a:xfrm>
            <a:custGeom>
              <a:avLst/>
              <a:gdLst/>
              <a:ahLst/>
              <a:cxnLst>
                <a:cxn ang="0">
                  <a:pos x="128" y="441"/>
                </a:cxn>
                <a:cxn ang="0">
                  <a:pos x="139" y="398"/>
                </a:cxn>
                <a:cxn ang="0">
                  <a:pos x="97" y="366"/>
                </a:cxn>
                <a:cxn ang="0">
                  <a:pos x="59" y="325"/>
                </a:cxn>
                <a:cxn ang="0">
                  <a:pos x="100" y="296"/>
                </a:cxn>
                <a:cxn ang="0">
                  <a:pos x="115" y="250"/>
                </a:cxn>
                <a:cxn ang="0">
                  <a:pos x="120" y="224"/>
                </a:cxn>
                <a:cxn ang="0">
                  <a:pos x="113" y="198"/>
                </a:cxn>
                <a:cxn ang="0">
                  <a:pos x="112" y="178"/>
                </a:cxn>
                <a:cxn ang="0">
                  <a:pos x="97" y="172"/>
                </a:cxn>
                <a:cxn ang="0">
                  <a:pos x="91" y="145"/>
                </a:cxn>
                <a:cxn ang="0">
                  <a:pos x="86" y="127"/>
                </a:cxn>
                <a:cxn ang="0">
                  <a:pos x="73" y="117"/>
                </a:cxn>
                <a:cxn ang="0">
                  <a:pos x="43" y="85"/>
                </a:cxn>
                <a:cxn ang="0">
                  <a:pos x="45" y="59"/>
                </a:cxn>
                <a:cxn ang="0">
                  <a:pos x="26" y="59"/>
                </a:cxn>
                <a:cxn ang="0">
                  <a:pos x="7" y="14"/>
                </a:cxn>
                <a:cxn ang="0">
                  <a:pos x="10" y="0"/>
                </a:cxn>
                <a:cxn ang="0">
                  <a:pos x="19" y="28"/>
                </a:cxn>
                <a:cxn ang="0">
                  <a:pos x="35" y="30"/>
                </a:cxn>
                <a:cxn ang="0">
                  <a:pos x="59" y="41"/>
                </a:cxn>
                <a:cxn ang="0">
                  <a:pos x="78" y="59"/>
                </a:cxn>
                <a:cxn ang="0">
                  <a:pos x="87" y="70"/>
                </a:cxn>
                <a:cxn ang="0">
                  <a:pos x="100" y="96"/>
                </a:cxn>
                <a:cxn ang="0">
                  <a:pos x="86" y="96"/>
                </a:cxn>
                <a:cxn ang="0">
                  <a:pos x="96" y="107"/>
                </a:cxn>
                <a:cxn ang="0">
                  <a:pos x="110" y="140"/>
                </a:cxn>
                <a:cxn ang="0">
                  <a:pos x="109" y="159"/>
                </a:cxn>
                <a:cxn ang="0">
                  <a:pos x="116" y="170"/>
                </a:cxn>
                <a:cxn ang="0">
                  <a:pos x="136" y="169"/>
                </a:cxn>
                <a:cxn ang="0">
                  <a:pos x="151" y="182"/>
                </a:cxn>
                <a:cxn ang="0">
                  <a:pos x="147" y="141"/>
                </a:cxn>
                <a:cxn ang="0">
                  <a:pos x="167" y="162"/>
                </a:cxn>
                <a:cxn ang="0">
                  <a:pos x="169" y="192"/>
                </a:cxn>
                <a:cxn ang="0">
                  <a:pos x="185" y="219"/>
                </a:cxn>
                <a:cxn ang="0">
                  <a:pos x="239" y="240"/>
                </a:cxn>
                <a:cxn ang="0">
                  <a:pos x="266" y="224"/>
                </a:cxn>
                <a:cxn ang="0">
                  <a:pos x="286" y="210"/>
                </a:cxn>
                <a:cxn ang="0">
                  <a:pos x="313" y="231"/>
                </a:cxn>
                <a:cxn ang="0">
                  <a:pos x="307" y="272"/>
                </a:cxn>
                <a:cxn ang="0">
                  <a:pos x="286" y="304"/>
                </a:cxn>
                <a:cxn ang="0">
                  <a:pos x="287" y="321"/>
                </a:cxn>
                <a:cxn ang="0">
                  <a:pos x="269" y="315"/>
                </a:cxn>
                <a:cxn ang="0">
                  <a:pos x="242" y="323"/>
                </a:cxn>
                <a:cxn ang="0">
                  <a:pos x="232" y="356"/>
                </a:cxn>
                <a:cxn ang="0">
                  <a:pos x="217" y="404"/>
                </a:cxn>
                <a:cxn ang="0">
                  <a:pos x="171" y="479"/>
                </a:cxn>
                <a:cxn ang="0">
                  <a:pos x="132" y="481"/>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40" name="Freeform 57"/>
            <p:cNvSpPr>
              <a:spLocks noChangeAspect="1"/>
            </p:cNvSpPr>
            <p:nvPr/>
          </p:nvSpPr>
          <p:spPr bwMode="gray">
            <a:xfrm>
              <a:off x="8754714" y="4653234"/>
              <a:ext cx="50884" cy="45399"/>
            </a:xfrm>
            <a:custGeom>
              <a:avLst/>
              <a:gdLst/>
              <a:ahLst/>
              <a:cxnLst>
                <a:cxn ang="0">
                  <a:pos x="60" y="71"/>
                </a:cxn>
                <a:cxn ang="0">
                  <a:pos x="39" y="60"/>
                </a:cxn>
                <a:cxn ang="0">
                  <a:pos x="27" y="43"/>
                </a:cxn>
                <a:cxn ang="0">
                  <a:pos x="21" y="38"/>
                </a:cxn>
                <a:cxn ang="0">
                  <a:pos x="16" y="26"/>
                </a:cxn>
                <a:cxn ang="0">
                  <a:pos x="6" y="17"/>
                </a:cxn>
                <a:cxn ang="0">
                  <a:pos x="6" y="9"/>
                </a:cxn>
                <a:cxn ang="0">
                  <a:pos x="0" y="2"/>
                </a:cxn>
                <a:cxn ang="0">
                  <a:pos x="6" y="0"/>
                </a:cxn>
                <a:cxn ang="0">
                  <a:pos x="14" y="5"/>
                </a:cxn>
                <a:cxn ang="0">
                  <a:pos x="19" y="4"/>
                </a:cxn>
                <a:cxn ang="0">
                  <a:pos x="33" y="14"/>
                </a:cxn>
                <a:cxn ang="0">
                  <a:pos x="40" y="16"/>
                </a:cxn>
                <a:cxn ang="0">
                  <a:pos x="41" y="21"/>
                </a:cxn>
                <a:cxn ang="0">
                  <a:pos x="45" y="26"/>
                </a:cxn>
                <a:cxn ang="0">
                  <a:pos x="51" y="26"/>
                </a:cxn>
                <a:cxn ang="0">
                  <a:pos x="59" y="29"/>
                </a:cxn>
                <a:cxn ang="0">
                  <a:pos x="67" y="43"/>
                </a:cxn>
                <a:cxn ang="0">
                  <a:pos x="72" y="47"/>
                </a:cxn>
                <a:cxn ang="0">
                  <a:pos x="75" y="57"/>
                </a:cxn>
                <a:cxn ang="0">
                  <a:pos x="78" y="58"/>
                </a:cxn>
                <a:cxn ang="0">
                  <a:pos x="82" y="63"/>
                </a:cxn>
                <a:cxn ang="0">
                  <a:pos x="89" y="68"/>
                </a:cxn>
                <a:cxn ang="0">
                  <a:pos x="94" y="74"/>
                </a:cxn>
                <a:cxn ang="0">
                  <a:pos x="98" y="75"/>
                </a:cxn>
                <a:cxn ang="0">
                  <a:pos x="100" y="81"/>
                </a:cxn>
                <a:cxn ang="0">
                  <a:pos x="109" y="82"/>
                </a:cxn>
                <a:cxn ang="0">
                  <a:pos x="123" y="86"/>
                </a:cxn>
                <a:cxn ang="0">
                  <a:pos x="141" y="103"/>
                </a:cxn>
                <a:cxn ang="0">
                  <a:pos x="143" y="109"/>
                </a:cxn>
                <a:cxn ang="0">
                  <a:pos x="150" y="108"/>
                </a:cxn>
                <a:cxn ang="0">
                  <a:pos x="157" y="114"/>
                </a:cxn>
                <a:cxn ang="0">
                  <a:pos x="159" y="123"/>
                </a:cxn>
                <a:cxn ang="0">
                  <a:pos x="158" y="125"/>
                </a:cxn>
                <a:cxn ang="0">
                  <a:pos x="153" y="125"/>
                </a:cxn>
                <a:cxn ang="0">
                  <a:pos x="152" y="133"/>
                </a:cxn>
                <a:cxn ang="0">
                  <a:pos x="150" y="131"/>
                </a:cxn>
                <a:cxn ang="0">
                  <a:pos x="147" y="127"/>
                </a:cxn>
                <a:cxn ang="0">
                  <a:pos x="141" y="122"/>
                </a:cxn>
                <a:cxn ang="0">
                  <a:pos x="138" y="119"/>
                </a:cxn>
                <a:cxn ang="0">
                  <a:pos x="130" y="119"/>
                </a:cxn>
                <a:cxn ang="0">
                  <a:pos x="124" y="115"/>
                </a:cxn>
                <a:cxn ang="0">
                  <a:pos x="116" y="115"/>
                </a:cxn>
                <a:cxn ang="0">
                  <a:pos x="114" y="112"/>
                </a:cxn>
                <a:cxn ang="0">
                  <a:pos x="113" y="104"/>
                </a:cxn>
                <a:cxn ang="0">
                  <a:pos x="108" y="104"/>
                </a:cxn>
                <a:cxn ang="0">
                  <a:pos x="104" y="102"/>
                </a:cxn>
                <a:cxn ang="0">
                  <a:pos x="99" y="102"/>
                </a:cxn>
                <a:cxn ang="0">
                  <a:pos x="98" y="97"/>
                </a:cxn>
                <a:cxn ang="0">
                  <a:pos x="93" y="97"/>
                </a:cxn>
                <a:cxn ang="0">
                  <a:pos x="91" y="95"/>
                </a:cxn>
                <a:cxn ang="0">
                  <a:pos x="84" y="93"/>
                </a:cxn>
                <a:cxn ang="0">
                  <a:pos x="77" y="86"/>
                </a:cxn>
                <a:cxn ang="0">
                  <a:pos x="71" y="86"/>
                </a:cxn>
                <a:cxn ang="0">
                  <a:pos x="66" y="84"/>
                </a:cxn>
                <a:cxn ang="0">
                  <a:pos x="65" y="76"/>
                </a:cxn>
                <a:cxn ang="0">
                  <a:pos x="60" y="71"/>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41" name="Freeform 58"/>
            <p:cNvSpPr>
              <a:spLocks noChangeAspect="1"/>
            </p:cNvSpPr>
            <p:nvPr/>
          </p:nvSpPr>
          <p:spPr bwMode="gray">
            <a:xfrm>
              <a:off x="7104149" y="3343634"/>
              <a:ext cx="192407" cy="101276"/>
            </a:xfrm>
            <a:custGeom>
              <a:avLst/>
              <a:gdLst/>
              <a:ahLst/>
              <a:cxnLst>
                <a:cxn ang="0">
                  <a:pos x="259" y="238"/>
                </a:cxn>
                <a:cxn ang="0">
                  <a:pos x="303" y="218"/>
                </a:cxn>
                <a:cxn ang="0">
                  <a:pos x="334" y="201"/>
                </a:cxn>
                <a:cxn ang="0">
                  <a:pos x="362" y="217"/>
                </a:cxn>
                <a:cxn ang="0">
                  <a:pos x="401" y="204"/>
                </a:cxn>
                <a:cxn ang="0">
                  <a:pos x="433" y="170"/>
                </a:cxn>
                <a:cxn ang="0">
                  <a:pos x="491" y="159"/>
                </a:cxn>
                <a:cxn ang="0">
                  <a:pos x="550" y="112"/>
                </a:cxn>
                <a:cxn ang="0">
                  <a:pos x="604" y="79"/>
                </a:cxn>
                <a:cxn ang="0">
                  <a:pos x="577" y="56"/>
                </a:cxn>
                <a:cxn ang="0">
                  <a:pos x="530" y="34"/>
                </a:cxn>
                <a:cxn ang="0">
                  <a:pos x="508" y="27"/>
                </a:cxn>
                <a:cxn ang="0">
                  <a:pos x="452" y="24"/>
                </a:cxn>
                <a:cxn ang="0">
                  <a:pos x="421" y="18"/>
                </a:cxn>
                <a:cxn ang="0">
                  <a:pos x="366" y="20"/>
                </a:cxn>
                <a:cxn ang="0">
                  <a:pos x="325" y="23"/>
                </a:cxn>
                <a:cxn ang="0">
                  <a:pos x="294" y="18"/>
                </a:cxn>
                <a:cxn ang="0">
                  <a:pos x="260" y="4"/>
                </a:cxn>
                <a:cxn ang="0">
                  <a:pos x="233" y="18"/>
                </a:cxn>
                <a:cxn ang="0">
                  <a:pos x="224" y="48"/>
                </a:cxn>
                <a:cxn ang="0">
                  <a:pos x="191" y="45"/>
                </a:cxn>
                <a:cxn ang="0">
                  <a:pos x="160" y="34"/>
                </a:cxn>
                <a:cxn ang="0">
                  <a:pos x="129" y="32"/>
                </a:cxn>
                <a:cxn ang="0">
                  <a:pos x="98" y="36"/>
                </a:cxn>
                <a:cxn ang="0">
                  <a:pos x="92" y="58"/>
                </a:cxn>
                <a:cxn ang="0">
                  <a:pos x="106" y="79"/>
                </a:cxn>
                <a:cxn ang="0">
                  <a:pos x="70" y="109"/>
                </a:cxn>
                <a:cxn ang="0">
                  <a:pos x="62" y="129"/>
                </a:cxn>
                <a:cxn ang="0">
                  <a:pos x="84" y="144"/>
                </a:cxn>
                <a:cxn ang="0">
                  <a:pos x="117" y="147"/>
                </a:cxn>
                <a:cxn ang="0">
                  <a:pos x="137" y="131"/>
                </a:cxn>
                <a:cxn ang="0">
                  <a:pos x="156" y="154"/>
                </a:cxn>
                <a:cxn ang="0">
                  <a:pos x="181" y="169"/>
                </a:cxn>
                <a:cxn ang="0">
                  <a:pos x="212" y="175"/>
                </a:cxn>
                <a:cxn ang="0">
                  <a:pos x="187" y="195"/>
                </a:cxn>
                <a:cxn ang="0">
                  <a:pos x="168" y="202"/>
                </a:cxn>
                <a:cxn ang="0">
                  <a:pos x="149" y="213"/>
                </a:cxn>
                <a:cxn ang="0">
                  <a:pos x="111" y="215"/>
                </a:cxn>
                <a:cxn ang="0">
                  <a:pos x="88" y="224"/>
                </a:cxn>
                <a:cxn ang="0">
                  <a:pos x="68" y="236"/>
                </a:cxn>
                <a:cxn ang="0">
                  <a:pos x="30" y="229"/>
                </a:cxn>
                <a:cxn ang="0">
                  <a:pos x="0" y="236"/>
                </a:cxn>
                <a:cxn ang="0">
                  <a:pos x="4" y="267"/>
                </a:cxn>
                <a:cxn ang="0">
                  <a:pos x="36" y="268"/>
                </a:cxn>
                <a:cxn ang="0">
                  <a:pos x="76" y="267"/>
                </a:cxn>
                <a:cxn ang="0">
                  <a:pos x="120" y="265"/>
                </a:cxn>
                <a:cxn ang="0">
                  <a:pos x="140" y="287"/>
                </a:cxn>
                <a:cxn ang="0">
                  <a:pos x="178" y="281"/>
                </a:cxn>
                <a:cxn ang="0">
                  <a:pos x="219" y="278"/>
                </a:cxn>
                <a:cxn ang="0">
                  <a:pos x="251" y="267"/>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42" name="Freeform 59"/>
            <p:cNvSpPr>
              <a:spLocks noChangeAspect="1"/>
            </p:cNvSpPr>
            <p:nvPr/>
          </p:nvSpPr>
          <p:spPr bwMode="gray">
            <a:xfrm>
              <a:off x="7072346" y="3399510"/>
              <a:ext cx="131982" cy="108260"/>
            </a:xfrm>
            <a:custGeom>
              <a:avLst/>
              <a:gdLst/>
              <a:ahLst/>
              <a:cxnLst>
                <a:cxn ang="0">
                  <a:pos x="45" y="286"/>
                </a:cxn>
                <a:cxn ang="0">
                  <a:pos x="72" y="273"/>
                </a:cxn>
                <a:cxn ang="0">
                  <a:pos x="89" y="269"/>
                </a:cxn>
                <a:cxn ang="0">
                  <a:pos x="112" y="274"/>
                </a:cxn>
                <a:cxn ang="0">
                  <a:pos x="118" y="246"/>
                </a:cxn>
                <a:cxn ang="0">
                  <a:pos x="145" y="252"/>
                </a:cxn>
                <a:cxn ang="0">
                  <a:pos x="160" y="238"/>
                </a:cxn>
                <a:cxn ang="0">
                  <a:pos x="176" y="198"/>
                </a:cxn>
                <a:cxn ang="0">
                  <a:pos x="190" y="190"/>
                </a:cxn>
                <a:cxn ang="0">
                  <a:pos x="217" y="207"/>
                </a:cxn>
                <a:cxn ang="0">
                  <a:pos x="219" y="225"/>
                </a:cxn>
                <a:cxn ang="0">
                  <a:pos x="230" y="231"/>
                </a:cxn>
                <a:cxn ang="0">
                  <a:pos x="226" y="254"/>
                </a:cxn>
                <a:cxn ang="0">
                  <a:pos x="224" y="287"/>
                </a:cxn>
                <a:cxn ang="0">
                  <a:pos x="241" y="312"/>
                </a:cxn>
                <a:cxn ang="0">
                  <a:pos x="293" y="286"/>
                </a:cxn>
                <a:cxn ang="0">
                  <a:pos x="307" y="271"/>
                </a:cxn>
                <a:cxn ang="0">
                  <a:pos x="334" y="257"/>
                </a:cxn>
                <a:cxn ang="0">
                  <a:pos x="350" y="260"/>
                </a:cxn>
                <a:cxn ang="0">
                  <a:pos x="364" y="266"/>
                </a:cxn>
                <a:cxn ang="0">
                  <a:pos x="390" y="260"/>
                </a:cxn>
                <a:cxn ang="0">
                  <a:pos x="411" y="268"/>
                </a:cxn>
                <a:cxn ang="0">
                  <a:pos x="417" y="273"/>
                </a:cxn>
                <a:cxn ang="0">
                  <a:pos x="400" y="182"/>
                </a:cxn>
                <a:cxn ang="0">
                  <a:pos x="346" y="162"/>
                </a:cxn>
                <a:cxn ang="0">
                  <a:pos x="333" y="120"/>
                </a:cxn>
                <a:cxn ang="0">
                  <a:pos x="282" y="122"/>
                </a:cxn>
                <a:cxn ang="0">
                  <a:pos x="239" y="112"/>
                </a:cxn>
                <a:cxn ang="0">
                  <a:pos x="185" y="114"/>
                </a:cxn>
                <a:cxn ang="0">
                  <a:pos x="140" y="109"/>
                </a:cxn>
                <a:cxn ang="0">
                  <a:pos x="104" y="102"/>
                </a:cxn>
                <a:cxn ang="0">
                  <a:pos x="126" y="67"/>
                </a:cxn>
                <a:cxn ang="0">
                  <a:pos x="172" y="77"/>
                </a:cxn>
                <a:cxn ang="0">
                  <a:pos x="196" y="56"/>
                </a:cxn>
                <a:cxn ang="0">
                  <a:pos x="172" y="54"/>
                </a:cxn>
                <a:cxn ang="0">
                  <a:pos x="185" y="22"/>
                </a:cxn>
                <a:cxn ang="0">
                  <a:pos x="170" y="0"/>
                </a:cxn>
                <a:cxn ang="0">
                  <a:pos x="132" y="27"/>
                </a:cxn>
                <a:cxn ang="0">
                  <a:pos x="108" y="36"/>
                </a:cxn>
                <a:cxn ang="0">
                  <a:pos x="105" y="63"/>
                </a:cxn>
                <a:cxn ang="0">
                  <a:pos x="75" y="82"/>
                </a:cxn>
                <a:cxn ang="0">
                  <a:pos x="32" y="107"/>
                </a:cxn>
                <a:cxn ang="0">
                  <a:pos x="6" y="112"/>
                </a:cxn>
                <a:cxn ang="0">
                  <a:pos x="14" y="136"/>
                </a:cxn>
                <a:cxn ang="0">
                  <a:pos x="40" y="149"/>
                </a:cxn>
                <a:cxn ang="0">
                  <a:pos x="41" y="187"/>
                </a:cxn>
                <a:cxn ang="0">
                  <a:pos x="52" y="212"/>
                </a:cxn>
                <a:cxn ang="0">
                  <a:pos x="29" y="239"/>
                </a:cxn>
                <a:cxn ang="0">
                  <a:pos x="19" y="269"/>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43" name="Freeform 60"/>
            <p:cNvSpPr>
              <a:spLocks noChangeAspect="1"/>
            </p:cNvSpPr>
            <p:nvPr/>
          </p:nvSpPr>
          <p:spPr bwMode="gray">
            <a:xfrm>
              <a:off x="7134361" y="3422211"/>
              <a:ext cx="4771" cy="6985"/>
            </a:xfrm>
            <a:custGeom>
              <a:avLst/>
              <a:gdLst/>
              <a:ahLst/>
              <a:cxnLst>
                <a:cxn ang="0">
                  <a:pos x="16" y="19"/>
                </a:cxn>
                <a:cxn ang="0">
                  <a:pos x="14" y="12"/>
                </a:cxn>
                <a:cxn ang="0">
                  <a:pos x="5" y="0"/>
                </a:cxn>
                <a:cxn ang="0">
                  <a:pos x="0" y="6"/>
                </a:cxn>
                <a:cxn ang="0">
                  <a:pos x="1" y="13"/>
                </a:cxn>
                <a:cxn ang="0">
                  <a:pos x="3" y="21"/>
                </a:cxn>
                <a:cxn ang="0">
                  <a:pos x="12" y="22"/>
                </a:cxn>
                <a:cxn ang="0">
                  <a:pos x="16" y="19"/>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44" name="Freeform 61"/>
            <p:cNvSpPr>
              <a:spLocks noChangeAspect="1"/>
            </p:cNvSpPr>
            <p:nvPr/>
          </p:nvSpPr>
          <p:spPr bwMode="gray">
            <a:xfrm>
              <a:off x="7145493" y="3425703"/>
              <a:ext cx="4771" cy="3492"/>
            </a:xfrm>
            <a:custGeom>
              <a:avLst/>
              <a:gdLst/>
              <a:ahLst/>
              <a:cxnLst>
                <a:cxn ang="0">
                  <a:pos x="15" y="4"/>
                </a:cxn>
                <a:cxn ang="0">
                  <a:pos x="7" y="0"/>
                </a:cxn>
                <a:cxn ang="0">
                  <a:pos x="0" y="3"/>
                </a:cxn>
                <a:cxn ang="0">
                  <a:pos x="6" y="9"/>
                </a:cxn>
                <a:cxn ang="0">
                  <a:pos x="14" y="6"/>
                </a:cxn>
                <a:cxn ang="0">
                  <a:pos x="15" y="4"/>
                </a:cxn>
              </a:cxnLst>
              <a:rect l="0" t="0" r="r" b="b"/>
              <a:pathLst>
                <a:path w="15" h="9">
                  <a:moveTo>
                    <a:pt x="15" y="4"/>
                  </a:moveTo>
                  <a:lnTo>
                    <a:pt x="7" y="0"/>
                  </a:lnTo>
                  <a:lnTo>
                    <a:pt x="0" y="3"/>
                  </a:lnTo>
                  <a:lnTo>
                    <a:pt x="6" y="9"/>
                  </a:lnTo>
                  <a:lnTo>
                    <a:pt x="14" y="6"/>
                  </a:lnTo>
                  <a:lnTo>
                    <a:pt x="15" y="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45" name="Freeform 62"/>
            <p:cNvSpPr>
              <a:spLocks noChangeAspect="1"/>
            </p:cNvSpPr>
            <p:nvPr/>
          </p:nvSpPr>
          <p:spPr bwMode="gray">
            <a:xfrm>
              <a:off x="7126411" y="3429195"/>
              <a:ext cx="3180" cy="3492"/>
            </a:xfrm>
            <a:custGeom>
              <a:avLst/>
              <a:gdLst/>
              <a:ahLst/>
              <a:cxnLst>
                <a:cxn ang="0">
                  <a:pos x="12" y="6"/>
                </a:cxn>
                <a:cxn ang="0">
                  <a:pos x="8" y="0"/>
                </a:cxn>
                <a:cxn ang="0">
                  <a:pos x="0" y="1"/>
                </a:cxn>
                <a:cxn ang="0">
                  <a:pos x="2" y="8"/>
                </a:cxn>
                <a:cxn ang="0">
                  <a:pos x="11" y="8"/>
                </a:cxn>
                <a:cxn ang="0">
                  <a:pos x="12" y="6"/>
                </a:cxn>
              </a:cxnLst>
              <a:rect l="0" t="0" r="r" b="b"/>
              <a:pathLst>
                <a:path w="12" h="8">
                  <a:moveTo>
                    <a:pt x="12" y="6"/>
                  </a:moveTo>
                  <a:lnTo>
                    <a:pt x="8" y="0"/>
                  </a:lnTo>
                  <a:lnTo>
                    <a:pt x="0" y="1"/>
                  </a:lnTo>
                  <a:lnTo>
                    <a:pt x="2" y="8"/>
                  </a:lnTo>
                  <a:lnTo>
                    <a:pt x="11" y="8"/>
                  </a:lnTo>
                  <a:lnTo>
                    <a:pt x="12" y="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46" name="Freeform 63"/>
            <p:cNvSpPr>
              <a:spLocks noChangeAspect="1"/>
            </p:cNvSpPr>
            <p:nvPr/>
          </p:nvSpPr>
          <p:spPr bwMode="gray">
            <a:xfrm>
              <a:off x="6951496" y="3464118"/>
              <a:ext cx="251242" cy="209536"/>
            </a:xfrm>
            <a:custGeom>
              <a:avLst/>
              <a:gdLst/>
              <a:ahLst/>
              <a:cxnLst>
                <a:cxn ang="0">
                  <a:pos x="65" y="487"/>
                </a:cxn>
                <a:cxn ang="0">
                  <a:pos x="14" y="447"/>
                </a:cxn>
                <a:cxn ang="0">
                  <a:pos x="3" y="371"/>
                </a:cxn>
                <a:cxn ang="0">
                  <a:pos x="0" y="299"/>
                </a:cxn>
                <a:cxn ang="0">
                  <a:pos x="40" y="223"/>
                </a:cxn>
                <a:cxn ang="0">
                  <a:pos x="57" y="206"/>
                </a:cxn>
                <a:cxn ang="0">
                  <a:pos x="98" y="221"/>
                </a:cxn>
                <a:cxn ang="0">
                  <a:pos x="139" y="210"/>
                </a:cxn>
                <a:cxn ang="0">
                  <a:pos x="146" y="184"/>
                </a:cxn>
                <a:cxn ang="0">
                  <a:pos x="186" y="168"/>
                </a:cxn>
                <a:cxn ang="0">
                  <a:pos x="224" y="142"/>
                </a:cxn>
                <a:cxn ang="0">
                  <a:pos x="235" y="95"/>
                </a:cxn>
                <a:cxn ang="0">
                  <a:pos x="259" y="83"/>
                </a:cxn>
                <a:cxn ang="0">
                  <a:pos x="283" y="65"/>
                </a:cxn>
                <a:cxn ang="0">
                  <a:pos x="331" y="77"/>
                </a:cxn>
                <a:cxn ang="0">
                  <a:pos x="396" y="82"/>
                </a:cxn>
                <a:cxn ang="0">
                  <a:pos x="430" y="94"/>
                </a:cxn>
                <a:cxn ang="0">
                  <a:pos x="462" y="81"/>
                </a:cxn>
                <a:cxn ang="0">
                  <a:pos x="489" y="87"/>
                </a:cxn>
                <a:cxn ang="0">
                  <a:pos x="500" y="59"/>
                </a:cxn>
                <a:cxn ang="0">
                  <a:pos x="528" y="63"/>
                </a:cxn>
                <a:cxn ang="0">
                  <a:pos x="542" y="27"/>
                </a:cxn>
                <a:cxn ang="0">
                  <a:pos x="567" y="3"/>
                </a:cxn>
                <a:cxn ang="0">
                  <a:pos x="590" y="28"/>
                </a:cxn>
                <a:cxn ang="0">
                  <a:pos x="606" y="38"/>
                </a:cxn>
                <a:cxn ang="0">
                  <a:pos x="605" y="62"/>
                </a:cxn>
                <a:cxn ang="0">
                  <a:pos x="601" y="100"/>
                </a:cxn>
                <a:cxn ang="0">
                  <a:pos x="623" y="122"/>
                </a:cxn>
                <a:cxn ang="0">
                  <a:pos x="676" y="92"/>
                </a:cxn>
                <a:cxn ang="0">
                  <a:pos x="704" y="75"/>
                </a:cxn>
                <a:cxn ang="0">
                  <a:pos x="727" y="73"/>
                </a:cxn>
                <a:cxn ang="0">
                  <a:pos x="741" y="81"/>
                </a:cxn>
                <a:cxn ang="0">
                  <a:pos x="778" y="77"/>
                </a:cxn>
                <a:cxn ang="0">
                  <a:pos x="785" y="84"/>
                </a:cxn>
                <a:cxn ang="0">
                  <a:pos x="768" y="94"/>
                </a:cxn>
                <a:cxn ang="0">
                  <a:pos x="759" y="108"/>
                </a:cxn>
                <a:cxn ang="0">
                  <a:pos x="725" y="109"/>
                </a:cxn>
                <a:cxn ang="0">
                  <a:pos x="665" y="114"/>
                </a:cxn>
                <a:cxn ang="0">
                  <a:pos x="638" y="129"/>
                </a:cxn>
                <a:cxn ang="0">
                  <a:pos x="622" y="141"/>
                </a:cxn>
                <a:cxn ang="0">
                  <a:pos x="594" y="158"/>
                </a:cxn>
                <a:cxn ang="0">
                  <a:pos x="605" y="183"/>
                </a:cxn>
                <a:cxn ang="0">
                  <a:pos x="608" y="218"/>
                </a:cxn>
                <a:cxn ang="0">
                  <a:pos x="592" y="249"/>
                </a:cxn>
                <a:cxn ang="0">
                  <a:pos x="582" y="277"/>
                </a:cxn>
                <a:cxn ang="0">
                  <a:pos x="569" y="304"/>
                </a:cxn>
                <a:cxn ang="0">
                  <a:pos x="520" y="302"/>
                </a:cxn>
                <a:cxn ang="0">
                  <a:pos x="535" y="336"/>
                </a:cxn>
                <a:cxn ang="0">
                  <a:pos x="517" y="361"/>
                </a:cxn>
                <a:cxn ang="0">
                  <a:pos x="489" y="384"/>
                </a:cxn>
                <a:cxn ang="0">
                  <a:pos x="481" y="404"/>
                </a:cxn>
                <a:cxn ang="0">
                  <a:pos x="463" y="460"/>
                </a:cxn>
                <a:cxn ang="0">
                  <a:pos x="444" y="445"/>
                </a:cxn>
                <a:cxn ang="0">
                  <a:pos x="425" y="448"/>
                </a:cxn>
                <a:cxn ang="0">
                  <a:pos x="391" y="468"/>
                </a:cxn>
                <a:cxn ang="0">
                  <a:pos x="390" y="479"/>
                </a:cxn>
                <a:cxn ang="0">
                  <a:pos x="352" y="476"/>
                </a:cxn>
                <a:cxn ang="0">
                  <a:pos x="321" y="520"/>
                </a:cxn>
                <a:cxn ang="0">
                  <a:pos x="321" y="566"/>
                </a:cxn>
                <a:cxn ang="0">
                  <a:pos x="226" y="587"/>
                </a:cxn>
                <a:cxn ang="0">
                  <a:pos x="197" y="599"/>
                </a:cxn>
                <a:cxn ang="0">
                  <a:pos x="129" y="594"/>
                </a:cxn>
                <a:cxn ang="0">
                  <a:pos x="101" y="598"/>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47" name="Freeform 64"/>
            <p:cNvSpPr>
              <a:spLocks noChangeAspect="1"/>
            </p:cNvSpPr>
            <p:nvPr/>
          </p:nvSpPr>
          <p:spPr bwMode="gray">
            <a:xfrm>
              <a:off x="7558929" y="4152095"/>
              <a:ext cx="189227" cy="220013"/>
            </a:xfrm>
            <a:custGeom>
              <a:avLst/>
              <a:gdLst/>
              <a:ahLst/>
              <a:cxnLst>
                <a:cxn ang="0">
                  <a:pos x="10" y="0"/>
                </a:cxn>
                <a:cxn ang="0">
                  <a:pos x="35" y="3"/>
                </a:cxn>
                <a:cxn ang="0">
                  <a:pos x="62" y="19"/>
                </a:cxn>
                <a:cxn ang="0">
                  <a:pos x="100" y="19"/>
                </a:cxn>
                <a:cxn ang="0">
                  <a:pos x="130" y="26"/>
                </a:cxn>
                <a:cxn ang="0">
                  <a:pos x="151" y="51"/>
                </a:cxn>
                <a:cxn ang="0">
                  <a:pos x="168" y="72"/>
                </a:cxn>
                <a:cxn ang="0">
                  <a:pos x="196" y="102"/>
                </a:cxn>
                <a:cxn ang="0">
                  <a:pos x="251" y="136"/>
                </a:cxn>
                <a:cxn ang="0">
                  <a:pos x="277" y="159"/>
                </a:cxn>
                <a:cxn ang="0">
                  <a:pos x="302" y="190"/>
                </a:cxn>
                <a:cxn ang="0">
                  <a:pos x="311" y="184"/>
                </a:cxn>
                <a:cxn ang="0">
                  <a:pos x="338" y="211"/>
                </a:cxn>
                <a:cxn ang="0">
                  <a:pos x="355" y="217"/>
                </a:cxn>
                <a:cxn ang="0">
                  <a:pos x="382" y="242"/>
                </a:cxn>
                <a:cxn ang="0">
                  <a:pos x="391" y="236"/>
                </a:cxn>
                <a:cxn ang="0">
                  <a:pos x="423" y="247"/>
                </a:cxn>
                <a:cxn ang="0">
                  <a:pos x="431" y="259"/>
                </a:cxn>
                <a:cxn ang="0">
                  <a:pos x="425" y="270"/>
                </a:cxn>
                <a:cxn ang="0">
                  <a:pos x="417" y="290"/>
                </a:cxn>
                <a:cxn ang="0">
                  <a:pos x="430" y="287"/>
                </a:cxn>
                <a:cxn ang="0">
                  <a:pos x="453" y="281"/>
                </a:cxn>
                <a:cxn ang="0">
                  <a:pos x="467" y="303"/>
                </a:cxn>
                <a:cxn ang="0">
                  <a:pos x="463" y="320"/>
                </a:cxn>
                <a:cxn ang="0">
                  <a:pos x="450" y="344"/>
                </a:cxn>
                <a:cxn ang="0">
                  <a:pos x="474" y="361"/>
                </a:cxn>
                <a:cxn ang="0">
                  <a:pos x="490" y="363"/>
                </a:cxn>
                <a:cxn ang="0">
                  <a:pos x="509" y="384"/>
                </a:cxn>
                <a:cxn ang="0">
                  <a:pos x="510" y="409"/>
                </a:cxn>
                <a:cxn ang="0">
                  <a:pos x="532" y="420"/>
                </a:cxn>
                <a:cxn ang="0">
                  <a:pos x="542" y="435"/>
                </a:cxn>
                <a:cxn ang="0">
                  <a:pos x="570" y="440"/>
                </a:cxn>
                <a:cxn ang="0">
                  <a:pos x="584" y="462"/>
                </a:cxn>
                <a:cxn ang="0">
                  <a:pos x="591" y="487"/>
                </a:cxn>
                <a:cxn ang="0">
                  <a:pos x="587" y="512"/>
                </a:cxn>
                <a:cxn ang="0">
                  <a:pos x="582" y="548"/>
                </a:cxn>
                <a:cxn ang="0">
                  <a:pos x="581" y="613"/>
                </a:cxn>
                <a:cxn ang="0">
                  <a:pos x="563" y="613"/>
                </a:cxn>
                <a:cxn ang="0">
                  <a:pos x="549" y="619"/>
                </a:cxn>
                <a:cxn ang="0">
                  <a:pos x="516" y="608"/>
                </a:cxn>
                <a:cxn ang="0">
                  <a:pos x="508" y="618"/>
                </a:cxn>
                <a:cxn ang="0">
                  <a:pos x="478" y="586"/>
                </a:cxn>
                <a:cxn ang="0">
                  <a:pos x="455" y="571"/>
                </a:cxn>
                <a:cxn ang="0">
                  <a:pos x="409" y="535"/>
                </a:cxn>
                <a:cxn ang="0">
                  <a:pos x="388" y="508"/>
                </a:cxn>
                <a:cxn ang="0">
                  <a:pos x="363" y="484"/>
                </a:cxn>
                <a:cxn ang="0">
                  <a:pos x="312" y="426"/>
                </a:cxn>
                <a:cxn ang="0">
                  <a:pos x="286" y="355"/>
                </a:cxn>
                <a:cxn ang="0">
                  <a:pos x="264" y="328"/>
                </a:cxn>
                <a:cxn ang="0">
                  <a:pos x="232" y="293"/>
                </a:cxn>
                <a:cxn ang="0">
                  <a:pos x="221" y="291"/>
                </a:cxn>
                <a:cxn ang="0">
                  <a:pos x="205" y="237"/>
                </a:cxn>
                <a:cxn ang="0">
                  <a:pos x="191" y="205"/>
                </a:cxn>
                <a:cxn ang="0">
                  <a:pos x="151" y="182"/>
                </a:cxn>
                <a:cxn ang="0">
                  <a:pos x="123" y="146"/>
                </a:cxn>
                <a:cxn ang="0">
                  <a:pos x="105" y="118"/>
                </a:cxn>
                <a:cxn ang="0">
                  <a:pos x="76" y="103"/>
                </a:cxn>
                <a:cxn ang="0">
                  <a:pos x="51" y="77"/>
                </a:cxn>
                <a:cxn ang="0">
                  <a:pos x="12" y="39"/>
                </a:cxn>
                <a:cxn ang="0">
                  <a:pos x="0" y="1"/>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48" name="Freeform 65"/>
            <p:cNvSpPr>
              <a:spLocks noChangeAspect="1"/>
            </p:cNvSpPr>
            <p:nvPr/>
          </p:nvSpPr>
          <p:spPr bwMode="gray">
            <a:xfrm>
              <a:off x="7733844" y="4372107"/>
              <a:ext cx="160605" cy="55876"/>
            </a:xfrm>
            <a:custGeom>
              <a:avLst/>
              <a:gdLst/>
              <a:ahLst/>
              <a:cxnLst>
                <a:cxn ang="0">
                  <a:pos x="364" y="129"/>
                </a:cxn>
                <a:cxn ang="0">
                  <a:pos x="334" y="130"/>
                </a:cxn>
                <a:cxn ang="0">
                  <a:pos x="326" y="124"/>
                </a:cxn>
                <a:cxn ang="0">
                  <a:pos x="314" y="126"/>
                </a:cxn>
                <a:cxn ang="0">
                  <a:pos x="288" y="120"/>
                </a:cxn>
                <a:cxn ang="0">
                  <a:pos x="272" y="110"/>
                </a:cxn>
                <a:cxn ang="0">
                  <a:pos x="257" y="102"/>
                </a:cxn>
                <a:cxn ang="0">
                  <a:pos x="231" y="99"/>
                </a:cxn>
                <a:cxn ang="0">
                  <a:pos x="212" y="97"/>
                </a:cxn>
                <a:cxn ang="0">
                  <a:pos x="203" y="99"/>
                </a:cxn>
                <a:cxn ang="0">
                  <a:pos x="191" y="96"/>
                </a:cxn>
                <a:cxn ang="0">
                  <a:pos x="181" y="103"/>
                </a:cxn>
                <a:cxn ang="0">
                  <a:pos x="142" y="96"/>
                </a:cxn>
                <a:cxn ang="0">
                  <a:pos x="116" y="87"/>
                </a:cxn>
                <a:cxn ang="0">
                  <a:pos x="85" y="83"/>
                </a:cxn>
                <a:cxn ang="0">
                  <a:pos x="67" y="76"/>
                </a:cxn>
                <a:cxn ang="0">
                  <a:pos x="72" y="60"/>
                </a:cxn>
                <a:cxn ang="0">
                  <a:pos x="62" y="59"/>
                </a:cxn>
                <a:cxn ang="0">
                  <a:pos x="24" y="50"/>
                </a:cxn>
                <a:cxn ang="0">
                  <a:pos x="6" y="46"/>
                </a:cxn>
                <a:cxn ang="0">
                  <a:pos x="3" y="38"/>
                </a:cxn>
                <a:cxn ang="0">
                  <a:pos x="9" y="41"/>
                </a:cxn>
                <a:cxn ang="0">
                  <a:pos x="20" y="38"/>
                </a:cxn>
                <a:cxn ang="0">
                  <a:pos x="29" y="30"/>
                </a:cxn>
                <a:cxn ang="0">
                  <a:pos x="36" y="14"/>
                </a:cxn>
                <a:cxn ang="0">
                  <a:pos x="53" y="1"/>
                </a:cxn>
                <a:cxn ang="0">
                  <a:pos x="102" y="0"/>
                </a:cxn>
                <a:cxn ang="0">
                  <a:pos x="119" y="7"/>
                </a:cxn>
                <a:cxn ang="0">
                  <a:pos x="132" y="16"/>
                </a:cxn>
                <a:cxn ang="0">
                  <a:pos x="154" y="18"/>
                </a:cxn>
                <a:cxn ang="0">
                  <a:pos x="177" y="33"/>
                </a:cxn>
                <a:cxn ang="0">
                  <a:pos x="196" y="49"/>
                </a:cxn>
                <a:cxn ang="0">
                  <a:pos x="228" y="49"/>
                </a:cxn>
                <a:cxn ang="0">
                  <a:pos x="261" y="53"/>
                </a:cxn>
                <a:cxn ang="0">
                  <a:pos x="279" y="56"/>
                </a:cxn>
                <a:cxn ang="0">
                  <a:pos x="295" y="39"/>
                </a:cxn>
                <a:cxn ang="0">
                  <a:pos x="304" y="25"/>
                </a:cxn>
                <a:cxn ang="0">
                  <a:pos x="317" y="35"/>
                </a:cxn>
                <a:cxn ang="0">
                  <a:pos x="333" y="41"/>
                </a:cxn>
                <a:cxn ang="0">
                  <a:pos x="347" y="40"/>
                </a:cxn>
                <a:cxn ang="0">
                  <a:pos x="358" y="45"/>
                </a:cxn>
                <a:cxn ang="0">
                  <a:pos x="373" y="51"/>
                </a:cxn>
                <a:cxn ang="0">
                  <a:pos x="397" y="55"/>
                </a:cxn>
                <a:cxn ang="0">
                  <a:pos x="412" y="75"/>
                </a:cxn>
                <a:cxn ang="0">
                  <a:pos x="424" y="96"/>
                </a:cxn>
                <a:cxn ang="0">
                  <a:pos x="456" y="97"/>
                </a:cxn>
                <a:cxn ang="0">
                  <a:pos x="481" y="94"/>
                </a:cxn>
                <a:cxn ang="0">
                  <a:pos x="499" y="103"/>
                </a:cxn>
                <a:cxn ang="0">
                  <a:pos x="497" y="136"/>
                </a:cxn>
                <a:cxn ang="0">
                  <a:pos x="503" y="148"/>
                </a:cxn>
                <a:cxn ang="0">
                  <a:pos x="502" y="156"/>
                </a:cxn>
                <a:cxn ang="0">
                  <a:pos x="462" y="141"/>
                </a:cxn>
                <a:cxn ang="0">
                  <a:pos x="433" y="130"/>
                </a:cxn>
                <a:cxn ang="0">
                  <a:pos x="392" y="136"/>
                </a:cxn>
                <a:cxn ang="0">
                  <a:pos x="374" y="12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49" name="Freeform 66"/>
            <p:cNvSpPr>
              <a:spLocks noChangeAspect="1"/>
            </p:cNvSpPr>
            <p:nvPr/>
          </p:nvSpPr>
          <p:spPr bwMode="gray">
            <a:xfrm>
              <a:off x="7797450" y="4176540"/>
              <a:ext cx="173326" cy="162391"/>
            </a:xfrm>
            <a:custGeom>
              <a:avLst/>
              <a:gdLst/>
              <a:ahLst/>
              <a:cxnLst>
                <a:cxn ang="0">
                  <a:pos x="474" y="15"/>
                </a:cxn>
                <a:cxn ang="0">
                  <a:pos x="471" y="22"/>
                </a:cxn>
                <a:cxn ang="0">
                  <a:pos x="485" y="38"/>
                </a:cxn>
                <a:cxn ang="0">
                  <a:pos x="470" y="42"/>
                </a:cxn>
                <a:cxn ang="0">
                  <a:pos x="460" y="57"/>
                </a:cxn>
                <a:cxn ang="0">
                  <a:pos x="461" y="67"/>
                </a:cxn>
                <a:cxn ang="0">
                  <a:pos x="475" y="80"/>
                </a:cxn>
                <a:cxn ang="0">
                  <a:pos x="493" y="121"/>
                </a:cxn>
                <a:cxn ang="0">
                  <a:pos x="490" y="132"/>
                </a:cxn>
                <a:cxn ang="0">
                  <a:pos x="547" y="186"/>
                </a:cxn>
                <a:cxn ang="0">
                  <a:pos x="519" y="194"/>
                </a:cxn>
                <a:cxn ang="0">
                  <a:pos x="495" y="186"/>
                </a:cxn>
                <a:cxn ang="0">
                  <a:pos x="486" y="202"/>
                </a:cxn>
                <a:cxn ang="0">
                  <a:pos x="471" y="228"/>
                </a:cxn>
                <a:cxn ang="0">
                  <a:pos x="468" y="266"/>
                </a:cxn>
                <a:cxn ang="0">
                  <a:pos x="438" y="311"/>
                </a:cxn>
                <a:cxn ang="0">
                  <a:pos x="402" y="336"/>
                </a:cxn>
                <a:cxn ang="0">
                  <a:pos x="411" y="350"/>
                </a:cxn>
                <a:cxn ang="0">
                  <a:pos x="417" y="381"/>
                </a:cxn>
                <a:cxn ang="0">
                  <a:pos x="407" y="393"/>
                </a:cxn>
                <a:cxn ang="0">
                  <a:pos x="398" y="407"/>
                </a:cxn>
                <a:cxn ang="0">
                  <a:pos x="394" y="417"/>
                </a:cxn>
                <a:cxn ang="0">
                  <a:pos x="374" y="441"/>
                </a:cxn>
                <a:cxn ang="0">
                  <a:pos x="324" y="465"/>
                </a:cxn>
                <a:cxn ang="0">
                  <a:pos x="308" y="433"/>
                </a:cxn>
                <a:cxn ang="0">
                  <a:pos x="293" y="423"/>
                </a:cxn>
                <a:cxn ang="0">
                  <a:pos x="262" y="428"/>
                </a:cxn>
                <a:cxn ang="0">
                  <a:pos x="240" y="414"/>
                </a:cxn>
                <a:cxn ang="0">
                  <a:pos x="221" y="408"/>
                </a:cxn>
                <a:cxn ang="0">
                  <a:pos x="201" y="424"/>
                </a:cxn>
                <a:cxn ang="0">
                  <a:pos x="174" y="427"/>
                </a:cxn>
                <a:cxn ang="0">
                  <a:pos x="160" y="430"/>
                </a:cxn>
                <a:cxn ang="0">
                  <a:pos x="146" y="398"/>
                </a:cxn>
                <a:cxn ang="0">
                  <a:pos x="129" y="398"/>
                </a:cxn>
                <a:cxn ang="0">
                  <a:pos x="110" y="406"/>
                </a:cxn>
                <a:cxn ang="0">
                  <a:pos x="84" y="397"/>
                </a:cxn>
                <a:cxn ang="0">
                  <a:pos x="70" y="387"/>
                </a:cxn>
                <a:cxn ang="0">
                  <a:pos x="62" y="353"/>
                </a:cxn>
                <a:cxn ang="0">
                  <a:pos x="59" y="333"/>
                </a:cxn>
                <a:cxn ang="0">
                  <a:pos x="55" y="305"/>
                </a:cxn>
                <a:cxn ang="0">
                  <a:pos x="39" y="278"/>
                </a:cxn>
                <a:cxn ang="0">
                  <a:pos x="18" y="268"/>
                </a:cxn>
                <a:cxn ang="0">
                  <a:pos x="11" y="233"/>
                </a:cxn>
                <a:cxn ang="0">
                  <a:pos x="1" y="214"/>
                </a:cxn>
                <a:cxn ang="0">
                  <a:pos x="7" y="163"/>
                </a:cxn>
                <a:cxn ang="0">
                  <a:pos x="25" y="134"/>
                </a:cxn>
                <a:cxn ang="0">
                  <a:pos x="60" y="174"/>
                </a:cxn>
                <a:cxn ang="0">
                  <a:pos x="99" y="185"/>
                </a:cxn>
                <a:cxn ang="0">
                  <a:pos x="129" y="186"/>
                </a:cxn>
                <a:cxn ang="0">
                  <a:pos x="156" y="183"/>
                </a:cxn>
                <a:cxn ang="0">
                  <a:pos x="184" y="155"/>
                </a:cxn>
                <a:cxn ang="0">
                  <a:pos x="217" y="166"/>
                </a:cxn>
                <a:cxn ang="0">
                  <a:pos x="253" y="174"/>
                </a:cxn>
                <a:cxn ang="0">
                  <a:pos x="285" y="163"/>
                </a:cxn>
                <a:cxn ang="0">
                  <a:pos x="308" y="147"/>
                </a:cxn>
                <a:cxn ang="0">
                  <a:pos x="330" y="90"/>
                </a:cxn>
                <a:cxn ang="0">
                  <a:pos x="363" y="27"/>
                </a:cxn>
                <a:cxn ang="0">
                  <a:pos x="394" y="0"/>
                </a:cxn>
                <a:cxn ang="0">
                  <a:pos x="468" y="11"/>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50" name="Freeform 67"/>
            <p:cNvSpPr>
              <a:spLocks noChangeAspect="1"/>
            </p:cNvSpPr>
            <p:nvPr/>
          </p:nvSpPr>
          <p:spPr bwMode="gray">
            <a:xfrm>
              <a:off x="8485980" y="4338930"/>
              <a:ext cx="69966" cy="41907"/>
            </a:xfrm>
            <a:custGeom>
              <a:avLst/>
              <a:gdLst/>
              <a:ahLst/>
              <a:cxnLst>
                <a:cxn ang="0">
                  <a:pos x="0" y="73"/>
                </a:cxn>
                <a:cxn ang="0">
                  <a:pos x="5" y="69"/>
                </a:cxn>
                <a:cxn ang="0">
                  <a:pos x="11" y="72"/>
                </a:cxn>
                <a:cxn ang="0">
                  <a:pos x="50" y="75"/>
                </a:cxn>
                <a:cxn ang="0">
                  <a:pos x="81" y="73"/>
                </a:cxn>
                <a:cxn ang="0">
                  <a:pos x="88" y="69"/>
                </a:cxn>
                <a:cxn ang="0">
                  <a:pos x="88" y="62"/>
                </a:cxn>
                <a:cxn ang="0">
                  <a:pos x="89" y="58"/>
                </a:cxn>
                <a:cxn ang="0">
                  <a:pos x="93" y="51"/>
                </a:cxn>
                <a:cxn ang="0">
                  <a:pos x="98" y="47"/>
                </a:cxn>
                <a:cxn ang="0">
                  <a:pos x="102" y="49"/>
                </a:cxn>
                <a:cxn ang="0">
                  <a:pos x="97" y="58"/>
                </a:cxn>
                <a:cxn ang="0">
                  <a:pos x="96" y="68"/>
                </a:cxn>
                <a:cxn ang="0">
                  <a:pos x="102" y="72"/>
                </a:cxn>
                <a:cxn ang="0">
                  <a:pos x="110" y="69"/>
                </a:cxn>
                <a:cxn ang="0">
                  <a:pos x="119" y="69"/>
                </a:cxn>
                <a:cxn ang="0">
                  <a:pos x="126" y="73"/>
                </a:cxn>
                <a:cxn ang="0">
                  <a:pos x="135" y="72"/>
                </a:cxn>
                <a:cxn ang="0">
                  <a:pos x="142" y="69"/>
                </a:cxn>
                <a:cxn ang="0">
                  <a:pos x="160" y="47"/>
                </a:cxn>
                <a:cxn ang="0">
                  <a:pos x="169" y="41"/>
                </a:cxn>
                <a:cxn ang="0">
                  <a:pos x="175" y="42"/>
                </a:cxn>
                <a:cxn ang="0">
                  <a:pos x="184" y="37"/>
                </a:cxn>
                <a:cxn ang="0">
                  <a:pos x="185" y="27"/>
                </a:cxn>
                <a:cxn ang="0">
                  <a:pos x="183" y="18"/>
                </a:cxn>
                <a:cxn ang="0">
                  <a:pos x="179" y="9"/>
                </a:cxn>
                <a:cxn ang="0">
                  <a:pos x="179" y="4"/>
                </a:cxn>
                <a:cxn ang="0">
                  <a:pos x="188" y="2"/>
                </a:cxn>
                <a:cxn ang="0">
                  <a:pos x="195" y="5"/>
                </a:cxn>
                <a:cxn ang="0">
                  <a:pos x="201" y="5"/>
                </a:cxn>
                <a:cxn ang="0">
                  <a:pos x="204" y="3"/>
                </a:cxn>
                <a:cxn ang="0">
                  <a:pos x="210" y="0"/>
                </a:cxn>
                <a:cxn ang="0">
                  <a:pos x="217" y="4"/>
                </a:cxn>
                <a:cxn ang="0">
                  <a:pos x="222" y="14"/>
                </a:cxn>
                <a:cxn ang="0">
                  <a:pos x="223" y="27"/>
                </a:cxn>
                <a:cxn ang="0">
                  <a:pos x="221" y="36"/>
                </a:cxn>
                <a:cxn ang="0">
                  <a:pos x="216" y="42"/>
                </a:cxn>
                <a:cxn ang="0">
                  <a:pos x="210" y="45"/>
                </a:cxn>
                <a:cxn ang="0">
                  <a:pos x="206" y="52"/>
                </a:cxn>
                <a:cxn ang="0">
                  <a:pos x="210" y="63"/>
                </a:cxn>
                <a:cxn ang="0">
                  <a:pos x="204" y="74"/>
                </a:cxn>
                <a:cxn ang="0">
                  <a:pos x="195" y="77"/>
                </a:cxn>
                <a:cxn ang="0">
                  <a:pos x="183" y="74"/>
                </a:cxn>
                <a:cxn ang="0">
                  <a:pos x="179" y="79"/>
                </a:cxn>
                <a:cxn ang="0">
                  <a:pos x="178" y="86"/>
                </a:cxn>
                <a:cxn ang="0">
                  <a:pos x="167" y="97"/>
                </a:cxn>
                <a:cxn ang="0">
                  <a:pos x="142" y="110"/>
                </a:cxn>
                <a:cxn ang="0">
                  <a:pos x="132" y="112"/>
                </a:cxn>
                <a:cxn ang="0">
                  <a:pos x="121" y="115"/>
                </a:cxn>
                <a:cxn ang="0">
                  <a:pos x="102" y="115"/>
                </a:cxn>
                <a:cxn ang="0">
                  <a:pos x="91" y="117"/>
                </a:cxn>
                <a:cxn ang="0">
                  <a:pos x="77" y="117"/>
                </a:cxn>
                <a:cxn ang="0">
                  <a:pos x="66" y="106"/>
                </a:cxn>
                <a:cxn ang="0">
                  <a:pos x="59" y="106"/>
                </a:cxn>
                <a:cxn ang="0">
                  <a:pos x="48" y="110"/>
                </a:cxn>
                <a:cxn ang="0">
                  <a:pos x="27" y="96"/>
                </a:cxn>
                <a:cxn ang="0">
                  <a:pos x="12" y="92"/>
                </a:cxn>
                <a:cxn ang="0">
                  <a:pos x="4" y="84"/>
                </a:cxn>
                <a:cxn ang="0">
                  <a:pos x="0" y="73"/>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51" name="Freeform 68"/>
            <p:cNvSpPr>
              <a:spLocks noChangeAspect="1"/>
            </p:cNvSpPr>
            <p:nvPr/>
          </p:nvSpPr>
          <p:spPr bwMode="gray">
            <a:xfrm>
              <a:off x="8357179" y="4309247"/>
              <a:ext cx="173326" cy="155406"/>
            </a:xfrm>
            <a:custGeom>
              <a:avLst/>
              <a:gdLst/>
              <a:ahLst/>
              <a:cxnLst>
                <a:cxn ang="0">
                  <a:pos x="5" y="134"/>
                </a:cxn>
                <a:cxn ang="0">
                  <a:pos x="0" y="231"/>
                </a:cxn>
                <a:cxn ang="0">
                  <a:pos x="10" y="346"/>
                </a:cxn>
                <a:cxn ang="0">
                  <a:pos x="31" y="362"/>
                </a:cxn>
                <a:cxn ang="0">
                  <a:pos x="56" y="362"/>
                </a:cxn>
                <a:cxn ang="0">
                  <a:pos x="93" y="368"/>
                </a:cxn>
                <a:cxn ang="0">
                  <a:pos x="125" y="352"/>
                </a:cxn>
                <a:cxn ang="0">
                  <a:pos x="118" y="323"/>
                </a:cxn>
                <a:cxn ang="0">
                  <a:pos x="137" y="307"/>
                </a:cxn>
                <a:cxn ang="0">
                  <a:pos x="152" y="298"/>
                </a:cxn>
                <a:cxn ang="0">
                  <a:pos x="155" y="273"/>
                </a:cxn>
                <a:cxn ang="0">
                  <a:pos x="180" y="278"/>
                </a:cxn>
                <a:cxn ang="0">
                  <a:pos x="196" y="276"/>
                </a:cxn>
                <a:cxn ang="0">
                  <a:pos x="211" y="279"/>
                </a:cxn>
                <a:cxn ang="0">
                  <a:pos x="232" y="289"/>
                </a:cxn>
                <a:cxn ang="0">
                  <a:pos x="258" y="296"/>
                </a:cxn>
                <a:cxn ang="0">
                  <a:pos x="291" y="323"/>
                </a:cxn>
                <a:cxn ang="0">
                  <a:pos x="330" y="356"/>
                </a:cxn>
                <a:cxn ang="0">
                  <a:pos x="335" y="375"/>
                </a:cxn>
                <a:cxn ang="0">
                  <a:pos x="357" y="392"/>
                </a:cxn>
                <a:cxn ang="0">
                  <a:pos x="388" y="415"/>
                </a:cxn>
                <a:cxn ang="0">
                  <a:pos x="425" y="419"/>
                </a:cxn>
                <a:cxn ang="0">
                  <a:pos x="495" y="435"/>
                </a:cxn>
                <a:cxn ang="0">
                  <a:pos x="526" y="441"/>
                </a:cxn>
                <a:cxn ang="0">
                  <a:pos x="515" y="427"/>
                </a:cxn>
                <a:cxn ang="0">
                  <a:pos x="544" y="425"/>
                </a:cxn>
                <a:cxn ang="0">
                  <a:pos x="506" y="413"/>
                </a:cxn>
                <a:cxn ang="0">
                  <a:pos x="496" y="391"/>
                </a:cxn>
                <a:cxn ang="0">
                  <a:pos x="462" y="383"/>
                </a:cxn>
                <a:cxn ang="0">
                  <a:pos x="456" y="357"/>
                </a:cxn>
                <a:cxn ang="0">
                  <a:pos x="419" y="351"/>
                </a:cxn>
                <a:cxn ang="0">
                  <a:pos x="397" y="323"/>
                </a:cxn>
                <a:cxn ang="0">
                  <a:pos x="393" y="301"/>
                </a:cxn>
                <a:cxn ang="0">
                  <a:pos x="367" y="285"/>
                </a:cxn>
                <a:cxn ang="0">
                  <a:pos x="341" y="255"/>
                </a:cxn>
                <a:cxn ang="0">
                  <a:pos x="339" y="231"/>
                </a:cxn>
                <a:cxn ang="0">
                  <a:pos x="370" y="227"/>
                </a:cxn>
                <a:cxn ang="0">
                  <a:pos x="375" y="201"/>
                </a:cxn>
                <a:cxn ang="0">
                  <a:pos x="348" y="187"/>
                </a:cxn>
                <a:cxn ang="0">
                  <a:pos x="296" y="166"/>
                </a:cxn>
                <a:cxn ang="0">
                  <a:pos x="266" y="136"/>
                </a:cxn>
                <a:cxn ang="0">
                  <a:pos x="238" y="103"/>
                </a:cxn>
                <a:cxn ang="0">
                  <a:pos x="193" y="70"/>
                </a:cxn>
                <a:cxn ang="0">
                  <a:pos x="166" y="61"/>
                </a:cxn>
                <a:cxn ang="0">
                  <a:pos x="92" y="36"/>
                </a:cxn>
                <a:cxn ang="0">
                  <a:pos x="42" y="16"/>
                </a:cxn>
                <a:cxn ang="0">
                  <a:pos x="1" y="0"/>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52" name="Group 69"/>
            <p:cNvGrpSpPr>
              <a:grpSpLocks noChangeAspect="1"/>
            </p:cNvGrpSpPr>
            <p:nvPr/>
          </p:nvGrpSpPr>
          <p:grpSpPr bwMode="gray">
            <a:xfrm>
              <a:off x="7942152" y="3898905"/>
              <a:ext cx="162194" cy="254936"/>
              <a:chOff x="3802" y="2280"/>
              <a:chExt cx="102" cy="146"/>
            </a:xfrm>
            <a:grpFill/>
          </p:grpSpPr>
          <p:sp>
            <p:nvSpPr>
              <p:cNvPr id="380" name="Freeform 70"/>
              <p:cNvSpPr>
                <a:spLocks noChangeAspect="1"/>
              </p:cNvSpPr>
              <p:nvPr/>
            </p:nvSpPr>
            <p:spPr bwMode="gray">
              <a:xfrm>
                <a:off x="3802" y="2362"/>
                <a:ext cx="25" cy="33"/>
              </a:xfrm>
              <a:custGeom>
                <a:avLst/>
                <a:gdLst/>
                <a:ahLst/>
                <a:cxnLst>
                  <a:cxn ang="0">
                    <a:pos x="120" y="2"/>
                  </a:cxn>
                  <a:cxn ang="0">
                    <a:pos x="123" y="0"/>
                  </a:cxn>
                  <a:cxn ang="0">
                    <a:pos x="124" y="1"/>
                  </a:cxn>
                  <a:cxn ang="0">
                    <a:pos x="125" y="15"/>
                  </a:cxn>
                  <a:cxn ang="0">
                    <a:pos x="126" y="18"/>
                  </a:cxn>
                  <a:cxn ang="0">
                    <a:pos x="124" y="23"/>
                  </a:cxn>
                  <a:cxn ang="0">
                    <a:pos x="124" y="32"/>
                  </a:cxn>
                  <a:cxn ang="0">
                    <a:pos x="129" y="47"/>
                  </a:cxn>
                  <a:cxn ang="0">
                    <a:pos x="126" y="53"/>
                  </a:cxn>
                  <a:cxn ang="0">
                    <a:pos x="117" y="59"/>
                  </a:cxn>
                  <a:cxn ang="0">
                    <a:pos x="112" y="67"/>
                  </a:cxn>
                  <a:cxn ang="0">
                    <a:pos x="103" y="76"/>
                  </a:cxn>
                  <a:cxn ang="0">
                    <a:pos x="93" y="80"/>
                  </a:cxn>
                  <a:cxn ang="0">
                    <a:pos x="86" y="85"/>
                  </a:cxn>
                  <a:cxn ang="0">
                    <a:pos x="82" y="98"/>
                  </a:cxn>
                  <a:cxn ang="0">
                    <a:pos x="70" y="112"/>
                  </a:cxn>
                  <a:cxn ang="0">
                    <a:pos x="49" y="130"/>
                  </a:cxn>
                  <a:cxn ang="0">
                    <a:pos x="37" y="142"/>
                  </a:cxn>
                  <a:cxn ang="0">
                    <a:pos x="28" y="150"/>
                  </a:cxn>
                  <a:cxn ang="0">
                    <a:pos x="19" y="151"/>
                  </a:cxn>
                  <a:cxn ang="0">
                    <a:pos x="13" y="158"/>
                  </a:cxn>
                  <a:cxn ang="0">
                    <a:pos x="6" y="163"/>
                  </a:cxn>
                  <a:cxn ang="0">
                    <a:pos x="0" y="163"/>
                  </a:cxn>
                  <a:cxn ang="0">
                    <a:pos x="2" y="150"/>
                  </a:cxn>
                  <a:cxn ang="0">
                    <a:pos x="10" y="137"/>
                  </a:cxn>
                  <a:cxn ang="0">
                    <a:pos x="17" y="130"/>
                  </a:cxn>
                  <a:cxn ang="0">
                    <a:pos x="32" y="119"/>
                  </a:cxn>
                  <a:cxn ang="0">
                    <a:pos x="37" y="118"/>
                  </a:cxn>
                  <a:cxn ang="0">
                    <a:pos x="69" y="85"/>
                  </a:cxn>
                  <a:cxn ang="0">
                    <a:pos x="77" y="75"/>
                  </a:cxn>
                  <a:cxn ang="0">
                    <a:pos x="82" y="71"/>
                  </a:cxn>
                  <a:cxn ang="0">
                    <a:pos x="88" y="61"/>
                  </a:cxn>
                  <a:cxn ang="0">
                    <a:pos x="97" y="55"/>
                  </a:cxn>
                  <a:cxn ang="0">
                    <a:pos x="104" y="53"/>
                  </a:cxn>
                  <a:cxn ang="0">
                    <a:pos x="112" y="39"/>
                  </a:cxn>
                  <a:cxn ang="0">
                    <a:pos x="110" y="29"/>
                  </a:cxn>
                  <a:cxn ang="0">
                    <a:pos x="113" y="34"/>
                  </a:cxn>
                  <a:cxn ang="0">
                    <a:pos x="117" y="31"/>
                  </a:cxn>
                  <a:cxn ang="0">
                    <a:pos x="115" y="27"/>
                  </a:cxn>
                  <a:cxn ang="0">
                    <a:pos x="112" y="23"/>
                  </a:cxn>
                  <a:cxn ang="0">
                    <a:pos x="114" y="21"/>
                  </a:cxn>
                  <a:cxn ang="0">
                    <a:pos x="117" y="13"/>
                  </a:cxn>
                  <a:cxn ang="0">
                    <a:pos x="118" y="5"/>
                  </a:cxn>
                  <a:cxn ang="0">
                    <a:pos x="120" y="2"/>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81" name="Freeform 71"/>
              <p:cNvSpPr>
                <a:spLocks noChangeAspect="1"/>
              </p:cNvSpPr>
              <p:nvPr/>
            </p:nvSpPr>
            <p:spPr bwMode="gray">
              <a:xfrm>
                <a:off x="3835" y="2339"/>
                <a:ext cx="14" cy="14"/>
              </a:xfrm>
              <a:custGeom>
                <a:avLst/>
                <a:gdLst/>
                <a:ahLst/>
                <a:cxnLst>
                  <a:cxn ang="0">
                    <a:pos x="2" y="3"/>
                  </a:cxn>
                  <a:cxn ang="0">
                    <a:pos x="0" y="0"/>
                  </a:cxn>
                  <a:cxn ang="0">
                    <a:pos x="4" y="0"/>
                  </a:cxn>
                  <a:cxn ang="0">
                    <a:pos x="32" y="0"/>
                  </a:cxn>
                  <a:cxn ang="0">
                    <a:pos x="37" y="0"/>
                  </a:cxn>
                  <a:cxn ang="0">
                    <a:pos x="47" y="3"/>
                  </a:cxn>
                  <a:cxn ang="0">
                    <a:pos x="56" y="10"/>
                  </a:cxn>
                  <a:cxn ang="0">
                    <a:pos x="59" y="16"/>
                  </a:cxn>
                  <a:cxn ang="0">
                    <a:pos x="63" y="17"/>
                  </a:cxn>
                  <a:cxn ang="0">
                    <a:pos x="64" y="28"/>
                  </a:cxn>
                  <a:cxn ang="0">
                    <a:pos x="64" y="38"/>
                  </a:cxn>
                  <a:cxn ang="0">
                    <a:pos x="67" y="51"/>
                  </a:cxn>
                  <a:cxn ang="0">
                    <a:pos x="63" y="54"/>
                  </a:cxn>
                  <a:cxn ang="0">
                    <a:pos x="63" y="62"/>
                  </a:cxn>
                  <a:cxn ang="0">
                    <a:pos x="48" y="71"/>
                  </a:cxn>
                  <a:cxn ang="0">
                    <a:pos x="45" y="64"/>
                  </a:cxn>
                  <a:cxn ang="0">
                    <a:pos x="36" y="57"/>
                  </a:cxn>
                  <a:cxn ang="0">
                    <a:pos x="26" y="36"/>
                  </a:cxn>
                  <a:cxn ang="0">
                    <a:pos x="25" y="25"/>
                  </a:cxn>
                  <a:cxn ang="0">
                    <a:pos x="20" y="16"/>
                  </a:cxn>
                  <a:cxn ang="0">
                    <a:pos x="13" y="13"/>
                  </a:cxn>
                  <a:cxn ang="0">
                    <a:pos x="10" y="4"/>
                  </a:cxn>
                  <a:cxn ang="0">
                    <a:pos x="5" y="3"/>
                  </a:cxn>
                  <a:cxn ang="0">
                    <a:pos x="2" y="3"/>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82" name="Freeform 72"/>
              <p:cNvSpPr>
                <a:spLocks noChangeAspect="1"/>
              </p:cNvSpPr>
              <p:nvPr/>
            </p:nvSpPr>
            <p:spPr bwMode="gray">
              <a:xfrm>
                <a:off x="3830" y="2280"/>
                <a:ext cx="47" cy="69"/>
              </a:xfrm>
              <a:custGeom>
                <a:avLst/>
                <a:gdLst/>
                <a:ahLst/>
                <a:cxnLst>
                  <a:cxn ang="0">
                    <a:pos x="139" y="17"/>
                  </a:cxn>
                  <a:cxn ang="0">
                    <a:pos x="129" y="44"/>
                  </a:cxn>
                  <a:cxn ang="0">
                    <a:pos x="139" y="75"/>
                  </a:cxn>
                  <a:cxn ang="0">
                    <a:pos x="146" y="97"/>
                  </a:cxn>
                  <a:cxn ang="0">
                    <a:pos x="133" y="132"/>
                  </a:cxn>
                  <a:cxn ang="0">
                    <a:pos x="120" y="144"/>
                  </a:cxn>
                  <a:cxn ang="0">
                    <a:pos x="98" y="165"/>
                  </a:cxn>
                  <a:cxn ang="0">
                    <a:pos x="87" y="188"/>
                  </a:cxn>
                  <a:cxn ang="0">
                    <a:pos x="98" y="216"/>
                  </a:cxn>
                  <a:cxn ang="0">
                    <a:pos x="99" y="238"/>
                  </a:cxn>
                  <a:cxn ang="0">
                    <a:pos x="120" y="268"/>
                  </a:cxn>
                  <a:cxn ang="0">
                    <a:pos x="131" y="261"/>
                  </a:cxn>
                  <a:cxn ang="0">
                    <a:pos x="145" y="245"/>
                  </a:cxn>
                  <a:cxn ang="0">
                    <a:pos x="167" y="245"/>
                  </a:cxn>
                  <a:cxn ang="0">
                    <a:pos x="179" y="273"/>
                  </a:cxn>
                  <a:cxn ang="0">
                    <a:pos x="189" y="259"/>
                  </a:cxn>
                  <a:cxn ang="0">
                    <a:pos x="206" y="267"/>
                  </a:cxn>
                  <a:cxn ang="0">
                    <a:pos x="215" y="279"/>
                  </a:cxn>
                  <a:cxn ang="0">
                    <a:pos x="216" y="299"/>
                  </a:cxn>
                  <a:cxn ang="0">
                    <a:pos x="220" y="312"/>
                  </a:cxn>
                  <a:cxn ang="0">
                    <a:pos x="232" y="317"/>
                  </a:cxn>
                  <a:cxn ang="0">
                    <a:pos x="231" y="345"/>
                  </a:cxn>
                  <a:cxn ang="0">
                    <a:pos x="227" y="324"/>
                  </a:cxn>
                  <a:cxn ang="0">
                    <a:pos x="201" y="317"/>
                  </a:cxn>
                  <a:cxn ang="0">
                    <a:pos x="184" y="294"/>
                  </a:cxn>
                  <a:cxn ang="0">
                    <a:pos x="166" y="279"/>
                  </a:cxn>
                  <a:cxn ang="0">
                    <a:pos x="149" y="280"/>
                  </a:cxn>
                  <a:cxn ang="0">
                    <a:pos x="152" y="306"/>
                  </a:cxn>
                  <a:cxn ang="0">
                    <a:pos x="124" y="273"/>
                  </a:cxn>
                  <a:cxn ang="0">
                    <a:pos x="98" y="268"/>
                  </a:cxn>
                  <a:cxn ang="0">
                    <a:pos x="75" y="284"/>
                  </a:cxn>
                  <a:cxn ang="0">
                    <a:pos x="56" y="270"/>
                  </a:cxn>
                  <a:cxn ang="0">
                    <a:pos x="45" y="254"/>
                  </a:cxn>
                  <a:cxn ang="0">
                    <a:pos x="61" y="231"/>
                  </a:cxn>
                  <a:cxn ang="0">
                    <a:pos x="45" y="219"/>
                  </a:cxn>
                  <a:cxn ang="0">
                    <a:pos x="33" y="230"/>
                  </a:cxn>
                  <a:cxn ang="0">
                    <a:pos x="16" y="203"/>
                  </a:cxn>
                  <a:cxn ang="0">
                    <a:pos x="0" y="138"/>
                  </a:cxn>
                  <a:cxn ang="0">
                    <a:pos x="17" y="146"/>
                  </a:cxn>
                  <a:cxn ang="0">
                    <a:pos x="29" y="97"/>
                  </a:cxn>
                  <a:cxn ang="0">
                    <a:pos x="33" y="53"/>
                  </a:cxn>
                  <a:cxn ang="0">
                    <a:pos x="43" y="7"/>
                  </a:cxn>
                  <a:cxn ang="0">
                    <a:pos x="67" y="1"/>
                  </a:cxn>
                  <a:cxn ang="0">
                    <a:pos x="113" y="17"/>
                  </a:cxn>
                  <a:cxn ang="0">
                    <a:pos x="130" y="4"/>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83" name="Freeform 73"/>
              <p:cNvSpPr>
                <a:spLocks noChangeAspect="1"/>
              </p:cNvSpPr>
              <p:nvPr/>
            </p:nvSpPr>
            <p:spPr bwMode="gray">
              <a:xfrm>
                <a:off x="3867" y="2349"/>
                <a:ext cx="9" cy="9"/>
              </a:xfrm>
              <a:custGeom>
                <a:avLst/>
                <a:gdLst/>
                <a:ahLst/>
                <a:cxnLst>
                  <a:cxn ang="0">
                    <a:pos x="2" y="0"/>
                  </a:cxn>
                  <a:cxn ang="0">
                    <a:pos x="6" y="2"/>
                  </a:cxn>
                  <a:cxn ang="0">
                    <a:pos x="7" y="4"/>
                  </a:cxn>
                  <a:cxn ang="0">
                    <a:pos x="9" y="6"/>
                  </a:cxn>
                  <a:cxn ang="0">
                    <a:pos x="14" y="6"/>
                  </a:cxn>
                  <a:cxn ang="0">
                    <a:pos x="43" y="29"/>
                  </a:cxn>
                  <a:cxn ang="0">
                    <a:pos x="45" y="35"/>
                  </a:cxn>
                  <a:cxn ang="0">
                    <a:pos x="45" y="45"/>
                  </a:cxn>
                  <a:cxn ang="0">
                    <a:pos x="35" y="41"/>
                  </a:cxn>
                  <a:cxn ang="0">
                    <a:pos x="27" y="35"/>
                  </a:cxn>
                  <a:cxn ang="0">
                    <a:pos x="20" y="25"/>
                  </a:cxn>
                  <a:cxn ang="0">
                    <a:pos x="17" y="22"/>
                  </a:cxn>
                  <a:cxn ang="0">
                    <a:pos x="9" y="27"/>
                  </a:cxn>
                  <a:cxn ang="0">
                    <a:pos x="2" y="33"/>
                  </a:cxn>
                  <a:cxn ang="0">
                    <a:pos x="0" y="32"/>
                  </a:cxn>
                  <a:cxn ang="0">
                    <a:pos x="2" y="18"/>
                  </a:cxn>
                  <a:cxn ang="0">
                    <a:pos x="2" y="0"/>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84" name="Freeform 74"/>
              <p:cNvSpPr>
                <a:spLocks noChangeAspect="1"/>
              </p:cNvSpPr>
              <p:nvPr/>
            </p:nvSpPr>
            <p:spPr bwMode="gray">
              <a:xfrm>
                <a:off x="3879" y="2348"/>
                <a:ext cx="15" cy="17"/>
              </a:xfrm>
              <a:custGeom>
                <a:avLst/>
                <a:gdLst/>
                <a:ahLst/>
                <a:cxnLst>
                  <a:cxn ang="0">
                    <a:pos x="0" y="4"/>
                  </a:cxn>
                  <a:cxn ang="0">
                    <a:pos x="3" y="4"/>
                  </a:cxn>
                  <a:cxn ang="0">
                    <a:pos x="26" y="5"/>
                  </a:cxn>
                  <a:cxn ang="0">
                    <a:pos x="38" y="0"/>
                  </a:cxn>
                  <a:cxn ang="0">
                    <a:pos x="44" y="2"/>
                  </a:cxn>
                  <a:cxn ang="0">
                    <a:pos x="51" y="6"/>
                  </a:cxn>
                  <a:cxn ang="0">
                    <a:pos x="55" y="15"/>
                  </a:cxn>
                  <a:cxn ang="0">
                    <a:pos x="64" y="21"/>
                  </a:cxn>
                  <a:cxn ang="0">
                    <a:pos x="64" y="32"/>
                  </a:cxn>
                  <a:cxn ang="0">
                    <a:pos x="62" y="47"/>
                  </a:cxn>
                  <a:cxn ang="0">
                    <a:pos x="64" y="57"/>
                  </a:cxn>
                  <a:cxn ang="0">
                    <a:pos x="72" y="78"/>
                  </a:cxn>
                  <a:cxn ang="0">
                    <a:pos x="77" y="85"/>
                  </a:cxn>
                  <a:cxn ang="0">
                    <a:pos x="62" y="85"/>
                  </a:cxn>
                  <a:cxn ang="0">
                    <a:pos x="51" y="83"/>
                  </a:cxn>
                  <a:cxn ang="0">
                    <a:pos x="48" y="73"/>
                  </a:cxn>
                  <a:cxn ang="0">
                    <a:pos x="42" y="70"/>
                  </a:cxn>
                  <a:cxn ang="0">
                    <a:pos x="34" y="64"/>
                  </a:cxn>
                  <a:cxn ang="0">
                    <a:pos x="34" y="59"/>
                  </a:cxn>
                  <a:cxn ang="0">
                    <a:pos x="37" y="51"/>
                  </a:cxn>
                  <a:cxn ang="0">
                    <a:pos x="35" y="48"/>
                  </a:cxn>
                  <a:cxn ang="0">
                    <a:pos x="19" y="32"/>
                  </a:cxn>
                  <a:cxn ang="0">
                    <a:pos x="13" y="30"/>
                  </a:cxn>
                  <a:cxn ang="0">
                    <a:pos x="6" y="21"/>
                  </a:cxn>
                  <a:cxn ang="0">
                    <a:pos x="0" y="6"/>
                  </a:cxn>
                  <a:cxn ang="0">
                    <a:pos x="0" y="4"/>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85" name="Freeform 75"/>
              <p:cNvSpPr>
                <a:spLocks noChangeAspect="1"/>
              </p:cNvSpPr>
              <p:nvPr/>
            </p:nvSpPr>
            <p:spPr bwMode="gray">
              <a:xfrm>
                <a:off x="3853" y="2356"/>
                <a:ext cx="13" cy="17"/>
              </a:xfrm>
              <a:custGeom>
                <a:avLst/>
                <a:gdLst/>
                <a:ahLst/>
                <a:cxnLst>
                  <a:cxn ang="0">
                    <a:pos x="0" y="1"/>
                  </a:cxn>
                  <a:cxn ang="0">
                    <a:pos x="2" y="0"/>
                  </a:cxn>
                  <a:cxn ang="0">
                    <a:pos x="11" y="2"/>
                  </a:cxn>
                  <a:cxn ang="0">
                    <a:pos x="24" y="11"/>
                  </a:cxn>
                  <a:cxn ang="0">
                    <a:pos x="27" y="17"/>
                  </a:cxn>
                  <a:cxn ang="0">
                    <a:pos x="33" y="18"/>
                  </a:cxn>
                  <a:cxn ang="0">
                    <a:pos x="49" y="18"/>
                  </a:cxn>
                  <a:cxn ang="0">
                    <a:pos x="50" y="22"/>
                  </a:cxn>
                  <a:cxn ang="0">
                    <a:pos x="60" y="19"/>
                  </a:cxn>
                  <a:cxn ang="0">
                    <a:pos x="63" y="21"/>
                  </a:cxn>
                  <a:cxn ang="0">
                    <a:pos x="63" y="33"/>
                  </a:cxn>
                  <a:cxn ang="0">
                    <a:pos x="60" y="44"/>
                  </a:cxn>
                  <a:cxn ang="0">
                    <a:pos x="52" y="49"/>
                  </a:cxn>
                  <a:cxn ang="0">
                    <a:pos x="44" y="59"/>
                  </a:cxn>
                  <a:cxn ang="0">
                    <a:pos x="36" y="65"/>
                  </a:cxn>
                  <a:cxn ang="0">
                    <a:pos x="32" y="67"/>
                  </a:cxn>
                  <a:cxn ang="0">
                    <a:pos x="23" y="68"/>
                  </a:cxn>
                  <a:cxn ang="0">
                    <a:pos x="11" y="73"/>
                  </a:cxn>
                  <a:cxn ang="0">
                    <a:pos x="3" y="83"/>
                  </a:cxn>
                  <a:cxn ang="0">
                    <a:pos x="1" y="71"/>
                  </a:cxn>
                  <a:cxn ang="0">
                    <a:pos x="1" y="59"/>
                  </a:cxn>
                  <a:cxn ang="0">
                    <a:pos x="3" y="45"/>
                  </a:cxn>
                  <a:cxn ang="0">
                    <a:pos x="6" y="17"/>
                  </a:cxn>
                  <a:cxn ang="0">
                    <a:pos x="4" y="11"/>
                  </a:cxn>
                  <a:cxn ang="0">
                    <a:pos x="0" y="6"/>
                  </a:cxn>
                  <a:cxn ang="0">
                    <a:pos x="0" y="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86" name="Freeform 76"/>
              <p:cNvSpPr>
                <a:spLocks noChangeAspect="1"/>
              </p:cNvSpPr>
              <p:nvPr/>
            </p:nvSpPr>
            <p:spPr bwMode="gray">
              <a:xfrm>
                <a:off x="3858" y="2367"/>
                <a:ext cx="12" cy="21"/>
              </a:xfrm>
              <a:custGeom>
                <a:avLst/>
                <a:gdLst/>
                <a:ahLst/>
                <a:cxnLst>
                  <a:cxn ang="0">
                    <a:pos x="29" y="8"/>
                  </a:cxn>
                  <a:cxn ang="0">
                    <a:pos x="39" y="0"/>
                  </a:cxn>
                  <a:cxn ang="0">
                    <a:pos x="43" y="1"/>
                  </a:cxn>
                  <a:cxn ang="0">
                    <a:pos x="59" y="5"/>
                  </a:cxn>
                  <a:cxn ang="0">
                    <a:pos x="59" y="14"/>
                  </a:cxn>
                  <a:cxn ang="0">
                    <a:pos x="57" y="25"/>
                  </a:cxn>
                  <a:cxn ang="0">
                    <a:pos x="52" y="30"/>
                  </a:cxn>
                  <a:cxn ang="0">
                    <a:pos x="51" y="41"/>
                  </a:cxn>
                  <a:cxn ang="0">
                    <a:pos x="41" y="62"/>
                  </a:cxn>
                  <a:cxn ang="0">
                    <a:pos x="40" y="75"/>
                  </a:cxn>
                  <a:cxn ang="0">
                    <a:pos x="41" y="83"/>
                  </a:cxn>
                  <a:cxn ang="0">
                    <a:pos x="44" y="90"/>
                  </a:cxn>
                  <a:cxn ang="0">
                    <a:pos x="43" y="101"/>
                  </a:cxn>
                  <a:cxn ang="0">
                    <a:pos x="34" y="107"/>
                  </a:cxn>
                  <a:cxn ang="0">
                    <a:pos x="25" y="97"/>
                  </a:cxn>
                  <a:cxn ang="0">
                    <a:pos x="19" y="89"/>
                  </a:cxn>
                  <a:cxn ang="0">
                    <a:pos x="13" y="86"/>
                  </a:cxn>
                  <a:cxn ang="0">
                    <a:pos x="6" y="79"/>
                  </a:cxn>
                  <a:cxn ang="0">
                    <a:pos x="0" y="69"/>
                  </a:cxn>
                  <a:cxn ang="0">
                    <a:pos x="3" y="57"/>
                  </a:cxn>
                  <a:cxn ang="0">
                    <a:pos x="18" y="51"/>
                  </a:cxn>
                  <a:cxn ang="0">
                    <a:pos x="22" y="42"/>
                  </a:cxn>
                  <a:cxn ang="0">
                    <a:pos x="22" y="25"/>
                  </a:cxn>
                  <a:cxn ang="0">
                    <a:pos x="27" y="10"/>
                  </a:cxn>
                  <a:cxn ang="0">
                    <a:pos x="29" y="8"/>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87" name="Freeform 77"/>
              <p:cNvSpPr>
                <a:spLocks noChangeAspect="1"/>
              </p:cNvSpPr>
              <p:nvPr/>
            </p:nvSpPr>
            <p:spPr bwMode="gray">
              <a:xfrm>
                <a:off x="3879" y="2361"/>
                <a:ext cx="10" cy="16"/>
              </a:xfrm>
              <a:custGeom>
                <a:avLst/>
                <a:gdLst/>
                <a:ahLst/>
                <a:cxnLst>
                  <a:cxn ang="0">
                    <a:pos x="0" y="0"/>
                  </a:cxn>
                  <a:cxn ang="0">
                    <a:pos x="2" y="5"/>
                  </a:cxn>
                  <a:cxn ang="0">
                    <a:pos x="6" y="8"/>
                  </a:cxn>
                  <a:cxn ang="0">
                    <a:pos x="11" y="6"/>
                  </a:cxn>
                  <a:cxn ang="0">
                    <a:pos x="16" y="8"/>
                  </a:cxn>
                  <a:cxn ang="0">
                    <a:pos x="29" y="7"/>
                  </a:cxn>
                  <a:cxn ang="0">
                    <a:pos x="37" y="18"/>
                  </a:cxn>
                  <a:cxn ang="0">
                    <a:pos x="38" y="43"/>
                  </a:cxn>
                  <a:cxn ang="0">
                    <a:pos x="43" y="51"/>
                  </a:cxn>
                  <a:cxn ang="0">
                    <a:pos x="48" y="64"/>
                  </a:cxn>
                  <a:cxn ang="0">
                    <a:pos x="51" y="69"/>
                  </a:cxn>
                  <a:cxn ang="0">
                    <a:pos x="44" y="72"/>
                  </a:cxn>
                  <a:cxn ang="0">
                    <a:pos x="38" y="70"/>
                  </a:cxn>
                  <a:cxn ang="0">
                    <a:pos x="37" y="81"/>
                  </a:cxn>
                  <a:cxn ang="0">
                    <a:pos x="29" y="78"/>
                  </a:cxn>
                  <a:cxn ang="0">
                    <a:pos x="26" y="67"/>
                  </a:cxn>
                  <a:cxn ang="0">
                    <a:pos x="26" y="43"/>
                  </a:cxn>
                  <a:cxn ang="0">
                    <a:pos x="19" y="30"/>
                  </a:cxn>
                  <a:cxn ang="0">
                    <a:pos x="8" y="34"/>
                  </a:cxn>
                  <a:cxn ang="0">
                    <a:pos x="6" y="22"/>
                  </a:cxn>
                  <a:cxn ang="0">
                    <a:pos x="3" y="10"/>
                  </a:cxn>
                  <a:cxn ang="0">
                    <a:pos x="1" y="6"/>
                  </a:cxn>
                  <a:cxn ang="0">
                    <a:pos x="0" y="0"/>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88" name="Freeform 78"/>
              <p:cNvSpPr>
                <a:spLocks noChangeAspect="1"/>
              </p:cNvSpPr>
              <p:nvPr/>
            </p:nvSpPr>
            <p:spPr bwMode="gray">
              <a:xfrm>
                <a:off x="3869" y="2363"/>
                <a:ext cx="7" cy="20"/>
              </a:xfrm>
              <a:custGeom>
                <a:avLst/>
                <a:gdLst/>
                <a:ahLst/>
                <a:cxnLst>
                  <a:cxn ang="0">
                    <a:pos x="35" y="2"/>
                  </a:cxn>
                  <a:cxn ang="0">
                    <a:pos x="37" y="0"/>
                  </a:cxn>
                  <a:cxn ang="0">
                    <a:pos x="38" y="5"/>
                  </a:cxn>
                  <a:cxn ang="0">
                    <a:pos x="37" y="10"/>
                  </a:cxn>
                  <a:cxn ang="0">
                    <a:pos x="37" y="33"/>
                  </a:cxn>
                  <a:cxn ang="0">
                    <a:pos x="36" y="48"/>
                  </a:cxn>
                  <a:cxn ang="0">
                    <a:pos x="24" y="58"/>
                  </a:cxn>
                  <a:cxn ang="0">
                    <a:pos x="15" y="75"/>
                  </a:cxn>
                  <a:cxn ang="0">
                    <a:pos x="10" y="86"/>
                  </a:cxn>
                  <a:cxn ang="0">
                    <a:pos x="6" y="96"/>
                  </a:cxn>
                  <a:cxn ang="0">
                    <a:pos x="3" y="99"/>
                  </a:cxn>
                  <a:cxn ang="0">
                    <a:pos x="0" y="87"/>
                  </a:cxn>
                  <a:cxn ang="0">
                    <a:pos x="0" y="78"/>
                  </a:cxn>
                  <a:cxn ang="0">
                    <a:pos x="8" y="58"/>
                  </a:cxn>
                  <a:cxn ang="0">
                    <a:pos x="17" y="41"/>
                  </a:cxn>
                  <a:cxn ang="0">
                    <a:pos x="26" y="21"/>
                  </a:cxn>
                  <a:cxn ang="0">
                    <a:pos x="31" y="5"/>
                  </a:cxn>
                  <a:cxn ang="0">
                    <a:pos x="35" y="2"/>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89" name="Freeform 79"/>
              <p:cNvSpPr>
                <a:spLocks noChangeAspect="1"/>
              </p:cNvSpPr>
              <p:nvPr/>
            </p:nvSpPr>
            <p:spPr bwMode="gray">
              <a:xfrm>
                <a:off x="3874" y="2375"/>
                <a:ext cx="8" cy="7"/>
              </a:xfrm>
              <a:custGeom>
                <a:avLst/>
                <a:gdLst/>
                <a:ahLst/>
                <a:cxnLst>
                  <a:cxn ang="0">
                    <a:pos x="0" y="18"/>
                  </a:cxn>
                  <a:cxn ang="0">
                    <a:pos x="0" y="16"/>
                  </a:cxn>
                  <a:cxn ang="0">
                    <a:pos x="2" y="16"/>
                  </a:cxn>
                  <a:cxn ang="0">
                    <a:pos x="9" y="12"/>
                  </a:cxn>
                  <a:cxn ang="0">
                    <a:pos x="12" y="5"/>
                  </a:cxn>
                  <a:cxn ang="0">
                    <a:pos x="20" y="0"/>
                  </a:cxn>
                  <a:cxn ang="0">
                    <a:pos x="32" y="5"/>
                  </a:cxn>
                  <a:cxn ang="0">
                    <a:pos x="39" y="3"/>
                  </a:cxn>
                  <a:cxn ang="0">
                    <a:pos x="39" y="14"/>
                  </a:cxn>
                  <a:cxn ang="0">
                    <a:pos x="38" y="18"/>
                  </a:cxn>
                  <a:cxn ang="0">
                    <a:pos x="39" y="24"/>
                  </a:cxn>
                  <a:cxn ang="0">
                    <a:pos x="37" y="27"/>
                  </a:cxn>
                  <a:cxn ang="0">
                    <a:pos x="22" y="31"/>
                  </a:cxn>
                  <a:cxn ang="0">
                    <a:pos x="7" y="30"/>
                  </a:cxn>
                  <a:cxn ang="0">
                    <a:pos x="4" y="26"/>
                  </a:cxn>
                  <a:cxn ang="0">
                    <a:pos x="0" y="18"/>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90" name="Freeform 80"/>
              <p:cNvSpPr>
                <a:spLocks noChangeAspect="1"/>
              </p:cNvSpPr>
              <p:nvPr/>
            </p:nvSpPr>
            <p:spPr bwMode="gray">
              <a:xfrm>
                <a:off x="3853" y="2380"/>
                <a:ext cx="51" cy="46"/>
              </a:xfrm>
              <a:custGeom>
                <a:avLst/>
                <a:gdLst/>
                <a:ahLst/>
                <a:cxnLst>
                  <a:cxn ang="0">
                    <a:pos x="190" y="0"/>
                  </a:cxn>
                  <a:cxn ang="0">
                    <a:pos x="207" y="10"/>
                  </a:cxn>
                  <a:cxn ang="0">
                    <a:pos x="224" y="26"/>
                  </a:cxn>
                  <a:cxn ang="0">
                    <a:pos x="233" y="33"/>
                  </a:cxn>
                  <a:cxn ang="0">
                    <a:pos x="240" y="51"/>
                  </a:cxn>
                  <a:cxn ang="0">
                    <a:pos x="242" y="70"/>
                  </a:cxn>
                  <a:cxn ang="0">
                    <a:pos x="246" y="86"/>
                  </a:cxn>
                  <a:cxn ang="0">
                    <a:pos x="250" y="110"/>
                  </a:cxn>
                  <a:cxn ang="0">
                    <a:pos x="254" y="142"/>
                  </a:cxn>
                  <a:cxn ang="0">
                    <a:pos x="243" y="152"/>
                  </a:cxn>
                  <a:cxn ang="0">
                    <a:pos x="238" y="185"/>
                  </a:cxn>
                  <a:cxn ang="0">
                    <a:pos x="227" y="167"/>
                  </a:cxn>
                  <a:cxn ang="0">
                    <a:pos x="221" y="142"/>
                  </a:cxn>
                  <a:cxn ang="0">
                    <a:pos x="212" y="131"/>
                  </a:cxn>
                  <a:cxn ang="0">
                    <a:pos x="192" y="158"/>
                  </a:cxn>
                  <a:cxn ang="0">
                    <a:pos x="197" y="179"/>
                  </a:cxn>
                  <a:cxn ang="0">
                    <a:pos x="206" y="201"/>
                  </a:cxn>
                  <a:cxn ang="0">
                    <a:pos x="194" y="227"/>
                  </a:cxn>
                  <a:cxn ang="0">
                    <a:pos x="184" y="211"/>
                  </a:cxn>
                  <a:cxn ang="0">
                    <a:pos x="174" y="211"/>
                  </a:cxn>
                  <a:cxn ang="0">
                    <a:pos x="156" y="210"/>
                  </a:cxn>
                  <a:cxn ang="0">
                    <a:pos x="125" y="189"/>
                  </a:cxn>
                  <a:cxn ang="0">
                    <a:pos x="119" y="171"/>
                  </a:cxn>
                  <a:cxn ang="0">
                    <a:pos x="113" y="150"/>
                  </a:cxn>
                  <a:cxn ang="0">
                    <a:pos x="125" y="126"/>
                  </a:cxn>
                  <a:cxn ang="0">
                    <a:pos x="105" y="108"/>
                  </a:cxn>
                  <a:cxn ang="0">
                    <a:pos x="89" y="104"/>
                  </a:cxn>
                  <a:cxn ang="0">
                    <a:pos x="81" y="125"/>
                  </a:cxn>
                  <a:cxn ang="0">
                    <a:pos x="68" y="121"/>
                  </a:cxn>
                  <a:cxn ang="0">
                    <a:pos x="55" y="126"/>
                  </a:cxn>
                  <a:cxn ang="0">
                    <a:pos x="50" y="123"/>
                  </a:cxn>
                  <a:cxn ang="0">
                    <a:pos x="39" y="112"/>
                  </a:cxn>
                  <a:cxn ang="0">
                    <a:pos x="16" y="153"/>
                  </a:cxn>
                  <a:cxn ang="0">
                    <a:pos x="3" y="155"/>
                  </a:cxn>
                  <a:cxn ang="0">
                    <a:pos x="7" y="121"/>
                  </a:cxn>
                  <a:cxn ang="0">
                    <a:pos x="22" y="93"/>
                  </a:cxn>
                  <a:cxn ang="0">
                    <a:pos x="56" y="76"/>
                  </a:cxn>
                  <a:cxn ang="0">
                    <a:pos x="73" y="64"/>
                  </a:cxn>
                  <a:cxn ang="0">
                    <a:pos x="99" y="64"/>
                  </a:cxn>
                  <a:cxn ang="0">
                    <a:pos x="98" y="94"/>
                  </a:cxn>
                  <a:cxn ang="0">
                    <a:pos x="127" y="69"/>
                  </a:cxn>
                  <a:cxn ang="0">
                    <a:pos x="146" y="66"/>
                  </a:cxn>
                  <a:cxn ang="0">
                    <a:pos x="153" y="49"/>
                  </a:cxn>
                  <a:cxn ang="0">
                    <a:pos x="169" y="46"/>
                  </a:cxn>
                  <a:cxn ang="0">
                    <a:pos x="189" y="43"/>
                  </a:cxn>
                  <a:cxn ang="0">
                    <a:pos x="194" y="26"/>
                  </a:cxn>
                  <a:cxn ang="0">
                    <a:pos x="191" y="1"/>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53" name="Freeform 81"/>
            <p:cNvSpPr>
              <a:spLocks noChangeAspect="1"/>
            </p:cNvSpPr>
            <p:nvPr/>
          </p:nvSpPr>
          <p:spPr bwMode="gray">
            <a:xfrm>
              <a:off x="7884907" y="4162571"/>
              <a:ext cx="23853" cy="20954"/>
            </a:xfrm>
            <a:custGeom>
              <a:avLst/>
              <a:gdLst/>
              <a:ahLst/>
              <a:cxnLst>
                <a:cxn ang="0">
                  <a:pos x="67" y="9"/>
                </a:cxn>
                <a:cxn ang="0">
                  <a:pos x="72" y="14"/>
                </a:cxn>
                <a:cxn ang="0">
                  <a:pos x="76" y="21"/>
                </a:cxn>
                <a:cxn ang="0">
                  <a:pos x="77" y="26"/>
                </a:cxn>
                <a:cxn ang="0">
                  <a:pos x="77" y="32"/>
                </a:cxn>
                <a:cxn ang="0">
                  <a:pos x="76" y="37"/>
                </a:cxn>
                <a:cxn ang="0">
                  <a:pos x="70" y="37"/>
                </a:cxn>
                <a:cxn ang="0">
                  <a:pos x="65" y="35"/>
                </a:cxn>
                <a:cxn ang="0">
                  <a:pos x="61" y="27"/>
                </a:cxn>
                <a:cxn ang="0">
                  <a:pos x="59" y="20"/>
                </a:cxn>
                <a:cxn ang="0">
                  <a:pos x="56" y="16"/>
                </a:cxn>
                <a:cxn ang="0">
                  <a:pos x="51" y="16"/>
                </a:cxn>
                <a:cxn ang="0">
                  <a:pos x="46" y="19"/>
                </a:cxn>
                <a:cxn ang="0">
                  <a:pos x="43" y="24"/>
                </a:cxn>
                <a:cxn ang="0">
                  <a:pos x="41" y="48"/>
                </a:cxn>
                <a:cxn ang="0">
                  <a:pos x="39" y="56"/>
                </a:cxn>
                <a:cxn ang="0">
                  <a:pos x="34" y="58"/>
                </a:cxn>
                <a:cxn ang="0">
                  <a:pos x="29" y="57"/>
                </a:cxn>
                <a:cxn ang="0">
                  <a:pos x="26" y="53"/>
                </a:cxn>
                <a:cxn ang="0">
                  <a:pos x="21" y="48"/>
                </a:cxn>
                <a:cxn ang="0">
                  <a:pos x="17" y="42"/>
                </a:cxn>
                <a:cxn ang="0">
                  <a:pos x="7" y="31"/>
                </a:cxn>
                <a:cxn ang="0">
                  <a:pos x="3" y="29"/>
                </a:cxn>
                <a:cxn ang="0">
                  <a:pos x="0" y="27"/>
                </a:cxn>
                <a:cxn ang="0">
                  <a:pos x="2" y="25"/>
                </a:cxn>
                <a:cxn ang="0">
                  <a:pos x="11" y="22"/>
                </a:cxn>
                <a:cxn ang="0">
                  <a:pos x="26" y="21"/>
                </a:cxn>
                <a:cxn ang="0">
                  <a:pos x="33" y="16"/>
                </a:cxn>
                <a:cxn ang="0">
                  <a:pos x="53" y="0"/>
                </a:cxn>
                <a:cxn ang="0">
                  <a:pos x="55" y="8"/>
                </a:cxn>
                <a:cxn ang="0">
                  <a:pos x="67" y="9"/>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54" name="Freeform 82"/>
            <p:cNvSpPr>
              <a:spLocks noChangeAspect="1"/>
            </p:cNvSpPr>
            <p:nvPr/>
          </p:nvSpPr>
          <p:spPr bwMode="gray">
            <a:xfrm>
              <a:off x="7921481" y="4321469"/>
              <a:ext cx="4771" cy="15716"/>
            </a:xfrm>
            <a:custGeom>
              <a:avLst/>
              <a:gdLst/>
              <a:ahLst/>
              <a:cxnLst>
                <a:cxn ang="0">
                  <a:pos x="8" y="1"/>
                </a:cxn>
                <a:cxn ang="0">
                  <a:pos x="9" y="0"/>
                </a:cxn>
                <a:cxn ang="0">
                  <a:pos x="11" y="10"/>
                </a:cxn>
                <a:cxn ang="0">
                  <a:pos x="13" y="26"/>
                </a:cxn>
                <a:cxn ang="0">
                  <a:pos x="15" y="33"/>
                </a:cxn>
                <a:cxn ang="0">
                  <a:pos x="9" y="41"/>
                </a:cxn>
                <a:cxn ang="0">
                  <a:pos x="4" y="42"/>
                </a:cxn>
                <a:cxn ang="0">
                  <a:pos x="0" y="27"/>
                </a:cxn>
                <a:cxn ang="0">
                  <a:pos x="0" y="13"/>
                </a:cxn>
                <a:cxn ang="0">
                  <a:pos x="3" y="4"/>
                </a:cxn>
                <a:cxn ang="0">
                  <a:pos x="8" y="0"/>
                </a:cxn>
                <a:cxn ang="0">
                  <a:pos x="8" y="1"/>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55" name="Freeform 83"/>
            <p:cNvSpPr>
              <a:spLocks noChangeAspect="1"/>
            </p:cNvSpPr>
            <p:nvPr/>
          </p:nvSpPr>
          <p:spPr bwMode="gray">
            <a:xfrm>
              <a:off x="8072544" y="4419252"/>
              <a:ext cx="42934" cy="20954"/>
            </a:xfrm>
            <a:custGeom>
              <a:avLst/>
              <a:gdLst/>
              <a:ahLst/>
              <a:cxnLst>
                <a:cxn ang="0">
                  <a:pos x="0" y="39"/>
                </a:cxn>
                <a:cxn ang="0">
                  <a:pos x="2" y="38"/>
                </a:cxn>
                <a:cxn ang="0">
                  <a:pos x="11" y="29"/>
                </a:cxn>
                <a:cxn ang="0">
                  <a:pos x="18" y="17"/>
                </a:cxn>
                <a:cxn ang="0">
                  <a:pos x="27" y="16"/>
                </a:cxn>
                <a:cxn ang="0">
                  <a:pos x="55" y="11"/>
                </a:cxn>
                <a:cxn ang="0">
                  <a:pos x="61" y="7"/>
                </a:cxn>
                <a:cxn ang="0">
                  <a:pos x="71" y="10"/>
                </a:cxn>
                <a:cxn ang="0">
                  <a:pos x="98" y="7"/>
                </a:cxn>
                <a:cxn ang="0">
                  <a:pos x="109" y="3"/>
                </a:cxn>
                <a:cxn ang="0">
                  <a:pos x="118" y="2"/>
                </a:cxn>
                <a:cxn ang="0">
                  <a:pos x="124" y="0"/>
                </a:cxn>
                <a:cxn ang="0">
                  <a:pos x="132" y="2"/>
                </a:cxn>
                <a:cxn ang="0">
                  <a:pos x="133" y="6"/>
                </a:cxn>
                <a:cxn ang="0">
                  <a:pos x="129" y="19"/>
                </a:cxn>
                <a:cxn ang="0">
                  <a:pos x="113" y="23"/>
                </a:cxn>
                <a:cxn ang="0">
                  <a:pos x="88" y="37"/>
                </a:cxn>
                <a:cxn ang="0">
                  <a:pos x="73" y="40"/>
                </a:cxn>
                <a:cxn ang="0">
                  <a:pos x="61" y="46"/>
                </a:cxn>
                <a:cxn ang="0">
                  <a:pos x="39" y="51"/>
                </a:cxn>
                <a:cxn ang="0">
                  <a:pos x="23" y="61"/>
                </a:cxn>
                <a:cxn ang="0">
                  <a:pos x="18" y="59"/>
                </a:cxn>
                <a:cxn ang="0">
                  <a:pos x="0" y="39"/>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56" name="Freeform 84"/>
            <p:cNvSpPr>
              <a:spLocks noChangeAspect="1"/>
            </p:cNvSpPr>
            <p:nvPr/>
          </p:nvSpPr>
          <p:spPr bwMode="gray">
            <a:xfrm>
              <a:off x="8051872" y="4433222"/>
              <a:ext cx="27033" cy="24446"/>
            </a:xfrm>
            <a:custGeom>
              <a:avLst/>
              <a:gdLst/>
              <a:ahLst/>
              <a:cxnLst>
                <a:cxn ang="0">
                  <a:pos x="85" y="20"/>
                </a:cxn>
                <a:cxn ang="0">
                  <a:pos x="85" y="22"/>
                </a:cxn>
                <a:cxn ang="0">
                  <a:pos x="80" y="35"/>
                </a:cxn>
                <a:cxn ang="0">
                  <a:pos x="69" y="46"/>
                </a:cxn>
                <a:cxn ang="0">
                  <a:pos x="63" y="54"/>
                </a:cxn>
                <a:cxn ang="0">
                  <a:pos x="54" y="58"/>
                </a:cxn>
                <a:cxn ang="0">
                  <a:pos x="49" y="60"/>
                </a:cxn>
                <a:cxn ang="0">
                  <a:pos x="40" y="63"/>
                </a:cxn>
                <a:cxn ang="0">
                  <a:pos x="31" y="68"/>
                </a:cxn>
                <a:cxn ang="0">
                  <a:pos x="21" y="70"/>
                </a:cxn>
                <a:cxn ang="0">
                  <a:pos x="15" y="71"/>
                </a:cxn>
                <a:cxn ang="0">
                  <a:pos x="5" y="71"/>
                </a:cxn>
                <a:cxn ang="0">
                  <a:pos x="0" y="66"/>
                </a:cxn>
                <a:cxn ang="0">
                  <a:pos x="8" y="58"/>
                </a:cxn>
                <a:cxn ang="0">
                  <a:pos x="9" y="52"/>
                </a:cxn>
                <a:cxn ang="0">
                  <a:pos x="6" y="46"/>
                </a:cxn>
                <a:cxn ang="0">
                  <a:pos x="8" y="31"/>
                </a:cxn>
                <a:cxn ang="0">
                  <a:pos x="15" y="23"/>
                </a:cxn>
                <a:cxn ang="0">
                  <a:pos x="22" y="17"/>
                </a:cxn>
                <a:cxn ang="0">
                  <a:pos x="32" y="15"/>
                </a:cxn>
                <a:cxn ang="0">
                  <a:pos x="41" y="9"/>
                </a:cxn>
                <a:cxn ang="0">
                  <a:pos x="48" y="6"/>
                </a:cxn>
                <a:cxn ang="0">
                  <a:pos x="53" y="4"/>
                </a:cxn>
                <a:cxn ang="0">
                  <a:pos x="62" y="3"/>
                </a:cxn>
                <a:cxn ang="0">
                  <a:pos x="67" y="0"/>
                </a:cxn>
                <a:cxn ang="0">
                  <a:pos x="85" y="20"/>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57" name="Freeform 85"/>
            <p:cNvSpPr>
              <a:spLocks noChangeAspect="1"/>
            </p:cNvSpPr>
            <p:nvPr/>
          </p:nvSpPr>
          <p:spPr bwMode="gray">
            <a:xfrm>
              <a:off x="8128199" y="4312739"/>
              <a:ext cx="50884" cy="20954"/>
            </a:xfrm>
            <a:custGeom>
              <a:avLst/>
              <a:gdLst/>
              <a:ahLst/>
              <a:cxnLst>
                <a:cxn ang="0">
                  <a:pos x="3" y="38"/>
                </a:cxn>
                <a:cxn ang="0">
                  <a:pos x="1" y="37"/>
                </a:cxn>
                <a:cxn ang="0">
                  <a:pos x="0" y="24"/>
                </a:cxn>
                <a:cxn ang="0">
                  <a:pos x="2" y="18"/>
                </a:cxn>
                <a:cxn ang="0">
                  <a:pos x="7" y="14"/>
                </a:cxn>
                <a:cxn ang="0">
                  <a:pos x="12" y="8"/>
                </a:cxn>
                <a:cxn ang="0">
                  <a:pos x="17" y="3"/>
                </a:cxn>
                <a:cxn ang="0">
                  <a:pos x="43" y="5"/>
                </a:cxn>
                <a:cxn ang="0">
                  <a:pos x="54" y="4"/>
                </a:cxn>
                <a:cxn ang="0">
                  <a:pos x="63" y="2"/>
                </a:cxn>
                <a:cxn ang="0">
                  <a:pos x="70" y="5"/>
                </a:cxn>
                <a:cxn ang="0">
                  <a:pos x="88" y="0"/>
                </a:cxn>
                <a:cxn ang="0">
                  <a:pos x="99" y="4"/>
                </a:cxn>
                <a:cxn ang="0">
                  <a:pos x="108" y="11"/>
                </a:cxn>
                <a:cxn ang="0">
                  <a:pos x="116" y="13"/>
                </a:cxn>
                <a:cxn ang="0">
                  <a:pos x="125" y="13"/>
                </a:cxn>
                <a:cxn ang="0">
                  <a:pos x="132" y="10"/>
                </a:cxn>
                <a:cxn ang="0">
                  <a:pos x="142" y="14"/>
                </a:cxn>
                <a:cxn ang="0">
                  <a:pos x="148" y="30"/>
                </a:cxn>
                <a:cxn ang="0">
                  <a:pos x="152" y="35"/>
                </a:cxn>
                <a:cxn ang="0">
                  <a:pos x="160" y="37"/>
                </a:cxn>
                <a:cxn ang="0">
                  <a:pos x="162" y="50"/>
                </a:cxn>
                <a:cxn ang="0">
                  <a:pos x="157" y="59"/>
                </a:cxn>
                <a:cxn ang="0">
                  <a:pos x="149" y="54"/>
                </a:cxn>
                <a:cxn ang="0">
                  <a:pos x="108" y="32"/>
                </a:cxn>
                <a:cxn ang="0">
                  <a:pos x="98" y="30"/>
                </a:cxn>
                <a:cxn ang="0">
                  <a:pos x="88" y="30"/>
                </a:cxn>
                <a:cxn ang="0">
                  <a:pos x="88" y="35"/>
                </a:cxn>
                <a:cxn ang="0">
                  <a:pos x="83" y="36"/>
                </a:cxn>
                <a:cxn ang="0">
                  <a:pos x="72" y="35"/>
                </a:cxn>
                <a:cxn ang="0">
                  <a:pos x="62" y="34"/>
                </a:cxn>
                <a:cxn ang="0">
                  <a:pos x="54" y="26"/>
                </a:cxn>
                <a:cxn ang="0">
                  <a:pos x="45" y="30"/>
                </a:cxn>
                <a:cxn ang="0">
                  <a:pos x="41" y="35"/>
                </a:cxn>
                <a:cxn ang="0">
                  <a:pos x="34" y="37"/>
                </a:cxn>
                <a:cxn ang="0">
                  <a:pos x="24" y="32"/>
                </a:cxn>
                <a:cxn ang="0">
                  <a:pos x="13" y="21"/>
                </a:cxn>
                <a:cxn ang="0">
                  <a:pos x="11" y="24"/>
                </a:cxn>
                <a:cxn ang="0">
                  <a:pos x="3" y="38"/>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58" name="Freeform 86"/>
            <p:cNvSpPr>
              <a:spLocks noChangeAspect="1"/>
            </p:cNvSpPr>
            <p:nvPr/>
          </p:nvSpPr>
          <p:spPr bwMode="gray">
            <a:xfrm>
              <a:off x="7970775" y="4227178"/>
              <a:ext cx="109720" cy="141437"/>
            </a:xfrm>
            <a:custGeom>
              <a:avLst/>
              <a:gdLst/>
              <a:ahLst/>
              <a:cxnLst>
                <a:cxn ang="0">
                  <a:pos x="141" y="30"/>
                </a:cxn>
                <a:cxn ang="0">
                  <a:pos x="163" y="33"/>
                </a:cxn>
                <a:cxn ang="0">
                  <a:pos x="184" y="36"/>
                </a:cxn>
                <a:cxn ang="0">
                  <a:pos x="205" y="43"/>
                </a:cxn>
                <a:cxn ang="0">
                  <a:pos x="229" y="42"/>
                </a:cxn>
                <a:cxn ang="0">
                  <a:pos x="288" y="42"/>
                </a:cxn>
                <a:cxn ang="0">
                  <a:pos x="325" y="6"/>
                </a:cxn>
                <a:cxn ang="0">
                  <a:pos x="344" y="4"/>
                </a:cxn>
                <a:cxn ang="0">
                  <a:pos x="339" y="30"/>
                </a:cxn>
                <a:cxn ang="0">
                  <a:pos x="303" y="69"/>
                </a:cxn>
                <a:cxn ang="0">
                  <a:pos x="268" y="78"/>
                </a:cxn>
                <a:cxn ang="0">
                  <a:pos x="218" y="68"/>
                </a:cxn>
                <a:cxn ang="0">
                  <a:pos x="164" y="72"/>
                </a:cxn>
                <a:cxn ang="0">
                  <a:pos x="145" y="69"/>
                </a:cxn>
                <a:cxn ang="0">
                  <a:pos x="121" y="72"/>
                </a:cxn>
                <a:cxn ang="0">
                  <a:pos x="87" y="69"/>
                </a:cxn>
                <a:cxn ang="0">
                  <a:pos x="67" y="107"/>
                </a:cxn>
                <a:cxn ang="0">
                  <a:pos x="86" y="148"/>
                </a:cxn>
                <a:cxn ang="0">
                  <a:pos x="124" y="164"/>
                </a:cxn>
                <a:cxn ang="0">
                  <a:pos x="151" y="143"/>
                </a:cxn>
                <a:cxn ang="0">
                  <a:pos x="172" y="148"/>
                </a:cxn>
                <a:cxn ang="0">
                  <a:pos x="215" y="138"/>
                </a:cxn>
                <a:cxn ang="0">
                  <a:pos x="244" y="124"/>
                </a:cxn>
                <a:cxn ang="0">
                  <a:pos x="243" y="150"/>
                </a:cxn>
                <a:cxn ang="0">
                  <a:pos x="198" y="172"/>
                </a:cxn>
                <a:cxn ang="0">
                  <a:pos x="166" y="189"/>
                </a:cxn>
                <a:cxn ang="0">
                  <a:pos x="137" y="193"/>
                </a:cxn>
                <a:cxn ang="0">
                  <a:pos x="180" y="251"/>
                </a:cxn>
                <a:cxn ang="0">
                  <a:pos x="196" y="271"/>
                </a:cxn>
                <a:cxn ang="0">
                  <a:pos x="184" y="286"/>
                </a:cxn>
                <a:cxn ang="0">
                  <a:pos x="202" y="309"/>
                </a:cxn>
                <a:cxn ang="0">
                  <a:pos x="216" y="320"/>
                </a:cxn>
                <a:cxn ang="0">
                  <a:pos x="211" y="337"/>
                </a:cxn>
                <a:cxn ang="0">
                  <a:pos x="175" y="354"/>
                </a:cxn>
                <a:cxn ang="0">
                  <a:pos x="146" y="348"/>
                </a:cxn>
                <a:cxn ang="0">
                  <a:pos x="143" y="314"/>
                </a:cxn>
                <a:cxn ang="0">
                  <a:pos x="113" y="280"/>
                </a:cxn>
                <a:cxn ang="0">
                  <a:pos x="119" y="245"/>
                </a:cxn>
                <a:cxn ang="0">
                  <a:pos x="92" y="245"/>
                </a:cxn>
                <a:cxn ang="0">
                  <a:pos x="83" y="280"/>
                </a:cxn>
                <a:cxn ang="0">
                  <a:pos x="86" y="354"/>
                </a:cxn>
                <a:cxn ang="0">
                  <a:pos x="85" y="397"/>
                </a:cxn>
                <a:cxn ang="0">
                  <a:pos x="55" y="404"/>
                </a:cxn>
                <a:cxn ang="0">
                  <a:pos x="27" y="384"/>
                </a:cxn>
                <a:cxn ang="0">
                  <a:pos x="43" y="316"/>
                </a:cxn>
                <a:cxn ang="0">
                  <a:pos x="22" y="284"/>
                </a:cxn>
                <a:cxn ang="0">
                  <a:pos x="0" y="259"/>
                </a:cxn>
                <a:cxn ang="0">
                  <a:pos x="18" y="210"/>
                </a:cxn>
                <a:cxn ang="0">
                  <a:pos x="37" y="144"/>
                </a:cxn>
                <a:cxn ang="0">
                  <a:pos x="51" y="138"/>
                </a:cxn>
                <a:cxn ang="0">
                  <a:pos x="45" y="97"/>
                </a:cxn>
                <a:cxn ang="0">
                  <a:pos x="55" y="80"/>
                </a:cxn>
                <a:cxn ang="0">
                  <a:pos x="73" y="46"/>
                </a:cxn>
                <a:cxn ang="0">
                  <a:pos x="93" y="51"/>
                </a:cxn>
                <a:cxn ang="0">
                  <a:pos x="110" y="24"/>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59" name="Freeform 87"/>
            <p:cNvSpPr>
              <a:spLocks noChangeAspect="1"/>
            </p:cNvSpPr>
            <p:nvPr/>
          </p:nvSpPr>
          <p:spPr bwMode="gray">
            <a:xfrm>
              <a:off x="8118658" y="4216701"/>
              <a:ext cx="25442" cy="59369"/>
            </a:xfrm>
            <a:custGeom>
              <a:avLst/>
              <a:gdLst/>
              <a:ahLst/>
              <a:cxnLst>
                <a:cxn ang="0">
                  <a:pos x="31" y="0"/>
                </a:cxn>
                <a:cxn ang="0">
                  <a:pos x="32" y="0"/>
                </a:cxn>
                <a:cxn ang="0">
                  <a:pos x="34" y="2"/>
                </a:cxn>
                <a:cxn ang="0">
                  <a:pos x="36" y="6"/>
                </a:cxn>
                <a:cxn ang="0">
                  <a:pos x="31" y="14"/>
                </a:cxn>
                <a:cxn ang="0">
                  <a:pos x="27" y="17"/>
                </a:cxn>
                <a:cxn ang="0">
                  <a:pos x="26" y="21"/>
                </a:cxn>
                <a:cxn ang="0">
                  <a:pos x="31" y="25"/>
                </a:cxn>
                <a:cxn ang="0">
                  <a:pos x="34" y="36"/>
                </a:cxn>
                <a:cxn ang="0">
                  <a:pos x="36" y="45"/>
                </a:cxn>
                <a:cxn ang="0">
                  <a:pos x="34" y="53"/>
                </a:cxn>
                <a:cxn ang="0">
                  <a:pos x="22" y="65"/>
                </a:cxn>
                <a:cxn ang="0">
                  <a:pos x="15" y="72"/>
                </a:cxn>
                <a:cxn ang="0">
                  <a:pos x="15" y="74"/>
                </a:cxn>
                <a:cxn ang="0">
                  <a:pos x="22" y="75"/>
                </a:cxn>
                <a:cxn ang="0">
                  <a:pos x="28" y="69"/>
                </a:cxn>
                <a:cxn ang="0">
                  <a:pos x="37" y="63"/>
                </a:cxn>
                <a:cxn ang="0">
                  <a:pos x="47" y="45"/>
                </a:cxn>
                <a:cxn ang="0">
                  <a:pos x="57" y="40"/>
                </a:cxn>
                <a:cxn ang="0">
                  <a:pos x="68" y="38"/>
                </a:cxn>
                <a:cxn ang="0">
                  <a:pos x="70" y="41"/>
                </a:cxn>
                <a:cxn ang="0">
                  <a:pos x="74" y="49"/>
                </a:cxn>
                <a:cxn ang="0">
                  <a:pos x="74" y="63"/>
                </a:cxn>
                <a:cxn ang="0">
                  <a:pos x="52" y="78"/>
                </a:cxn>
                <a:cxn ang="0">
                  <a:pos x="52" y="81"/>
                </a:cxn>
                <a:cxn ang="0">
                  <a:pos x="69" y="92"/>
                </a:cxn>
                <a:cxn ang="0">
                  <a:pos x="70" y="99"/>
                </a:cxn>
                <a:cxn ang="0">
                  <a:pos x="74" y="103"/>
                </a:cxn>
                <a:cxn ang="0">
                  <a:pos x="80" y="107"/>
                </a:cxn>
                <a:cxn ang="0">
                  <a:pos x="70" y="108"/>
                </a:cxn>
                <a:cxn ang="0">
                  <a:pos x="62" y="102"/>
                </a:cxn>
                <a:cxn ang="0">
                  <a:pos x="47" y="100"/>
                </a:cxn>
                <a:cxn ang="0">
                  <a:pos x="36" y="96"/>
                </a:cxn>
                <a:cxn ang="0">
                  <a:pos x="31" y="102"/>
                </a:cxn>
                <a:cxn ang="0">
                  <a:pos x="30" y="118"/>
                </a:cxn>
                <a:cxn ang="0">
                  <a:pos x="32" y="137"/>
                </a:cxn>
                <a:cxn ang="0">
                  <a:pos x="37" y="146"/>
                </a:cxn>
                <a:cxn ang="0">
                  <a:pos x="43" y="158"/>
                </a:cxn>
                <a:cxn ang="0">
                  <a:pos x="54" y="170"/>
                </a:cxn>
                <a:cxn ang="0">
                  <a:pos x="49" y="170"/>
                </a:cxn>
                <a:cxn ang="0">
                  <a:pos x="39" y="160"/>
                </a:cxn>
                <a:cxn ang="0">
                  <a:pos x="21" y="137"/>
                </a:cxn>
                <a:cxn ang="0">
                  <a:pos x="17" y="106"/>
                </a:cxn>
                <a:cxn ang="0">
                  <a:pos x="12" y="92"/>
                </a:cxn>
                <a:cxn ang="0">
                  <a:pos x="12" y="80"/>
                </a:cxn>
                <a:cxn ang="0">
                  <a:pos x="10" y="72"/>
                </a:cxn>
                <a:cxn ang="0">
                  <a:pos x="5" y="68"/>
                </a:cxn>
                <a:cxn ang="0">
                  <a:pos x="0" y="59"/>
                </a:cxn>
                <a:cxn ang="0">
                  <a:pos x="1" y="49"/>
                </a:cxn>
                <a:cxn ang="0">
                  <a:pos x="3" y="48"/>
                </a:cxn>
                <a:cxn ang="0">
                  <a:pos x="10" y="25"/>
                </a:cxn>
                <a:cxn ang="0">
                  <a:pos x="15" y="15"/>
                </a:cxn>
                <a:cxn ang="0">
                  <a:pos x="31" y="0"/>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60" name="Freeform 88"/>
            <p:cNvSpPr>
              <a:spLocks noChangeAspect="1"/>
            </p:cNvSpPr>
            <p:nvPr/>
          </p:nvSpPr>
          <p:spPr bwMode="gray">
            <a:xfrm>
              <a:off x="8180673" y="4267339"/>
              <a:ext cx="181276" cy="167629"/>
            </a:xfrm>
            <a:custGeom>
              <a:avLst/>
              <a:gdLst/>
              <a:ahLst/>
              <a:cxnLst>
                <a:cxn ang="0">
                  <a:pos x="549" y="469"/>
                </a:cxn>
                <a:cxn ang="0">
                  <a:pos x="503" y="428"/>
                </a:cxn>
                <a:cxn ang="0">
                  <a:pos x="474" y="427"/>
                </a:cxn>
                <a:cxn ang="0">
                  <a:pos x="441" y="433"/>
                </a:cxn>
                <a:cxn ang="0">
                  <a:pos x="426" y="433"/>
                </a:cxn>
                <a:cxn ang="0">
                  <a:pos x="378" y="431"/>
                </a:cxn>
                <a:cxn ang="0">
                  <a:pos x="419" y="383"/>
                </a:cxn>
                <a:cxn ang="0">
                  <a:pos x="444" y="385"/>
                </a:cxn>
                <a:cxn ang="0">
                  <a:pos x="431" y="368"/>
                </a:cxn>
                <a:cxn ang="0">
                  <a:pos x="421" y="335"/>
                </a:cxn>
                <a:cxn ang="0">
                  <a:pos x="406" y="293"/>
                </a:cxn>
                <a:cxn ang="0">
                  <a:pos x="378" y="269"/>
                </a:cxn>
                <a:cxn ang="0">
                  <a:pos x="342" y="250"/>
                </a:cxn>
                <a:cxn ang="0">
                  <a:pos x="290" y="235"/>
                </a:cxn>
                <a:cxn ang="0">
                  <a:pos x="229" y="223"/>
                </a:cxn>
                <a:cxn ang="0">
                  <a:pos x="210" y="206"/>
                </a:cxn>
                <a:cxn ang="0">
                  <a:pos x="188" y="203"/>
                </a:cxn>
                <a:cxn ang="0">
                  <a:pos x="168" y="183"/>
                </a:cxn>
                <a:cxn ang="0">
                  <a:pos x="161" y="149"/>
                </a:cxn>
                <a:cxn ang="0">
                  <a:pos x="152" y="167"/>
                </a:cxn>
                <a:cxn ang="0">
                  <a:pos x="132" y="203"/>
                </a:cxn>
                <a:cxn ang="0">
                  <a:pos x="105" y="190"/>
                </a:cxn>
                <a:cxn ang="0">
                  <a:pos x="95" y="163"/>
                </a:cxn>
                <a:cxn ang="0">
                  <a:pos x="56" y="141"/>
                </a:cxn>
                <a:cxn ang="0">
                  <a:pos x="95" y="130"/>
                </a:cxn>
                <a:cxn ang="0">
                  <a:pos x="147" y="120"/>
                </a:cxn>
                <a:cxn ang="0">
                  <a:pos x="162" y="93"/>
                </a:cxn>
                <a:cxn ang="0">
                  <a:pos x="94" y="106"/>
                </a:cxn>
                <a:cxn ang="0">
                  <a:pos x="55" y="83"/>
                </a:cxn>
                <a:cxn ang="0">
                  <a:pos x="27" y="63"/>
                </a:cxn>
                <a:cxn ang="0">
                  <a:pos x="2" y="51"/>
                </a:cxn>
                <a:cxn ang="0">
                  <a:pos x="29" y="23"/>
                </a:cxn>
                <a:cxn ang="0">
                  <a:pos x="78" y="0"/>
                </a:cxn>
                <a:cxn ang="0">
                  <a:pos x="126" y="18"/>
                </a:cxn>
                <a:cxn ang="0">
                  <a:pos x="178" y="49"/>
                </a:cxn>
                <a:cxn ang="0">
                  <a:pos x="179" y="114"/>
                </a:cxn>
                <a:cxn ang="0">
                  <a:pos x="205" y="122"/>
                </a:cxn>
                <a:cxn ang="0">
                  <a:pos x="234" y="164"/>
                </a:cxn>
                <a:cxn ang="0">
                  <a:pos x="269" y="148"/>
                </a:cxn>
                <a:cxn ang="0">
                  <a:pos x="302" y="103"/>
                </a:cxn>
                <a:cxn ang="0">
                  <a:pos x="345" y="90"/>
                </a:cxn>
                <a:cxn ang="0">
                  <a:pos x="380" y="57"/>
                </a:cxn>
                <a:cxn ang="0">
                  <a:pos x="421" y="77"/>
                </a:cxn>
                <a:cxn ang="0">
                  <a:pos x="471" y="100"/>
                </a:cxn>
                <a:cxn ang="0">
                  <a:pos x="506" y="104"/>
                </a:cxn>
                <a:cxn ang="0">
                  <a:pos x="534" y="114"/>
                </a:cxn>
                <a:cxn ang="0">
                  <a:pos x="543" y="121"/>
                </a:cxn>
                <a:cxn ang="0">
                  <a:pos x="555" y="129"/>
                </a:cxn>
                <a:cxn ang="0">
                  <a:pos x="555" y="351"/>
                </a:cxn>
                <a:cxn ang="0">
                  <a:pos x="568" y="480"/>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61" name="Freeform 89"/>
            <p:cNvSpPr>
              <a:spLocks noChangeAspect="1"/>
            </p:cNvSpPr>
            <p:nvPr/>
          </p:nvSpPr>
          <p:spPr bwMode="gray">
            <a:xfrm>
              <a:off x="8528915" y="4309247"/>
              <a:ext cx="41344" cy="41907"/>
            </a:xfrm>
            <a:custGeom>
              <a:avLst/>
              <a:gdLst/>
              <a:ahLst/>
              <a:cxnLst>
                <a:cxn ang="0">
                  <a:pos x="0" y="3"/>
                </a:cxn>
                <a:cxn ang="0">
                  <a:pos x="2" y="0"/>
                </a:cxn>
                <a:cxn ang="0">
                  <a:pos x="20" y="11"/>
                </a:cxn>
                <a:cxn ang="0">
                  <a:pos x="26" y="16"/>
                </a:cxn>
                <a:cxn ang="0">
                  <a:pos x="34" y="20"/>
                </a:cxn>
                <a:cxn ang="0">
                  <a:pos x="54" y="35"/>
                </a:cxn>
                <a:cxn ang="0">
                  <a:pos x="66" y="36"/>
                </a:cxn>
                <a:cxn ang="0">
                  <a:pos x="75" y="43"/>
                </a:cxn>
                <a:cxn ang="0">
                  <a:pos x="81" y="49"/>
                </a:cxn>
                <a:cxn ang="0">
                  <a:pos x="95" y="58"/>
                </a:cxn>
                <a:cxn ang="0">
                  <a:pos x="100" y="66"/>
                </a:cxn>
                <a:cxn ang="0">
                  <a:pos x="107" y="71"/>
                </a:cxn>
                <a:cxn ang="0">
                  <a:pos x="117" y="74"/>
                </a:cxn>
                <a:cxn ang="0">
                  <a:pos x="121" y="78"/>
                </a:cxn>
                <a:cxn ang="0">
                  <a:pos x="124" y="87"/>
                </a:cxn>
                <a:cxn ang="0">
                  <a:pos x="129" y="93"/>
                </a:cxn>
                <a:cxn ang="0">
                  <a:pos x="129" y="100"/>
                </a:cxn>
                <a:cxn ang="0">
                  <a:pos x="124" y="107"/>
                </a:cxn>
                <a:cxn ang="0">
                  <a:pos x="120" y="119"/>
                </a:cxn>
                <a:cxn ang="0">
                  <a:pos x="111" y="119"/>
                </a:cxn>
                <a:cxn ang="0">
                  <a:pos x="105" y="93"/>
                </a:cxn>
                <a:cxn ang="0">
                  <a:pos x="97" y="71"/>
                </a:cxn>
                <a:cxn ang="0">
                  <a:pos x="86" y="53"/>
                </a:cxn>
                <a:cxn ang="0">
                  <a:pos x="80" y="49"/>
                </a:cxn>
                <a:cxn ang="0">
                  <a:pos x="66" y="47"/>
                </a:cxn>
                <a:cxn ang="0">
                  <a:pos x="54" y="39"/>
                </a:cxn>
                <a:cxn ang="0">
                  <a:pos x="46" y="31"/>
                </a:cxn>
                <a:cxn ang="0">
                  <a:pos x="40" y="30"/>
                </a:cxn>
                <a:cxn ang="0">
                  <a:pos x="31" y="23"/>
                </a:cxn>
                <a:cxn ang="0">
                  <a:pos x="26" y="21"/>
                </a:cxn>
                <a:cxn ang="0">
                  <a:pos x="9" y="10"/>
                </a:cxn>
                <a:cxn ang="0">
                  <a:pos x="0" y="9"/>
                </a:cxn>
                <a:cxn ang="0">
                  <a:pos x="0" y="3"/>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62" name="Freeform 90"/>
            <p:cNvSpPr>
              <a:spLocks noChangeAspect="1"/>
            </p:cNvSpPr>
            <p:nvPr/>
          </p:nvSpPr>
          <p:spPr bwMode="gray">
            <a:xfrm>
              <a:off x="7678189" y="3806360"/>
              <a:ext cx="125622" cy="289858"/>
            </a:xfrm>
            <a:custGeom>
              <a:avLst/>
              <a:gdLst/>
              <a:ahLst/>
              <a:cxnLst>
                <a:cxn ang="0">
                  <a:pos x="237" y="758"/>
                </a:cxn>
                <a:cxn ang="0">
                  <a:pos x="250" y="749"/>
                </a:cxn>
                <a:cxn ang="0">
                  <a:pos x="270" y="727"/>
                </a:cxn>
                <a:cxn ang="0">
                  <a:pos x="321" y="713"/>
                </a:cxn>
                <a:cxn ang="0">
                  <a:pos x="376" y="679"/>
                </a:cxn>
                <a:cxn ang="0">
                  <a:pos x="387" y="654"/>
                </a:cxn>
                <a:cxn ang="0">
                  <a:pos x="388" y="643"/>
                </a:cxn>
                <a:cxn ang="0">
                  <a:pos x="388" y="607"/>
                </a:cxn>
                <a:cxn ang="0">
                  <a:pos x="395" y="596"/>
                </a:cxn>
                <a:cxn ang="0">
                  <a:pos x="389" y="557"/>
                </a:cxn>
                <a:cxn ang="0">
                  <a:pos x="382" y="507"/>
                </a:cxn>
                <a:cxn ang="0">
                  <a:pos x="336" y="409"/>
                </a:cxn>
                <a:cxn ang="0">
                  <a:pos x="323" y="401"/>
                </a:cxn>
                <a:cxn ang="0">
                  <a:pos x="281" y="372"/>
                </a:cxn>
                <a:cxn ang="0">
                  <a:pos x="255" y="344"/>
                </a:cxn>
                <a:cxn ang="0">
                  <a:pos x="228" y="297"/>
                </a:cxn>
                <a:cxn ang="0">
                  <a:pos x="194" y="245"/>
                </a:cxn>
                <a:cxn ang="0">
                  <a:pos x="239" y="171"/>
                </a:cxn>
                <a:cxn ang="0">
                  <a:pos x="258" y="140"/>
                </a:cxn>
                <a:cxn ang="0">
                  <a:pos x="307" y="105"/>
                </a:cxn>
                <a:cxn ang="0">
                  <a:pos x="312" y="97"/>
                </a:cxn>
                <a:cxn ang="0">
                  <a:pos x="255" y="77"/>
                </a:cxn>
                <a:cxn ang="0">
                  <a:pos x="244" y="26"/>
                </a:cxn>
                <a:cxn ang="0">
                  <a:pos x="184" y="5"/>
                </a:cxn>
                <a:cxn ang="0">
                  <a:pos x="142" y="19"/>
                </a:cxn>
                <a:cxn ang="0">
                  <a:pos x="104" y="33"/>
                </a:cxn>
                <a:cxn ang="0">
                  <a:pos x="71" y="31"/>
                </a:cxn>
                <a:cxn ang="0">
                  <a:pos x="36" y="33"/>
                </a:cxn>
                <a:cxn ang="0">
                  <a:pos x="13" y="37"/>
                </a:cxn>
                <a:cxn ang="0">
                  <a:pos x="12" y="60"/>
                </a:cxn>
                <a:cxn ang="0">
                  <a:pos x="41" y="112"/>
                </a:cxn>
                <a:cxn ang="0">
                  <a:pos x="97" y="134"/>
                </a:cxn>
                <a:cxn ang="0">
                  <a:pos x="129" y="162"/>
                </a:cxn>
                <a:cxn ang="0">
                  <a:pos x="146" y="192"/>
                </a:cxn>
                <a:cxn ang="0">
                  <a:pos x="107" y="208"/>
                </a:cxn>
                <a:cxn ang="0">
                  <a:pos x="107" y="231"/>
                </a:cxn>
                <a:cxn ang="0">
                  <a:pos x="165" y="280"/>
                </a:cxn>
                <a:cxn ang="0">
                  <a:pos x="213" y="332"/>
                </a:cxn>
                <a:cxn ang="0">
                  <a:pos x="238" y="371"/>
                </a:cxn>
                <a:cxn ang="0">
                  <a:pos x="265" y="396"/>
                </a:cxn>
                <a:cxn ang="0">
                  <a:pos x="292" y="457"/>
                </a:cxn>
                <a:cxn ang="0">
                  <a:pos x="299" y="558"/>
                </a:cxn>
                <a:cxn ang="0">
                  <a:pos x="281" y="625"/>
                </a:cxn>
                <a:cxn ang="0">
                  <a:pos x="238" y="646"/>
                </a:cxn>
                <a:cxn ang="0">
                  <a:pos x="206" y="674"/>
                </a:cxn>
                <a:cxn ang="0">
                  <a:pos x="194" y="697"/>
                </a:cxn>
                <a:cxn ang="0">
                  <a:pos x="158" y="705"/>
                </a:cxn>
                <a:cxn ang="0">
                  <a:pos x="134" y="726"/>
                </a:cxn>
                <a:cxn ang="0">
                  <a:pos x="161" y="752"/>
                </a:cxn>
                <a:cxn ang="0">
                  <a:pos x="148" y="797"/>
                </a:cxn>
                <a:cxn ang="0">
                  <a:pos x="153" y="832"/>
                </a:cxn>
                <a:cxn ang="0">
                  <a:pos x="195" y="797"/>
                </a:cxn>
                <a:cxn ang="0">
                  <a:pos x="228" y="773"/>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63" name="Freeform 91"/>
            <p:cNvSpPr>
              <a:spLocks noChangeAspect="1"/>
            </p:cNvSpPr>
            <p:nvPr/>
          </p:nvSpPr>
          <p:spPr bwMode="gray">
            <a:xfrm>
              <a:off x="7808581" y="4127649"/>
              <a:ext cx="168555" cy="115245"/>
            </a:xfrm>
            <a:custGeom>
              <a:avLst/>
              <a:gdLst/>
              <a:ahLst/>
              <a:cxnLst>
                <a:cxn ang="0">
                  <a:pos x="249" y="133"/>
                </a:cxn>
                <a:cxn ang="0">
                  <a:pos x="268" y="155"/>
                </a:cxn>
                <a:cxn ang="0">
                  <a:pos x="281" y="158"/>
                </a:cxn>
                <a:cxn ang="0">
                  <a:pos x="288" y="121"/>
                </a:cxn>
                <a:cxn ang="0">
                  <a:pos x="301" y="122"/>
                </a:cxn>
                <a:cxn ang="0">
                  <a:pos x="312" y="139"/>
                </a:cxn>
                <a:cxn ang="0">
                  <a:pos x="319" y="128"/>
                </a:cxn>
                <a:cxn ang="0">
                  <a:pos x="309" y="111"/>
                </a:cxn>
                <a:cxn ang="0">
                  <a:pos x="328" y="96"/>
                </a:cxn>
                <a:cxn ang="0">
                  <a:pos x="324" y="81"/>
                </a:cxn>
                <a:cxn ang="0">
                  <a:pos x="351" y="64"/>
                </a:cxn>
                <a:cxn ang="0">
                  <a:pos x="383" y="20"/>
                </a:cxn>
                <a:cxn ang="0">
                  <a:pos x="392" y="0"/>
                </a:cxn>
                <a:cxn ang="0">
                  <a:pos x="395" y="14"/>
                </a:cxn>
                <a:cxn ang="0">
                  <a:pos x="404" y="9"/>
                </a:cxn>
                <a:cxn ang="0">
                  <a:pos x="417" y="4"/>
                </a:cxn>
                <a:cxn ang="0">
                  <a:pos x="433" y="20"/>
                </a:cxn>
                <a:cxn ang="0">
                  <a:pos x="442" y="43"/>
                </a:cxn>
                <a:cxn ang="0">
                  <a:pos x="448" y="57"/>
                </a:cxn>
                <a:cxn ang="0">
                  <a:pos x="463" y="54"/>
                </a:cxn>
                <a:cxn ang="0">
                  <a:pos x="462" y="68"/>
                </a:cxn>
                <a:cxn ang="0">
                  <a:pos x="474" y="65"/>
                </a:cxn>
                <a:cxn ang="0">
                  <a:pos x="502" y="80"/>
                </a:cxn>
                <a:cxn ang="0">
                  <a:pos x="530" y="95"/>
                </a:cxn>
                <a:cxn ang="0">
                  <a:pos x="512" y="108"/>
                </a:cxn>
                <a:cxn ang="0">
                  <a:pos x="482" y="110"/>
                </a:cxn>
                <a:cxn ang="0">
                  <a:pos x="476" y="126"/>
                </a:cxn>
                <a:cxn ang="0">
                  <a:pos x="492" y="137"/>
                </a:cxn>
                <a:cxn ang="0">
                  <a:pos x="463" y="149"/>
                </a:cxn>
                <a:cxn ang="0">
                  <a:pos x="446" y="143"/>
                </a:cxn>
                <a:cxn ang="0">
                  <a:pos x="439" y="151"/>
                </a:cxn>
                <a:cxn ang="0">
                  <a:pos x="412" y="142"/>
                </a:cxn>
                <a:cxn ang="0">
                  <a:pos x="336" y="150"/>
                </a:cxn>
                <a:cxn ang="0">
                  <a:pos x="323" y="201"/>
                </a:cxn>
                <a:cxn ang="0">
                  <a:pos x="282" y="275"/>
                </a:cxn>
                <a:cxn ang="0">
                  <a:pos x="265" y="299"/>
                </a:cxn>
                <a:cxn ang="0">
                  <a:pos x="231" y="307"/>
                </a:cxn>
                <a:cxn ang="0">
                  <a:pos x="189" y="306"/>
                </a:cxn>
                <a:cxn ang="0">
                  <a:pos x="178" y="296"/>
                </a:cxn>
                <a:cxn ang="0">
                  <a:pos x="139" y="305"/>
                </a:cxn>
                <a:cxn ang="0">
                  <a:pos x="105" y="326"/>
                </a:cxn>
                <a:cxn ang="0">
                  <a:pos x="77" y="323"/>
                </a:cxn>
                <a:cxn ang="0">
                  <a:pos x="40" y="325"/>
                </a:cxn>
                <a:cxn ang="0">
                  <a:pos x="0" y="269"/>
                </a:cxn>
                <a:cxn ang="0">
                  <a:pos x="7" y="264"/>
                </a:cxn>
                <a:cxn ang="0">
                  <a:pos x="28" y="283"/>
                </a:cxn>
                <a:cxn ang="0">
                  <a:pos x="53" y="284"/>
                </a:cxn>
                <a:cxn ang="0">
                  <a:pos x="84" y="293"/>
                </a:cxn>
                <a:cxn ang="0">
                  <a:pos x="91" y="269"/>
                </a:cxn>
                <a:cxn ang="0">
                  <a:pos x="96" y="250"/>
                </a:cxn>
                <a:cxn ang="0">
                  <a:pos x="103" y="239"/>
                </a:cxn>
                <a:cxn ang="0">
                  <a:pos x="116" y="221"/>
                </a:cxn>
                <a:cxn ang="0">
                  <a:pos x="137" y="218"/>
                </a:cxn>
                <a:cxn ang="0">
                  <a:pos x="161" y="215"/>
                </a:cxn>
                <a:cxn ang="0">
                  <a:pos x="190" y="201"/>
                </a:cxn>
                <a:cxn ang="0">
                  <a:pos x="215" y="167"/>
                </a:cxn>
                <a:cxn ang="0">
                  <a:pos x="240" y="131"/>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64" name="Freeform 92"/>
            <p:cNvSpPr>
              <a:spLocks noChangeAspect="1"/>
            </p:cNvSpPr>
            <p:nvPr/>
          </p:nvSpPr>
          <p:spPr bwMode="gray">
            <a:xfrm>
              <a:off x="7644797" y="4131141"/>
              <a:ext cx="71557" cy="103022"/>
            </a:xfrm>
            <a:custGeom>
              <a:avLst/>
              <a:gdLst/>
              <a:ahLst/>
              <a:cxnLst>
                <a:cxn ang="0">
                  <a:pos x="5" y="16"/>
                </a:cxn>
                <a:cxn ang="0">
                  <a:pos x="2" y="16"/>
                </a:cxn>
                <a:cxn ang="0">
                  <a:pos x="7" y="24"/>
                </a:cxn>
                <a:cxn ang="0">
                  <a:pos x="10" y="43"/>
                </a:cxn>
                <a:cxn ang="0">
                  <a:pos x="14" y="55"/>
                </a:cxn>
                <a:cxn ang="0">
                  <a:pos x="15" y="87"/>
                </a:cxn>
                <a:cxn ang="0">
                  <a:pos x="18" y="98"/>
                </a:cxn>
                <a:cxn ang="0">
                  <a:pos x="26" y="104"/>
                </a:cxn>
                <a:cxn ang="0">
                  <a:pos x="27" y="115"/>
                </a:cxn>
                <a:cxn ang="0">
                  <a:pos x="26" y="130"/>
                </a:cxn>
                <a:cxn ang="0">
                  <a:pos x="32" y="141"/>
                </a:cxn>
                <a:cxn ang="0">
                  <a:pos x="33" y="148"/>
                </a:cxn>
                <a:cxn ang="0">
                  <a:pos x="52" y="173"/>
                </a:cxn>
                <a:cxn ang="0">
                  <a:pos x="60" y="183"/>
                </a:cxn>
                <a:cxn ang="0">
                  <a:pos x="66" y="196"/>
                </a:cxn>
                <a:cxn ang="0">
                  <a:pos x="68" y="208"/>
                </a:cxn>
                <a:cxn ang="0">
                  <a:pos x="77" y="218"/>
                </a:cxn>
                <a:cxn ang="0">
                  <a:pos x="93" y="229"/>
                </a:cxn>
                <a:cxn ang="0">
                  <a:pos x="114" y="248"/>
                </a:cxn>
                <a:cxn ang="0">
                  <a:pos x="129" y="253"/>
                </a:cxn>
                <a:cxn ang="0">
                  <a:pos x="144" y="265"/>
                </a:cxn>
                <a:cxn ang="0">
                  <a:pos x="152" y="269"/>
                </a:cxn>
                <a:cxn ang="0">
                  <a:pos x="166" y="276"/>
                </a:cxn>
                <a:cxn ang="0">
                  <a:pos x="178" y="287"/>
                </a:cxn>
                <a:cxn ang="0">
                  <a:pos x="182" y="285"/>
                </a:cxn>
                <a:cxn ang="0">
                  <a:pos x="185" y="291"/>
                </a:cxn>
                <a:cxn ang="0">
                  <a:pos x="189" y="287"/>
                </a:cxn>
                <a:cxn ang="0">
                  <a:pos x="192" y="281"/>
                </a:cxn>
                <a:cxn ang="0">
                  <a:pos x="198" y="277"/>
                </a:cxn>
                <a:cxn ang="0">
                  <a:pos x="211" y="280"/>
                </a:cxn>
                <a:cxn ang="0">
                  <a:pos x="220" y="288"/>
                </a:cxn>
                <a:cxn ang="0">
                  <a:pos x="224" y="281"/>
                </a:cxn>
                <a:cxn ang="0">
                  <a:pos x="226" y="265"/>
                </a:cxn>
                <a:cxn ang="0">
                  <a:pos x="210" y="237"/>
                </a:cxn>
                <a:cxn ang="0">
                  <a:pos x="205" y="222"/>
                </a:cxn>
                <a:cxn ang="0">
                  <a:pos x="188" y="210"/>
                </a:cxn>
                <a:cxn ang="0">
                  <a:pos x="182" y="191"/>
                </a:cxn>
                <a:cxn ang="0">
                  <a:pos x="179" y="151"/>
                </a:cxn>
                <a:cxn ang="0">
                  <a:pos x="183" y="126"/>
                </a:cxn>
                <a:cxn ang="0">
                  <a:pos x="183" y="108"/>
                </a:cxn>
                <a:cxn ang="0">
                  <a:pos x="181" y="95"/>
                </a:cxn>
                <a:cxn ang="0">
                  <a:pos x="174" y="83"/>
                </a:cxn>
                <a:cxn ang="0">
                  <a:pos x="158" y="60"/>
                </a:cxn>
                <a:cxn ang="0">
                  <a:pos x="136" y="44"/>
                </a:cxn>
                <a:cxn ang="0">
                  <a:pos x="123" y="28"/>
                </a:cxn>
                <a:cxn ang="0">
                  <a:pos x="111" y="29"/>
                </a:cxn>
                <a:cxn ang="0">
                  <a:pos x="103" y="41"/>
                </a:cxn>
                <a:cxn ang="0">
                  <a:pos x="92" y="43"/>
                </a:cxn>
                <a:cxn ang="0">
                  <a:pos x="81" y="41"/>
                </a:cxn>
                <a:cxn ang="0">
                  <a:pos x="58" y="56"/>
                </a:cxn>
                <a:cxn ang="0">
                  <a:pos x="54" y="45"/>
                </a:cxn>
                <a:cxn ang="0">
                  <a:pos x="57" y="29"/>
                </a:cxn>
                <a:cxn ang="0">
                  <a:pos x="47" y="14"/>
                </a:cxn>
                <a:cxn ang="0">
                  <a:pos x="37" y="12"/>
                </a:cxn>
                <a:cxn ang="0">
                  <a:pos x="20" y="9"/>
                </a:cxn>
                <a:cxn ang="0">
                  <a:pos x="12" y="0"/>
                </a:cxn>
                <a:cxn ang="0">
                  <a:pos x="0" y="0"/>
                </a:cxn>
                <a:cxn ang="0">
                  <a:pos x="5" y="16"/>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65" name="Freeform 93"/>
            <p:cNvSpPr>
              <a:spLocks noChangeAspect="1"/>
            </p:cNvSpPr>
            <p:nvPr/>
          </p:nvSpPr>
          <p:spPr bwMode="gray">
            <a:xfrm>
              <a:off x="7600273" y="3856997"/>
              <a:ext cx="136752" cy="295097"/>
            </a:xfrm>
            <a:custGeom>
              <a:avLst/>
              <a:gdLst/>
              <a:ahLst/>
              <a:cxnLst>
                <a:cxn ang="0">
                  <a:pos x="125" y="24"/>
                </a:cxn>
                <a:cxn ang="0">
                  <a:pos x="77" y="49"/>
                </a:cxn>
                <a:cxn ang="0">
                  <a:pos x="23" y="67"/>
                </a:cxn>
                <a:cxn ang="0">
                  <a:pos x="0" y="135"/>
                </a:cxn>
                <a:cxn ang="0">
                  <a:pos x="40" y="199"/>
                </a:cxn>
                <a:cxn ang="0">
                  <a:pos x="52" y="252"/>
                </a:cxn>
                <a:cxn ang="0">
                  <a:pos x="53" y="283"/>
                </a:cxn>
                <a:cxn ang="0">
                  <a:pos x="38" y="315"/>
                </a:cxn>
                <a:cxn ang="0">
                  <a:pos x="58" y="366"/>
                </a:cxn>
                <a:cxn ang="0">
                  <a:pos x="82" y="434"/>
                </a:cxn>
                <a:cxn ang="0">
                  <a:pos x="111" y="503"/>
                </a:cxn>
                <a:cxn ang="0">
                  <a:pos x="72" y="559"/>
                </a:cxn>
                <a:cxn ang="0">
                  <a:pos x="59" y="597"/>
                </a:cxn>
                <a:cxn ang="0">
                  <a:pos x="37" y="681"/>
                </a:cxn>
                <a:cxn ang="0">
                  <a:pos x="80" y="725"/>
                </a:cxn>
                <a:cxn ang="0">
                  <a:pos x="118" y="774"/>
                </a:cxn>
                <a:cxn ang="0">
                  <a:pos x="160" y="797"/>
                </a:cxn>
                <a:cxn ang="0">
                  <a:pos x="194" y="833"/>
                </a:cxn>
                <a:cxn ang="0">
                  <a:pos x="243" y="829"/>
                </a:cxn>
                <a:cxn ang="0">
                  <a:pos x="215" y="778"/>
                </a:cxn>
                <a:cxn ang="0">
                  <a:pos x="157" y="745"/>
                </a:cxn>
                <a:cxn ang="0">
                  <a:pos x="131" y="676"/>
                </a:cxn>
                <a:cxn ang="0">
                  <a:pos x="102" y="651"/>
                </a:cxn>
                <a:cxn ang="0">
                  <a:pos x="85" y="607"/>
                </a:cxn>
                <a:cxn ang="0">
                  <a:pos x="93" y="568"/>
                </a:cxn>
                <a:cxn ang="0">
                  <a:pos x="112" y="515"/>
                </a:cxn>
                <a:cxn ang="0">
                  <a:pos x="133" y="439"/>
                </a:cxn>
                <a:cxn ang="0">
                  <a:pos x="161" y="409"/>
                </a:cxn>
                <a:cxn ang="0">
                  <a:pos x="179" y="455"/>
                </a:cxn>
                <a:cxn ang="0">
                  <a:pos x="189" y="458"/>
                </a:cxn>
                <a:cxn ang="0">
                  <a:pos x="251" y="476"/>
                </a:cxn>
                <a:cxn ang="0">
                  <a:pos x="271" y="489"/>
                </a:cxn>
                <a:cxn ang="0">
                  <a:pos x="292" y="510"/>
                </a:cxn>
                <a:cxn ang="0">
                  <a:pos x="265" y="462"/>
                </a:cxn>
                <a:cxn ang="0">
                  <a:pos x="265" y="407"/>
                </a:cxn>
                <a:cxn ang="0">
                  <a:pos x="298" y="366"/>
                </a:cxn>
                <a:cxn ang="0">
                  <a:pos x="368" y="365"/>
                </a:cxn>
                <a:cxn ang="0">
                  <a:pos x="416" y="365"/>
                </a:cxn>
                <a:cxn ang="0">
                  <a:pos x="431" y="302"/>
                </a:cxn>
                <a:cxn ang="0">
                  <a:pos x="416" y="275"/>
                </a:cxn>
                <a:cxn ang="0">
                  <a:pos x="389" y="252"/>
                </a:cxn>
                <a:cxn ang="0">
                  <a:pos x="382" y="191"/>
                </a:cxn>
                <a:cxn ang="0">
                  <a:pos x="360" y="165"/>
                </a:cxn>
                <a:cxn ang="0">
                  <a:pos x="323" y="134"/>
                </a:cxn>
                <a:cxn ang="0">
                  <a:pos x="292" y="153"/>
                </a:cxn>
                <a:cxn ang="0">
                  <a:pos x="255" y="156"/>
                </a:cxn>
                <a:cxn ang="0">
                  <a:pos x="220" y="151"/>
                </a:cxn>
                <a:cxn ang="0">
                  <a:pos x="183" y="182"/>
                </a:cxn>
                <a:cxn ang="0">
                  <a:pos x="188" y="126"/>
                </a:cxn>
                <a:cxn ang="0">
                  <a:pos x="190" y="81"/>
                </a:cxn>
                <a:cxn ang="0">
                  <a:pos x="163" y="59"/>
                </a:cxn>
                <a:cxn ang="0">
                  <a:pos x="152" y="16"/>
                </a:cxn>
                <a:cxn ang="0">
                  <a:pos x="141" y="0"/>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66" name="Freeform 94"/>
            <p:cNvSpPr>
              <a:spLocks noChangeAspect="1"/>
            </p:cNvSpPr>
            <p:nvPr/>
          </p:nvSpPr>
          <p:spPr bwMode="gray">
            <a:xfrm>
              <a:off x="7506454" y="3698100"/>
              <a:ext cx="154244" cy="366688"/>
            </a:xfrm>
            <a:custGeom>
              <a:avLst/>
              <a:gdLst/>
              <a:ahLst/>
              <a:cxnLst>
                <a:cxn ang="0">
                  <a:pos x="125" y="657"/>
                </a:cxn>
                <a:cxn ang="0">
                  <a:pos x="116" y="592"/>
                </a:cxn>
                <a:cxn ang="0">
                  <a:pos x="89" y="559"/>
                </a:cxn>
                <a:cxn ang="0">
                  <a:pos x="85" y="536"/>
                </a:cxn>
                <a:cxn ang="0">
                  <a:pos x="78" y="512"/>
                </a:cxn>
                <a:cxn ang="0">
                  <a:pos x="22" y="470"/>
                </a:cxn>
                <a:cxn ang="0">
                  <a:pos x="0" y="443"/>
                </a:cxn>
                <a:cxn ang="0">
                  <a:pos x="19" y="416"/>
                </a:cxn>
                <a:cxn ang="0">
                  <a:pos x="27" y="376"/>
                </a:cxn>
                <a:cxn ang="0">
                  <a:pos x="47" y="365"/>
                </a:cxn>
                <a:cxn ang="0">
                  <a:pos x="42" y="326"/>
                </a:cxn>
                <a:cxn ang="0">
                  <a:pos x="59" y="276"/>
                </a:cxn>
                <a:cxn ang="0">
                  <a:pos x="101" y="268"/>
                </a:cxn>
                <a:cxn ang="0">
                  <a:pos x="134" y="197"/>
                </a:cxn>
                <a:cxn ang="0">
                  <a:pos x="160" y="155"/>
                </a:cxn>
                <a:cxn ang="0">
                  <a:pos x="194" y="92"/>
                </a:cxn>
                <a:cxn ang="0">
                  <a:pos x="242" y="63"/>
                </a:cxn>
                <a:cxn ang="0">
                  <a:pos x="264" y="33"/>
                </a:cxn>
                <a:cxn ang="0">
                  <a:pos x="290" y="5"/>
                </a:cxn>
                <a:cxn ang="0">
                  <a:pos x="322" y="20"/>
                </a:cxn>
                <a:cxn ang="0">
                  <a:pos x="354" y="79"/>
                </a:cxn>
                <a:cxn ang="0">
                  <a:pos x="342" y="163"/>
                </a:cxn>
                <a:cxn ang="0">
                  <a:pos x="311" y="198"/>
                </a:cxn>
                <a:cxn ang="0">
                  <a:pos x="304" y="256"/>
                </a:cxn>
                <a:cxn ang="0">
                  <a:pos x="323" y="258"/>
                </a:cxn>
                <a:cxn ang="0">
                  <a:pos x="366" y="281"/>
                </a:cxn>
                <a:cxn ang="0">
                  <a:pos x="391" y="346"/>
                </a:cxn>
                <a:cxn ang="0">
                  <a:pos x="423" y="387"/>
                </a:cxn>
                <a:cxn ang="0">
                  <a:pos x="488" y="391"/>
                </a:cxn>
                <a:cxn ang="0">
                  <a:pos x="456" y="427"/>
                </a:cxn>
                <a:cxn ang="0">
                  <a:pos x="445" y="443"/>
                </a:cxn>
                <a:cxn ang="0">
                  <a:pos x="426" y="464"/>
                </a:cxn>
                <a:cxn ang="0">
                  <a:pos x="383" y="496"/>
                </a:cxn>
                <a:cxn ang="0">
                  <a:pos x="332" y="518"/>
                </a:cxn>
                <a:cxn ang="0">
                  <a:pos x="304" y="581"/>
                </a:cxn>
                <a:cxn ang="0">
                  <a:pos x="312" y="635"/>
                </a:cxn>
                <a:cxn ang="0">
                  <a:pos x="344" y="693"/>
                </a:cxn>
                <a:cxn ang="0">
                  <a:pos x="354" y="722"/>
                </a:cxn>
                <a:cxn ang="0">
                  <a:pos x="342" y="760"/>
                </a:cxn>
                <a:cxn ang="0">
                  <a:pos x="334" y="807"/>
                </a:cxn>
                <a:cxn ang="0">
                  <a:pos x="376" y="854"/>
                </a:cxn>
                <a:cxn ang="0">
                  <a:pos x="391" y="922"/>
                </a:cxn>
                <a:cxn ang="0">
                  <a:pos x="375" y="1000"/>
                </a:cxn>
                <a:cxn ang="0">
                  <a:pos x="355" y="1047"/>
                </a:cxn>
                <a:cxn ang="0">
                  <a:pos x="349" y="1017"/>
                </a:cxn>
                <a:cxn ang="0">
                  <a:pos x="351" y="958"/>
                </a:cxn>
                <a:cxn ang="0">
                  <a:pos x="351" y="937"/>
                </a:cxn>
                <a:cxn ang="0">
                  <a:pos x="333" y="851"/>
                </a:cxn>
                <a:cxn ang="0">
                  <a:pos x="317" y="821"/>
                </a:cxn>
                <a:cxn ang="0">
                  <a:pos x="297" y="721"/>
                </a:cxn>
                <a:cxn ang="0">
                  <a:pos x="279" y="688"/>
                </a:cxn>
                <a:cxn ang="0">
                  <a:pos x="251" y="653"/>
                </a:cxn>
                <a:cxn ang="0">
                  <a:pos x="226" y="693"/>
                </a:cxn>
                <a:cxn ang="0">
                  <a:pos x="179" y="726"/>
                </a:cxn>
                <a:cxn ang="0">
                  <a:pos x="154" y="728"/>
                </a:cxn>
                <a:cxn ang="0">
                  <a:pos x="122" y="726"/>
                </a:cxn>
                <a:cxn ang="0">
                  <a:pos x="112" y="704"/>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67" name="Freeform 95"/>
            <p:cNvSpPr>
              <a:spLocks noChangeAspect="1"/>
            </p:cNvSpPr>
            <p:nvPr/>
          </p:nvSpPr>
          <p:spPr bwMode="gray">
            <a:xfrm>
              <a:off x="7681369" y="3977481"/>
              <a:ext cx="92228" cy="82069"/>
            </a:xfrm>
            <a:custGeom>
              <a:avLst/>
              <a:gdLst/>
              <a:ahLst/>
              <a:cxnLst>
                <a:cxn ang="0">
                  <a:pos x="115" y="236"/>
                </a:cxn>
                <a:cxn ang="0">
                  <a:pos x="106" y="230"/>
                </a:cxn>
                <a:cxn ang="0">
                  <a:pos x="82" y="232"/>
                </a:cxn>
                <a:cxn ang="0">
                  <a:pos x="72" y="221"/>
                </a:cxn>
                <a:cxn ang="0">
                  <a:pos x="75" y="204"/>
                </a:cxn>
                <a:cxn ang="0">
                  <a:pos x="64" y="203"/>
                </a:cxn>
                <a:cxn ang="0">
                  <a:pos x="50" y="214"/>
                </a:cxn>
                <a:cxn ang="0">
                  <a:pos x="41" y="186"/>
                </a:cxn>
                <a:cxn ang="0">
                  <a:pos x="45" y="184"/>
                </a:cxn>
                <a:cxn ang="0">
                  <a:pos x="36" y="172"/>
                </a:cxn>
                <a:cxn ang="0">
                  <a:pos x="37" y="157"/>
                </a:cxn>
                <a:cxn ang="0">
                  <a:pos x="25" y="129"/>
                </a:cxn>
                <a:cxn ang="0">
                  <a:pos x="3" y="96"/>
                </a:cxn>
                <a:cxn ang="0">
                  <a:pos x="3" y="67"/>
                </a:cxn>
                <a:cxn ang="0">
                  <a:pos x="15" y="52"/>
                </a:cxn>
                <a:cxn ang="0">
                  <a:pos x="37" y="28"/>
                </a:cxn>
                <a:cxn ang="0">
                  <a:pos x="52" y="19"/>
                </a:cxn>
                <a:cxn ang="0">
                  <a:pos x="95" y="24"/>
                </a:cxn>
                <a:cxn ang="0">
                  <a:pos x="141" y="20"/>
                </a:cxn>
                <a:cxn ang="0">
                  <a:pos x="161" y="25"/>
                </a:cxn>
                <a:cxn ang="0">
                  <a:pos x="187" y="37"/>
                </a:cxn>
                <a:cxn ang="0">
                  <a:pos x="207" y="38"/>
                </a:cxn>
                <a:cxn ang="0">
                  <a:pos x="223" y="15"/>
                </a:cxn>
                <a:cxn ang="0">
                  <a:pos x="242" y="11"/>
                </a:cxn>
                <a:cxn ang="0">
                  <a:pos x="258" y="20"/>
                </a:cxn>
                <a:cxn ang="0">
                  <a:pos x="279" y="6"/>
                </a:cxn>
                <a:cxn ang="0">
                  <a:pos x="281" y="37"/>
                </a:cxn>
                <a:cxn ang="0">
                  <a:pos x="290" y="68"/>
                </a:cxn>
                <a:cxn ang="0">
                  <a:pos x="287" y="129"/>
                </a:cxn>
                <a:cxn ang="0">
                  <a:pos x="272" y="135"/>
                </a:cxn>
                <a:cxn ang="0">
                  <a:pos x="255" y="148"/>
                </a:cxn>
                <a:cxn ang="0">
                  <a:pos x="229" y="156"/>
                </a:cxn>
                <a:cxn ang="0">
                  <a:pos x="209" y="167"/>
                </a:cxn>
                <a:cxn ang="0">
                  <a:pos x="197" y="184"/>
                </a:cxn>
                <a:cxn ang="0">
                  <a:pos x="199" y="202"/>
                </a:cxn>
                <a:cxn ang="0">
                  <a:pos x="185" y="207"/>
                </a:cxn>
                <a:cxn ang="0">
                  <a:pos x="164" y="218"/>
                </a:cxn>
                <a:cxn ang="0">
                  <a:pos x="149" y="215"/>
                </a:cxn>
                <a:cxn ang="0">
                  <a:pos x="143" y="230"/>
                </a:cxn>
                <a:cxn ang="0">
                  <a:pos x="125" y="236"/>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68" name="Freeform 96"/>
            <p:cNvSpPr>
              <a:spLocks noChangeAspect="1"/>
            </p:cNvSpPr>
            <p:nvPr/>
          </p:nvSpPr>
          <p:spPr bwMode="gray">
            <a:xfrm>
              <a:off x="7644797" y="3820329"/>
              <a:ext cx="125622" cy="171121"/>
            </a:xfrm>
            <a:custGeom>
              <a:avLst/>
              <a:gdLst/>
              <a:ahLst/>
              <a:cxnLst>
                <a:cxn ang="0">
                  <a:pos x="135" y="39"/>
                </a:cxn>
                <a:cxn ang="0">
                  <a:pos x="147" y="71"/>
                </a:cxn>
                <a:cxn ang="0">
                  <a:pos x="183" y="98"/>
                </a:cxn>
                <a:cxn ang="0">
                  <a:pos x="228" y="105"/>
                </a:cxn>
                <a:cxn ang="0">
                  <a:pos x="243" y="127"/>
                </a:cxn>
                <a:cxn ang="0">
                  <a:pos x="252" y="151"/>
                </a:cxn>
                <a:cxn ang="0">
                  <a:pos x="220" y="164"/>
                </a:cxn>
                <a:cxn ang="0">
                  <a:pos x="205" y="181"/>
                </a:cxn>
                <a:cxn ang="0">
                  <a:pos x="221" y="196"/>
                </a:cxn>
                <a:cxn ang="0">
                  <a:pos x="271" y="239"/>
                </a:cxn>
                <a:cxn ang="0">
                  <a:pos x="314" y="290"/>
                </a:cxn>
                <a:cxn ang="0">
                  <a:pos x="342" y="317"/>
                </a:cxn>
                <a:cxn ang="0">
                  <a:pos x="345" y="331"/>
                </a:cxn>
                <a:cxn ang="0">
                  <a:pos x="371" y="355"/>
                </a:cxn>
                <a:cxn ang="0">
                  <a:pos x="397" y="409"/>
                </a:cxn>
                <a:cxn ang="0">
                  <a:pos x="394" y="455"/>
                </a:cxn>
                <a:cxn ang="0">
                  <a:pos x="366" y="469"/>
                </a:cxn>
                <a:cxn ang="0">
                  <a:pos x="338" y="464"/>
                </a:cxn>
                <a:cxn ang="0">
                  <a:pos x="313" y="490"/>
                </a:cxn>
                <a:cxn ang="0">
                  <a:pos x="276" y="474"/>
                </a:cxn>
                <a:cxn ang="0">
                  <a:pos x="287" y="459"/>
                </a:cxn>
                <a:cxn ang="0">
                  <a:pos x="290" y="398"/>
                </a:cxn>
                <a:cxn ang="0">
                  <a:pos x="276" y="380"/>
                </a:cxn>
                <a:cxn ang="0">
                  <a:pos x="257" y="367"/>
                </a:cxn>
                <a:cxn ang="0">
                  <a:pos x="247" y="321"/>
                </a:cxn>
                <a:cxn ang="0">
                  <a:pos x="237" y="286"/>
                </a:cxn>
                <a:cxn ang="0">
                  <a:pos x="220" y="270"/>
                </a:cxn>
                <a:cxn ang="0">
                  <a:pos x="195" y="240"/>
                </a:cxn>
                <a:cxn ang="0">
                  <a:pos x="161" y="243"/>
                </a:cxn>
                <a:cxn ang="0">
                  <a:pos x="145" y="261"/>
                </a:cxn>
                <a:cxn ang="0">
                  <a:pos x="115" y="261"/>
                </a:cxn>
                <a:cxn ang="0">
                  <a:pos x="93" y="251"/>
                </a:cxn>
                <a:cxn ang="0">
                  <a:pos x="55" y="274"/>
                </a:cxn>
                <a:cxn ang="0">
                  <a:pos x="44" y="282"/>
                </a:cxn>
                <a:cxn ang="0">
                  <a:pos x="48" y="231"/>
                </a:cxn>
                <a:cxn ang="0">
                  <a:pos x="54" y="202"/>
                </a:cxn>
                <a:cxn ang="0">
                  <a:pos x="50" y="165"/>
                </a:cxn>
                <a:cxn ang="0">
                  <a:pos x="21" y="163"/>
                </a:cxn>
                <a:cxn ang="0">
                  <a:pos x="12" y="121"/>
                </a:cxn>
                <a:cxn ang="0">
                  <a:pos x="0" y="113"/>
                </a:cxn>
                <a:cxn ang="0">
                  <a:pos x="5" y="99"/>
                </a:cxn>
                <a:cxn ang="0">
                  <a:pos x="23" y="92"/>
                </a:cxn>
                <a:cxn ang="0">
                  <a:pos x="48" y="61"/>
                </a:cxn>
                <a:cxn ang="0">
                  <a:pos x="59" y="76"/>
                </a:cxn>
                <a:cxn ang="0">
                  <a:pos x="85" y="52"/>
                </a:cxn>
                <a:cxn ang="0">
                  <a:pos x="77" y="7"/>
                </a:cxn>
                <a:cxn ang="0">
                  <a:pos x="106" y="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69" name="Group 97"/>
            <p:cNvGrpSpPr>
              <a:grpSpLocks noChangeAspect="1"/>
            </p:cNvGrpSpPr>
            <p:nvPr/>
          </p:nvGrpSpPr>
          <p:grpSpPr bwMode="gray">
            <a:xfrm>
              <a:off x="6957856" y="3500786"/>
              <a:ext cx="637647" cy="646069"/>
              <a:chOff x="3183" y="2052"/>
              <a:chExt cx="401" cy="370"/>
            </a:xfrm>
            <a:grpFill/>
          </p:grpSpPr>
          <p:sp>
            <p:nvSpPr>
              <p:cNvPr id="373" name="Freeform 98"/>
              <p:cNvSpPr>
                <a:spLocks noChangeAspect="1"/>
              </p:cNvSpPr>
              <p:nvPr/>
            </p:nvSpPr>
            <p:spPr bwMode="gray">
              <a:xfrm>
                <a:off x="3509" y="2232"/>
                <a:ext cx="3" cy="5"/>
              </a:xfrm>
              <a:custGeom>
                <a:avLst/>
                <a:gdLst/>
                <a:ahLst/>
                <a:cxnLst>
                  <a:cxn ang="0">
                    <a:pos x="0" y="4"/>
                  </a:cxn>
                  <a:cxn ang="0">
                    <a:pos x="1" y="26"/>
                  </a:cxn>
                  <a:cxn ang="0">
                    <a:pos x="9" y="27"/>
                  </a:cxn>
                  <a:cxn ang="0">
                    <a:pos x="14" y="21"/>
                  </a:cxn>
                  <a:cxn ang="0">
                    <a:pos x="14" y="12"/>
                  </a:cxn>
                  <a:cxn ang="0">
                    <a:pos x="9" y="3"/>
                  </a:cxn>
                  <a:cxn ang="0">
                    <a:pos x="5" y="0"/>
                  </a:cxn>
                  <a:cxn ang="0">
                    <a:pos x="0" y="4"/>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74" name="Freeform 99"/>
              <p:cNvSpPr>
                <a:spLocks noChangeAspect="1"/>
              </p:cNvSpPr>
              <p:nvPr/>
            </p:nvSpPr>
            <p:spPr bwMode="gray">
              <a:xfrm>
                <a:off x="3262" y="2066"/>
                <a:ext cx="322" cy="332"/>
              </a:xfrm>
              <a:custGeom>
                <a:avLst/>
                <a:gdLst/>
                <a:ahLst/>
                <a:cxnLst>
                  <a:cxn ang="0">
                    <a:pos x="351" y="1334"/>
                  </a:cxn>
                  <a:cxn ang="0">
                    <a:pos x="468" y="1614"/>
                  </a:cxn>
                  <a:cxn ang="0">
                    <a:pos x="594" y="1598"/>
                  </a:cxn>
                  <a:cxn ang="0">
                    <a:pos x="655" y="1431"/>
                  </a:cxn>
                  <a:cxn ang="0">
                    <a:pos x="659" y="1302"/>
                  </a:cxn>
                  <a:cxn ang="0">
                    <a:pos x="733" y="1205"/>
                  </a:cxn>
                  <a:cxn ang="0">
                    <a:pos x="880" y="1087"/>
                  </a:cxn>
                  <a:cxn ang="0">
                    <a:pos x="1036" y="913"/>
                  </a:cxn>
                  <a:cxn ang="0">
                    <a:pos x="1107" y="902"/>
                  </a:cxn>
                  <a:cxn ang="0">
                    <a:pos x="1134" y="854"/>
                  </a:cxn>
                  <a:cxn ang="0">
                    <a:pos x="1120" y="738"/>
                  </a:cxn>
                  <a:cxn ang="0">
                    <a:pos x="1122" y="669"/>
                  </a:cxn>
                  <a:cxn ang="0">
                    <a:pos x="1143" y="613"/>
                  </a:cxn>
                  <a:cxn ang="0">
                    <a:pos x="1264" y="679"/>
                  </a:cxn>
                  <a:cxn ang="0">
                    <a:pos x="1268" y="798"/>
                  </a:cxn>
                  <a:cxn ang="0">
                    <a:pos x="1346" y="881"/>
                  </a:cxn>
                  <a:cxn ang="0">
                    <a:pos x="1387" y="799"/>
                  </a:cxn>
                  <a:cxn ang="0">
                    <a:pos x="1487" y="652"/>
                  </a:cxn>
                  <a:cxn ang="0">
                    <a:pos x="1602" y="525"/>
                  </a:cxn>
                  <a:cxn ang="0">
                    <a:pos x="1532" y="422"/>
                  </a:cxn>
                  <a:cxn ang="0">
                    <a:pos x="1379" y="492"/>
                  </a:cxn>
                  <a:cxn ang="0">
                    <a:pos x="1319" y="570"/>
                  </a:cxn>
                  <a:cxn ang="0">
                    <a:pos x="1160" y="592"/>
                  </a:cxn>
                  <a:cxn ang="0">
                    <a:pos x="1133" y="551"/>
                  </a:cxn>
                  <a:cxn ang="0">
                    <a:pos x="1090" y="541"/>
                  </a:cxn>
                  <a:cxn ang="0">
                    <a:pos x="1046" y="615"/>
                  </a:cxn>
                  <a:cxn ang="0">
                    <a:pos x="873" y="555"/>
                  </a:cxn>
                  <a:cxn ang="0">
                    <a:pos x="772" y="530"/>
                  </a:cxn>
                  <a:cxn ang="0">
                    <a:pos x="676" y="480"/>
                  </a:cxn>
                  <a:cxn ang="0">
                    <a:pos x="675" y="409"/>
                  </a:cxn>
                  <a:cxn ang="0">
                    <a:pos x="690" y="367"/>
                  </a:cxn>
                  <a:cxn ang="0">
                    <a:pos x="631" y="332"/>
                  </a:cxn>
                  <a:cxn ang="0">
                    <a:pos x="589" y="304"/>
                  </a:cxn>
                  <a:cxn ang="0">
                    <a:pos x="581" y="224"/>
                  </a:cxn>
                  <a:cxn ang="0">
                    <a:pos x="617" y="223"/>
                  </a:cxn>
                  <a:cxn ang="0">
                    <a:pos x="597" y="174"/>
                  </a:cxn>
                  <a:cxn ang="0">
                    <a:pos x="628" y="126"/>
                  </a:cxn>
                  <a:cxn ang="0">
                    <a:pos x="666" y="52"/>
                  </a:cxn>
                  <a:cxn ang="0">
                    <a:pos x="642" y="22"/>
                  </a:cxn>
                  <a:cxn ang="0">
                    <a:pos x="599" y="6"/>
                  </a:cxn>
                  <a:cxn ang="0">
                    <a:pos x="489" y="68"/>
                  </a:cxn>
                  <a:cxn ang="0">
                    <a:pos x="427" y="92"/>
                  </a:cxn>
                  <a:cxn ang="0">
                    <a:pos x="333" y="79"/>
                  </a:cxn>
                  <a:cxn ang="0">
                    <a:pos x="320" y="126"/>
                  </a:cxn>
                  <a:cxn ang="0">
                    <a:pos x="321" y="181"/>
                  </a:cxn>
                  <a:cxn ang="0">
                    <a:pos x="384" y="232"/>
                  </a:cxn>
                  <a:cxn ang="0">
                    <a:pos x="362" y="267"/>
                  </a:cxn>
                  <a:cxn ang="0">
                    <a:pos x="371" y="324"/>
                  </a:cxn>
                  <a:cxn ang="0">
                    <a:pos x="314" y="388"/>
                  </a:cxn>
                  <a:cxn ang="0">
                    <a:pos x="212" y="504"/>
                  </a:cxn>
                  <a:cxn ang="0">
                    <a:pos x="132" y="513"/>
                  </a:cxn>
                  <a:cxn ang="0">
                    <a:pos x="111" y="603"/>
                  </a:cxn>
                  <a:cxn ang="0">
                    <a:pos x="142" y="669"/>
                  </a:cxn>
                  <a:cxn ang="0">
                    <a:pos x="166" y="733"/>
                  </a:cxn>
                  <a:cxn ang="0">
                    <a:pos x="127" y="734"/>
                  </a:cxn>
                  <a:cxn ang="0">
                    <a:pos x="47" y="740"/>
                  </a:cxn>
                  <a:cxn ang="0">
                    <a:pos x="0" y="773"/>
                  </a:cxn>
                  <a:cxn ang="0">
                    <a:pos x="124" y="814"/>
                  </a:cxn>
                  <a:cxn ang="0">
                    <a:pos x="131" y="945"/>
                  </a:cxn>
                  <a:cxn ang="0">
                    <a:pos x="229" y="857"/>
                  </a:cxn>
                  <a:cxn ang="0">
                    <a:pos x="246" y="924"/>
                  </a:cxn>
                  <a:cxn ang="0">
                    <a:pos x="261" y="1041"/>
                  </a:cxn>
                  <a:cxn ang="0">
                    <a:pos x="276" y="1157"/>
                  </a:cxn>
                </a:cxnLst>
                <a:rect l="0" t="0" r="r" b="b"/>
                <a:pathLst>
                  <a:path w="1608" h="1661">
                    <a:moveTo>
                      <a:pt x="304" y="1236"/>
                    </a:moveTo>
                    <a:lnTo>
                      <a:pt x="306" y="1238"/>
                    </a:lnTo>
                    <a:lnTo>
                      <a:pt x="310" y="1250"/>
                    </a:lnTo>
                    <a:lnTo>
                      <a:pt x="312" y="1252"/>
                    </a:lnTo>
                    <a:lnTo>
                      <a:pt x="315" y="1249"/>
                    </a:lnTo>
                    <a:lnTo>
                      <a:pt x="320" y="1250"/>
                    </a:lnTo>
                    <a:lnTo>
                      <a:pt x="316" y="1255"/>
                    </a:lnTo>
                    <a:lnTo>
                      <a:pt x="316" y="1260"/>
                    </a:lnTo>
                    <a:lnTo>
                      <a:pt x="322" y="1281"/>
                    </a:lnTo>
                    <a:lnTo>
                      <a:pt x="331" y="1293"/>
                    </a:lnTo>
                    <a:lnTo>
                      <a:pt x="338" y="1297"/>
                    </a:lnTo>
                    <a:lnTo>
                      <a:pt x="348" y="1319"/>
                    </a:lnTo>
                    <a:lnTo>
                      <a:pt x="351" y="1334"/>
                    </a:lnTo>
                    <a:lnTo>
                      <a:pt x="358" y="1343"/>
                    </a:lnTo>
                    <a:lnTo>
                      <a:pt x="364" y="1358"/>
                    </a:lnTo>
                    <a:lnTo>
                      <a:pt x="370" y="1388"/>
                    </a:lnTo>
                    <a:lnTo>
                      <a:pt x="382" y="1426"/>
                    </a:lnTo>
                    <a:lnTo>
                      <a:pt x="382" y="1429"/>
                    </a:lnTo>
                    <a:lnTo>
                      <a:pt x="391" y="1444"/>
                    </a:lnTo>
                    <a:lnTo>
                      <a:pt x="401" y="1453"/>
                    </a:lnTo>
                    <a:lnTo>
                      <a:pt x="418" y="1475"/>
                    </a:lnTo>
                    <a:lnTo>
                      <a:pt x="425" y="1494"/>
                    </a:lnTo>
                    <a:lnTo>
                      <a:pt x="432" y="1519"/>
                    </a:lnTo>
                    <a:lnTo>
                      <a:pt x="454" y="1572"/>
                    </a:lnTo>
                    <a:lnTo>
                      <a:pt x="461" y="1600"/>
                    </a:lnTo>
                    <a:lnTo>
                      <a:pt x="468" y="1614"/>
                    </a:lnTo>
                    <a:lnTo>
                      <a:pt x="481" y="1633"/>
                    </a:lnTo>
                    <a:lnTo>
                      <a:pt x="495" y="1650"/>
                    </a:lnTo>
                    <a:lnTo>
                      <a:pt x="508" y="1661"/>
                    </a:lnTo>
                    <a:lnTo>
                      <a:pt x="525" y="1661"/>
                    </a:lnTo>
                    <a:lnTo>
                      <a:pt x="534" y="1653"/>
                    </a:lnTo>
                    <a:lnTo>
                      <a:pt x="534" y="1650"/>
                    </a:lnTo>
                    <a:lnTo>
                      <a:pt x="540" y="1647"/>
                    </a:lnTo>
                    <a:lnTo>
                      <a:pt x="546" y="1642"/>
                    </a:lnTo>
                    <a:lnTo>
                      <a:pt x="548" y="1636"/>
                    </a:lnTo>
                    <a:lnTo>
                      <a:pt x="547" y="1632"/>
                    </a:lnTo>
                    <a:lnTo>
                      <a:pt x="554" y="1611"/>
                    </a:lnTo>
                    <a:lnTo>
                      <a:pt x="577" y="1600"/>
                    </a:lnTo>
                    <a:lnTo>
                      <a:pt x="594" y="1598"/>
                    </a:lnTo>
                    <a:lnTo>
                      <a:pt x="593" y="1588"/>
                    </a:lnTo>
                    <a:lnTo>
                      <a:pt x="594" y="1578"/>
                    </a:lnTo>
                    <a:lnTo>
                      <a:pt x="607" y="1560"/>
                    </a:lnTo>
                    <a:lnTo>
                      <a:pt x="610" y="1552"/>
                    </a:lnTo>
                    <a:lnTo>
                      <a:pt x="615" y="1541"/>
                    </a:lnTo>
                    <a:lnTo>
                      <a:pt x="628" y="1539"/>
                    </a:lnTo>
                    <a:lnTo>
                      <a:pt x="632" y="1542"/>
                    </a:lnTo>
                    <a:lnTo>
                      <a:pt x="643" y="1542"/>
                    </a:lnTo>
                    <a:lnTo>
                      <a:pt x="643" y="1525"/>
                    </a:lnTo>
                    <a:lnTo>
                      <a:pt x="640" y="1496"/>
                    </a:lnTo>
                    <a:lnTo>
                      <a:pt x="640" y="1467"/>
                    </a:lnTo>
                    <a:lnTo>
                      <a:pt x="643" y="1456"/>
                    </a:lnTo>
                    <a:lnTo>
                      <a:pt x="655" y="1431"/>
                    </a:lnTo>
                    <a:lnTo>
                      <a:pt x="660" y="1417"/>
                    </a:lnTo>
                    <a:lnTo>
                      <a:pt x="667" y="1390"/>
                    </a:lnTo>
                    <a:lnTo>
                      <a:pt x="669" y="1381"/>
                    </a:lnTo>
                    <a:lnTo>
                      <a:pt x="667" y="1368"/>
                    </a:lnTo>
                    <a:lnTo>
                      <a:pt x="661" y="1363"/>
                    </a:lnTo>
                    <a:lnTo>
                      <a:pt x="660" y="1358"/>
                    </a:lnTo>
                    <a:lnTo>
                      <a:pt x="658" y="1356"/>
                    </a:lnTo>
                    <a:lnTo>
                      <a:pt x="660" y="1352"/>
                    </a:lnTo>
                    <a:lnTo>
                      <a:pt x="664" y="1356"/>
                    </a:lnTo>
                    <a:lnTo>
                      <a:pt x="656" y="1324"/>
                    </a:lnTo>
                    <a:lnTo>
                      <a:pt x="659" y="1314"/>
                    </a:lnTo>
                    <a:lnTo>
                      <a:pt x="659" y="1304"/>
                    </a:lnTo>
                    <a:lnTo>
                      <a:pt x="659" y="1302"/>
                    </a:lnTo>
                    <a:lnTo>
                      <a:pt x="655" y="1297"/>
                    </a:lnTo>
                    <a:lnTo>
                      <a:pt x="654" y="1284"/>
                    </a:lnTo>
                    <a:lnTo>
                      <a:pt x="654" y="1262"/>
                    </a:lnTo>
                    <a:lnTo>
                      <a:pt x="661" y="1251"/>
                    </a:lnTo>
                    <a:lnTo>
                      <a:pt x="670" y="1238"/>
                    </a:lnTo>
                    <a:lnTo>
                      <a:pt x="680" y="1233"/>
                    </a:lnTo>
                    <a:lnTo>
                      <a:pt x="688" y="1232"/>
                    </a:lnTo>
                    <a:lnTo>
                      <a:pt x="698" y="1238"/>
                    </a:lnTo>
                    <a:lnTo>
                      <a:pt x="706" y="1234"/>
                    </a:lnTo>
                    <a:lnTo>
                      <a:pt x="713" y="1222"/>
                    </a:lnTo>
                    <a:lnTo>
                      <a:pt x="718" y="1208"/>
                    </a:lnTo>
                    <a:lnTo>
                      <a:pt x="720" y="1208"/>
                    </a:lnTo>
                    <a:lnTo>
                      <a:pt x="733" y="1205"/>
                    </a:lnTo>
                    <a:lnTo>
                      <a:pt x="746" y="1202"/>
                    </a:lnTo>
                    <a:lnTo>
                      <a:pt x="769" y="1193"/>
                    </a:lnTo>
                    <a:lnTo>
                      <a:pt x="776" y="1185"/>
                    </a:lnTo>
                    <a:lnTo>
                      <a:pt x="776" y="1174"/>
                    </a:lnTo>
                    <a:lnTo>
                      <a:pt x="782" y="1164"/>
                    </a:lnTo>
                    <a:lnTo>
                      <a:pt x="795" y="1155"/>
                    </a:lnTo>
                    <a:lnTo>
                      <a:pt x="820" y="1136"/>
                    </a:lnTo>
                    <a:lnTo>
                      <a:pt x="837" y="1123"/>
                    </a:lnTo>
                    <a:lnTo>
                      <a:pt x="849" y="1109"/>
                    </a:lnTo>
                    <a:lnTo>
                      <a:pt x="864" y="1098"/>
                    </a:lnTo>
                    <a:lnTo>
                      <a:pt x="875" y="1092"/>
                    </a:lnTo>
                    <a:lnTo>
                      <a:pt x="878" y="1088"/>
                    </a:lnTo>
                    <a:lnTo>
                      <a:pt x="880" y="1087"/>
                    </a:lnTo>
                    <a:lnTo>
                      <a:pt x="890" y="1077"/>
                    </a:lnTo>
                    <a:lnTo>
                      <a:pt x="925" y="1034"/>
                    </a:lnTo>
                    <a:lnTo>
                      <a:pt x="938" y="1024"/>
                    </a:lnTo>
                    <a:lnTo>
                      <a:pt x="968" y="1007"/>
                    </a:lnTo>
                    <a:lnTo>
                      <a:pt x="986" y="1001"/>
                    </a:lnTo>
                    <a:lnTo>
                      <a:pt x="995" y="996"/>
                    </a:lnTo>
                    <a:lnTo>
                      <a:pt x="998" y="996"/>
                    </a:lnTo>
                    <a:lnTo>
                      <a:pt x="1015" y="981"/>
                    </a:lnTo>
                    <a:lnTo>
                      <a:pt x="1024" y="970"/>
                    </a:lnTo>
                    <a:lnTo>
                      <a:pt x="1026" y="964"/>
                    </a:lnTo>
                    <a:lnTo>
                      <a:pt x="1036" y="953"/>
                    </a:lnTo>
                    <a:lnTo>
                      <a:pt x="1030" y="929"/>
                    </a:lnTo>
                    <a:lnTo>
                      <a:pt x="1036" y="913"/>
                    </a:lnTo>
                    <a:lnTo>
                      <a:pt x="1068" y="897"/>
                    </a:lnTo>
                    <a:lnTo>
                      <a:pt x="1078" y="894"/>
                    </a:lnTo>
                    <a:lnTo>
                      <a:pt x="1084" y="889"/>
                    </a:lnTo>
                    <a:lnTo>
                      <a:pt x="1089" y="880"/>
                    </a:lnTo>
                    <a:lnTo>
                      <a:pt x="1091" y="874"/>
                    </a:lnTo>
                    <a:lnTo>
                      <a:pt x="1096" y="868"/>
                    </a:lnTo>
                    <a:lnTo>
                      <a:pt x="1100" y="868"/>
                    </a:lnTo>
                    <a:lnTo>
                      <a:pt x="1097" y="880"/>
                    </a:lnTo>
                    <a:lnTo>
                      <a:pt x="1097" y="893"/>
                    </a:lnTo>
                    <a:lnTo>
                      <a:pt x="1099" y="894"/>
                    </a:lnTo>
                    <a:lnTo>
                      <a:pt x="1101" y="894"/>
                    </a:lnTo>
                    <a:lnTo>
                      <a:pt x="1104" y="895"/>
                    </a:lnTo>
                    <a:lnTo>
                      <a:pt x="1107" y="902"/>
                    </a:lnTo>
                    <a:lnTo>
                      <a:pt x="1116" y="901"/>
                    </a:lnTo>
                    <a:lnTo>
                      <a:pt x="1121" y="897"/>
                    </a:lnTo>
                    <a:lnTo>
                      <a:pt x="1124" y="899"/>
                    </a:lnTo>
                    <a:lnTo>
                      <a:pt x="1126" y="890"/>
                    </a:lnTo>
                    <a:lnTo>
                      <a:pt x="1128" y="886"/>
                    </a:lnTo>
                    <a:lnTo>
                      <a:pt x="1131" y="896"/>
                    </a:lnTo>
                    <a:lnTo>
                      <a:pt x="1134" y="900"/>
                    </a:lnTo>
                    <a:lnTo>
                      <a:pt x="1142" y="897"/>
                    </a:lnTo>
                    <a:lnTo>
                      <a:pt x="1135" y="884"/>
                    </a:lnTo>
                    <a:lnTo>
                      <a:pt x="1137" y="878"/>
                    </a:lnTo>
                    <a:lnTo>
                      <a:pt x="1135" y="874"/>
                    </a:lnTo>
                    <a:lnTo>
                      <a:pt x="1133" y="863"/>
                    </a:lnTo>
                    <a:lnTo>
                      <a:pt x="1134" y="854"/>
                    </a:lnTo>
                    <a:lnTo>
                      <a:pt x="1132" y="846"/>
                    </a:lnTo>
                    <a:lnTo>
                      <a:pt x="1127" y="841"/>
                    </a:lnTo>
                    <a:lnTo>
                      <a:pt x="1124" y="832"/>
                    </a:lnTo>
                    <a:lnTo>
                      <a:pt x="1124" y="823"/>
                    </a:lnTo>
                    <a:lnTo>
                      <a:pt x="1126" y="820"/>
                    </a:lnTo>
                    <a:lnTo>
                      <a:pt x="1127" y="804"/>
                    </a:lnTo>
                    <a:lnTo>
                      <a:pt x="1126" y="800"/>
                    </a:lnTo>
                    <a:lnTo>
                      <a:pt x="1122" y="799"/>
                    </a:lnTo>
                    <a:lnTo>
                      <a:pt x="1122" y="784"/>
                    </a:lnTo>
                    <a:lnTo>
                      <a:pt x="1116" y="778"/>
                    </a:lnTo>
                    <a:lnTo>
                      <a:pt x="1116" y="770"/>
                    </a:lnTo>
                    <a:lnTo>
                      <a:pt x="1118" y="759"/>
                    </a:lnTo>
                    <a:lnTo>
                      <a:pt x="1120" y="738"/>
                    </a:lnTo>
                    <a:lnTo>
                      <a:pt x="1111" y="728"/>
                    </a:lnTo>
                    <a:lnTo>
                      <a:pt x="1105" y="723"/>
                    </a:lnTo>
                    <a:lnTo>
                      <a:pt x="1094" y="718"/>
                    </a:lnTo>
                    <a:lnTo>
                      <a:pt x="1085" y="714"/>
                    </a:lnTo>
                    <a:lnTo>
                      <a:pt x="1084" y="708"/>
                    </a:lnTo>
                    <a:lnTo>
                      <a:pt x="1085" y="703"/>
                    </a:lnTo>
                    <a:lnTo>
                      <a:pt x="1090" y="695"/>
                    </a:lnTo>
                    <a:lnTo>
                      <a:pt x="1097" y="694"/>
                    </a:lnTo>
                    <a:lnTo>
                      <a:pt x="1104" y="690"/>
                    </a:lnTo>
                    <a:lnTo>
                      <a:pt x="1106" y="683"/>
                    </a:lnTo>
                    <a:lnTo>
                      <a:pt x="1126" y="681"/>
                    </a:lnTo>
                    <a:lnTo>
                      <a:pt x="1126" y="673"/>
                    </a:lnTo>
                    <a:lnTo>
                      <a:pt x="1122" y="669"/>
                    </a:lnTo>
                    <a:lnTo>
                      <a:pt x="1123" y="665"/>
                    </a:lnTo>
                    <a:lnTo>
                      <a:pt x="1108" y="667"/>
                    </a:lnTo>
                    <a:lnTo>
                      <a:pt x="1101" y="662"/>
                    </a:lnTo>
                    <a:lnTo>
                      <a:pt x="1099" y="648"/>
                    </a:lnTo>
                    <a:lnTo>
                      <a:pt x="1095" y="644"/>
                    </a:lnTo>
                    <a:lnTo>
                      <a:pt x="1110" y="620"/>
                    </a:lnTo>
                    <a:lnTo>
                      <a:pt x="1112" y="608"/>
                    </a:lnTo>
                    <a:lnTo>
                      <a:pt x="1117" y="605"/>
                    </a:lnTo>
                    <a:lnTo>
                      <a:pt x="1126" y="622"/>
                    </a:lnTo>
                    <a:lnTo>
                      <a:pt x="1132" y="630"/>
                    </a:lnTo>
                    <a:lnTo>
                      <a:pt x="1133" y="622"/>
                    </a:lnTo>
                    <a:lnTo>
                      <a:pt x="1137" y="610"/>
                    </a:lnTo>
                    <a:lnTo>
                      <a:pt x="1143" y="613"/>
                    </a:lnTo>
                    <a:lnTo>
                      <a:pt x="1145" y="627"/>
                    </a:lnTo>
                    <a:lnTo>
                      <a:pt x="1153" y="636"/>
                    </a:lnTo>
                    <a:lnTo>
                      <a:pt x="1159" y="632"/>
                    </a:lnTo>
                    <a:lnTo>
                      <a:pt x="1166" y="638"/>
                    </a:lnTo>
                    <a:lnTo>
                      <a:pt x="1175" y="624"/>
                    </a:lnTo>
                    <a:lnTo>
                      <a:pt x="1177" y="628"/>
                    </a:lnTo>
                    <a:lnTo>
                      <a:pt x="1180" y="648"/>
                    </a:lnTo>
                    <a:lnTo>
                      <a:pt x="1185" y="667"/>
                    </a:lnTo>
                    <a:lnTo>
                      <a:pt x="1192" y="675"/>
                    </a:lnTo>
                    <a:lnTo>
                      <a:pt x="1203" y="680"/>
                    </a:lnTo>
                    <a:lnTo>
                      <a:pt x="1246" y="684"/>
                    </a:lnTo>
                    <a:lnTo>
                      <a:pt x="1250" y="681"/>
                    </a:lnTo>
                    <a:lnTo>
                      <a:pt x="1264" y="679"/>
                    </a:lnTo>
                    <a:lnTo>
                      <a:pt x="1288" y="681"/>
                    </a:lnTo>
                    <a:lnTo>
                      <a:pt x="1311" y="685"/>
                    </a:lnTo>
                    <a:lnTo>
                      <a:pt x="1326" y="691"/>
                    </a:lnTo>
                    <a:lnTo>
                      <a:pt x="1325" y="696"/>
                    </a:lnTo>
                    <a:lnTo>
                      <a:pt x="1315" y="701"/>
                    </a:lnTo>
                    <a:lnTo>
                      <a:pt x="1310" y="714"/>
                    </a:lnTo>
                    <a:lnTo>
                      <a:pt x="1298" y="729"/>
                    </a:lnTo>
                    <a:lnTo>
                      <a:pt x="1288" y="739"/>
                    </a:lnTo>
                    <a:lnTo>
                      <a:pt x="1276" y="744"/>
                    </a:lnTo>
                    <a:lnTo>
                      <a:pt x="1262" y="754"/>
                    </a:lnTo>
                    <a:lnTo>
                      <a:pt x="1260" y="762"/>
                    </a:lnTo>
                    <a:lnTo>
                      <a:pt x="1261" y="778"/>
                    </a:lnTo>
                    <a:lnTo>
                      <a:pt x="1268" y="798"/>
                    </a:lnTo>
                    <a:lnTo>
                      <a:pt x="1278" y="799"/>
                    </a:lnTo>
                    <a:lnTo>
                      <a:pt x="1284" y="809"/>
                    </a:lnTo>
                    <a:lnTo>
                      <a:pt x="1292" y="814"/>
                    </a:lnTo>
                    <a:lnTo>
                      <a:pt x="1295" y="807"/>
                    </a:lnTo>
                    <a:lnTo>
                      <a:pt x="1301" y="786"/>
                    </a:lnTo>
                    <a:lnTo>
                      <a:pt x="1312" y="771"/>
                    </a:lnTo>
                    <a:lnTo>
                      <a:pt x="1319" y="772"/>
                    </a:lnTo>
                    <a:lnTo>
                      <a:pt x="1326" y="786"/>
                    </a:lnTo>
                    <a:lnTo>
                      <a:pt x="1331" y="803"/>
                    </a:lnTo>
                    <a:lnTo>
                      <a:pt x="1333" y="811"/>
                    </a:lnTo>
                    <a:lnTo>
                      <a:pt x="1336" y="819"/>
                    </a:lnTo>
                    <a:lnTo>
                      <a:pt x="1342" y="847"/>
                    </a:lnTo>
                    <a:lnTo>
                      <a:pt x="1346" y="881"/>
                    </a:lnTo>
                    <a:lnTo>
                      <a:pt x="1349" y="878"/>
                    </a:lnTo>
                    <a:lnTo>
                      <a:pt x="1354" y="873"/>
                    </a:lnTo>
                    <a:lnTo>
                      <a:pt x="1363" y="875"/>
                    </a:lnTo>
                    <a:lnTo>
                      <a:pt x="1368" y="874"/>
                    </a:lnTo>
                    <a:lnTo>
                      <a:pt x="1373" y="868"/>
                    </a:lnTo>
                    <a:lnTo>
                      <a:pt x="1374" y="862"/>
                    </a:lnTo>
                    <a:lnTo>
                      <a:pt x="1371" y="862"/>
                    </a:lnTo>
                    <a:lnTo>
                      <a:pt x="1368" y="852"/>
                    </a:lnTo>
                    <a:lnTo>
                      <a:pt x="1368" y="836"/>
                    </a:lnTo>
                    <a:lnTo>
                      <a:pt x="1369" y="823"/>
                    </a:lnTo>
                    <a:lnTo>
                      <a:pt x="1380" y="824"/>
                    </a:lnTo>
                    <a:lnTo>
                      <a:pt x="1384" y="819"/>
                    </a:lnTo>
                    <a:lnTo>
                      <a:pt x="1387" y="799"/>
                    </a:lnTo>
                    <a:lnTo>
                      <a:pt x="1386" y="773"/>
                    </a:lnTo>
                    <a:lnTo>
                      <a:pt x="1393" y="766"/>
                    </a:lnTo>
                    <a:lnTo>
                      <a:pt x="1407" y="762"/>
                    </a:lnTo>
                    <a:lnTo>
                      <a:pt x="1420" y="765"/>
                    </a:lnTo>
                    <a:lnTo>
                      <a:pt x="1428" y="765"/>
                    </a:lnTo>
                    <a:lnTo>
                      <a:pt x="1433" y="760"/>
                    </a:lnTo>
                    <a:lnTo>
                      <a:pt x="1439" y="740"/>
                    </a:lnTo>
                    <a:lnTo>
                      <a:pt x="1457" y="705"/>
                    </a:lnTo>
                    <a:lnTo>
                      <a:pt x="1461" y="694"/>
                    </a:lnTo>
                    <a:lnTo>
                      <a:pt x="1459" y="684"/>
                    </a:lnTo>
                    <a:lnTo>
                      <a:pt x="1465" y="675"/>
                    </a:lnTo>
                    <a:lnTo>
                      <a:pt x="1481" y="664"/>
                    </a:lnTo>
                    <a:lnTo>
                      <a:pt x="1487" y="652"/>
                    </a:lnTo>
                    <a:lnTo>
                      <a:pt x="1486" y="624"/>
                    </a:lnTo>
                    <a:lnTo>
                      <a:pt x="1493" y="608"/>
                    </a:lnTo>
                    <a:lnTo>
                      <a:pt x="1506" y="597"/>
                    </a:lnTo>
                    <a:lnTo>
                      <a:pt x="1521" y="589"/>
                    </a:lnTo>
                    <a:lnTo>
                      <a:pt x="1531" y="581"/>
                    </a:lnTo>
                    <a:lnTo>
                      <a:pt x="1538" y="567"/>
                    </a:lnTo>
                    <a:lnTo>
                      <a:pt x="1558" y="563"/>
                    </a:lnTo>
                    <a:lnTo>
                      <a:pt x="1569" y="560"/>
                    </a:lnTo>
                    <a:lnTo>
                      <a:pt x="1585" y="565"/>
                    </a:lnTo>
                    <a:lnTo>
                      <a:pt x="1590" y="560"/>
                    </a:lnTo>
                    <a:lnTo>
                      <a:pt x="1586" y="544"/>
                    </a:lnTo>
                    <a:lnTo>
                      <a:pt x="1591" y="530"/>
                    </a:lnTo>
                    <a:lnTo>
                      <a:pt x="1602" y="525"/>
                    </a:lnTo>
                    <a:lnTo>
                      <a:pt x="1608" y="518"/>
                    </a:lnTo>
                    <a:lnTo>
                      <a:pt x="1608" y="506"/>
                    </a:lnTo>
                    <a:lnTo>
                      <a:pt x="1604" y="493"/>
                    </a:lnTo>
                    <a:lnTo>
                      <a:pt x="1594" y="490"/>
                    </a:lnTo>
                    <a:lnTo>
                      <a:pt x="1580" y="490"/>
                    </a:lnTo>
                    <a:lnTo>
                      <a:pt x="1570" y="486"/>
                    </a:lnTo>
                    <a:lnTo>
                      <a:pt x="1552" y="486"/>
                    </a:lnTo>
                    <a:lnTo>
                      <a:pt x="1554" y="470"/>
                    </a:lnTo>
                    <a:lnTo>
                      <a:pt x="1556" y="455"/>
                    </a:lnTo>
                    <a:lnTo>
                      <a:pt x="1543" y="453"/>
                    </a:lnTo>
                    <a:lnTo>
                      <a:pt x="1541" y="442"/>
                    </a:lnTo>
                    <a:lnTo>
                      <a:pt x="1543" y="434"/>
                    </a:lnTo>
                    <a:lnTo>
                      <a:pt x="1532" y="422"/>
                    </a:lnTo>
                    <a:lnTo>
                      <a:pt x="1520" y="426"/>
                    </a:lnTo>
                    <a:lnTo>
                      <a:pt x="1505" y="436"/>
                    </a:lnTo>
                    <a:lnTo>
                      <a:pt x="1492" y="439"/>
                    </a:lnTo>
                    <a:lnTo>
                      <a:pt x="1472" y="441"/>
                    </a:lnTo>
                    <a:lnTo>
                      <a:pt x="1463" y="439"/>
                    </a:lnTo>
                    <a:lnTo>
                      <a:pt x="1457" y="434"/>
                    </a:lnTo>
                    <a:lnTo>
                      <a:pt x="1452" y="433"/>
                    </a:lnTo>
                    <a:lnTo>
                      <a:pt x="1443" y="438"/>
                    </a:lnTo>
                    <a:lnTo>
                      <a:pt x="1434" y="444"/>
                    </a:lnTo>
                    <a:lnTo>
                      <a:pt x="1428" y="455"/>
                    </a:lnTo>
                    <a:lnTo>
                      <a:pt x="1408" y="472"/>
                    </a:lnTo>
                    <a:lnTo>
                      <a:pt x="1393" y="476"/>
                    </a:lnTo>
                    <a:lnTo>
                      <a:pt x="1379" y="492"/>
                    </a:lnTo>
                    <a:lnTo>
                      <a:pt x="1369" y="499"/>
                    </a:lnTo>
                    <a:lnTo>
                      <a:pt x="1354" y="507"/>
                    </a:lnTo>
                    <a:lnTo>
                      <a:pt x="1342" y="515"/>
                    </a:lnTo>
                    <a:lnTo>
                      <a:pt x="1314" y="522"/>
                    </a:lnTo>
                    <a:lnTo>
                      <a:pt x="1296" y="527"/>
                    </a:lnTo>
                    <a:lnTo>
                      <a:pt x="1298" y="529"/>
                    </a:lnTo>
                    <a:lnTo>
                      <a:pt x="1298" y="531"/>
                    </a:lnTo>
                    <a:lnTo>
                      <a:pt x="1295" y="538"/>
                    </a:lnTo>
                    <a:lnTo>
                      <a:pt x="1295" y="540"/>
                    </a:lnTo>
                    <a:lnTo>
                      <a:pt x="1296" y="542"/>
                    </a:lnTo>
                    <a:lnTo>
                      <a:pt x="1315" y="550"/>
                    </a:lnTo>
                    <a:lnTo>
                      <a:pt x="1321" y="556"/>
                    </a:lnTo>
                    <a:lnTo>
                      <a:pt x="1319" y="570"/>
                    </a:lnTo>
                    <a:lnTo>
                      <a:pt x="1320" y="574"/>
                    </a:lnTo>
                    <a:lnTo>
                      <a:pt x="1320" y="577"/>
                    </a:lnTo>
                    <a:lnTo>
                      <a:pt x="1312" y="581"/>
                    </a:lnTo>
                    <a:lnTo>
                      <a:pt x="1292" y="584"/>
                    </a:lnTo>
                    <a:lnTo>
                      <a:pt x="1278" y="585"/>
                    </a:lnTo>
                    <a:lnTo>
                      <a:pt x="1257" y="589"/>
                    </a:lnTo>
                    <a:lnTo>
                      <a:pt x="1249" y="590"/>
                    </a:lnTo>
                    <a:lnTo>
                      <a:pt x="1240" y="590"/>
                    </a:lnTo>
                    <a:lnTo>
                      <a:pt x="1230" y="587"/>
                    </a:lnTo>
                    <a:lnTo>
                      <a:pt x="1225" y="587"/>
                    </a:lnTo>
                    <a:lnTo>
                      <a:pt x="1202" y="595"/>
                    </a:lnTo>
                    <a:lnTo>
                      <a:pt x="1183" y="595"/>
                    </a:lnTo>
                    <a:lnTo>
                      <a:pt x="1160" y="592"/>
                    </a:lnTo>
                    <a:lnTo>
                      <a:pt x="1149" y="588"/>
                    </a:lnTo>
                    <a:lnTo>
                      <a:pt x="1145" y="585"/>
                    </a:lnTo>
                    <a:lnTo>
                      <a:pt x="1142" y="585"/>
                    </a:lnTo>
                    <a:lnTo>
                      <a:pt x="1140" y="584"/>
                    </a:lnTo>
                    <a:lnTo>
                      <a:pt x="1140" y="577"/>
                    </a:lnTo>
                    <a:lnTo>
                      <a:pt x="1139" y="574"/>
                    </a:lnTo>
                    <a:lnTo>
                      <a:pt x="1134" y="573"/>
                    </a:lnTo>
                    <a:lnTo>
                      <a:pt x="1134" y="568"/>
                    </a:lnTo>
                    <a:lnTo>
                      <a:pt x="1143" y="560"/>
                    </a:lnTo>
                    <a:lnTo>
                      <a:pt x="1144" y="556"/>
                    </a:lnTo>
                    <a:lnTo>
                      <a:pt x="1139" y="556"/>
                    </a:lnTo>
                    <a:lnTo>
                      <a:pt x="1135" y="554"/>
                    </a:lnTo>
                    <a:lnTo>
                      <a:pt x="1133" y="551"/>
                    </a:lnTo>
                    <a:lnTo>
                      <a:pt x="1133" y="544"/>
                    </a:lnTo>
                    <a:lnTo>
                      <a:pt x="1137" y="531"/>
                    </a:lnTo>
                    <a:lnTo>
                      <a:pt x="1137" y="525"/>
                    </a:lnTo>
                    <a:lnTo>
                      <a:pt x="1134" y="515"/>
                    </a:lnTo>
                    <a:lnTo>
                      <a:pt x="1133" y="512"/>
                    </a:lnTo>
                    <a:lnTo>
                      <a:pt x="1128" y="509"/>
                    </a:lnTo>
                    <a:lnTo>
                      <a:pt x="1123" y="511"/>
                    </a:lnTo>
                    <a:lnTo>
                      <a:pt x="1115" y="517"/>
                    </a:lnTo>
                    <a:lnTo>
                      <a:pt x="1107" y="517"/>
                    </a:lnTo>
                    <a:lnTo>
                      <a:pt x="1099" y="520"/>
                    </a:lnTo>
                    <a:lnTo>
                      <a:pt x="1097" y="522"/>
                    </a:lnTo>
                    <a:lnTo>
                      <a:pt x="1094" y="529"/>
                    </a:lnTo>
                    <a:lnTo>
                      <a:pt x="1090" y="541"/>
                    </a:lnTo>
                    <a:lnTo>
                      <a:pt x="1091" y="556"/>
                    </a:lnTo>
                    <a:lnTo>
                      <a:pt x="1090" y="570"/>
                    </a:lnTo>
                    <a:lnTo>
                      <a:pt x="1086" y="574"/>
                    </a:lnTo>
                    <a:lnTo>
                      <a:pt x="1086" y="578"/>
                    </a:lnTo>
                    <a:lnTo>
                      <a:pt x="1094" y="582"/>
                    </a:lnTo>
                    <a:lnTo>
                      <a:pt x="1099" y="592"/>
                    </a:lnTo>
                    <a:lnTo>
                      <a:pt x="1099" y="599"/>
                    </a:lnTo>
                    <a:lnTo>
                      <a:pt x="1092" y="610"/>
                    </a:lnTo>
                    <a:lnTo>
                      <a:pt x="1092" y="613"/>
                    </a:lnTo>
                    <a:lnTo>
                      <a:pt x="1080" y="611"/>
                    </a:lnTo>
                    <a:lnTo>
                      <a:pt x="1069" y="614"/>
                    </a:lnTo>
                    <a:lnTo>
                      <a:pt x="1054" y="613"/>
                    </a:lnTo>
                    <a:lnTo>
                      <a:pt x="1046" y="615"/>
                    </a:lnTo>
                    <a:lnTo>
                      <a:pt x="1036" y="610"/>
                    </a:lnTo>
                    <a:lnTo>
                      <a:pt x="1026" y="609"/>
                    </a:lnTo>
                    <a:lnTo>
                      <a:pt x="1020" y="609"/>
                    </a:lnTo>
                    <a:lnTo>
                      <a:pt x="973" y="601"/>
                    </a:lnTo>
                    <a:lnTo>
                      <a:pt x="967" y="595"/>
                    </a:lnTo>
                    <a:lnTo>
                      <a:pt x="959" y="592"/>
                    </a:lnTo>
                    <a:lnTo>
                      <a:pt x="945" y="593"/>
                    </a:lnTo>
                    <a:lnTo>
                      <a:pt x="925" y="589"/>
                    </a:lnTo>
                    <a:lnTo>
                      <a:pt x="913" y="581"/>
                    </a:lnTo>
                    <a:lnTo>
                      <a:pt x="907" y="576"/>
                    </a:lnTo>
                    <a:lnTo>
                      <a:pt x="897" y="562"/>
                    </a:lnTo>
                    <a:lnTo>
                      <a:pt x="891" y="558"/>
                    </a:lnTo>
                    <a:lnTo>
                      <a:pt x="873" y="555"/>
                    </a:lnTo>
                    <a:lnTo>
                      <a:pt x="869" y="555"/>
                    </a:lnTo>
                    <a:lnTo>
                      <a:pt x="866" y="558"/>
                    </a:lnTo>
                    <a:lnTo>
                      <a:pt x="860" y="557"/>
                    </a:lnTo>
                    <a:lnTo>
                      <a:pt x="852" y="554"/>
                    </a:lnTo>
                    <a:lnTo>
                      <a:pt x="841" y="554"/>
                    </a:lnTo>
                    <a:lnTo>
                      <a:pt x="832" y="558"/>
                    </a:lnTo>
                    <a:lnTo>
                      <a:pt x="827" y="558"/>
                    </a:lnTo>
                    <a:lnTo>
                      <a:pt x="806" y="554"/>
                    </a:lnTo>
                    <a:lnTo>
                      <a:pt x="796" y="541"/>
                    </a:lnTo>
                    <a:lnTo>
                      <a:pt x="794" y="539"/>
                    </a:lnTo>
                    <a:lnTo>
                      <a:pt x="785" y="538"/>
                    </a:lnTo>
                    <a:lnTo>
                      <a:pt x="782" y="538"/>
                    </a:lnTo>
                    <a:lnTo>
                      <a:pt x="772" y="530"/>
                    </a:lnTo>
                    <a:lnTo>
                      <a:pt x="761" y="525"/>
                    </a:lnTo>
                    <a:lnTo>
                      <a:pt x="751" y="524"/>
                    </a:lnTo>
                    <a:lnTo>
                      <a:pt x="741" y="519"/>
                    </a:lnTo>
                    <a:lnTo>
                      <a:pt x="736" y="515"/>
                    </a:lnTo>
                    <a:lnTo>
                      <a:pt x="724" y="501"/>
                    </a:lnTo>
                    <a:lnTo>
                      <a:pt x="715" y="495"/>
                    </a:lnTo>
                    <a:lnTo>
                      <a:pt x="707" y="491"/>
                    </a:lnTo>
                    <a:lnTo>
                      <a:pt x="703" y="487"/>
                    </a:lnTo>
                    <a:lnTo>
                      <a:pt x="690" y="480"/>
                    </a:lnTo>
                    <a:lnTo>
                      <a:pt x="687" y="480"/>
                    </a:lnTo>
                    <a:lnTo>
                      <a:pt x="686" y="484"/>
                    </a:lnTo>
                    <a:lnTo>
                      <a:pt x="681" y="484"/>
                    </a:lnTo>
                    <a:lnTo>
                      <a:pt x="676" y="480"/>
                    </a:lnTo>
                    <a:lnTo>
                      <a:pt x="675" y="474"/>
                    </a:lnTo>
                    <a:lnTo>
                      <a:pt x="670" y="469"/>
                    </a:lnTo>
                    <a:lnTo>
                      <a:pt x="659" y="468"/>
                    </a:lnTo>
                    <a:lnTo>
                      <a:pt x="658" y="465"/>
                    </a:lnTo>
                    <a:lnTo>
                      <a:pt x="659" y="458"/>
                    </a:lnTo>
                    <a:lnTo>
                      <a:pt x="664" y="450"/>
                    </a:lnTo>
                    <a:lnTo>
                      <a:pt x="667" y="449"/>
                    </a:lnTo>
                    <a:lnTo>
                      <a:pt x="669" y="442"/>
                    </a:lnTo>
                    <a:lnTo>
                      <a:pt x="672" y="438"/>
                    </a:lnTo>
                    <a:lnTo>
                      <a:pt x="669" y="429"/>
                    </a:lnTo>
                    <a:lnTo>
                      <a:pt x="672" y="422"/>
                    </a:lnTo>
                    <a:lnTo>
                      <a:pt x="677" y="416"/>
                    </a:lnTo>
                    <a:lnTo>
                      <a:pt x="675" y="409"/>
                    </a:lnTo>
                    <a:lnTo>
                      <a:pt x="675" y="405"/>
                    </a:lnTo>
                    <a:lnTo>
                      <a:pt x="679" y="400"/>
                    </a:lnTo>
                    <a:lnTo>
                      <a:pt x="685" y="400"/>
                    </a:lnTo>
                    <a:lnTo>
                      <a:pt x="688" y="393"/>
                    </a:lnTo>
                    <a:lnTo>
                      <a:pt x="696" y="388"/>
                    </a:lnTo>
                    <a:lnTo>
                      <a:pt x="699" y="382"/>
                    </a:lnTo>
                    <a:lnTo>
                      <a:pt x="701" y="377"/>
                    </a:lnTo>
                    <a:lnTo>
                      <a:pt x="703" y="375"/>
                    </a:lnTo>
                    <a:lnTo>
                      <a:pt x="706" y="377"/>
                    </a:lnTo>
                    <a:lnTo>
                      <a:pt x="712" y="375"/>
                    </a:lnTo>
                    <a:lnTo>
                      <a:pt x="709" y="374"/>
                    </a:lnTo>
                    <a:lnTo>
                      <a:pt x="692" y="369"/>
                    </a:lnTo>
                    <a:lnTo>
                      <a:pt x="690" y="367"/>
                    </a:lnTo>
                    <a:lnTo>
                      <a:pt x="686" y="361"/>
                    </a:lnTo>
                    <a:lnTo>
                      <a:pt x="681" y="359"/>
                    </a:lnTo>
                    <a:lnTo>
                      <a:pt x="669" y="350"/>
                    </a:lnTo>
                    <a:lnTo>
                      <a:pt x="663" y="350"/>
                    </a:lnTo>
                    <a:lnTo>
                      <a:pt x="656" y="346"/>
                    </a:lnTo>
                    <a:lnTo>
                      <a:pt x="654" y="342"/>
                    </a:lnTo>
                    <a:lnTo>
                      <a:pt x="654" y="339"/>
                    </a:lnTo>
                    <a:lnTo>
                      <a:pt x="651" y="335"/>
                    </a:lnTo>
                    <a:lnTo>
                      <a:pt x="647" y="335"/>
                    </a:lnTo>
                    <a:lnTo>
                      <a:pt x="645" y="332"/>
                    </a:lnTo>
                    <a:lnTo>
                      <a:pt x="640" y="330"/>
                    </a:lnTo>
                    <a:lnTo>
                      <a:pt x="632" y="334"/>
                    </a:lnTo>
                    <a:lnTo>
                      <a:pt x="631" y="332"/>
                    </a:lnTo>
                    <a:lnTo>
                      <a:pt x="629" y="326"/>
                    </a:lnTo>
                    <a:lnTo>
                      <a:pt x="628" y="325"/>
                    </a:lnTo>
                    <a:lnTo>
                      <a:pt x="624" y="324"/>
                    </a:lnTo>
                    <a:lnTo>
                      <a:pt x="621" y="325"/>
                    </a:lnTo>
                    <a:lnTo>
                      <a:pt x="612" y="324"/>
                    </a:lnTo>
                    <a:lnTo>
                      <a:pt x="608" y="325"/>
                    </a:lnTo>
                    <a:lnTo>
                      <a:pt x="602" y="329"/>
                    </a:lnTo>
                    <a:lnTo>
                      <a:pt x="599" y="329"/>
                    </a:lnTo>
                    <a:lnTo>
                      <a:pt x="596" y="326"/>
                    </a:lnTo>
                    <a:lnTo>
                      <a:pt x="597" y="316"/>
                    </a:lnTo>
                    <a:lnTo>
                      <a:pt x="593" y="313"/>
                    </a:lnTo>
                    <a:lnTo>
                      <a:pt x="589" y="307"/>
                    </a:lnTo>
                    <a:lnTo>
                      <a:pt x="589" y="304"/>
                    </a:lnTo>
                    <a:lnTo>
                      <a:pt x="584" y="299"/>
                    </a:lnTo>
                    <a:lnTo>
                      <a:pt x="584" y="294"/>
                    </a:lnTo>
                    <a:lnTo>
                      <a:pt x="586" y="287"/>
                    </a:lnTo>
                    <a:lnTo>
                      <a:pt x="583" y="281"/>
                    </a:lnTo>
                    <a:lnTo>
                      <a:pt x="583" y="277"/>
                    </a:lnTo>
                    <a:lnTo>
                      <a:pt x="584" y="270"/>
                    </a:lnTo>
                    <a:lnTo>
                      <a:pt x="586" y="264"/>
                    </a:lnTo>
                    <a:lnTo>
                      <a:pt x="579" y="254"/>
                    </a:lnTo>
                    <a:lnTo>
                      <a:pt x="572" y="246"/>
                    </a:lnTo>
                    <a:lnTo>
                      <a:pt x="572" y="237"/>
                    </a:lnTo>
                    <a:lnTo>
                      <a:pt x="569" y="229"/>
                    </a:lnTo>
                    <a:lnTo>
                      <a:pt x="570" y="226"/>
                    </a:lnTo>
                    <a:lnTo>
                      <a:pt x="581" y="224"/>
                    </a:lnTo>
                    <a:lnTo>
                      <a:pt x="584" y="221"/>
                    </a:lnTo>
                    <a:lnTo>
                      <a:pt x="585" y="222"/>
                    </a:lnTo>
                    <a:lnTo>
                      <a:pt x="586" y="229"/>
                    </a:lnTo>
                    <a:lnTo>
                      <a:pt x="589" y="234"/>
                    </a:lnTo>
                    <a:lnTo>
                      <a:pt x="591" y="237"/>
                    </a:lnTo>
                    <a:lnTo>
                      <a:pt x="599" y="239"/>
                    </a:lnTo>
                    <a:lnTo>
                      <a:pt x="601" y="238"/>
                    </a:lnTo>
                    <a:lnTo>
                      <a:pt x="604" y="237"/>
                    </a:lnTo>
                    <a:lnTo>
                      <a:pt x="607" y="238"/>
                    </a:lnTo>
                    <a:lnTo>
                      <a:pt x="608" y="232"/>
                    </a:lnTo>
                    <a:lnTo>
                      <a:pt x="612" y="229"/>
                    </a:lnTo>
                    <a:lnTo>
                      <a:pt x="616" y="223"/>
                    </a:lnTo>
                    <a:lnTo>
                      <a:pt x="617" y="223"/>
                    </a:lnTo>
                    <a:lnTo>
                      <a:pt x="621" y="228"/>
                    </a:lnTo>
                    <a:lnTo>
                      <a:pt x="623" y="228"/>
                    </a:lnTo>
                    <a:lnTo>
                      <a:pt x="632" y="217"/>
                    </a:lnTo>
                    <a:lnTo>
                      <a:pt x="632" y="215"/>
                    </a:lnTo>
                    <a:lnTo>
                      <a:pt x="628" y="208"/>
                    </a:lnTo>
                    <a:lnTo>
                      <a:pt x="622" y="200"/>
                    </a:lnTo>
                    <a:lnTo>
                      <a:pt x="621" y="195"/>
                    </a:lnTo>
                    <a:lnTo>
                      <a:pt x="622" y="192"/>
                    </a:lnTo>
                    <a:lnTo>
                      <a:pt x="622" y="189"/>
                    </a:lnTo>
                    <a:lnTo>
                      <a:pt x="612" y="184"/>
                    </a:lnTo>
                    <a:lnTo>
                      <a:pt x="607" y="185"/>
                    </a:lnTo>
                    <a:lnTo>
                      <a:pt x="606" y="181"/>
                    </a:lnTo>
                    <a:lnTo>
                      <a:pt x="597" y="174"/>
                    </a:lnTo>
                    <a:lnTo>
                      <a:pt x="597" y="159"/>
                    </a:lnTo>
                    <a:lnTo>
                      <a:pt x="602" y="158"/>
                    </a:lnTo>
                    <a:lnTo>
                      <a:pt x="600" y="152"/>
                    </a:lnTo>
                    <a:lnTo>
                      <a:pt x="601" y="149"/>
                    </a:lnTo>
                    <a:lnTo>
                      <a:pt x="602" y="148"/>
                    </a:lnTo>
                    <a:lnTo>
                      <a:pt x="595" y="141"/>
                    </a:lnTo>
                    <a:lnTo>
                      <a:pt x="596" y="135"/>
                    </a:lnTo>
                    <a:lnTo>
                      <a:pt x="596" y="133"/>
                    </a:lnTo>
                    <a:lnTo>
                      <a:pt x="606" y="133"/>
                    </a:lnTo>
                    <a:lnTo>
                      <a:pt x="610" y="130"/>
                    </a:lnTo>
                    <a:lnTo>
                      <a:pt x="621" y="133"/>
                    </a:lnTo>
                    <a:lnTo>
                      <a:pt x="623" y="131"/>
                    </a:lnTo>
                    <a:lnTo>
                      <a:pt x="628" y="126"/>
                    </a:lnTo>
                    <a:lnTo>
                      <a:pt x="633" y="116"/>
                    </a:lnTo>
                    <a:lnTo>
                      <a:pt x="633" y="105"/>
                    </a:lnTo>
                    <a:lnTo>
                      <a:pt x="643" y="104"/>
                    </a:lnTo>
                    <a:lnTo>
                      <a:pt x="644" y="103"/>
                    </a:lnTo>
                    <a:lnTo>
                      <a:pt x="642" y="100"/>
                    </a:lnTo>
                    <a:lnTo>
                      <a:pt x="643" y="97"/>
                    </a:lnTo>
                    <a:lnTo>
                      <a:pt x="647" y="94"/>
                    </a:lnTo>
                    <a:lnTo>
                      <a:pt x="648" y="92"/>
                    </a:lnTo>
                    <a:lnTo>
                      <a:pt x="651" y="88"/>
                    </a:lnTo>
                    <a:lnTo>
                      <a:pt x="658" y="83"/>
                    </a:lnTo>
                    <a:lnTo>
                      <a:pt x="658" y="77"/>
                    </a:lnTo>
                    <a:lnTo>
                      <a:pt x="664" y="71"/>
                    </a:lnTo>
                    <a:lnTo>
                      <a:pt x="666" y="52"/>
                    </a:lnTo>
                    <a:lnTo>
                      <a:pt x="669" y="50"/>
                    </a:lnTo>
                    <a:lnTo>
                      <a:pt x="669" y="43"/>
                    </a:lnTo>
                    <a:lnTo>
                      <a:pt x="675" y="35"/>
                    </a:lnTo>
                    <a:lnTo>
                      <a:pt x="675" y="32"/>
                    </a:lnTo>
                    <a:lnTo>
                      <a:pt x="671" y="29"/>
                    </a:lnTo>
                    <a:lnTo>
                      <a:pt x="667" y="29"/>
                    </a:lnTo>
                    <a:lnTo>
                      <a:pt x="660" y="38"/>
                    </a:lnTo>
                    <a:lnTo>
                      <a:pt x="658" y="38"/>
                    </a:lnTo>
                    <a:lnTo>
                      <a:pt x="655" y="34"/>
                    </a:lnTo>
                    <a:lnTo>
                      <a:pt x="653" y="23"/>
                    </a:lnTo>
                    <a:lnTo>
                      <a:pt x="648" y="27"/>
                    </a:lnTo>
                    <a:lnTo>
                      <a:pt x="644" y="27"/>
                    </a:lnTo>
                    <a:lnTo>
                      <a:pt x="642" y="22"/>
                    </a:lnTo>
                    <a:lnTo>
                      <a:pt x="639" y="22"/>
                    </a:lnTo>
                    <a:lnTo>
                      <a:pt x="637" y="20"/>
                    </a:lnTo>
                    <a:lnTo>
                      <a:pt x="636" y="11"/>
                    </a:lnTo>
                    <a:lnTo>
                      <a:pt x="632" y="9"/>
                    </a:lnTo>
                    <a:lnTo>
                      <a:pt x="631" y="7"/>
                    </a:lnTo>
                    <a:lnTo>
                      <a:pt x="628" y="6"/>
                    </a:lnTo>
                    <a:lnTo>
                      <a:pt x="624" y="6"/>
                    </a:lnTo>
                    <a:lnTo>
                      <a:pt x="621" y="1"/>
                    </a:lnTo>
                    <a:lnTo>
                      <a:pt x="618" y="0"/>
                    </a:lnTo>
                    <a:lnTo>
                      <a:pt x="615" y="0"/>
                    </a:lnTo>
                    <a:lnTo>
                      <a:pt x="610" y="2"/>
                    </a:lnTo>
                    <a:lnTo>
                      <a:pt x="604" y="2"/>
                    </a:lnTo>
                    <a:lnTo>
                      <a:pt x="599" y="6"/>
                    </a:lnTo>
                    <a:lnTo>
                      <a:pt x="585" y="6"/>
                    </a:lnTo>
                    <a:lnTo>
                      <a:pt x="575" y="13"/>
                    </a:lnTo>
                    <a:lnTo>
                      <a:pt x="564" y="19"/>
                    </a:lnTo>
                    <a:lnTo>
                      <a:pt x="557" y="24"/>
                    </a:lnTo>
                    <a:lnTo>
                      <a:pt x="552" y="29"/>
                    </a:lnTo>
                    <a:lnTo>
                      <a:pt x="547" y="30"/>
                    </a:lnTo>
                    <a:lnTo>
                      <a:pt x="543" y="35"/>
                    </a:lnTo>
                    <a:lnTo>
                      <a:pt x="536" y="32"/>
                    </a:lnTo>
                    <a:lnTo>
                      <a:pt x="531" y="35"/>
                    </a:lnTo>
                    <a:lnTo>
                      <a:pt x="526" y="35"/>
                    </a:lnTo>
                    <a:lnTo>
                      <a:pt x="492" y="60"/>
                    </a:lnTo>
                    <a:lnTo>
                      <a:pt x="488" y="66"/>
                    </a:lnTo>
                    <a:lnTo>
                      <a:pt x="489" y="68"/>
                    </a:lnTo>
                    <a:lnTo>
                      <a:pt x="489" y="71"/>
                    </a:lnTo>
                    <a:lnTo>
                      <a:pt x="486" y="79"/>
                    </a:lnTo>
                    <a:lnTo>
                      <a:pt x="482" y="83"/>
                    </a:lnTo>
                    <a:lnTo>
                      <a:pt x="478" y="82"/>
                    </a:lnTo>
                    <a:lnTo>
                      <a:pt x="475" y="78"/>
                    </a:lnTo>
                    <a:lnTo>
                      <a:pt x="456" y="79"/>
                    </a:lnTo>
                    <a:lnTo>
                      <a:pt x="454" y="81"/>
                    </a:lnTo>
                    <a:lnTo>
                      <a:pt x="449" y="87"/>
                    </a:lnTo>
                    <a:lnTo>
                      <a:pt x="446" y="88"/>
                    </a:lnTo>
                    <a:lnTo>
                      <a:pt x="440" y="88"/>
                    </a:lnTo>
                    <a:lnTo>
                      <a:pt x="433" y="86"/>
                    </a:lnTo>
                    <a:lnTo>
                      <a:pt x="429" y="88"/>
                    </a:lnTo>
                    <a:lnTo>
                      <a:pt x="427" y="92"/>
                    </a:lnTo>
                    <a:lnTo>
                      <a:pt x="423" y="94"/>
                    </a:lnTo>
                    <a:lnTo>
                      <a:pt x="421" y="95"/>
                    </a:lnTo>
                    <a:lnTo>
                      <a:pt x="414" y="94"/>
                    </a:lnTo>
                    <a:lnTo>
                      <a:pt x="411" y="95"/>
                    </a:lnTo>
                    <a:lnTo>
                      <a:pt x="407" y="93"/>
                    </a:lnTo>
                    <a:lnTo>
                      <a:pt x="395" y="93"/>
                    </a:lnTo>
                    <a:lnTo>
                      <a:pt x="390" y="92"/>
                    </a:lnTo>
                    <a:lnTo>
                      <a:pt x="385" y="92"/>
                    </a:lnTo>
                    <a:lnTo>
                      <a:pt x="370" y="83"/>
                    </a:lnTo>
                    <a:lnTo>
                      <a:pt x="360" y="81"/>
                    </a:lnTo>
                    <a:lnTo>
                      <a:pt x="342" y="73"/>
                    </a:lnTo>
                    <a:lnTo>
                      <a:pt x="337" y="76"/>
                    </a:lnTo>
                    <a:lnTo>
                      <a:pt x="333" y="79"/>
                    </a:lnTo>
                    <a:lnTo>
                      <a:pt x="326" y="78"/>
                    </a:lnTo>
                    <a:lnTo>
                      <a:pt x="322" y="79"/>
                    </a:lnTo>
                    <a:lnTo>
                      <a:pt x="321" y="82"/>
                    </a:lnTo>
                    <a:lnTo>
                      <a:pt x="320" y="90"/>
                    </a:lnTo>
                    <a:lnTo>
                      <a:pt x="312" y="104"/>
                    </a:lnTo>
                    <a:lnTo>
                      <a:pt x="312" y="106"/>
                    </a:lnTo>
                    <a:lnTo>
                      <a:pt x="321" y="106"/>
                    </a:lnTo>
                    <a:lnTo>
                      <a:pt x="323" y="111"/>
                    </a:lnTo>
                    <a:lnTo>
                      <a:pt x="323" y="115"/>
                    </a:lnTo>
                    <a:lnTo>
                      <a:pt x="319" y="117"/>
                    </a:lnTo>
                    <a:lnTo>
                      <a:pt x="317" y="119"/>
                    </a:lnTo>
                    <a:lnTo>
                      <a:pt x="317" y="122"/>
                    </a:lnTo>
                    <a:lnTo>
                      <a:pt x="320" y="126"/>
                    </a:lnTo>
                    <a:lnTo>
                      <a:pt x="322" y="127"/>
                    </a:lnTo>
                    <a:lnTo>
                      <a:pt x="333" y="126"/>
                    </a:lnTo>
                    <a:lnTo>
                      <a:pt x="336" y="129"/>
                    </a:lnTo>
                    <a:lnTo>
                      <a:pt x="337" y="132"/>
                    </a:lnTo>
                    <a:lnTo>
                      <a:pt x="337" y="133"/>
                    </a:lnTo>
                    <a:lnTo>
                      <a:pt x="332" y="138"/>
                    </a:lnTo>
                    <a:lnTo>
                      <a:pt x="326" y="141"/>
                    </a:lnTo>
                    <a:lnTo>
                      <a:pt x="325" y="147"/>
                    </a:lnTo>
                    <a:lnTo>
                      <a:pt x="337" y="158"/>
                    </a:lnTo>
                    <a:lnTo>
                      <a:pt x="337" y="164"/>
                    </a:lnTo>
                    <a:lnTo>
                      <a:pt x="336" y="169"/>
                    </a:lnTo>
                    <a:lnTo>
                      <a:pt x="322" y="178"/>
                    </a:lnTo>
                    <a:lnTo>
                      <a:pt x="321" y="181"/>
                    </a:lnTo>
                    <a:lnTo>
                      <a:pt x="330" y="185"/>
                    </a:lnTo>
                    <a:lnTo>
                      <a:pt x="333" y="194"/>
                    </a:lnTo>
                    <a:lnTo>
                      <a:pt x="343" y="200"/>
                    </a:lnTo>
                    <a:lnTo>
                      <a:pt x="342" y="207"/>
                    </a:lnTo>
                    <a:lnTo>
                      <a:pt x="349" y="208"/>
                    </a:lnTo>
                    <a:lnTo>
                      <a:pt x="352" y="212"/>
                    </a:lnTo>
                    <a:lnTo>
                      <a:pt x="358" y="210"/>
                    </a:lnTo>
                    <a:lnTo>
                      <a:pt x="363" y="211"/>
                    </a:lnTo>
                    <a:lnTo>
                      <a:pt x="363" y="216"/>
                    </a:lnTo>
                    <a:lnTo>
                      <a:pt x="362" y="222"/>
                    </a:lnTo>
                    <a:lnTo>
                      <a:pt x="365" y="229"/>
                    </a:lnTo>
                    <a:lnTo>
                      <a:pt x="366" y="230"/>
                    </a:lnTo>
                    <a:lnTo>
                      <a:pt x="384" y="232"/>
                    </a:lnTo>
                    <a:lnTo>
                      <a:pt x="389" y="235"/>
                    </a:lnTo>
                    <a:lnTo>
                      <a:pt x="394" y="234"/>
                    </a:lnTo>
                    <a:lnTo>
                      <a:pt x="400" y="242"/>
                    </a:lnTo>
                    <a:lnTo>
                      <a:pt x="398" y="246"/>
                    </a:lnTo>
                    <a:lnTo>
                      <a:pt x="401" y="250"/>
                    </a:lnTo>
                    <a:lnTo>
                      <a:pt x="396" y="255"/>
                    </a:lnTo>
                    <a:lnTo>
                      <a:pt x="394" y="259"/>
                    </a:lnTo>
                    <a:lnTo>
                      <a:pt x="386" y="260"/>
                    </a:lnTo>
                    <a:lnTo>
                      <a:pt x="382" y="260"/>
                    </a:lnTo>
                    <a:lnTo>
                      <a:pt x="380" y="259"/>
                    </a:lnTo>
                    <a:lnTo>
                      <a:pt x="375" y="260"/>
                    </a:lnTo>
                    <a:lnTo>
                      <a:pt x="373" y="262"/>
                    </a:lnTo>
                    <a:lnTo>
                      <a:pt x="362" y="267"/>
                    </a:lnTo>
                    <a:lnTo>
                      <a:pt x="358" y="275"/>
                    </a:lnTo>
                    <a:lnTo>
                      <a:pt x="357" y="286"/>
                    </a:lnTo>
                    <a:lnTo>
                      <a:pt x="362" y="292"/>
                    </a:lnTo>
                    <a:lnTo>
                      <a:pt x="360" y="297"/>
                    </a:lnTo>
                    <a:lnTo>
                      <a:pt x="363" y="298"/>
                    </a:lnTo>
                    <a:lnTo>
                      <a:pt x="364" y="301"/>
                    </a:lnTo>
                    <a:lnTo>
                      <a:pt x="363" y="304"/>
                    </a:lnTo>
                    <a:lnTo>
                      <a:pt x="358" y="308"/>
                    </a:lnTo>
                    <a:lnTo>
                      <a:pt x="357" y="314"/>
                    </a:lnTo>
                    <a:lnTo>
                      <a:pt x="357" y="316"/>
                    </a:lnTo>
                    <a:lnTo>
                      <a:pt x="359" y="318"/>
                    </a:lnTo>
                    <a:lnTo>
                      <a:pt x="369" y="318"/>
                    </a:lnTo>
                    <a:lnTo>
                      <a:pt x="371" y="324"/>
                    </a:lnTo>
                    <a:lnTo>
                      <a:pt x="369" y="326"/>
                    </a:lnTo>
                    <a:lnTo>
                      <a:pt x="365" y="328"/>
                    </a:lnTo>
                    <a:lnTo>
                      <a:pt x="362" y="326"/>
                    </a:lnTo>
                    <a:lnTo>
                      <a:pt x="359" y="324"/>
                    </a:lnTo>
                    <a:lnTo>
                      <a:pt x="357" y="331"/>
                    </a:lnTo>
                    <a:lnTo>
                      <a:pt x="343" y="336"/>
                    </a:lnTo>
                    <a:lnTo>
                      <a:pt x="331" y="352"/>
                    </a:lnTo>
                    <a:lnTo>
                      <a:pt x="326" y="355"/>
                    </a:lnTo>
                    <a:lnTo>
                      <a:pt x="321" y="361"/>
                    </a:lnTo>
                    <a:lnTo>
                      <a:pt x="317" y="366"/>
                    </a:lnTo>
                    <a:lnTo>
                      <a:pt x="316" y="372"/>
                    </a:lnTo>
                    <a:lnTo>
                      <a:pt x="317" y="380"/>
                    </a:lnTo>
                    <a:lnTo>
                      <a:pt x="314" y="388"/>
                    </a:lnTo>
                    <a:lnTo>
                      <a:pt x="305" y="393"/>
                    </a:lnTo>
                    <a:lnTo>
                      <a:pt x="298" y="393"/>
                    </a:lnTo>
                    <a:lnTo>
                      <a:pt x="292" y="398"/>
                    </a:lnTo>
                    <a:lnTo>
                      <a:pt x="287" y="406"/>
                    </a:lnTo>
                    <a:lnTo>
                      <a:pt x="283" y="417"/>
                    </a:lnTo>
                    <a:lnTo>
                      <a:pt x="277" y="428"/>
                    </a:lnTo>
                    <a:lnTo>
                      <a:pt x="262" y="450"/>
                    </a:lnTo>
                    <a:lnTo>
                      <a:pt x="256" y="457"/>
                    </a:lnTo>
                    <a:lnTo>
                      <a:pt x="244" y="464"/>
                    </a:lnTo>
                    <a:lnTo>
                      <a:pt x="233" y="474"/>
                    </a:lnTo>
                    <a:lnTo>
                      <a:pt x="229" y="479"/>
                    </a:lnTo>
                    <a:lnTo>
                      <a:pt x="219" y="495"/>
                    </a:lnTo>
                    <a:lnTo>
                      <a:pt x="212" y="504"/>
                    </a:lnTo>
                    <a:lnTo>
                      <a:pt x="204" y="519"/>
                    </a:lnTo>
                    <a:lnTo>
                      <a:pt x="199" y="522"/>
                    </a:lnTo>
                    <a:lnTo>
                      <a:pt x="195" y="523"/>
                    </a:lnTo>
                    <a:lnTo>
                      <a:pt x="172" y="523"/>
                    </a:lnTo>
                    <a:lnTo>
                      <a:pt x="169" y="524"/>
                    </a:lnTo>
                    <a:lnTo>
                      <a:pt x="161" y="527"/>
                    </a:lnTo>
                    <a:lnTo>
                      <a:pt x="156" y="533"/>
                    </a:lnTo>
                    <a:lnTo>
                      <a:pt x="152" y="534"/>
                    </a:lnTo>
                    <a:lnTo>
                      <a:pt x="149" y="533"/>
                    </a:lnTo>
                    <a:lnTo>
                      <a:pt x="147" y="528"/>
                    </a:lnTo>
                    <a:lnTo>
                      <a:pt x="139" y="514"/>
                    </a:lnTo>
                    <a:lnTo>
                      <a:pt x="136" y="512"/>
                    </a:lnTo>
                    <a:lnTo>
                      <a:pt x="132" y="513"/>
                    </a:lnTo>
                    <a:lnTo>
                      <a:pt x="122" y="522"/>
                    </a:lnTo>
                    <a:lnTo>
                      <a:pt x="118" y="528"/>
                    </a:lnTo>
                    <a:lnTo>
                      <a:pt x="107" y="538"/>
                    </a:lnTo>
                    <a:lnTo>
                      <a:pt x="93" y="556"/>
                    </a:lnTo>
                    <a:lnTo>
                      <a:pt x="85" y="563"/>
                    </a:lnTo>
                    <a:lnTo>
                      <a:pt x="83" y="570"/>
                    </a:lnTo>
                    <a:lnTo>
                      <a:pt x="79" y="588"/>
                    </a:lnTo>
                    <a:lnTo>
                      <a:pt x="79" y="593"/>
                    </a:lnTo>
                    <a:lnTo>
                      <a:pt x="81" y="598"/>
                    </a:lnTo>
                    <a:lnTo>
                      <a:pt x="88" y="601"/>
                    </a:lnTo>
                    <a:lnTo>
                      <a:pt x="94" y="600"/>
                    </a:lnTo>
                    <a:lnTo>
                      <a:pt x="101" y="603"/>
                    </a:lnTo>
                    <a:lnTo>
                      <a:pt x="111" y="603"/>
                    </a:lnTo>
                    <a:lnTo>
                      <a:pt x="113" y="604"/>
                    </a:lnTo>
                    <a:lnTo>
                      <a:pt x="117" y="608"/>
                    </a:lnTo>
                    <a:lnTo>
                      <a:pt x="118" y="611"/>
                    </a:lnTo>
                    <a:lnTo>
                      <a:pt x="118" y="616"/>
                    </a:lnTo>
                    <a:lnTo>
                      <a:pt x="112" y="636"/>
                    </a:lnTo>
                    <a:lnTo>
                      <a:pt x="112" y="641"/>
                    </a:lnTo>
                    <a:lnTo>
                      <a:pt x="113" y="646"/>
                    </a:lnTo>
                    <a:lnTo>
                      <a:pt x="123" y="657"/>
                    </a:lnTo>
                    <a:lnTo>
                      <a:pt x="127" y="658"/>
                    </a:lnTo>
                    <a:lnTo>
                      <a:pt x="137" y="654"/>
                    </a:lnTo>
                    <a:lnTo>
                      <a:pt x="139" y="655"/>
                    </a:lnTo>
                    <a:lnTo>
                      <a:pt x="142" y="658"/>
                    </a:lnTo>
                    <a:lnTo>
                      <a:pt x="142" y="669"/>
                    </a:lnTo>
                    <a:lnTo>
                      <a:pt x="143" y="678"/>
                    </a:lnTo>
                    <a:lnTo>
                      <a:pt x="148" y="685"/>
                    </a:lnTo>
                    <a:lnTo>
                      <a:pt x="150" y="692"/>
                    </a:lnTo>
                    <a:lnTo>
                      <a:pt x="155" y="698"/>
                    </a:lnTo>
                    <a:lnTo>
                      <a:pt x="160" y="703"/>
                    </a:lnTo>
                    <a:lnTo>
                      <a:pt x="160" y="706"/>
                    </a:lnTo>
                    <a:lnTo>
                      <a:pt x="164" y="711"/>
                    </a:lnTo>
                    <a:lnTo>
                      <a:pt x="165" y="714"/>
                    </a:lnTo>
                    <a:lnTo>
                      <a:pt x="160" y="716"/>
                    </a:lnTo>
                    <a:lnTo>
                      <a:pt x="160" y="718"/>
                    </a:lnTo>
                    <a:lnTo>
                      <a:pt x="160" y="728"/>
                    </a:lnTo>
                    <a:lnTo>
                      <a:pt x="159" y="732"/>
                    </a:lnTo>
                    <a:lnTo>
                      <a:pt x="166" y="733"/>
                    </a:lnTo>
                    <a:lnTo>
                      <a:pt x="166" y="735"/>
                    </a:lnTo>
                    <a:lnTo>
                      <a:pt x="159" y="735"/>
                    </a:lnTo>
                    <a:lnTo>
                      <a:pt x="154" y="739"/>
                    </a:lnTo>
                    <a:lnTo>
                      <a:pt x="154" y="741"/>
                    </a:lnTo>
                    <a:lnTo>
                      <a:pt x="150" y="743"/>
                    </a:lnTo>
                    <a:lnTo>
                      <a:pt x="147" y="743"/>
                    </a:lnTo>
                    <a:lnTo>
                      <a:pt x="140" y="743"/>
                    </a:lnTo>
                    <a:lnTo>
                      <a:pt x="139" y="740"/>
                    </a:lnTo>
                    <a:lnTo>
                      <a:pt x="138" y="739"/>
                    </a:lnTo>
                    <a:lnTo>
                      <a:pt x="139" y="733"/>
                    </a:lnTo>
                    <a:lnTo>
                      <a:pt x="139" y="732"/>
                    </a:lnTo>
                    <a:lnTo>
                      <a:pt x="132" y="730"/>
                    </a:lnTo>
                    <a:lnTo>
                      <a:pt x="127" y="734"/>
                    </a:lnTo>
                    <a:lnTo>
                      <a:pt x="115" y="738"/>
                    </a:lnTo>
                    <a:lnTo>
                      <a:pt x="111" y="745"/>
                    </a:lnTo>
                    <a:lnTo>
                      <a:pt x="110" y="746"/>
                    </a:lnTo>
                    <a:lnTo>
                      <a:pt x="107" y="746"/>
                    </a:lnTo>
                    <a:lnTo>
                      <a:pt x="93" y="746"/>
                    </a:lnTo>
                    <a:lnTo>
                      <a:pt x="84" y="739"/>
                    </a:lnTo>
                    <a:lnTo>
                      <a:pt x="78" y="741"/>
                    </a:lnTo>
                    <a:lnTo>
                      <a:pt x="74" y="739"/>
                    </a:lnTo>
                    <a:lnTo>
                      <a:pt x="62" y="740"/>
                    </a:lnTo>
                    <a:lnTo>
                      <a:pt x="58" y="739"/>
                    </a:lnTo>
                    <a:lnTo>
                      <a:pt x="52" y="740"/>
                    </a:lnTo>
                    <a:lnTo>
                      <a:pt x="48" y="739"/>
                    </a:lnTo>
                    <a:lnTo>
                      <a:pt x="47" y="740"/>
                    </a:lnTo>
                    <a:lnTo>
                      <a:pt x="46" y="740"/>
                    </a:lnTo>
                    <a:lnTo>
                      <a:pt x="43" y="735"/>
                    </a:lnTo>
                    <a:lnTo>
                      <a:pt x="41" y="735"/>
                    </a:lnTo>
                    <a:lnTo>
                      <a:pt x="40" y="740"/>
                    </a:lnTo>
                    <a:lnTo>
                      <a:pt x="40" y="757"/>
                    </a:lnTo>
                    <a:lnTo>
                      <a:pt x="20" y="757"/>
                    </a:lnTo>
                    <a:lnTo>
                      <a:pt x="16" y="759"/>
                    </a:lnTo>
                    <a:lnTo>
                      <a:pt x="11" y="757"/>
                    </a:lnTo>
                    <a:lnTo>
                      <a:pt x="9" y="762"/>
                    </a:lnTo>
                    <a:lnTo>
                      <a:pt x="7" y="764"/>
                    </a:lnTo>
                    <a:lnTo>
                      <a:pt x="5" y="767"/>
                    </a:lnTo>
                    <a:lnTo>
                      <a:pt x="0" y="771"/>
                    </a:lnTo>
                    <a:lnTo>
                      <a:pt x="0" y="773"/>
                    </a:lnTo>
                    <a:lnTo>
                      <a:pt x="2" y="782"/>
                    </a:lnTo>
                    <a:lnTo>
                      <a:pt x="9" y="782"/>
                    </a:lnTo>
                    <a:lnTo>
                      <a:pt x="13" y="791"/>
                    </a:lnTo>
                    <a:lnTo>
                      <a:pt x="27" y="809"/>
                    </a:lnTo>
                    <a:lnTo>
                      <a:pt x="37" y="820"/>
                    </a:lnTo>
                    <a:lnTo>
                      <a:pt x="47" y="825"/>
                    </a:lnTo>
                    <a:lnTo>
                      <a:pt x="67" y="827"/>
                    </a:lnTo>
                    <a:lnTo>
                      <a:pt x="89" y="825"/>
                    </a:lnTo>
                    <a:lnTo>
                      <a:pt x="105" y="821"/>
                    </a:lnTo>
                    <a:lnTo>
                      <a:pt x="113" y="818"/>
                    </a:lnTo>
                    <a:lnTo>
                      <a:pt x="117" y="810"/>
                    </a:lnTo>
                    <a:lnTo>
                      <a:pt x="122" y="808"/>
                    </a:lnTo>
                    <a:lnTo>
                      <a:pt x="124" y="814"/>
                    </a:lnTo>
                    <a:lnTo>
                      <a:pt x="117" y="834"/>
                    </a:lnTo>
                    <a:lnTo>
                      <a:pt x="106" y="843"/>
                    </a:lnTo>
                    <a:lnTo>
                      <a:pt x="96" y="850"/>
                    </a:lnTo>
                    <a:lnTo>
                      <a:pt x="84" y="852"/>
                    </a:lnTo>
                    <a:lnTo>
                      <a:pt x="70" y="854"/>
                    </a:lnTo>
                    <a:lnTo>
                      <a:pt x="59" y="857"/>
                    </a:lnTo>
                    <a:lnTo>
                      <a:pt x="51" y="850"/>
                    </a:lnTo>
                    <a:lnTo>
                      <a:pt x="47" y="854"/>
                    </a:lnTo>
                    <a:lnTo>
                      <a:pt x="50" y="870"/>
                    </a:lnTo>
                    <a:lnTo>
                      <a:pt x="90" y="911"/>
                    </a:lnTo>
                    <a:lnTo>
                      <a:pt x="104" y="926"/>
                    </a:lnTo>
                    <a:lnTo>
                      <a:pt x="124" y="944"/>
                    </a:lnTo>
                    <a:lnTo>
                      <a:pt x="131" y="945"/>
                    </a:lnTo>
                    <a:lnTo>
                      <a:pt x="156" y="947"/>
                    </a:lnTo>
                    <a:lnTo>
                      <a:pt x="167" y="944"/>
                    </a:lnTo>
                    <a:lnTo>
                      <a:pt x="174" y="943"/>
                    </a:lnTo>
                    <a:lnTo>
                      <a:pt x="183" y="936"/>
                    </a:lnTo>
                    <a:lnTo>
                      <a:pt x="190" y="936"/>
                    </a:lnTo>
                    <a:lnTo>
                      <a:pt x="207" y="924"/>
                    </a:lnTo>
                    <a:lnTo>
                      <a:pt x="213" y="916"/>
                    </a:lnTo>
                    <a:lnTo>
                      <a:pt x="218" y="906"/>
                    </a:lnTo>
                    <a:lnTo>
                      <a:pt x="219" y="879"/>
                    </a:lnTo>
                    <a:lnTo>
                      <a:pt x="222" y="867"/>
                    </a:lnTo>
                    <a:lnTo>
                      <a:pt x="224" y="852"/>
                    </a:lnTo>
                    <a:lnTo>
                      <a:pt x="226" y="856"/>
                    </a:lnTo>
                    <a:lnTo>
                      <a:pt x="229" y="857"/>
                    </a:lnTo>
                    <a:lnTo>
                      <a:pt x="258" y="858"/>
                    </a:lnTo>
                    <a:lnTo>
                      <a:pt x="260" y="859"/>
                    </a:lnTo>
                    <a:lnTo>
                      <a:pt x="253" y="866"/>
                    </a:lnTo>
                    <a:lnTo>
                      <a:pt x="242" y="866"/>
                    </a:lnTo>
                    <a:lnTo>
                      <a:pt x="239" y="879"/>
                    </a:lnTo>
                    <a:lnTo>
                      <a:pt x="241" y="880"/>
                    </a:lnTo>
                    <a:lnTo>
                      <a:pt x="240" y="891"/>
                    </a:lnTo>
                    <a:lnTo>
                      <a:pt x="242" y="894"/>
                    </a:lnTo>
                    <a:lnTo>
                      <a:pt x="249" y="897"/>
                    </a:lnTo>
                    <a:lnTo>
                      <a:pt x="242" y="911"/>
                    </a:lnTo>
                    <a:lnTo>
                      <a:pt x="242" y="922"/>
                    </a:lnTo>
                    <a:lnTo>
                      <a:pt x="242" y="924"/>
                    </a:lnTo>
                    <a:lnTo>
                      <a:pt x="246" y="924"/>
                    </a:lnTo>
                    <a:lnTo>
                      <a:pt x="249" y="928"/>
                    </a:lnTo>
                    <a:lnTo>
                      <a:pt x="249" y="934"/>
                    </a:lnTo>
                    <a:lnTo>
                      <a:pt x="255" y="952"/>
                    </a:lnTo>
                    <a:lnTo>
                      <a:pt x="256" y="963"/>
                    </a:lnTo>
                    <a:lnTo>
                      <a:pt x="256" y="971"/>
                    </a:lnTo>
                    <a:lnTo>
                      <a:pt x="250" y="987"/>
                    </a:lnTo>
                    <a:lnTo>
                      <a:pt x="247" y="998"/>
                    </a:lnTo>
                    <a:lnTo>
                      <a:pt x="247" y="1009"/>
                    </a:lnTo>
                    <a:lnTo>
                      <a:pt x="251" y="1028"/>
                    </a:lnTo>
                    <a:lnTo>
                      <a:pt x="253" y="1031"/>
                    </a:lnTo>
                    <a:lnTo>
                      <a:pt x="253" y="1047"/>
                    </a:lnTo>
                    <a:lnTo>
                      <a:pt x="257" y="1044"/>
                    </a:lnTo>
                    <a:lnTo>
                      <a:pt x="261" y="1041"/>
                    </a:lnTo>
                    <a:lnTo>
                      <a:pt x="262" y="1045"/>
                    </a:lnTo>
                    <a:lnTo>
                      <a:pt x="263" y="1052"/>
                    </a:lnTo>
                    <a:lnTo>
                      <a:pt x="261" y="1056"/>
                    </a:lnTo>
                    <a:lnTo>
                      <a:pt x="261" y="1060"/>
                    </a:lnTo>
                    <a:lnTo>
                      <a:pt x="260" y="1065"/>
                    </a:lnTo>
                    <a:lnTo>
                      <a:pt x="257" y="1084"/>
                    </a:lnTo>
                    <a:lnTo>
                      <a:pt x="263" y="1093"/>
                    </a:lnTo>
                    <a:lnTo>
                      <a:pt x="262" y="1096"/>
                    </a:lnTo>
                    <a:lnTo>
                      <a:pt x="265" y="1114"/>
                    </a:lnTo>
                    <a:lnTo>
                      <a:pt x="266" y="1114"/>
                    </a:lnTo>
                    <a:lnTo>
                      <a:pt x="273" y="1139"/>
                    </a:lnTo>
                    <a:lnTo>
                      <a:pt x="276" y="1147"/>
                    </a:lnTo>
                    <a:lnTo>
                      <a:pt x="276" y="1157"/>
                    </a:lnTo>
                    <a:lnTo>
                      <a:pt x="278" y="1163"/>
                    </a:lnTo>
                    <a:lnTo>
                      <a:pt x="282" y="1192"/>
                    </a:lnTo>
                    <a:lnTo>
                      <a:pt x="284" y="1201"/>
                    </a:lnTo>
                    <a:lnTo>
                      <a:pt x="289" y="1212"/>
                    </a:lnTo>
                    <a:lnTo>
                      <a:pt x="293" y="1214"/>
                    </a:lnTo>
                    <a:lnTo>
                      <a:pt x="295" y="1225"/>
                    </a:lnTo>
                    <a:lnTo>
                      <a:pt x="304" y="123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75" name="Freeform 100"/>
              <p:cNvSpPr>
                <a:spLocks noChangeAspect="1"/>
              </p:cNvSpPr>
              <p:nvPr/>
            </p:nvSpPr>
            <p:spPr bwMode="gray">
              <a:xfrm>
                <a:off x="3183" y="2052"/>
                <a:ext cx="184" cy="168"/>
              </a:xfrm>
              <a:custGeom>
                <a:avLst/>
                <a:gdLst/>
                <a:ahLst/>
                <a:cxnLst>
                  <a:cxn ang="0">
                    <a:pos x="106" y="668"/>
                  </a:cxn>
                  <a:cxn ang="0">
                    <a:pos x="108" y="599"/>
                  </a:cxn>
                  <a:cxn ang="0">
                    <a:pos x="0" y="475"/>
                  </a:cxn>
                  <a:cxn ang="0">
                    <a:pos x="109" y="492"/>
                  </a:cxn>
                  <a:cxn ang="0">
                    <a:pos x="187" y="487"/>
                  </a:cxn>
                  <a:cxn ang="0">
                    <a:pos x="302" y="458"/>
                  </a:cxn>
                  <a:cxn ang="0">
                    <a:pos x="325" y="378"/>
                  </a:cxn>
                  <a:cxn ang="0">
                    <a:pos x="379" y="373"/>
                  </a:cxn>
                  <a:cxn ang="0">
                    <a:pos x="405" y="346"/>
                  </a:cxn>
                  <a:cxn ang="0">
                    <a:pos x="435" y="356"/>
                  </a:cxn>
                  <a:cxn ang="0">
                    <a:pos x="464" y="297"/>
                  </a:cxn>
                  <a:cxn ang="0">
                    <a:pos x="490" y="258"/>
                  </a:cxn>
                  <a:cxn ang="0">
                    <a:pos x="506" y="218"/>
                  </a:cxn>
                  <a:cxn ang="0">
                    <a:pos x="549" y="202"/>
                  </a:cxn>
                  <a:cxn ang="0">
                    <a:pos x="561" y="163"/>
                  </a:cxn>
                  <a:cxn ang="0">
                    <a:pos x="588" y="114"/>
                  </a:cxn>
                  <a:cxn ang="0">
                    <a:pos x="570" y="60"/>
                  </a:cxn>
                  <a:cxn ang="0">
                    <a:pos x="604" y="34"/>
                  </a:cxn>
                  <a:cxn ang="0">
                    <a:pos x="645" y="12"/>
                  </a:cxn>
                  <a:cxn ang="0">
                    <a:pos x="731" y="11"/>
                  </a:cxn>
                  <a:cxn ang="0">
                    <a:pos x="780" y="2"/>
                  </a:cxn>
                  <a:cxn ang="0">
                    <a:pos x="811" y="16"/>
                  </a:cxn>
                  <a:cxn ang="0">
                    <a:pos x="830" y="59"/>
                  </a:cxn>
                  <a:cxn ang="0">
                    <a:pos x="852" y="78"/>
                  </a:cxn>
                  <a:cxn ang="0">
                    <a:pos x="903" y="99"/>
                  </a:cxn>
                  <a:cxn ang="0">
                    <a:pos x="877" y="153"/>
                  </a:cxn>
                  <a:cxn ang="0">
                    <a:pos x="828" y="156"/>
                  </a:cxn>
                  <a:cxn ang="0">
                    <a:pos x="790" y="163"/>
                  </a:cxn>
                  <a:cxn ang="0">
                    <a:pos x="721" y="148"/>
                  </a:cxn>
                  <a:cxn ang="0">
                    <a:pos x="718" y="185"/>
                  </a:cxn>
                  <a:cxn ang="0">
                    <a:pos x="732" y="202"/>
                  </a:cxn>
                  <a:cxn ang="0">
                    <a:pos x="717" y="248"/>
                  </a:cxn>
                  <a:cxn ang="0">
                    <a:pos x="753" y="280"/>
                  </a:cxn>
                  <a:cxn ang="0">
                    <a:pos x="789" y="304"/>
                  </a:cxn>
                  <a:cxn ang="0">
                    <a:pos x="775" y="329"/>
                  </a:cxn>
                  <a:cxn ang="0">
                    <a:pos x="758" y="368"/>
                  </a:cxn>
                  <a:cxn ang="0">
                    <a:pos x="766" y="394"/>
                  </a:cxn>
                  <a:cxn ang="0">
                    <a:pos x="721" y="425"/>
                  </a:cxn>
                  <a:cxn ang="0">
                    <a:pos x="687" y="468"/>
                  </a:cxn>
                  <a:cxn ang="0">
                    <a:pos x="624" y="549"/>
                  </a:cxn>
                  <a:cxn ang="0">
                    <a:pos x="556" y="597"/>
                  </a:cxn>
                  <a:cxn ang="0">
                    <a:pos x="517" y="592"/>
                  </a:cxn>
                  <a:cxn ang="0">
                    <a:pos x="476" y="668"/>
                  </a:cxn>
                  <a:cxn ang="0">
                    <a:pos x="513" y="686"/>
                  </a:cxn>
                  <a:cxn ang="0">
                    <a:pos x="537" y="728"/>
                  </a:cxn>
                  <a:cxn ang="0">
                    <a:pos x="559" y="781"/>
                  </a:cxn>
                  <a:cxn ang="0">
                    <a:pos x="554" y="805"/>
                  </a:cxn>
                  <a:cxn ang="0">
                    <a:pos x="534" y="803"/>
                  </a:cxn>
                  <a:cxn ang="0">
                    <a:pos x="488" y="816"/>
                  </a:cxn>
                  <a:cxn ang="0">
                    <a:pos x="442" y="810"/>
                  </a:cxn>
                  <a:cxn ang="0">
                    <a:pos x="406" y="827"/>
                  </a:cxn>
                  <a:cxn ang="0">
                    <a:pos x="363" y="834"/>
                  </a:cxn>
                  <a:cxn ang="0">
                    <a:pos x="329" y="781"/>
                  </a:cxn>
                  <a:cxn ang="0">
                    <a:pos x="250" y="744"/>
                  </a:cxn>
                  <a:cxn ang="0">
                    <a:pos x="164" y="746"/>
                  </a:cxn>
                  <a:cxn ang="0">
                    <a:pos x="61" y="761"/>
                  </a:cxn>
                </a:cxnLst>
                <a:rect l="0" t="0" r="r" b="b"/>
                <a:pathLst>
                  <a:path w="921" h="842">
                    <a:moveTo>
                      <a:pt x="42" y="757"/>
                    </a:moveTo>
                    <a:lnTo>
                      <a:pt x="42" y="743"/>
                    </a:lnTo>
                    <a:lnTo>
                      <a:pt x="44" y="730"/>
                    </a:lnTo>
                    <a:lnTo>
                      <a:pt x="55" y="701"/>
                    </a:lnTo>
                    <a:lnTo>
                      <a:pt x="64" y="689"/>
                    </a:lnTo>
                    <a:lnTo>
                      <a:pt x="77" y="679"/>
                    </a:lnTo>
                    <a:lnTo>
                      <a:pt x="91" y="674"/>
                    </a:lnTo>
                    <a:lnTo>
                      <a:pt x="106" y="668"/>
                    </a:lnTo>
                    <a:lnTo>
                      <a:pt x="118" y="665"/>
                    </a:lnTo>
                    <a:lnTo>
                      <a:pt x="131" y="653"/>
                    </a:lnTo>
                    <a:lnTo>
                      <a:pt x="134" y="647"/>
                    </a:lnTo>
                    <a:lnTo>
                      <a:pt x="133" y="637"/>
                    </a:lnTo>
                    <a:lnTo>
                      <a:pt x="128" y="632"/>
                    </a:lnTo>
                    <a:lnTo>
                      <a:pt x="108" y="628"/>
                    </a:lnTo>
                    <a:lnTo>
                      <a:pt x="109" y="614"/>
                    </a:lnTo>
                    <a:lnTo>
                      <a:pt x="108" y="599"/>
                    </a:lnTo>
                    <a:lnTo>
                      <a:pt x="103" y="573"/>
                    </a:lnTo>
                    <a:lnTo>
                      <a:pt x="98" y="567"/>
                    </a:lnTo>
                    <a:lnTo>
                      <a:pt x="71" y="558"/>
                    </a:lnTo>
                    <a:lnTo>
                      <a:pt x="55" y="550"/>
                    </a:lnTo>
                    <a:lnTo>
                      <a:pt x="43" y="540"/>
                    </a:lnTo>
                    <a:lnTo>
                      <a:pt x="22" y="497"/>
                    </a:lnTo>
                    <a:lnTo>
                      <a:pt x="8" y="485"/>
                    </a:lnTo>
                    <a:lnTo>
                      <a:pt x="0" y="475"/>
                    </a:lnTo>
                    <a:lnTo>
                      <a:pt x="4" y="470"/>
                    </a:lnTo>
                    <a:lnTo>
                      <a:pt x="63" y="486"/>
                    </a:lnTo>
                    <a:lnTo>
                      <a:pt x="81" y="496"/>
                    </a:lnTo>
                    <a:lnTo>
                      <a:pt x="88" y="497"/>
                    </a:lnTo>
                    <a:lnTo>
                      <a:pt x="92" y="496"/>
                    </a:lnTo>
                    <a:lnTo>
                      <a:pt x="96" y="493"/>
                    </a:lnTo>
                    <a:lnTo>
                      <a:pt x="99" y="492"/>
                    </a:lnTo>
                    <a:lnTo>
                      <a:pt x="109" y="492"/>
                    </a:lnTo>
                    <a:lnTo>
                      <a:pt x="118" y="491"/>
                    </a:lnTo>
                    <a:lnTo>
                      <a:pt x="130" y="491"/>
                    </a:lnTo>
                    <a:lnTo>
                      <a:pt x="144" y="490"/>
                    </a:lnTo>
                    <a:lnTo>
                      <a:pt x="161" y="490"/>
                    </a:lnTo>
                    <a:lnTo>
                      <a:pt x="177" y="497"/>
                    </a:lnTo>
                    <a:lnTo>
                      <a:pt x="180" y="495"/>
                    </a:lnTo>
                    <a:lnTo>
                      <a:pt x="184" y="490"/>
                    </a:lnTo>
                    <a:lnTo>
                      <a:pt x="187" y="487"/>
                    </a:lnTo>
                    <a:lnTo>
                      <a:pt x="194" y="485"/>
                    </a:lnTo>
                    <a:lnTo>
                      <a:pt x="206" y="485"/>
                    </a:lnTo>
                    <a:lnTo>
                      <a:pt x="232" y="486"/>
                    </a:lnTo>
                    <a:lnTo>
                      <a:pt x="248" y="482"/>
                    </a:lnTo>
                    <a:lnTo>
                      <a:pt x="268" y="475"/>
                    </a:lnTo>
                    <a:lnTo>
                      <a:pt x="293" y="470"/>
                    </a:lnTo>
                    <a:lnTo>
                      <a:pt x="302" y="464"/>
                    </a:lnTo>
                    <a:lnTo>
                      <a:pt x="302" y="458"/>
                    </a:lnTo>
                    <a:lnTo>
                      <a:pt x="298" y="454"/>
                    </a:lnTo>
                    <a:lnTo>
                      <a:pt x="298" y="450"/>
                    </a:lnTo>
                    <a:lnTo>
                      <a:pt x="302" y="431"/>
                    </a:lnTo>
                    <a:lnTo>
                      <a:pt x="301" y="418"/>
                    </a:lnTo>
                    <a:lnTo>
                      <a:pt x="305" y="404"/>
                    </a:lnTo>
                    <a:lnTo>
                      <a:pt x="308" y="398"/>
                    </a:lnTo>
                    <a:lnTo>
                      <a:pt x="319" y="389"/>
                    </a:lnTo>
                    <a:lnTo>
                      <a:pt x="325" y="378"/>
                    </a:lnTo>
                    <a:lnTo>
                      <a:pt x="333" y="374"/>
                    </a:lnTo>
                    <a:lnTo>
                      <a:pt x="336" y="377"/>
                    </a:lnTo>
                    <a:lnTo>
                      <a:pt x="336" y="380"/>
                    </a:lnTo>
                    <a:lnTo>
                      <a:pt x="348" y="382"/>
                    </a:lnTo>
                    <a:lnTo>
                      <a:pt x="359" y="379"/>
                    </a:lnTo>
                    <a:lnTo>
                      <a:pt x="370" y="377"/>
                    </a:lnTo>
                    <a:lnTo>
                      <a:pt x="377" y="375"/>
                    </a:lnTo>
                    <a:lnTo>
                      <a:pt x="379" y="373"/>
                    </a:lnTo>
                    <a:lnTo>
                      <a:pt x="379" y="371"/>
                    </a:lnTo>
                    <a:lnTo>
                      <a:pt x="372" y="368"/>
                    </a:lnTo>
                    <a:lnTo>
                      <a:pt x="371" y="366"/>
                    </a:lnTo>
                    <a:lnTo>
                      <a:pt x="375" y="362"/>
                    </a:lnTo>
                    <a:lnTo>
                      <a:pt x="392" y="353"/>
                    </a:lnTo>
                    <a:lnTo>
                      <a:pt x="394" y="348"/>
                    </a:lnTo>
                    <a:lnTo>
                      <a:pt x="399" y="346"/>
                    </a:lnTo>
                    <a:lnTo>
                      <a:pt x="405" y="346"/>
                    </a:lnTo>
                    <a:lnTo>
                      <a:pt x="421" y="351"/>
                    </a:lnTo>
                    <a:lnTo>
                      <a:pt x="421" y="348"/>
                    </a:lnTo>
                    <a:lnTo>
                      <a:pt x="418" y="347"/>
                    </a:lnTo>
                    <a:lnTo>
                      <a:pt x="420" y="343"/>
                    </a:lnTo>
                    <a:lnTo>
                      <a:pt x="424" y="343"/>
                    </a:lnTo>
                    <a:lnTo>
                      <a:pt x="431" y="348"/>
                    </a:lnTo>
                    <a:lnTo>
                      <a:pt x="432" y="352"/>
                    </a:lnTo>
                    <a:lnTo>
                      <a:pt x="435" y="356"/>
                    </a:lnTo>
                    <a:lnTo>
                      <a:pt x="441" y="358"/>
                    </a:lnTo>
                    <a:lnTo>
                      <a:pt x="443" y="358"/>
                    </a:lnTo>
                    <a:lnTo>
                      <a:pt x="463" y="337"/>
                    </a:lnTo>
                    <a:lnTo>
                      <a:pt x="463" y="334"/>
                    </a:lnTo>
                    <a:lnTo>
                      <a:pt x="461" y="323"/>
                    </a:lnTo>
                    <a:lnTo>
                      <a:pt x="459" y="305"/>
                    </a:lnTo>
                    <a:lnTo>
                      <a:pt x="461" y="302"/>
                    </a:lnTo>
                    <a:lnTo>
                      <a:pt x="464" y="297"/>
                    </a:lnTo>
                    <a:lnTo>
                      <a:pt x="467" y="292"/>
                    </a:lnTo>
                    <a:lnTo>
                      <a:pt x="469" y="292"/>
                    </a:lnTo>
                    <a:lnTo>
                      <a:pt x="470" y="288"/>
                    </a:lnTo>
                    <a:lnTo>
                      <a:pt x="469" y="282"/>
                    </a:lnTo>
                    <a:lnTo>
                      <a:pt x="470" y="277"/>
                    </a:lnTo>
                    <a:lnTo>
                      <a:pt x="476" y="275"/>
                    </a:lnTo>
                    <a:lnTo>
                      <a:pt x="478" y="261"/>
                    </a:lnTo>
                    <a:lnTo>
                      <a:pt x="490" y="258"/>
                    </a:lnTo>
                    <a:lnTo>
                      <a:pt x="497" y="259"/>
                    </a:lnTo>
                    <a:lnTo>
                      <a:pt x="507" y="251"/>
                    </a:lnTo>
                    <a:lnTo>
                      <a:pt x="515" y="249"/>
                    </a:lnTo>
                    <a:lnTo>
                      <a:pt x="519" y="243"/>
                    </a:lnTo>
                    <a:lnTo>
                      <a:pt x="519" y="239"/>
                    </a:lnTo>
                    <a:lnTo>
                      <a:pt x="515" y="234"/>
                    </a:lnTo>
                    <a:lnTo>
                      <a:pt x="510" y="218"/>
                    </a:lnTo>
                    <a:lnTo>
                      <a:pt x="506" y="218"/>
                    </a:lnTo>
                    <a:lnTo>
                      <a:pt x="500" y="208"/>
                    </a:lnTo>
                    <a:lnTo>
                      <a:pt x="499" y="205"/>
                    </a:lnTo>
                    <a:lnTo>
                      <a:pt x="500" y="200"/>
                    </a:lnTo>
                    <a:lnTo>
                      <a:pt x="504" y="197"/>
                    </a:lnTo>
                    <a:lnTo>
                      <a:pt x="508" y="199"/>
                    </a:lnTo>
                    <a:lnTo>
                      <a:pt x="527" y="203"/>
                    </a:lnTo>
                    <a:lnTo>
                      <a:pt x="538" y="205"/>
                    </a:lnTo>
                    <a:lnTo>
                      <a:pt x="549" y="202"/>
                    </a:lnTo>
                    <a:lnTo>
                      <a:pt x="555" y="199"/>
                    </a:lnTo>
                    <a:lnTo>
                      <a:pt x="562" y="189"/>
                    </a:lnTo>
                    <a:lnTo>
                      <a:pt x="562" y="181"/>
                    </a:lnTo>
                    <a:lnTo>
                      <a:pt x="566" y="178"/>
                    </a:lnTo>
                    <a:lnTo>
                      <a:pt x="562" y="175"/>
                    </a:lnTo>
                    <a:lnTo>
                      <a:pt x="558" y="173"/>
                    </a:lnTo>
                    <a:lnTo>
                      <a:pt x="558" y="167"/>
                    </a:lnTo>
                    <a:lnTo>
                      <a:pt x="561" y="163"/>
                    </a:lnTo>
                    <a:lnTo>
                      <a:pt x="565" y="156"/>
                    </a:lnTo>
                    <a:lnTo>
                      <a:pt x="572" y="147"/>
                    </a:lnTo>
                    <a:lnTo>
                      <a:pt x="581" y="141"/>
                    </a:lnTo>
                    <a:lnTo>
                      <a:pt x="587" y="133"/>
                    </a:lnTo>
                    <a:lnTo>
                      <a:pt x="591" y="126"/>
                    </a:lnTo>
                    <a:lnTo>
                      <a:pt x="591" y="120"/>
                    </a:lnTo>
                    <a:lnTo>
                      <a:pt x="588" y="116"/>
                    </a:lnTo>
                    <a:lnTo>
                      <a:pt x="588" y="114"/>
                    </a:lnTo>
                    <a:lnTo>
                      <a:pt x="593" y="105"/>
                    </a:lnTo>
                    <a:lnTo>
                      <a:pt x="593" y="104"/>
                    </a:lnTo>
                    <a:lnTo>
                      <a:pt x="588" y="94"/>
                    </a:lnTo>
                    <a:lnTo>
                      <a:pt x="585" y="81"/>
                    </a:lnTo>
                    <a:lnTo>
                      <a:pt x="578" y="73"/>
                    </a:lnTo>
                    <a:lnTo>
                      <a:pt x="570" y="67"/>
                    </a:lnTo>
                    <a:lnTo>
                      <a:pt x="569" y="66"/>
                    </a:lnTo>
                    <a:lnTo>
                      <a:pt x="570" y="60"/>
                    </a:lnTo>
                    <a:lnTo>
                      <a:pt x="574" y="56"/>
                    </a:lnTo>
                    <a:lnTo>
                      <a:pt x="591" y="43"/>
                    </a:lnTo>
                    <a:lnTo>
                      <a:pt x="591" y="38"/>
                    </a:lnTo>
                    <a:lnTo>
                      <a:pt x="592" y="36"/>
                    </a:lnTo>
                    <a:lnTo>
                      <a:pt x="597" y="36"/>
                    </a:lnTo>
                    <a:lnTo>
                      <a:pt x="602" y="39"/>
                    </a:lnTo>
                    <a:lnTo>
                      <a:pt x="605" y="38"/>
                    </a:lnTo>
                    <a:lnTo>
                      <a:pt x="604" y="34"/>
                    </a:lnTo>
                    <a:lnTo>
                      <a:pt x="605" y="32"/>
                    </a:lnTo>
                    <a:lnTo>
                      <a:pt x="615" y="29"/>
                    </a:lnTo>
                    <a:lnTo>
                      <a:pt x="619" y="25"/>
                    </a:lnTo>
                    <a:lnTo>
                      <a:pt x="619" y="23"/>
                    </a:lnTo>
                    <a:lnTo>
                      <a:pt x="624" y="22"/>
                    </a:lnTo>
                    <a:lnTo>
                      <a:pt x="628" y="19"/>
                    </a:lnTo>
                    <a:lnTo>
                      <a:pt x="636" y="18"/>
                    </a:lnTo>
                    <a:lnTo>
                      <a:pt x="645" y="12"/>
                    </a:lnTo>
                    <a:lnTo>
                      <a:pt x="652" y="12"/>
                    </a:lnTo>
                    <a:lnTo>
                      <a:pt x="662" y="7"/>
                    </a:lnTo>
                    <a:lnTo>
                      <a:pt x="666" y="8"/>
                    </a:lnTo>
                    <a:lnTo>
                      <a:pt x="701" y="6"/>
                    </a:lnTo>
                    <a:lnTo>
                      <a:pt x="705" y="7"/>
                    </a:lnTo>
                    <a:lnTo>
                      <a:pt x="712" y="6"/>
                    </a:lnTo>
                    <a:lnTo>
                      <a:pt x="726" y="11"/>
                    </a:lnTo>
                    <a:lnTo>
                      <a:pt x="731" y="11"/>
                    </a:lnTo>
                    <a:lnTo>
                      <a:pt x="737" y="6"/>
                    </a:lnTo>
                    <a:lnTo>
                      <a:pt x="741" y="6"/>
                    </a:lnTo>
                    <a:lnTo>
                      <a:pt x="746" y="2"/>
                    </a:lnTo>
                    <a:lnTo>
                      <a:pt x="755" y="4"/>
                    </a:lnTo>
                    <a:lnTo>
                      <a:pt x="757" y="0"/>
                    </a:lnTo>
                    <a:lnTo>
                      <a:pt x="755" y="1"/>
                    </a:lnTo>
                    <a:lnTo>
                      <a:pt x="766" y="4"/>
                    </a:lnTo>
                    <a:lnTo>
                      <a:pt x="780" y="2"/>
                    </a:lnTo>
                    <a:lnTo>
                      <a:pt x="784" y="3"/>
                    </a:lnTo>
                    <a:lnTo>
                      <a:pt x="789" y="6"/>
                    </a:lnTo>
                    <a:lnTo>
                      <a:pt x="796" y="4"/>
                    </a:lnTo>
                    <a:lnTo>
                      <a:pt x="798" y="7"/>
                    </a:lnTo>
                    <a:lnTo>
                      <a:pt x="798" y="19"/>
                    </a:lnTo>
                    <a:lnTo>
                      <a:pt x="800" y="20"/>
                    </a:lnTo>
                    <a:lnTo>
                      <a:pt x="806" y="16"/>
                    </a:lnTo>
                    <a:lnTo>
                      <a:pt x="811" y="16"/>
                    </a:lnTo>
                    <a:lnTo>
                      <a:pt x="822" y="23"/>
                    </a:lnTo>
                    <a:lnTo>
                      <a:pt x="828" y="29"/>
                    </a:lnTo>
                    <a:lnTo>
                      <a:pt x="830" y="35"/>
                    </a:lnTo>
                    <a:lnTo>
                      <a:pt x="830" y="41"/>
                    </a:lnTo>
                    <a:lnTo>
                      <a:pt x="828" y="47"/>
                    </a:lnTo>
                    <a:lnTo>
                      <a:pt x="830" y="50"/>
                    </a:lnTo>
                    <a:lnTo>
                      <a:pt x="832" y="55"/>
                    </a:lnTo>
                    <a:lnTo>
                      <a:pt x="830" y="59"/>
                    </a:lnTo>
                    <a:lnTo>
                      <a:pt x="825" y="60"/>
                    </a:lnTo>
                    <a:lnTo>
                      <a:pt x="825" y="62"/>
                    </a:lnTo>
                    <a:lnTo>
                      <a:pt x="827" y="66"/>
                    </a:lnTo>
                    <a:lnTo>
                      <a:pt x="834" y="67"/>
                    </a:lnTo>
                    <a:lnTo>
                      <a:pt x="840" y="78"/>
                    </a:lnTo>
                    <a:lnTo>
                      <a:pt x="844" y="79"/>
                    </a:lnTo>
                    <a:lnTo>
                      <a:pt x="849" y="78"/>
                    </a:lnTo>
                    <a:lnTo>
                      <a:pt x="852" y="78"/>
                    </a:lnTo>
                    <a:lnTo>
                      <a:pt x="857" y="74"/>
                    </a:lnTo>
                    <a:lnTo>
                      <a:pt x="861" y="73"/>
                    </a:lnTo>
                    <a:lnTo>
                      <a:pt x="862" y="77"/>
                    </a:lnTo>
                    <a:lnTo>
                      <a:pt x="862" y="83"/>
                    </a:lnTo>
                    <a:lnTo>
                      <a:pt x="872" y="89"/>
                    </a:lnTo>
                    <a:lnTo>
                      <a:pt x="889" y="95"/>
                    </a:lnTo>
                    <a:lnTo>
                      <a:pt x="897" y="100"/>
                    </a:lnTo>
                    <a:lnTo>
                      <a:pt x="903" y="99"/>
                    </a:lnTo>
                    <a:lnTo>
                      <a:pt x="910" y="104"/>
                    </a:lnTo>
                    <a:lnTo>
                      <a:pt x="921" y="105"/>
                    </a:lnTo>
                    <a:lnTo>
                      <a:pt x="887" y="130"/>
                    </a:lnTo>
                    <a:lnTo>
                      <a:pt x="883" y="136"/>
                    </a:lnTo>
                    <a:lnTo>
                      <a:pt x="884" y="138"/>
                    </a:lnTo>
                    <a:lnTo>
                      <a:pt x="884" y="141"/>
                    </a:lnTo>
                    <a:lnTo>
                      <a:pt x="881" y="149"/>
                    </a:lnTo>
                    <a:lnTo>
                      <a:pt x="877" y="153"/>
                    </a:lnTo>
                    <a:lnTo>
                      <a:pt x="873" y="152"/>
                    </a:lnTo>
                    <a:lnTo>
                      <a:pt x="870" y="148"/>
                    </a:lnTo>
                    <a:lnTo>
                      <a:pt x="851" y="149"/>
                    </a:lnTo>
                    <a:lnTo>
                      <a:pt x="849" y="151"/>
                    </a:lnTo>
                    <a:lnTo>
                      <a:pt x="844" y="157"/>
                    </a:lnTo>
                    <a:lnTo>
                      <a:pt x="841" y="158"/>
                    </a:lnTo>
                    <a:lnTo>
                      <a:pt x="835" y="158"/>
                    </a:lnTo>
                    <a:lnTo>
                      <a:pt x="828" y="156"/>
                    </a:lnTo>
                    <a:lnTo>
                      <a:pt x="824" y="158"/>
                    </a:lnTo>
                    <a:lnTo>
                      <a:pt x="822" y="162"/>
                    </a:lnTo>
                    <a:lnTo>
                      <a:pt x="818" y="164"/>
                    </a:lnTo>
                    <a:lnTo>
                      <a:pt x="816" y="165"/>
                    </a:lnTo>
                    <a:lnTo>
                      <a:pt x="809" y="164"/>
                    </a:lnTo>
                    <a:lnTo>
                      <a:pt x="806" y="165"/>
                    </a:lnTo>
                    <a:lnTo>
                      <a:pt x="802" y="163"/>
                    </a:lnTo>
                    <a:lnTo>
                      <a:pt x="790" y="163"/>
                    </a:lnTo>
                    <a:lnTo>
                      <a:pt x="785" y="162"/>
                    </a:lnTo>
                    <a:lnTo>
                      <a:pt x="780" y="162"/>
                    </a:lnTo>
                    <a:lnTo>
                      <a:pt x="765" y="153"/>
                    </a:lnTo>
                    <a:lnTo>
                      <a:pt x="755" y="151"/>
                    </a:lnTo>
                    <a:lnTo>
                      <a:pt x="737" y="143"/>
                    </a:lnTo>
                    <a:lnTo>
                      <a:pt x="732" y="146"/>
                    </a:lnTo>
                    <a:lnTo>
                      <a:pt x="728" y="149"/>
                    </a:lnTo>
                    <a:lnTo>
                      <a:pt x="721" y="148"/>
                    </a:lnTo>
                    <a:lnTo>
                      <a:pt x="717" y="149"/>
                    </a:lnTo>
                    <a:lnTo>
                      <a:pt x="716" y="152"/>
                    </a:lnTo>
                    <a:lnTo>
                      <a:pt x="715" y="160"/>
                    </a:lnTo>
                    <a:lnTo>
                      <a:pt x="707" y="174"/>
                    </a:lnTo>
                    <a:lnTo>
                      <a:pt x="707" y="176"/>
                    </a:lnTo>
                    <a:lnTo>
                      <a:pt x="716" y="176"/>
                    </a:lnTo>
                    <a:lnTo>
                      <a:pt x="718" y="181"/>
                    </a:lnTo>
                    <a:lnTo>
                      <a:pt x="718" y="185"/>
                    </a:lnTo>
                    <a:lnTo>
                      <a:pt x="714" y="187"/>
                    </a:lnTo>
                    <a:lnTo>
                      <a:pt x="712" y="189"/>
                    </a:lnTo>
                    <a:lnTo>
                      <a:pt x="712" y="192"/>
                    </a:lnTo>
                    <a:lnTo>
                      <a:pt x="715" y="196"/>
                    </a:lnTo>
                    <a:lnTo>
                      <a:pt x="717" y="197"/>
                    </a:lnTo>
                    <a:lnTo>
                      <a:pt x="728" y="196"/>
                    </a:lnTo>
                    <a:lnTo>
                      <a:pt x="731" y="199"/>
                    </a:lnTo>
                    <a:lnTo>
                      <a:pt x="732" y="202"/>
                    </a:lnTo>
                    <a:lnTo>
                      <a:pt x="732" y="203"/>
                    </a:lnTo>
                    <a:lnTo>
                      <a:pt x="727" y="208"/>
                    </a:lnTo>
                    <a:lnTo>
                      <a:pt x="721" y="211"/>
                    </a:lnTo>
                    <a:lnTo>
                      <a:pt x="720" y="217"/>
                    </a:lnTo>
                    <a:lnTo>
                      <a:pt x="732" y="228"/>
                    </a:lnTo>
                    <a:lnTo>
                      <a:pt x="732" y="234"/>
                    </a:lnTo>
                    <a:lnTo>
                      <a:pt x="731" y="239"/>
                    </a:lnTo>
                    <a:lnTo>
                      <a:pt x="717" y="248"/>
                    </a:lnTo>
                    <a:lnTo>
                      <a:pt x="716" y="251"/>
                    </a:lnTo>
                    <a:lnTo>
                      <a:pt x="725" y="255"/>
                    </a:lnTo>
                    <a:lnTo>
                      <a:pt x="728" y="264"/>
                    </a:lnTo>
                    <a:lnTo>
                      <a:pt x="738" y="270"/>
                    </a:lnTo>
                    <a:lnTo>
                      <a:pt x="737" y="277"/>
                    </a:lnTo>
                    <a:lnTo>
                      <a:pt x="744" y="278"/>
                    </a:lnTo>
                    <a:lnTo>
                      <a:pt x="747" y="282"/>
                    </a:lnTo>
                    <a:lnTo>
                      <a:pt x="753" y="280"/>
                    </a:lnTo>
                    <a:lnTo>
                      <a:pt x="758" y="281"/>
                    </a:lnTo>
                    <a:lnTo>
                      <a:pt x="758" y="286"/>
                    </a:lnTo>
                    <a:lnTo>
                      <a:pt x="757" y="292"/>
                    </a:lnTo>
                    <a:lnTo>
                      <a:pt x="760" y="299"/>
                    </a:lnTo>
                    <a:lnTo>
                      <a:pt x="761" y="300"/>
                    </a:lnTo>
                    <a:lnTo>
                      <a:pt x="779" y="302"/>
                    </a:lnTo>
                    <a:lnTo>
                      <a:pt x="784" y="305"/>
                    </a:lnTo>
                    <a:lnTo>
                      <a:pt x="789" y="304"/>
                    </a:lnTo>
                    <a:lnTo>
                      <a:pt x="795" y="312"/>
                    </a:lnTo>
                    <a:lnTo>
                      <a:pt x="793" y="316"/>
                    </a:lnTo>
                    <a:lnTo>
                      <a:pt x="796" y="320"/>
                    </a:lnTo>
                    <a:lnTo>
                      <a:pt x="791" y="325"/>
                    </a:lnTo>
                    <a:lnTo>
                      <a:pt x="789" y="329"/>
                    </a:lnTo>
                    <a:lnTo>
                      <a:pt x="781" y="330"/>
                    </a:lnTo>
                    <a:lnTo>
                      <a:pt x="777" y="330"/>
                    </a:lnTo>
                    <a:lnTo>
                      <a:pt x="775" y="329"/>
                    </a:lnTo>
                    <a:lnTo>
                      <a:pt x="770" y="330"/>
                    </a:lnTo>
                    <a:lnTo>
                      <a:pt x="768" y="332"/>
                    </a:lnTo>
                    <a:lnTo>
                      <a:pt x="757" y="337"/>
                    </a:lnTo>
                    <a:lnTo>
                      <a:pt x="753" y="345"/>
                    </a:lnTo>
                    <a:lnTo>
                      <a:pt x="752" y="356"/>
                    </a:lnTo>
                    <a:lnTo>
                      <a:pt x="757" y="362"/>
                    </a:lnTo>
                    <a:lnTo>
                      <a:pt x="755" y="367"/>
                    </a:lnTo>
                    <a:lnTo>
                      <a:pt x="758" y="368"/>
                    </a:lnTo>
                    <a:lnTo>
                      <a:pt x="759" y="371"/>
                    </a:lnTo>
                    <a:lnTo>
                      <a:pt x="758" y="374"/>
                    </a:lnTo>
                    <a:lnTo>
                      <a:pt x="753" y="378"/>
                    </a:lnTo>
                    <a:lnTo>
                      <a:pt x="752" y="384"/>
                    </a:lnTo>
                    <a:lnTo>
                      <a:pt x="752" y="386"/>
                    </a:lnTo>
                    <a:lnTo>
                      <a:pt x="754" y="388"/>
                    </a:lnTo>
                    <a:lnTo>
                      <a:pt x="764" y="388"/>
                    </a:lnTo>
                    <a:lnTo>
                      <a:pt x="766" y="394"/>
                    </a:lnTo>
                    <a:lnTo>
                      <a:pt x="764" y="396"/>
                    </a:lnTo>
                    <a:lnTo>
                      <a:pt x="760" y="398"/>
                    </a:lnTo>
                    <a:lnTo>
                      <a:pt x="757" y="396"/>
                    </a:lnTo>
                    <a:lnTo>
                      <a:pt x="754" y="394"/>
                    </a:lnTo>
                    <a:lnTo>
                      <a:pt x="752" y="401"/>
                    </a:lnTo>
                    <a:lnTo>
                      <a:pt x="738" y="406"/>
                    </a:lnTo>
                    <a:lnTo>
                      <a:pt x="726" y="422"/>
                    </a:lnTo>
                    <a:lnTo>
                      <a:pt x="721" y="425"/>
                    </a:lnTo>
                    <a:lnTo>
                      <a:pt x="716" y="431"/>
                    </a:lnTo>
                    <a:lnTo>
                      <a:pt x="712" y="436"/>
                    </a:lnTo>
                    <a:lnTo>
                      <a:pt x="711" y="442"/>
                    </a:lnTo>
                    <a:lnTo>
                      <a:pt x="712" y="450"/>
                    </a:lnTo>
                    <a:lnTo>
                      <a:pt x="709" y="458"/>
                    </a:lnTo>
                    <a:lnTo>
                      <a:pt x="700" y="463"/>
                    </a:lnTo>
                    <a:lnTo>
                      <a:pt x="693" y="463"/>
                    </a:lnTo>
                    <a:lnTo>
                      <a:pt x="687" y="468"/>
                    </a:lnTo>
                    <a:lnTo>
                      <a:pt x="682" y="476"/>
                    </a:lnTo>
                    <a:lnTo>
                      <a:pt x="678" y="487"/>
                    </a:lnTo>
                    <a:lnTo>
                      <a:pt x="672" y="498"/>
                    </a:lnTo>
                    <a:lnTo>
                      <a:pt x="657" y="520"/>
                    </a:lnTo>
                    <a:lnTo>
                      <a:pt x="651" y="527"/>
                    </a:lnTo>
                    <a:lnTo>
                      <a:pt x="639" y="534"/>
                    </a:lnTo>
                    <a:lnTo>
                      <a:pt x="628" y="544"/>
                    </a:lnTo>
                    <a:lnTo>
                      <a:pt x="624" y="549"/>
                    </a:lnTo>
                    <a:lnTo>
                      <a:pt x="614" y="565"/>
                    </a:lnTo>
                    <a:lnTo>
                      <a:pt x="607" y="574"/>
                    </a:lnTo>
                    <a:lnTo>
                      <a:pt x="599" y="589"/>
                    </a:lnTo>
                    <a:lnTo>
                      <a:pt x="594" y="592"/>
                    </a:lnTo>
                    <a:lnTo>
                      <a:pt x="590" y="593"/>
                    </a:lnTo>
                    <a:lnTo>
                      <a:pt x="567" y="593"/>
                    </a:lnTo>
                    <a:lnTo>
                      <a:pt x="564" y="594"/>
                    </a:lnTo>
                    <a:lnTo>
                      <a:pt x="556" y="597"/>
                    </a:lnTo>
                    <a:lnTo>
                      <a:pt x="551" y="603"/>
                    </a:lnTo>
                    <a:lnTo>
                      <a:pt x="547" y="604"/>
                    </a:lnTo>
                    <a:lnTo>
                      <a:pt x="544" y="603"/>
                    </a:lnTo>
                    <a:lnTo>
                      <a:pt x="542" y="598"/>
                    </a:lnTo>
                    <a:lnTo>
                      <a:pt x="534" y="584"/>
                    </a:lnTo>
                    <a:lnTo>
                      <a:pt x="531" y="582"/>
                    </a:lnTo>
                    <a:lnTo>
                      <a:pt x="527" y="583"/>
                    </a:lnTo>
                    <a:lnTo>
                      <a:pt x="517" y="592"/>
                    </a:lnTo>
                    <a:lnTo>
                      <a:pt x="513" y="598"/>
                    </a:lnTo>
                    <a:lnTo>
                      <a:pt x="502" y="608"/>
                    </a:lnTo>
                    <a:lnTo>
                      <a:pt x="488" y="626"/>
                    </a:lnTo>
                    <a:lnTo>
                      <a:pt x="480" y="633"/>
                    </a:lnTo>
                    <a:lnTo>
                      <a:pt x="478" y="640"/>
                    </a:lnTo>
                    <a:lnTo>
                      <a:pt x="474" y="658"/>
                    </a:lnTo>
                    <a:lnTo>
                      <a:pt x="474" y="663"/>
                    </a:lnTo>
                    <a:lnTo>
                      <a:pt x="476" y="668"/>
                    </a:lnTo>
                    <a:lnTo>
                      <a:pt x="483" y="671"/>
                    </a:lnTo>
                    <a:lnTo>
                      <a:pt x="489" y="670"/>
                    </a:lnTo>
                    <a:lnTo>
                      <a:pt x="496" y="673"/>
                    </a:lnTo>
                    <a:lnTo>
                      <a:pt x="506" y="673"/>
                    </a:lnTo>
                    <a:lnTo>
                      <a:pt x="508" y="674"/>
                    </a:lnTo>
                    <a:lnTo>
                      <a:pt x="512" y="678"/>
                    </a:lnTo>
                    <a:lnTo>
                      <a:pt x="513" y="681"/>
                    </a:lnTo>
                    <a:lnTo>
                      <a:pt x="513" y="686"/>
                    </a:lnTo>
                    <a:lnTo>
                      <a:pt x="507" y="706"/>
                    </a:lnTo>
                    <a:lnTo>
                      <a:pt x="507" y="711"/>
                    </a:lnTo>
                    <a:lnTo>
                      <a:pt x="508" y="716"/>
                    </a:lnTo>
                    <a:lnTo>
                      <a:pt x="518" y="727"/>
                    </a:lnTo>
                    <a:lnTo>
                      <a:pt x="522" y="728"/>
                    </a:lnTo>
                    <a:lnTo>
                      <a:pt x="532" y="724"/>
                    </a:lnTo>
                    <a:lnTo>
                      <a:pt x="534" y="725"/>
                    </a:lnTo>
                    <a:lnTo>
                      <a:pt x="537" y="728"/>
                    </a:lnTo>
                    <a:lnTo>
                      <a:pt x="537" y="739"/>
                    </a:lnTo>
                    <a:lnTo>
                      <a:pt x="538" y="748"/>
                    </a:lnTo>
                    <a:lnTo>
                      <a:pt x="543" y="755"/>
                    </a:lnTo>
                    <a:lnTo>
                      <a:pt x="545" y="762"/>
                    </a:lnTo>
                    <a:lnTo>
                      <a:pt x="550" y="768"/>
                    </a:lnTo>
                    <a:lnTo>
                      <a:pt x="555" y="773"/>
                    </a:lnTo>
                    <a:lnTo>
                      <a:pt x="555" y="776"/>
                    </a:lnTo>
                    <a:lnTo>
                      <a:pt x="559" y="781"/>
                    </a:lnTo>
                    <a:lnTo>
                      <a:pt x="560" y="784"/>
                    </a:lnTo>
                    <a:lnTo>
                      <a:pt x="555" y="786"/>
                    </a:lnTo>
                    <a:lnTo>
                      <a:pt x="555" y="788"/>
                    </a:lnTo>
                    <a:lnTo>
                      <a:pt x="555" y="798"/>
                    </a:lnTo>
                    <a:lnTo>
                      <a:pt x="554" y="802"/>
                    </a:lnTo>
                    <a:lnTo>
                      <a:pt x="561" y="803"/>
                    </a:lnTo>
                    <a:lnTo>
                      <a:pt x="561" y="805"/>
                    </a:lnTo>
                    <a:lnTo>
                      <a:pt x="554" y="805"/>
                    </a:lnTo>
                    <a:lnTo>
                      <a:pt x="549" y="809"/>
                    </a:lnTo>
                    <a:lnTo>
                      <a:pt x="549" y="811"/>
                    </a:lnTo>
                    <a:lnTo>
                      <a:pt x="545" y="813"/>
                    </a:lnTo>
                    <a:lnTo>
                      <a:pt x="542" y="813"/>
                    </a:lnTo>
                    <a:lnTo>
                      <a:pt x="535" y="813"/>
                    </a:lnTo>
                    <a:lnTo>
                      <a:pt x="534" y="810"/>
                    </a:lnTo>
                    <a:lnTo>
                      <a:pt x="533" y="809"/>
                    </a:lnTo>
                    <a:lnTo>
                      <a:pt x="534" y="803"/>
                    </a:lnTo>
                    <a:lnTo>
                      <a:pt x="534" y="802"/>
                    </a:lnTo>
                    <a:lnTo>
                      <a:pt x="527" y="800"/>
                    </a:lnTo>
                    <a:lnTo>
                      <a:pt x="522" y="804"/>
                    </a:lnTo>
                    <a:lnTo>
                      <a:pt x="510" y="808"/>
                    </a:lnTo>
                    <a:lnTo>
                      <a:pt x="506" y="815"/>
                    </a:lnTo>
                    <a:lnTo>
                      <a:pt x="505" y="816"/>
                    </a:lnTo>
                    <a:lnTo>
                      <a:pt x="502" y="816"/>
                    </a:lnTo>
                    <a:lnTo>
                      <a:pt x="488" y="816"/>
                    </a:lnTo>
                    <a:lnTo>
                      <a:pt x="479" y="809"/>
                    </a:lnTo>
                    <a:lnTo>
                      <a:pt x="473" y="811"/>
                    </a:lnTo>
                    <a:lnTo>
                      <a:pt x="469" y="809"/>
                    </a:lnTo>
                    <a:lnTo>
                      <a:pt x="457" y="810"/>
                    </a:lnTo>
                    <a:lnTo>
                      <a:pt x="453" y="809"/>
                    </a:lnTo>
                    <a:lnTo>
                      <a:pt x="447" y="810"/>
                    </a:lnTo>
                    <a:lnTo>
                      <a:pt x="443" y="809"/>
                    </a:lnTo>
                    <a:lnTo>
                      <a:pt x="442" y="810"/>
                    </a:lnTo>
                    <a:lnTo>
                      <a:pt x="441" y="810"/>
                    </a:lnTo>
                    <a:lnTo>
                      <a:pt x="438" y="805"/>
                    </a:lnTo>
                    <a:lnTo>
                      <a:pt x="436" y="805"/>
                    </a:lnTo>
                    <a:lnTo>
                      <a:pt x="435" y="810"/>
                    </a:lnTo>
                    <a:lnTo>
                      <a:pt x="435" y="827"/>
                    </a:lnTo>
                    <a:lnTo>
                      <a:pt x="415" y="827"/>
                    </a:lnTo>
                    <a:lnTo>
                      <a:pt x="411" y="829"/>
                    </a:lnTo>
                    <a:lnTo>
                      <a:pt x="406" y="827"/>
                    </a:lnTo>
                    <a:lnTo>
                      <a:pt x="404" y="832"/>
                    </a:lnTo>
                    <a:lnTo>
                      <a:pt x="402" y="834"/>
                    </a:lnTo>
                    <a:lnTo>
                      <a:pt x="400" y="837"/>
                    </a:lnTo>
                    <a:lnTo>
                      <a:pt x="395" y="841"/>
                    </a:lnTo>
                    <a:lnTo>
                      <a:pt x="391" y="842"/>
                    </a:lnTo>
                    <a:lnTo>
                      <a:pt x="378" y="837"/>
                    </a:lnTo>
                    <a:lnTo>
                      <a:pt x="367" y="836"/>
                    </a:lnTo>
                    <a:lnTo>
                      <a:pt x="363" y="834"/>
                    </a:lnTo>
                    <a:lnTo>
                      <a:pt x="362" y="827"/>
                    </a:lnTo>
                    <a:lnTo>
                      <a:pt x="360" y="824"/>
                    </a:lnTo>
                    <a:lnTo>
                      <a:pt x="355" y="820"/>
                    </a:lnTo>
                    <a:lnTo>
                      <a:pt x="350" y="808"/>
                    </a:lnTo>
                    <a:lnTo>
                      <a:pt x="344" y="791"/>
                    </a:lnTo>
                    <a:lnTo>
                      <a:pt x="344" y="784"/>
                    </a:lnTo>
                    <a:lnTo>
                      <a:pt x="340" y="784"/>
                    </a:lnTo>
                    <a:lnTo>
                      <a:pt x="329" y="781"/>
                    </a:lnTo>
                    <a:lnTo>
                      <a:pt x="322" y="776"/>
                    </a:lnTo>
                    <a:lnTo>
                      <a:pt x="318" y="756"/>
                    </a:lnTo>
                    <a:lnTo>
                      <a:pt x="316" y="751"/>
                    </a:lnTo>
                    <a:lnTo>
                      <a:pt x="308" y="745"/>
                    </a:lnTo>
                    <a:lnTo>
                      <a:pt x="302" y="741"/>
                    </a:lnTo>
                    <a:lnTo>
                      <a:pt x="292" y="740"/>
                    </a:lnTo>
                    <a:lnTo>
                      <a:pt x="271" y="744"/>
                    </a:lnTo>
                    <a:lnTo>
                      <a:pt x="250" y="744"/>
                    </a:lnTo>
                    <a:lnTo>
                      <a:pt x="236" y="750"/>
                    </a:lnTo>
                    <a:lnTo>
                      <a:pt x="227" y="748"/>
                    </a:lnTo>
                    <a:lnTo>
                      <a:pt x="212" y="746"/>
                    </a:lnTo>
                    <a:lnTo>
                      <a:pt x="205" y="759"/>
                    </a:lnTo>
                    <a:lnTo>
                      <a:pt x="200" y="753"/>
                    </a:lnTo>
                    <a:lnTo>
                      <a:pt x="188" y="753"/>
                    </a:lnTo>
                    <a:lnTo>
                      <a:pt x="178" y="745"/>
                    </a:lnTo>
                    <a:lnTo>
                      <a:pt x="164" y="746"/>
                    </a:lnTo>
                    <a:lnTo>
                      <a:pt x="151" y="745"/>
                    </a:lnTo>
                    <a:lnTo>
                      <a:pt x="144" y="753"/>
                    </a:lnTo>
                    <a:lnTo>
                      <a:pt x="130" y="755"/>
                    </a:lnTo>
                    <a:lnTo>
                      <a:pt x="102" y="751"/>
                    </a:lnTo>
                    <a:lnTo>
                      <a:pt x="91" y="751"/>
                    </a:lnTo>
                    <a:lnTo>
                      <a:pt x="76" y="759"/>
                    </a:lnTo>
                    <a:lnTo>
                      <a:pt x="69" y="755"/>
                    </a:lnTo>
                    <a:lnTo>
                      <a:pt x="61" y="761"/>
                    </a:lnTo>
                    <a:lnTo>
                      <a:pt x="53" y="761"/>
                    </a:lnTo>
                    <a:lnTo>
                      <a:pt x="48" y="765"/>
                    </a:lnTo>
                    <a:lnTo>
                      <a:pt x="45" y="759"/>
                    </a:lnTo>
                    <a:lnTo>
                      <a:pt x="42" y="75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76" name="Freeform 101"/>
              <p:cNvSpPr>
                <a:spLocks noChangeAspect="1"/>
              </p:cNvSpPr>
              <p:nvPr/>
            </p:nvSpPr>
            <p:spPr bwMode="gray">
              <a:xfrm>
                <a:off x="3489" y="2165"/>
                <a:ext cx="37" cy="20"/>
              </a:xfrm>
              <a:custGeom>
                <a:avLst/>
                <a:gdLst/>
                <a:ahLst/>
                <a:cxnLst>
                  <a:cxn ang="0">
                    <a:pos x="164" y="32"/>
                  </a:cxn>
                  <a:cxn ang="0">
                    <a:pos x="164" y="30"/>
                  </a:cxn>
                  <a:cxn ang="0">
                    <a:pos x="150" y="22"/>
                  </a:cxn>
                  <a:cxn ang="0">
                    <a:pos x="148" y="18"/>
                  </a:cxn>
                  <a:cxn ang="0">
                    <a:pos x="145" y="17"/>
                  </a:cxn>
                  <a:cxn ang="0">
                    <a:pos x="130" y="21"/>
                  </a:cxn>
                  <a:cxn ang="0">
                    <a:pos x="126" y="21"/>
                  </a:cxn>
                  <a:cxn ang="0">
                    <a:pos x="112" y="16"/>
                  </a:cxn>
                  <a:cxn ang="0">
                    <a:pos x="96" y="15"/>
                  </a:cxn>
                  <a:cxn ang="0">
                    <a:pos x="89" y="10"/>
                  </a:cxn>
                  <a:cxn ang="0">
                    <a:pos x="89" y="7"/>
                  </a:cxn>
                  <a:cxn ang="0">
                    <a:pos x="85" y="1"/>
                  </a:cxn>
                  <a:cxn ang="0">
                    <a:pos x="79" y="0"/>
                  </a:cxn>
                  <a:cxn ang="0">
                    <a:pos x="65" y="1"/>
                  </a:cxn>
                  <a:cxn ang="0">
                    <a:pos x="53" y="6"/>
                  </a:cxn>
                  <a:cxn ang="0">
                    <a:pos x="42" y="17"/>
                  </a:cxn>
                  <a:cxn ang="0">
                    <a:pos x="32" y="33"/>
                  </a:cxn>
                  <a:cxn ang="0">
                    <a:pos x="11" y="53"/>
                  </a:cxn>
                  <a:cxn ang="0">
                    <a:pos x="10" y="59"/>
                  </a:cxn>
                  <a:cxn ang="0">
                    <a:pos x="9" y="63"/>
                  </a:cxn>
                  <a:cxn ang="0">
                    <a:pos x="0" y="71"/>
                  </a:cxn>
                  <a:cxn ang="0">
                    <a:pos x="0" y="76"/>
                  </a:cxn>
                  <a:cxn ang="0">
                    <a:pos x="5" y="77"/>
                  </a:cxn>
                  <a:cxn ang="0">
                    <a:pos x="6" y="80"/>
                  </a:cxn>
                  <a:cxn ang="0">
                    <a:pos x="6" y="87"/>
                  </a:cxn>
                  <a:cxn ang="0">
                    <a:pos x="8" y="88"/>
                  </a:cxn>
                  <a:cxn ang="0">
                    <a:pos x="11" y="88"/>
                  </a:cxn>
                  <a:cxn ang="0">
                    <a:pos x="15" y="91"/>
                  </a:cxn>
                  <a:cxn ang="0">
                    <a:pos x="26" y="95"/>
                  </a:cxn>
                  <a:cxn ang="0">
                    <a:pos x="49" y="98"/>
                  </a:cxn>
                  <a:cxn ang="0">
                    <a:pos x="68" y="98"/>
                  </a:cxn>
                  <a:cxn ang="0">
                    <a:pos x="91" y="90"/>
                  </a:cxn>
                  <a:cxn ang="0">
                    <a:pos x="96" y="90"/>
                  </a:cxn>
                  <a:cxn ang="0">
                    <a:pos x="106" y="93"/>
                  </a:cxn>
                  <a:cxn ang="0">
                    <a:pos x="115" y="93"/>
                  </a:cxn>
                  <a:cxn ang="0">
                    <a:pos x="123" y="92"/>
                  </a:cxn>
                  <a:cxn ang="0">
                    <a:pos x="144" y="88"/>
                  </a:cxn>
                  <a:cxn ang="0">
                    <a:pos x="158" y="87"/>
                  </a:cxn>
                  <a:cxn ang="0">
                    <a:pos x="178" y="84"/>
                  </a:cxn>
                  <a:cxn ang="0">
                    <a:pos x="186" y="80"/>
                  </a:cxn>
                  <a:cxn ang="0">
                    <a:pos x="186" y="77"/>
                  </a:cxn>
                  <a:cxn ang="0">
                    <a:pos x="185" y="73"/>
                  </a:cxn>
                  <a:cxn ang="0">
                    <a:pos x="187" y="59"/>
                  </a:cxn>
                  <a:cxn ang="0">
                    <a:pos x="181" y="53"/>
                  </a:cxn>
                  <a:cxn ang="0">
                    <a:pos x="162" y="45"/>
                  </a:cxn>
                  <a:cxn ang="0">
                    <a:pos x="161" y="43"/>
                  </a:cxn>
                  <a:cxn ang="0">
                    <a:pos x="161" y="41"/>
                  </a:cxn>
                  <a:cxn ang="0">
                    <a:pos x="164" y="34"/>
                  </a:cxn>
                  <a:cxn ang="0">
                    <a:pos x="164" y="32"/>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77" name="Freeform 102"/>
              <p:cNvSpPr>
                <a:spLocks noChangeAspect="1"/>
              </p:cNvSpPr>
              <p:nvPr/>
            </p:nvSpPr>
            <p:spPr bwMode="gray">
              <a:xfrm>
                <a:off x="3394" y="2140"/>
                <a:ext cx="88" cy="49"/>
              </a:xfrm>
              <a:custGeom>
                <a:avLst/>
                <a:gdLst/>
                <a:ahLst/>
                <a:cxnLst>
                  <a:cxn ang="0">
                    <a:pos x="432" y="170"/>
                  </a:cxn>
                  <a:cxn ang="0">
                    <a:pos x="428" y="203"/>
                  </a:cxn>
                  <a:cxn ang="0">
                    <a:pos x="441" y="221"/>
                  </a:cxn>
                  <a:cxn ang="0">
                    <a:pos x="434" y="242"/>
                  </a:cxn>
                  <a:cxn ang="0">
                    <a:pos x="396" y="242"/>
                  </a:cxn>
                  <a:cxn ang="0">
                    <a:pos x="368" y="238"/>
                  </a:cxn>
                  <a:cxn ang="0">
                    <a:pos x="308" y="224"/>
                  </a:cxn>
                  <a:cxn ang="0">
                    <a:pos x="267" y="218"/>
                  </a:cxn>
                  <a:cxn ang="0">
                    <a:pos x="239" y="191"/>
                  </a:cxn>
                  <a:cxn ang="0">
                    <a:pos x="211" y="184"/>
                  </a:cxn>
                  <a:cxn ang="0">
                    <a:pos x="192" y="184"/>
                  </a:cxn>
                  <a:cxn ang="0">
                    <a:pos x="168" y="187"/>
                  </a:cxn>
                  <a:cxn ang="0">
                    <a:pos x="136" y="168"/>
                  </a:cxn>
                  <a:cxn ang="0">
                    <a:pos x="114" y="159"/>
                  </a:cxn>
                  <a:cxn ang="0">
                    <a:pos x="83" y="148"/>
                  </a:cxn>
                  <a:cxn ang="0">
                    <a:pos x="57" y="124"/>
                  </a:cxn>
                  <a:cxn ang="0">
                    <a:pos x="32" y="109"/>
                  </a:cxn>
                  <a:cxn ang="0">
                    <a:pos x="23" y="113"/>
                  </a:cxn>
                  <a:cxn ang="0">
                    <a:pos x="12" y="98"/>
                  </a:cxn>
                  <a:cxn ang="0">
                    <a:pos x="1" y="87"/>
                  </a:cxn>
                  <a:cxn ang="0">
                    <a:pos x="11" y="71"/>
                  </a:cxn>
                  <a:cxn ang="0">
                    <a:pos x="14" y="51"/>
                  </a:cxn>
                  <a:cxn ang="0">
                    <a:pos x="17" y="34"/>
                  </a:cxn>
                  <a:cxn ang="0">
                    <a:pos x="30" y="22"/>
                  </a:cxn>
                  <a:cxn ang="0">
                    <a:pos x="43" y="6"/>
                  </a:cxn>
                  <a:cxn ang="0">
                    <a:pos x="54" y="4"/>
                  </a:cxn>
                  <a:cxn ang="0">
                    <a:pos x="67" y="18"/>
                  </a:cxn>
                  <a:cxn ang="0">
                    <a:pos x="71" y="8"/>
                  </a:cxn>
                  <a:cxn ang="0">
                    <a:pos x="73" y="0"/>
                  </a:cxn>
                  <a:cxn ang="0">
                    <a:pos x="110" y="7"/>
                  </a:cxn>
                  <a:cxn ang="0">
                    <a:pos x="141" y="24"/>
                  </a:cxn>
                  <a:cxn ang="0">
                    <a:pos x="174" y="46"/>
                  </a:cxn>
                  <a:cxn ang="0">
                    <a:pos x="186" y="77"/>
                  </a:cxn>
                  <a:cxn ang="0">
                    <a:pos x="200" y="74"/>
                  </a:cxn>
                  <a:cxn ang="0">
                    <a:pos x="207" y="67"/>
                  </a:cxn>
                  <a:cxn ang="0">
                    <a:pos x="221" y="63"/>
                  </a:cxn>
                  <a:cxn ang="0">
                    <a:pos x="226" y="73"/>
                  </a:cxn>
                  <a:cxn ang="0">
                    <a:pos x="226" y="95"/>
                  </a:cxn>
                  <a:cxn ang="0">
                    <a:pos x="235" y="101"/>
                  </a:cxn>
                  <a:cxn ang="0">
                    <a:pos x="251" y="104"/>
                  </a:cxn>
                  <a:cxn ang="0">
                    <a:pos x="272" y="106"/>
                  </a:cxn>
                  <a:cxn ang="0">
                    <a:pos x="277" y="117"/>
                  </a:cxn>
                  <a:cxn ang="0">
                    <a:pos x="301" y="131"/>
                  </a:cxn>
                  <a:cxn ang="0">
                    <a:pos x="315" y="142"/>
                  </a:cxn>
                  <a:cxn ang="0">
                    <a:pos x="329" y="149"/>
                  </a:cxn>
                  <a:cxn ang="0">
                    <a:pos x="344" y="149"/>
                  </a:cxn>
                  <a:cxn ang="0">
                    <a:pos x="356" y="144"/>
                  </a:cxn>
                  <a:cxn ang="0">
                    <a:pos x="377" y="151"/>
                  </a:cxn>
                  <a:cxn ang="0">
                    <a:pos x="398" y="158"/>
                  </a:cxn>
                  <a:cxn ang="0">
                    <a:pos x="422" y="159"/>
                  </a:cxn>
                  <a:cxn ang="0">
                    <a:pos x="439" y="15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78" name="Freeform 103"/>
              <p:cNvSpPr>
                <a:spLocks noChangeAspect="1"/>
              </p:cNvSpPr>
              <p:nvPr/>
            </p:nvSpPr>
            <p:spPr bwMode="gray">
              <a:xfrm>
                <a:off x="3479" y="2187"/>
                <a:ext cx="52" cy="67"/>
              </a:xfrm>
              <a:custGeom>
                <a:avLst/>
                <a:gdLst/>
                <a:ahLst/>
                <a:cxnLst>
                  <a:cxn ang="0">
                    <a:pos x="241" y="337"/>
                  </a:cxn>
                  <a:cxn ang="0">
                    <a:pos x="226" y="291"/>
                  </a:cxn>
                  <a:cxn ang="0">
                    <a:pos x="221" y="257"/>
                  </a:cxn>
                  <a:cxn ang="0">
                    <a:pos x="198" y="225"/>
                  </a:cxn>
                  <a:cxn ang="0">
                    <a:pos x="174" y="230"/>
                  </a:cxn>
                  <a:cxn ang="0">
                    <a:pos x="161" y="215"/>
                  </a:cxn>
                  <a:cxn ang="0">
                    <a:pos x="153" y="227"/>
                  </a:cxn>
                  <a:cxn ang="0">
                    <a:pos x="149" y="246"/>
                  </a:cxn>
                  <a:cxn ang="0">
                    <a:pos x="129" y="283"/>
                  </a:cxn>
                  <a:cxn ang="0">
                    <a:pos x="115" y="267"/>
                  </a:cxn>
                  <a:cxn ang="0">
                    <a:pos x="108" y="279"/>
                  </a:cxn>
                  <a:cxn ang="0">
                    <a:pos x="96" y="280"/>
                  </a:cxn>
                  <a:cxn ang="0">
                    <a:pos x="80" y="284"/>
                  </a:cxn>
                  <a:cxn ang="0">
                    <a:pos x="75" y="286"/>
                  </a:cxn>
                  <a:cxn ang="0">
                    <a:pos x="69" y="291"/>
                  </a:cxn>
                  <a:cxn ang="0">
                    <a:pos x="58" y="292"/>
                  </a:cxn>
                  <a:cxn ang="0">
                    <a:pos x="53" y="273"/>
                  </a:cxn>
                  <a:cxn ang="0">
                    <a:pos x="49" y="258"/>
                  </a:cxn>
                  <a:cxn ang="0">
                    <a:pos x="48" y="241"/>
                  </a:cxn>
                  <a:cxn ang="0">
                    <a:pos x="40" y="227"/>
                  </a:cxn>
                  <a:cxn ang="0">
                    <a:pos x="42" y="215"/>
                  </a:cxn>
                  <a:cxn ang="0">
                    <a:pos x="42" y="195"/>
                  </a:cxn>
                  <a:cxn ang="0">
                    <a:pos x="38" y="179"/>
                  </a:cxn>
                  <a:cxn ang="0">
                    <a:pos x="32" y="165"/>
                  </a:cxn>
                  <a:cxn ang="0">
                    <a:pos x="36" y="133"/>
                  </a:cxn>
                  <a:cxn ang="0">
                    <a:pos x="21" y="118"/>
                  </a:cxn>
                  <a:cxn ang="0">
                    <a:pos x="1" y="109"/>
                  </a:cxn>
                  <a:cxn ang="0">
                    <a:pos x="1" y="98"/>
                  </a:cxn>
                  <a:cxn ang="0">
                    <a:pos x="13" y="89"/>
                  </a:cxn>
                  <a:cxn ang="0">
                    <a:pos x="22" y="78"/>
                  </a:cxn>
                  <a:cxn ang="0">
                    <a:pos x="42" y="68"/>
                  </a:cxn>
                  <a:cxn ang="0">
                    <a:pos x="39" y="60"/>
                  </a:cxn>
                  <a:cxn ang="0">
                    <a:pos x="17" y="57"/>
                  </a:cxn>
                  <a:cxn ang="0">
                    <a:pos x="11" y="39"/>
                  </a:cxn>
                  <a:cxn ang="0">
                    <a:pos x="28" y="3"/>
                  </a:cxn>
                  <a:cxn ang="0">
                    <a:pos x="42" y="17"/>
                  </a:cxn>
                  <a:cxn ang="0">
                    <a:pos x="49" y="17"/>
                  </a:cxn>
                  <a:cxn ang="0">
                    <a:pos x="59" y="8"/>
                  </a:cxn>
                  <a:cxn ang="0">
                    <a:pos x="69" y="31"/>
                  </a:cxn>
                  <a:cxn ang="0">
                    <a:pos x="82" y="33"/>
                  </a:cxn>
                  <a:cxn ang="0">
                    <a:pos x="93" y="23"/>
                  </a:cxn>
                  <a:cxn ang="0">
                    <a:pos x="101" y="62"/>
                  </a:cxn>
                  <a:cxn ang="0">
                    <a:pos x="118" y="75"/>
                  </a:cxn>
                  <a:cxn ang="0">
                    <a:pos x="166" y="76"/>
                  </a:cxn>
                  <a:cxn ang="0">
                    <a:pos x="203" y="76"/>
                  </a:cxn>
                  <a:cxn ang="0">
                    <a:pos x="242" y="86"/>
                  </a:cxn>
                  <a:cxn ang="0">
                    <a:pos x="231" y="96"/>
                  </a:cxn>
                  <a:cxn ang="0">
                    <a:pos x="214" y="124"/>
                  </a:cxn>
                  <a:cxn ang="0">
                    <a:pos x="192" y="140"/>
                  </a:cxn>
                  <a:cxn ang="0">
                    <a:pos x="176" y="157"/>
                  </a:cxn>
                  <a:cxn ang="0">
                    <a:pos x="184" y="193"/>
                  </a:cxn>
                  <a:cxn ang="0">
                    <a:pos x="199" y="204"/>
                  </a:cxn>
                  <a:cxn ang="0">
                    <a:pos x="211" y="202"/>
                  </a:cxn>
                  <a:cxn ang="0">
                    <a:pos x="228" y="166"/>
                  </a:cxn>
                  <a:cxn ang="0">
                    <a:pos x="241" y="181"/>
                  </a:cxn>
                  <a:cxn ang="0">
                    <a:pos x="249" y="206"/>
                  </a:cxn>
                  <a:cxn ang="0">
                    <a:pos x="258" y="243"/>
                  </a:cxn>
                  <a:cxn ang="0">
                    <a:pos x="260" y="279"/>
                  </a:cxn>
                  <a:cxn ang="0">
                    <a:pos x="250" y="305"/>
                  </a:cxn>
                  <a:cxn ang="0">
                    <a:pos x="243" y="318"/>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79" name="Freeform 104"/>
              <p:cNvSpPr>
                <a:spLocks noChangeAspect="1"/>
              </p:cNvSpPr>
              <p:nvPr/>
            </p:nvSpPr>
            <p:spPr bwMode="gray">
              <a:xfrm>
                <a:off x="3390" y="2379"/>
                <a:ext cx="23" cy="43"/>
              </a:xfrm>
              <a:custGeom>
                <a:avLst/>
                <a:gdLst/>
                <a:ahLst/>
                <a:cxnLst>
                  <a:cxn ang="0">
                    <a:pos x="18" y="0"/>
                  </a:cxn>
                  <a:cxn ang="0">
                    <a:pos x="13" y="4"/>
                  </a:cxn>
                  <a:cxn ang="0">
                    <a:pos x="19" y="9"/>
                  </a:cxn>
                  <a:cxn ang="0">
                    <a:pos x="28" y="12"/>
                  </a:cxn>
                  <a:cxn ang="0">
                    <a:pos x="33" y="19"/>
                  </a:cxn>
                  <a:cxn ang="0">
                    <a:pos x="28" y="19"/>
                  </a:cxn>
                  <a:cxn ang="0">
                    <a:pos x="22" y="25"/>
                  </a:cxn>
                  <a:cxn ang="0">
                    <a:pos x="19" y="38"/>
                  </a:cxn>
                  <a:cxn ang="0">
                    <a:pos x="13" y="47"/>
                  </a:cxn>
                  <a:cxn ang="0">
                    <a:pos x="7" y="95"/>
                  </a:cxn>
                  <a:cxn ang="0">
                    <a:pos x="2" y="91"/>
                  </a:cxn>
                  <a:cxn ang="0">
                    <a:pos x="0" y="95"/>
                  </a:cxn>
                  <a:cxn ang="0">
                    <a:pos x="0" y="111"/>
                  </a:cxn>
                  <a:cxn ang="0">
                    <a:pos x="7" y="166"/>
                  </a:cxn>
                  <a:cxn ang="0">
                    <a:pos x="11" y="182"/>
                  </a:cxn>
                  <a:cxn ang="0">
                    <a:pos x="19" y="198"/>
                  </a:cxn>
                  <a:cxn ang="0">
                    <a:pos x="29" y="209"/>
                  </a:cxn>
                  <a:cxn ang="0">
                    <a:pos x="45" y="211"/>
                  </a:cxn>
                  <a:cxn ang="0">
                    <a:pos x="59" y="211"/>
                  </a:cxn>
                  <a:cxn ang="0">
                    <a:pos x="86" y="197"/>
                  </a:cxn>
                  <a:cxn ang="0">
                    <a:pos x="100" y="187"/>
                  </a:cxn>
                  <a:cxn ang="0">
                    <a:pos x="113" y="170"/>
                  </a:cxn>
                  <a:cxn ang="0">
                    <a:pos x="115" y="145"/>
                  </a:cxn>
                  <a:cxn ang="0">
                    <a:pos x="116" y="125"/>
                  </a:cxn>
                  <a:cxn ang="0">
                    <a:pos x="115" y="117"/>
                  </a:cxn>
                  <a:cxn ang="0">
                    <a:pos x="108" y="114"/>
                  </a:cxn>
                  <a:cxn ang="0">
                    <a:pos x="98" y="87"/>
                  </a:cxn>
                  <a:cxn ang="0">
                    <a:pos x="92" y="75"/>
                  </a:cxn>
                  <a:cxn ang="0">
                    <a:pos x="86" y="69"/>
                  </a:cxn>
                  <a:cxn ang="0">
                    <a:pos x="83" y="62"/>
                  </a:cxn>
                  <a:cxn ang="0">
                    <a:pos x="80" y="55"/>
                  </a:cxn>
                  <a:cxn ang="0">
                    <a:pos x="67" y="44"/>
                  </a:cxn>
                  <a:cxn ang="0">
                    <a:pos x="64" y="33"/>
                  </a:cxn>
                  <a:cxn ang="0">
                    <a:pos x="45" y="12"/>
                  </a:cxn>
                  <a:cxn ang="0">
                    <a:pos x="35" y="4"/>
                  </a:cxn>
                  <a:cxn ang="0">
                    <a:pos x="27" y="0"/>
                  </a:cxn>
                  <a:cxn ang="0">
                    <a:pos x="18" y="0"/>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70" name="Freeform 105"/>
            <p:cNvSpPr>
              <a:spLocks noChangeAspect="1"/>
            </p:cNvSpPr>
            <p:nvPr/>
          </p:nvSpPr>
          <p:spPr bwMode="gray">
            <a:xfrm>
              <a:off x="7991447" y="3762706"/>
              <a:ext cx="30213" cy="69845"/>
            </a:xfrm>
            <a:custGeom>
              <a:avLst/>
              <a:gdLst/>
              <a:ahLst/>
              <a:cxnLst>
                <a:cxn ang="0">
                  <a:pos x="75" y="0"/>
                </a:cxn>
                <a:cxn ang="0">
                  <a:pos x="82" y="4"/>
                </a:cxn>
                <a:cxn ang="0">
                  <a:pos x="87" y="9"/>
                </a:cxn>
                <a:cxn ang="0">
                  <a:pos x="92" y="9"/>
                </a:cxn>
                <a:cxn ang="0">
                  <a:pos x="94" y="10"/>
                </a:cxn>
                <a:cxn ang="0">
                  <a:pos x="97" y="15"/>
                </a:cxn>
                <a:cxn ang="0">
                  <a:pos x="97" y="18"/>
                </a:cxn>
                <a:cxn ang="0">
                  <a:pos x="93" y="26"/>
                </a:cxn>
                <a:cxn ang="0">
                  <a:pos x="93" y="32"/>
                </a:cxn>
                <a:cxn ang="0">
                  <a:pos x="94" y="41"/>
                </a:cxn>
                <a:cxn ang="0">
                  <a:pos x="92" y="50"/>
                </a:cxn>
                <a:cxn ang="0">
                  <a:pos x="83" y="69"/>
                </a:cxn>
                <a:cxn ang="0">
                  <a:pos x="79" y="95"/>
                </a:cxn>
                <a:cxn ang="0">
                  <a:pos x="76" y="114"/>
                </a:cxn>
                <a:cxn ang="0">
                  <a:pos x="68" y="131"/>
                </a:cxn>
                <a:cxn ang="0">
                  <a:pos x="57" y="150"/>
                </a:cxn>
                <a:cxn ang="0">
                  <a:pos x="51" y="159"/>
                </a:cxn>
                <a:cxn ang="0">
                  <a:pos x="48" y="168"/>
                </a:cxn>
                <a:cxn ang="0">
                  <a:pos x="40" y="199"/>
                </a:cxn>
                <a:cxn ang="0">
                  <a:pos x="36" y="195"/>
                </a:cxn>
                <a:cxn ang="0">
                  <a:pos x="33" y="182"/>
                </a:cxn>
                <a:cxn ang="0">
                  <a:pos x="25" y="170"/>
                </a:cxn>
                <a:cxn ang="0">
                  <a:pos x="16" y="163"/>
                </a:cxn>
                <a:cxn ang="0">
                  <a:pos x="6" y="147"/>
                </a:cxn>
                <a:cxn ang="0">
                  <a:pos x="1" y="122"/>
                </a:cxn>
                <a:cxn ang="0">
                  <a:pos x="0" y="102"/>
                </a:cxn>
                <a:cxn ang="0">
                  <a:pos x="2" y="92"/>
                </a:cxn>
                <a:cxn ang="0">
                  <a:pos x="9" y="76"/>
                </a:cxn>
                <a:cxn ang="0">
                  <a:pos x="48" y="17"/>
                </a:cxn>
                <a:cxn ang="0">
                  <a:pos x="65" y="7"/>
                </a:cxn>
                <a:cxn ang="0">
                  <a:pos x="68" y="3"/>
                </a:cxn>
                <a:cxn ang="0">
                  <a:pos x="75" y="0"/>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71" name="Group 106"/>
            <p:cNvGrpSpPr>
              <a:grpSpLocks noChangeAspect="1"/>
            </p:cNvGrpSpPr>
            <p:nvPr/>
          </p:nvGrpSpPr>
          <p:grpSpPr bwMode="gray">
            <a:xfrm>
              <a:off x="8158411" y="3286012"/>
              <a:ext cx="283045" cy="352719"/>
              <a:chOff x="3938" y="1929"/>
              <a:chExt cx="178" cy="202"/>
            </a:xfrm>
            <a:grpFill/>
          </p:grpSpPr>
          <p:sp>
            <p:nvSpPr>
              <p:cNvPr id="369" name="Freeform 107"/>
              <p:cNvSpPr>
                <a:spLocks noChangeAspect="1"/>
              </p:cNvSpPr>
              <p:nvPr/>
            </p:nvSpPr>
            <p:spPr bwMode="gray">
              <a:xfrm>
                <a:off x="4050" y="1929"/>
                <a:ext cx="66" cy="61"/>
              </a:xfrm>
              <a:custGeom>
                <a:avLst/>
                <a:gdLst/>
                <a:ahLst/>
                <a:cxnLst>
                  <a:cxn ang="0">
                    <a:pos x="301" y="94"/>
                  </a:cxn>
                  <a:cxn ang="0">
                    <a:pos x="299" y="113"/>
                  </a:cxn>
                  <a:cxn ang="0">
                    <a:pos x="294" y="141"/>
                  </a:cxn>
                  <a:cxn ang="0">
                    <a:pos x="304" y="164"/>
                  </a:cxn>
                  <a:cxn ang="0">
                    <a:pos x="330" y="159"/>
                  </a:cxn>
                  <a:cxn ang="0">
                    <a:pos x="308" y="177"/>
                  </a:cxn>
                  <a:cxn ang="0">
                    <a:pos x="283" y="191"/>
                  </a:cxn>
                  <a:cxn ang="0">
                    <a:pos x="271" y="195"/>
                  </a:cxn>
                  <a:cxn ang="0">
                    <a:pos x="238" y="195"/>
                  </a:cxn>
                  <a:cxn ang="0">
                    <a:pos x="208" y="223"/>
                  </a:cxn>
                  <a:cxn ang="0">
                    <a:pos x="195" y="259"/>
                  </a:cxn>
                  <a:cxn ang="0">
                    <a:pos x="162" y="248"/>
                  </a:cxn>
                  <a:cxn ang="0">
                    <a:pos x="114" y="224"/>
                  </a:cxn>
                  <a:cxn ang="0">
                    <a:pos x="84" y="227"/>
                  </a:cxn>
                  <a:cxn ang="0">
                    <a:pos x="63" y="235"/>
                  </a:cxn>
                  <a:cxn ang="0">
                    <a:pos x="36" y="226"/>
                  </a:cxn>
                  <a:cxn ang="0">
                    <a:pos x="34" y="251"/>
                  </a:cxn>
                  <a:cxn ang="0">
                    <a:pos x="74" y="277"/>
                  </a:cxn>
                  <a:cxn ang="0">
                    <a:pos x="59" y="283"/>
                  </a:cxn>
                  <a:cxn ang="0">
                    <a:pos x="40" y="289"/>
                  </a:cxn>
                  <a:cxn ang="0">
                    <a:pos x="22" y="307"/>
                  </a:cxn>
                  <a:cxn ang="0">
                    <a:pos x="11" y="295"/>
                  </a:cxn>
                  <a:cxn ang="0">
                    <a:pos x="0" y="247"/>
                  </a:cxn>
                  <a:cxn ang="0">
                    <a:pos x="11" y="214"/>
                  </a:cxn>
                  <a:cxn ang="0">
                    <a:pos x="34" y="195"/>
                  </a:cxn>
                  <a:cxn ang="0">
                    <a:pos x="31" y="176"/>
                  </a:cxn>
                  <a:cxn ang="0">
                    <a:pos x="47" y="171"/>
                  </a:cxn>
                  <a:cxn ang="0">
                    <a:pos x="81" y="175"/>
                  </a:cxn>
                  <a:cxn ang="0">
                    <a:pos x="87" y="146"/>
                  </a:cxn>
                  <a:cxn ang="0">
                    <a:pos x="94" y="127"/>
                  </a:cxn>
                  <a:cxn ang="0">
                    <a:pos x="102" y="90"/>
                  </a:cxn>
                  <a:cxn ang="0">
                    <a:pos x="99" y="25"/>
                  </a:cxn>
                  <a:cxn ang="0">
                    <a:pos x="110" y="3"/>
                  </a:cxn>
                  <a:cxn ang="0">
                    <a:pos x="122" y="8"/>
                  </a:cxn>
                  <a:cxn ang="0">
                    <a:pos x="135" y="22"/>
                  </a:cxn>
                  <a:cxn ang="0">
                    <a:pos x="179" y="75"/>
                  </a:cxn>
                  <a:cxn ang="0">
                    <a:pos x="222" y="103"/>
                  </a:cxn>
                  <a:cxn ang="0">
                    <a:pos x="250" y="116"/>
                  </a:cxn>
                  <a:cxn ang="0">
                    <a:pos x="272" y="118"/>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70" name="Freeform 108"/>
              <p:cNvSpPr>
                <a:spLocks noChangeAspect="1"/>
              </p:cNvSpPr>
              <p:nvPr/>
            </p:nvSpPr>
            <p:spPr bwMode="gray">
              <a:xfrm>
                <a:off x="3952" y="1989"/>
                <a:ext cx="123" cy="110"/>
              </a:xfrm>
              <a:custGeom>
                <a:avLst/>
                <a:gdLst/>
                <a:ahLst/>
                <a:cxnLst>
                  <a:cxn ang="0">
                    <a:pos x="578" y="13"/>
                  </a:cxn>
                  <a:cxn ang="0">
                    <a:pos x="582" y="69"/>
                  </a:cxn>
                  <a:cxn ang="0">
                    <a:pos x="607" y="118"/>
                  </a:cxn>
                  <a:cxn ang="0">
                    <a:pos x="608" y="160"/>
                  </a:cxn>
                  <a:cxn ang="0">
                    <a:pos x="593" y="180"/>
                  </a:cxn>
                  <a:cxn ang="0">
                    <a:pos x="571" y="223"/>
                  </a:cxn>
                  <a:cxn ang="0">
                    <a:pos x="554" y="268"/>
                  </a:cxn>
                  <a:cxn ang="0">
                    <a:pos x="558" y="317"/>
                  </a:cxn>
                  <a:cxn ang="0">
                    <a:pos x="535" y="365"/>
                  </a:cxn>
                  <a:cxn ang="0">
                    <a:pos x="545" y="404"/>
                  </a:cxn>
                  <a:cxn ang="0">
                    <a:pos x="521" y="439"/>
                  </a:cxn>
                  <a:cxn ang="0">
                    <a:pos x="495" y="425"/>
                  </a:cxn>
                  <a:cxn ang="0">
                    <a:pos x="491" y="408"/>
                  </a:cxn>
                  <a:cxn ang="0">
                    <a:pos x="483" y="440"/>
                  </a:cxn>
                  <a:cxn ang="0">
                    <a:pos x="456" y="443"/>
                  </a:cxn>
                  <a:cxn ang="0">
                    <a:pos x="437" y="474"/>
                  </a:cxn>
                  <a:cxn ang="0">
                    <a:pos x="427" y="446"/>
                  </a:cxn>
                  <a:cxn ang="0">
                    <a:pos x="404" y="478"/>
                  </a:cxn>
                  <a:cxn ang="0">
                    <a:pos x="356" y="476"/>
                  </a:cxn>
                  <a:cxn ang="0">
                    <a:pos x="351" y="470"/>
                  </a:cxn>
                  <a:cxn ang="0">
                    <a:pos x="333" y="470"/>
                  </a:cxn>
                  <a:cxn ang="0">
                    <a:pos x="320" y="451"/>
                  </a:cxn>
                  <a:cxn ang="0">
                    <a:pos x="328" y="504"/>
                  </a:cxn>
                  <a:cxn ang="0">
                    <a:pos x="307" y="503"/>
                  </a:cxn>
                  <a:cxn ang="0">
                    <a:pos x="295" y="517"/>
                  </a:cxn>
                  <a:cxn ang="0">
                    <a:pos x="252" y="546"/>
                  </a:cxn>
                  <a:cxn ang="0">
                    <a:pos x="233" y="517"/>
                  </a:cxn>
                  <a:cxn ang="0">
                    <a:pos x="248" y="479"/>
                  </a:cxn>
                  <a:cxn ang="0">
                    <a:pos x="228" y="476"/>
                  </a:cxn>
                  <a:cxn ang="0">
                    <a:pos x="190" y="468"/>
                  </a:cxn>
                  <a:cxn ang="0">
                    <a:pos x="156" y="483"/>
                  </a:cxn>
                  <a:cxn ang="0">
                    <a:pos x="133" y="492"/>
                  </a:cxn>
                  <a:cxn ang="0">
                    <a:pos x="92" y="503"/>
                  </a:cxn>
                  <a:cxn ang="0">
                    <a:pos x="69" y="524"/>
                  </a:cxn>
                  <a:cxn ang="0">
                    <a:pos x="43" y="515"/>
                  </a:cxn>
                  <a:cxn ang="0">
                    <a:pos x="20" y="521"/>
                  </a:cxn>
                  <a:cxn ang="0">
                    <a:pos x="0" y="503"/>
                  </a:cxn>
                  <a:cxn ang="0">
                    <a:pos x="35" y="478"/>
                  </a:cxn>
                  <a:cxn ang="0">
                    <a:pos x="74" y="446"/>
                  </a:cxn>
                  <a:cxn ang="0">
                    <a:pos x="106" y="417"/>
                  </a:cxn>
                  <a:cxn ang="0">
                    <a:pos x="155" y="416"/>
                  </a:cxn>
                  <a:cxn ang="0">
                    <a:pos x="219" y="407"/>
                  </a:cxn>
                  <a:cxn ang="0">
                    <a:pos x="237" y="412"/>
                  </a:cxn>
                  <a:cxn ang="0">
                    <a:pos x="270" y="412"/>
                  </a:cxn>
                  <a:cxn ang="0">
                    <a:pos x="300" y="357"/>
                  </a:cxn>
                  <a:cxn ang="0">
                    <a:pos x="322" y="305"/>
                  </a:cxn>
                  <a:cxn ang="0">
                    <a:pos x="351" y="284"/>
                  </a:cxn>
                  <a:cxn ang="0">
                    <a:pos x="333" y="306"/>
                  </a:cxn>
                  <a:cxn ang="0">
                    <a:pos x="336" y="333"/>
                  </a:cxn>
                  <a:cxn ang="0">
                    <a:pos x="363" y="321"/>
                  </a:cxn>
                  <a:cxn ang="0">
                    <a:pos x="410" y="295"/>
                  </a:cxn>
                  <a:cxn ang="0">
                    <a:pos x="440" y="257"/>
                  </a:cxn>
                  <a:cxn ang="0">
                    <a:pos x="467" y="235"/>
                  </a:cxn>
                  <a:cxn ang="0">
                    <a:pos x="486" y="188"/>
                  </a:cxn>
                  <a:cxn ang="0">
                    <a:pos x="499" y="154"/>
                  </a:cxn>
                  <a:cxn ang="0">
                    <a:pos x="495" y="117"/>
                  </a:cxn>
                  <a:cxn ang="0">
                    <a:pos x="499" y="92"/>
                  </a:cxn>
                  <a:cxn ang="0">
                    <a:pos x="512" y="49"/>
                  </a:cxn>
                  <a:cxn ang="0">
                    <a:pos x="524" y="20"/>
                  </a:cxn>
                  <a:cxn ang="0">
                    <a:pos x="539" y="48"/>
                  </a:cxn>
                  <a:cxn ang="0">
                    <a:pos x="560" y="41"/>
                  </a:cxn>
                  <a:cxn ang="0">
                    <a:pos x="559" y="22"/>
                  </a:cxn>
                  <a:cxn ang="0">
                    <a:pos x="547" y="3"/>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71" name="Freeform 109"/>
              <p:cNvSpPr>
                <a:spLocks noChangeAspect="1"/>
              </p:cNvSpPr>
              <p:nvPr/>
            </p:nvSpPr>
            <p:spPr bwMode="gray">
              <a:xfrm>
                <a:off x="3966" y="2088"/>
                <a:ext cx="28" cy="21"/>
              </a:xfrm>
              <a:custGeom>
                <a:avLst/>
                <a:gdLst/>
                <a:ahLst/>
                <a:cxnLst>
                  <a:cxn ang="0">
                    <a:pos x="113" y="70"/>
                  </a:cxn>
                  <a:cxn ang="0">
                    <a:pos x="102" y="63"/>
                  </a:cxn>
                  <a:cxn ang="0">
                    <a:pos x="88" y="58"/>
                  </a:cxn>
                  <a:cxn ang="0">
                    <a:pos x="74" y="62"/>
                  </a:cxn>
                  <a:cxn ang="0">
                    <a:pos x="66" y="68"/>
                  </a:cxn>
                  <a:cxn ang="0">
                    <a:pos x="59" y="80"/>
                  </a:cxn>
                  <a:cxn ang="0">
                    <a:pos x="50" y="95"/>
                  </a:cxn>
                  <a:cxn ang="0">
                    <a:pos x="48" y="106"/>
                  </a:cxn>
                  <a:cxn ang="0">
                    <a:pos x="39" y="107"/>
                  </a:cxn>
                  <a:cxn ang="0">
                    <a:pos x="30" y="100"/>
                  </a:cxn>
                  <a:cxn ang="0">
                    <a:pos x="26" y="95"/>
                  </a:cxn>
                  <a:cxn ang="0">
                    <a:pos x="19" y="82"/>
                  </a:cxn>
                  <a:cxn ang="0">
                    <a:pos x="20" y="76"/>
                  </a:cxn>
                  <a:cxn ang="0">
                    <a:pos x="16" y="69"/>
                  </a:cxn>
                  <a:cxn ang="0">
                    <a:pos x="10" y="64"/>
                  </a:cxn>
                  <a:cxn ang="0">
                    <a:pos x="0" y="64"/>
                  </a:cxn>
                  <a:cxn ang="0">
                    <a:pos x="15" y="53"/>
                  </a:cxn>
                  <a:cxn ang="0">
                    <a:pos x="37" y="23"/>
                  </a:cxn>
                  <a:cxn ang="0">
                    <a:pos x="50" y="25"/>
                  </a:cxn>
                  <a:cxn ang="0">
                    <a:pos x="57" y="28"/>
                  </a:cxn>
                  <a:cxn ang="0">
                    <a:pos x="68" y="26"/>
                  </a:cxn>
                  <a:cxn ang="0">
                    <a:pos x="78" y="21"/>
                  </a:cxn>
                  <a:cxn ang="0">
                    <a:pos x="82" y="14"/>
                  </a:cxn>
                  <a:cxn ang="0">
                    <a:pos x="95" y="1"/>
                  </a:cxn>
                  <a:cxn ang="0">
                    <a:pos x="102" y="0"/>
                  </a:cxn>
                  <a:cxn ang="0">
                    <a:pos x="112" y="3"/>
                  </a:cxn>
                  <a:cxn ang="0">
                    <a:pos x="123" y="9"/>
                  </a:cxn>
                  <a:cxn ang="0">
                    <a:pos x="132" y="10"/>
                  </a:cxn>
                  <a:cxn ang="0">
                    <a:pos x="138" y="33"/>
                  </a:cxn>
                  <a:cxn ang="0">
                    <a:pos x="140" y="36"/>
                  </a:cxn>
                  <a:cxn ang="0">
                    <a:pos x="134" y="44"/>
                  </a:cxn>
                  <a:cxn ang="0">
                    <a:pos x="128" y="47"/>
                  </a:cxn>
                  <a:cxn ang="0">
                    <a:pos x="123" y="54"/>
                  </a:cxn>
                  <a:cxn ang="0">
                    <a:pos x="118" y="63"/>
                  </a:cxn>
                  <a:cxn ang="0">
                    <a:pos x="113" y="70"/>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72" name="Freeform 110"/>
              <p:cNvSpPr>
                <a:spLocks noChangeAspect="1"/>
              </p:cNvSpPr>
              <p:nvPr/>
            </p:nvSpPr>
            <p:spPr bwMode="gray">
              <a:xfrm>
                <a:off x="3938" y="2093"/>
                <a:ext cx="26" cy="38"/>
              </a:xfrm>
              <a:custGeom>
                <a:avLst/>
                <a:gdLst/>
                <a:ahLst/>
                <a:cxnLst>
                  <a:cxn ang="0">
                    <a:pos x="69" y="2"/>
                  </a:cxn>
                  <a:cxn ang="0">
                    <a:pos x="56" y="4"/>
                  </a:cxn>
                  <a:cxn ang="0">
                    <a:pos x="42" y="22"/>
                  </a:cxn>
                  <a:cxn ang="0">
                    <a:pos x="29" y="29"/>
                  </a:cxn>
                  <a:cxn ang="0">
                    <a:pos x="18" y="29"/>
                  </a:cxn>
                  <a:cxn ang="0">
                    <a:pos x="0" y="48"/>
                  </a:cxn>
                  <a:cxn ang="0">
                    <a:pos x="16" y="64"/>
                  </a:cxn>
                  <a:cxn ang="0">
                    <a:pos x="11" y="62"/>
                  </a:cxn>
                  <a:cxn ang="0">
                    <a:pos x="9" y="88"/>
                  </a:cxn>
                  <a:cxn ang="0">
                    <a:pos x="27" y="78"/>
                  </a:cxn>
                  <a:cxn ang="0">
                    <a:pos x="41" y="75"/>
                  </a:cxn>
                  <a:cxn ang="0">
                    <a:pos x="32" y="65"/>
                  </a:cxn>
                  <a:cxn ang="0">
                    <a:pos x="37" y="50"/>
                  </a:cxn>
                  <a:cxn ang="0">
                    <a:pos x="51" y="74"/>
                  </a:cxn>
                  <a:cxn ang="0">
                    <a:pos x="53" y="86"/>
                  </a:cxn>
                  <a:cxn ang="0">
                    <a:pos x="47" y="112"/>
                  </a:cxn>
                  <a:cxn ang="0">
                    <a:pos x="36" y="128"/>
                  </a:cxn>
                  <a:cxn ang="0">
                    <a:pos x="38" y="159"/>
                  </a:cxn>
                  <a:cxn ang="0">
                    <a:pos x="41" y="174"/>
                  </a:cxn>
                  <a:cxn ang="0">
                    <a:pos x="58" y="166"/>
                  </a:cxn>
                  <a:cxn ang="0">
                    <a:pos x="57" y="145"/>
                  </a:cxn>
                  <a:cxn ang="0">
                    <a:pos x="62" y="151"/>
                  </a:cxn>
                  <a:cxn ang="0">
                    <a:pos x="63" y="172"/>
                  </a:cxn>
                  <a:cxn ang="0">
                    <a:pos x="70" y="185"/>
                  </a:cxn>
                  <a:cxn ang="0">
                    <a:pos x="79" y="169"/>
                  </a:cxn>
                  <a:cxn ang="0">
                    <a:pos x="94" y="164"/>
                  </a:cxn>
                  <a:cxn ang="0">
                    <a:pos x="107" y="117"/>
                  </a:cxn>
                  <a:cxn ang="0">
                    <a:pos x="120" y="89"/>
                  </a:cxn>
                  <a:cxn ang="0">
                    <a:pos x="131" y="69"/>
                  </a:cxn>
                  <a:cxn ang="0">
                    <a:pos x="124" y="48"/>
                  </a:cxn>
                  <a:cxn ang="0">
                    <a:pos x="110" y="40"/>
                  </a:cxn>
                  <a:cxn ang="0">
                    <a:pos x="112" y="19"/>
                  </a:cxn>
                  <a:cxn ang="0">
                    <a:pos x="86" y="22"/>
                  </a:cxn>
                  <a:cxn ang="0">
                    <a:pos x="77" y="3"/>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72" name="Freeform 111"/>
            <p:cNvSpPr>
              <a:spLocks noChangeAspect="1"/>
            </p:cNvSpPr>
            <p:nvPr/>
          </p:nvSpPr>
          <p:spPr bwMode="gray">
            <a:xfrm>
              <a:off x="8096396" y="3464118"/>
              <a:ext cx="60425" cy="99530"/>
            </a:xfrm>
            <a:custGeom>
              <a:avLst/>
              <a:gdLst/>
              <a:ahLst/>
              <a:cxnLst>
                <a:cxn ang="0">
                  <a:pos x="130" y="5"/>
                </a:cxn>
                <a:cxn ang="0">
                  <a:pos x="156" y="46"/>
                </a:cxn>
                <a:cxn ang="0">
                  <a:pos x="173" y="73"/>
                </a:cxn>
                <a:cxn ang="0">
                  <a:pos x="184" y="113"/>
                </a:cxn>
                <a:cxn ang="0">
                  <a:pos x="184" y="170"/>
                </a:cxn>
                <a:cxn ang="0">
                  <a:pos x="181" y="201"/>
                </a:cxn>
                <a:cxn ang="0">
                  <a:pos x="163" y="228"/>
                </a:cxn>
                <a:cxn ang="0">
                  <a:pos x="142" y="233"/>
                </a:cxn>
                <a:cxn ang="0">
                  <a:pos x="131" y="235"/>
                </a:cxn>
                <a:cxn ang="0">
                  <a:pos x="120" y="252"/>
                </a:cxn>
                <a:cxn ang="0">
                  <a:pos x="111" y="245"/>
                </a:cxn>
                <a:cxn ang="0">
                  <a:pos x="95" y="241"/>
                </a:cxn>
                <a:cxn ang="0">
                  <a:pos x="88" y="252"/>
                </a:cxn>
                <a:cxn ang="0">
                  <a:pos x="79" y="263"/>
                </a:cxn>
                <a:cxn ang="0">
                  <a:pos x="72" y="252"/>
                </a:cxn>
                <a:cxn ang="0">
                  <a:pos x="66" y="272"/>
                </a:cxn>
                <a:cxn ang="0">
                  <a:pos x="57" y="269"/>
                </a:cxn>
                <a:cxn ang="0">
                  <a:pos x="66" y="257"/>
                </a:cxn>
                <a:cxn ang="0">
                  <a:pos x="51" y="264"/>
                </a:cxn>
                <a:cxn ang="0">
                  <a:pos x="38" y="276"/>
                </a:cxn>
                <a:cxn ang="0">
                  <a:pos x="31" y="274"/>
                </a:cxn>
                <a:cxn ang="0">
                  <a:pos x="20" y="274"/>
                </a:cxn>
                <a:cxn ang="0">
                  <a:pos x="8" y="285"/>
                </a:cxn>
                <a:cxn ang="0">
                  <a:pos x="9" y="273"/>
                </a:cxn>
                <a:cxn ang="0">
                  <a:pos x="22" y="267"/>
                </a:cxn>
                <a:cxn ang="0">
                  <a:pos x="24" y="253"/>
                </a:cxn>
                <a:cxn ang="0">
                  <a:pos x="13" y="256"/>
                </a:cxn>
                <a:cxn ang="0">
                  <a:pos x="15" y="235"/>
                </a:cxn>
                <a:cxn ang="0">
                  <a:pos x="20" y="212"/>
                </a:cxn>
                <a:cxn ang="0">
                  <a:pos x="23" y="199"/>
                </a:cxn>
                <a:cxn ang="0">
                  <a:pos x="34" y="186"/>
                </a:cxn>
                <a:cxn ang="0">
                  <a:pos x="30" y="174"/>
                </a:cxn>
                <a:cxn ang="0">
                  <a:pos x="23" y="155"/>
                </a:cxn>
                <a:cxn ang="0">
                  <a:pos x="19" y="129"/>
                </a:cxn>
                <a:cxn ang="0">
                  <a:pos x="15" y="139"/>
                </a:cxn>
                <a:cxn ang="0">
                  <a:pos x="4" y="132"/>
                </a:cxn>
                <a:cxn ang="0">
                  <a:pos x="1" y="123"/>
                </a:cxn>
                <a:cxn ang="0">
                  <a:pos x="17" y="115"/>
                </a:cxn>
                <a:cxn ang="0">
                  <a:pos x="39" y="117"/>
                </a:cxn>
                <a:cxn ang="0">
                  <a:pos x="38" y="108"/>
                </a:cxn>
                <a:cxn ang="0">
                  <a:pos x="34" y="95"/>
                </a:cxn>
                <a:cxn ang="0">
                  <a:pos x="38" y="86"/>
                </a:cxn>
                <a:cxn ang="0">
                  <a:pos x="29" y="83"/>
                </a:cxn>
                <a:cxn ang="0">
                  <a:pos x="24" y="72"/>
                </a:cxn>
                <a:cxn ang="0">
                  <a:pos x="22" y="64"/>
                </a:cxn>
                <a:cxn ang="0">
                  <a:pos x="19" y="53"/>
                </a:cxn>
                <a:cxn ang="0">
                  <a:pos x="36" y="45"/>
                </a:cxn>
                <a:cxn ang="0">
                  <a:pos x="76" y="21"/>
                </a:cxn>
                <a:cxn ang="0">
                  <a:pos x="108" y="16"/>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73" name="Freeform 112"/>
            <p:cNvSpPr>
              <a:spLocks noChangeAspect="1"/>
            </p:cNvSpPr>
            <p:nvPr/>
          </p:nvSpPr>
          <p:spPr bwMode="gray">
            <a:xfrm>
              <a:off x="7428538" y="3090445"/>
              <a:ext cx="551779" cy="296843"/>
            </a:xfrm>
            <a:custGeom>
              <a:avLst/>
              <a:gdLst/>
              <a:ahLst/>
              <a:cxnLst>
                <a:cxn ang="0">
                  <a:pos x="46" y="227"/>
                </a:cxn>
                <a:cxn ang="0">
                  <a:pos x="129" y="180"/>
                </a:cxn>
                <a:cxn ang="0">
                  <a:pos x="243" y="132"/>
                </a:cxn>
                <a:cxn ang="0">
                  <a:pos x="313" y="149"/>
                </a:cxn>
                <a:cxn ang="0">
                  <a:pos x="387" y="187"/>
                </a:cxn>
                <a:cxn ang="0">
                  <a:pos x="508" y="190"/>
                </a:cxn>
                <a:cxn ang="0">
                  <a:pos x="552" y="160"/>
                </a:cxn>
                <a:cxn ang="0">
                  <a:pos x="554" y="99"/>
                </a:cxn>
                <a:cxn ang="0">
                  <a:pos x="582" y="33"/>
                </a:cxn>
                <a:cxn ang="0">
                  <a:pos x="645" y="6"/>
                </a:cxn>
                <a:cxn ang="0">
                  <a:pos x="731" y="47"/>
                </a:cxn>
                <a:cxn ang="0">
                  <a:pos x="787" y="103"/>
                </a:cxn>
                <a:cxn ang="0">
                  <a:pos x="830" y="154"/>
                </a:cxn>
                <a:cxn ang="0">
                  <a:pos x="944" y="132"/>
                </a:cxn>
                <a:cxn ang="0">
                  <a:pos x="1034" y="169"/>
                </a:cxn>
                <a:cxn ang="0">
                  <a:pos x="1104" y="201"/>
                </a:cxn>
                <a:cxn ang="0">
                  <a:pos x="1200" y="249"/>
                </a:cxn>
                <a:cxn ang="0">
                  <a:pos x="1317" y="237"/>
                </a:cxn>
                <a:cxn ang="0">
                  <a:pos x="1439" y="179"/>
                </a:cxn>
                <a:cxn ang="0">
                  <a:pos x="1528" y="199"/>
                </a:cxn>
                <a:cxn ang="0">
                  <a:pos x="1565" y="195"/>
                </a:cxn>
                <a:cxn ang="0">
                  <a:pos x="1525" y="255"/>
                </a:cxn>
                <a:cxn ang="0">
                  <a:pos x="1517" y="325"/>
                </a:cxn>
                <a:cxn ang="0">
                  <a:pos x="1570" y="391"/>
                </a:cxn>
                <a:cxn ang="0">
                  <a:pos x="1667" y="348"/>
                </a:cxn>
                <a:cxn ang="0">
                  <a:pos x="1721" y="415"/>
                </a:cxn>
                <a:cxn ang="0">
                  <a:pos x="1734" y="458"/>
                </a:cxn>
                <a:cxn ang="0">
                  <a:pos x="1663" y="461"/>
                </a:cxn>
                <a:cxn ang="0">
                  <a:pos x="1576" y="482"/>
                </a:cxn>
                <a:cxn ang="0">
                  <a:pos x="1489" y="551"/>
                </a:cxn>
                <a:cxn ang="0">
                  <a:pos x="1411" y="611"/>
                </a:cxn>
                <a:cxn ang="0">
                  <a:pos x="1344" y="588"/>
                </a:cxn>
                <a:cxn ang="0">
                  <a:pos x="1298" y="646"/>
                </a:cxn>
                <a:cxn ang="0">
                  <a:pos x="1255" y="752"/>
                </a:cxn>
                <a:cxn ang="0">
                  <a:pos x="1163" y="789"/>
                </a:cxn>
                <a:cxn ang="0">
                  <a:pos x="1088" y="788"/>
                </a:cxn>
                <a:cxn ang="0">
                  <a:pos x="1014" y="815"/>
                </a:cxn>
                <a:cxn ang="0">
                  <a:pos x="942" y="847"/>
                </a:cxn>
                <a:cxn ang="0">
                  <a:pos x="903" y="834"/>
                </a:cxn>
                <a:cxn ang="0">
                  <a:pos x="801" y="805"/>
                </a:cxn>
                <a:cxn ang="0">
                  <a:pos x="744" y="767"/>
                </a:cxn>
                <a:cxn ang="0">
                  <a:pos x="527" y="766"/>
                </a:cxn>
                <a:cxn ang="0">
                  <a:pos x="463" y="730"/>
                </a:cxn>
                <a:cxn ang="0">
                  <a:pos x="421" y="659"/>
                </a:cxn>
                <a:cxn ang="0">
                  <a:pos x="353" y="625"/>
                </a:cxn>
                <a:cxn ang="0">
                  <a:pos x="280" y="590"/>
                </a:cxn>
                <a:cxn ang="0">
                  <a:pos x="211" y="584"/>
                </a:cxn>
                <a:cxn ang="0">
                  <a:pos x="158" y="552"/>
                </a:cxn>
                <a:cxn ang="0">
                  <a:pos x="163" y="470"/>
                </a:cxn>
                <a:cxn ang="0">
                  <a:pos x="124" y="372"/>
                </a:cxn>
                <a:cxn ang="0">
                  <a:pos x="70" y="369"/>
                </a:cxn>
                <a:cxn ang="0">
                  <a:pos x="3" y="288"/>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74" name="Freeform 113"/>
            <p:cNvSpPr>
              <a:spLocks noChangeAspect="1"/>
            </p:cNvSpPr>
            <p:nvPr/>
          </p:nvSpPr>
          <p:spPr bwMode="gray">
            <a:xfrm>
              <a:off x="7791090" y="3867474"/>
              <a:ext cx="41344" cy="40162"/>
            </a:xfrm>
            <a:custGeom>
              <a:avLst/>
              <a:gdLst/>
              <a:ahLst/>
              <a:cxnLst>
                <a:cxn ang="0">
                  <a:pos x="102" y="5"/>
                </a:cxn>
                <a:cxn ang="0">
                  <a:pos x="100" y="5"/>
                </a:cxn>
                <a:cxn ang="0">
                  <a:pos x="105" y="0"/>
                </a:cxn>
                <a:cxn ang="0">
                  <a:pos x="112" y="5"/>
                </a:cxn>
                <a:cxn ang="0">
                  <a:pos x="123" y="8"/>
                </a:cxn>
                <a:cxn ang="0">
                  <a:pos x="127" y="20"/>
                </a:cxn>
                <a:cxn ang="0">
                  <a:pos x="127" y="27"/>
                </a:cxn>
                <a:cxn ang="0">
                  <a:pos x="117" y="37"/>
                </a:cxn>
                <a:cxn ang="0">
                  <a:pos x="105" y="61"/>
                </a:cxn>
                <a:cxn ang="0">
                  <a:pos x="100" y="79"/>
                </a:cxn>
                <a:cxn ang="0">
                  <a:pos x="91" y="85"/>
                </a:cxn>
                <a:cxn ang="0">
                  <a:pos x="78" y="99"/>
                </a:cxn>
                <a:cxn ang="0">
                  <a:pos x="66" y="101"/>
                </a:cxn>
                <a:cxn ang="0">
                  <a:pos x="59" y="113"/>
                </a:cxn>
                <a:cxn ang="0">
                  <a:pos x="53" y="112"/>
                </a:cxn>
                <a:cxn ang="0">
                  <a:pos x="48" y="109"/>
                </a:cxn>
                <a:cxn ang="0">
                  <a:pos x="11" y="97"/>
                </a:cxn>
                <a:cxn ang="0">
                  <a:pos x="3" y="86"/>
                </a:cxn>
                <a:cxn ang="0">
                  <a:pos x="0" y="50"/>
                </a:cxn>
                <a:cxn ang="0">
                  <a:pos x="6" y="45"/>
                </a:cxn>
                <a:cxn ang="0">
                  <a:pos x="19" y="31"/>
                </a:cxn>
                <a:cxn ang="0">
                  <a:pos x="28" y="24"/>
                </a:cxn>
                <a:cxn ang="0">
                  <a:pos x="30" y="20"/>
                </a:cxn>
                <a:cxn ang="0">
                  <a:pos x="37" y="15"/>
                </a:cxn>
                <a:cxn ang="0">
                  <a:pos x="49" y="10"/>
                </a:cxn>
                <a:cxn ang="0">
                  <a:pos x="78" y="9"/>
                </a:cxn>
                <a:cxn ang="0">
                  <a:pos x="85" y="4"/>
                </a:cxn>
                <a:cxn ang="0">
                  <a:pos x="92" y="5"/>
                </a:cxn>
                <a:cxn ang="0">
                  <a:pos x="97" y="4"/>
                </a:cxn>
                <a:cxn ang="0">
                  <a:pos x="102" y="5"/>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75" name="Freeform 114"/>
            <p:cNvSpPr>
              <a:spLocks noChangeAspect="1"/>
            </p:cNvSpPr>
            <p:nvPr/>
          </p:nvSpPr>
          <p:spPr bwMode="gray">
            <a:xfrm>
              <a:off x="7180476" y="3050284"/>
              <a:ext cx="1068574" cy="815445"/>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76" name="Freeform 115"/>
            <p:cNvSpPr>
              <a:spLocks noChangeAspect="1"/>
            </p:cNvSpPr>
            <p:nvPr/>
          </p:nvSpPr>
          <p:spPr bwMode="gray">
            <a:xfrm>
              <a:off x="8066183" y="3352365"/>
              <a:ext cx="109720" cy="132706"/>
            </a:xfrm>
            <a:custGeom>
              <a:avLst/>
              <a:gdLst/>
              <a:ahLst/>
              <a:cxnLst>
                <a:cxn ang="0">
                  <a:pos x="220" y="310"/>
                </a:cxn>
                <a:cxn ang="0">
                  <a:pos x="185" y="277"/>
                </a:cxn>
                <a:cxn ang="0">
                  <a:pos x="169" y="266"/>
                </a:cxn>
                <a:cxn ang="0">
                  <a:pos x="174" y="262"/>
                </a:cxn>
                <a:cxn ang="0">
                  <a:pos x="174" y="236"/>
                </a:cxn>
                <a:cxn ang="0">
                  <a:pos x="186" y="226"/>
                </a:cxn>
                <a:cxn ang="0">
                  <a:pos x="199" y="212"/>
                </a:cxn>
                <a:cxn ang="0">
                  <a:pos x="235" y="200"/>
                </a:cxn>
                <a:cxn ang="0">
                  <a:pos x="257" y="181"/>
                </a:cxn>
                <a:cxn ang="0">
                  <a:pos x="289" y="155"/>
                </a:cxn>
                <a:cxn ang="0">
                  <a:pos x="297" y="121"/>
                </a:cxn>
                <a:cxn ang="0">
                  <a:pos x="295" y="101"/>
                </a:cxn>
                <a:cxn ang="0">
                  <a:pos x="308" y="80"/>
                </a:cxn>
                <a:cxn ang="0">
                  <a:pos x="342" y="46"/>
                </a:cxn>
                <a:cxn ang="0">
                  <a:pos x="347" y="41"/>
                </a:cxn>
                <a:cxn ang="0">
                  <a:pos x="343" y="27"/>
                </a:cxn>
                <a:cxn ang="0">
                  <a:pos x="327" y="11"/>
                </a:cxn>
                <a:cxn ang="0">
                  <a:pos x="305" y="9"/>
                </a:cxn>
                <a:cxn ang="0">
                  <a:pos x="288" y="44"/>
                </a:cxn>
                <a:cxn ang="0">
                  <a:pos x="233" y="74"/>
                </a:cxn>
                <a:cxn ang="0">
                  <a:pos x="208" y="83"/>
                </a:cxn>
                <a:cxn ang="0">
                  <a:pos x="172" y="118"/>
                </a:cxn>
                <a:cxn ang="0">
                  <a:pos x="139" y="103"/>
                </a:cxn>
                <a:cxn ang="0">
                  <a:pos x="102" y="142"/>
                </a:cxn>
                <a:cxn ang="0">
                  <a:pos x="45" y="178"/>
                </a:cxn>
                <a:cxn ang="0">
                  <a:pos x="2" y="220"/>
                </a:cxn>
                <a:cxn ang="0">
                  <a:pos x="13" y="235"/>
                </a:cxn>
                <a:cxn ang="0">
                  <a:pos x="30" y="239"/>
                </a:cxn>
                <a:cxn ang="0">
                  <a:pos x="57" y="245"/>
                </a:cxn>
                <a:cxn ang="0">
                  <a:pos x="59" y="258"/>
                </a:cxn>
                <a:cxn ang="0">
                  <a:pos x="50" y="301"/>
                </a:cxn>
                <a:cxn ang="0">
                  <a:pos x="59" y="307"/>
                </a:cxn>
                <a:cxn ang="0">
                  <a:pos x="43" y="320"/>
                </a:cxn>
                <a:cxn ang="0">
                  <a:pos x="32" y="339"/>
                </a:cxn>
                <a:cxn ang="0">
                  <a:pos x="40" y="353"/>
                </a:cxn>
                <a:cxn ang="0">
                  <a:pos x="48" y="355"/>
                </a:cxn>
                <a:cxn ang="0">
                  <a:pos x="40" y="361"/>
                </a:cxn>
                <a:cxn ang="0">
                  <a:pos x="47" y="366"/>
                </a:cxn>
                <a:cxn ang="0">
                  <a:pos x="53" y="377"/>
                </a:cxn>
                <a:cxn ang="0">
                  <a:pos x="64" y="372"/>
                </a:cxn>
                <a:cxn ang="0">
                  <a:pos x="74" y="360"/>
                </a:cxn>
                <a:cxn ang="0">
                  <a:pos x="78" y="356"/>
                </a:cxn>
                <a:cxn ang="0">
                  <a:pos x="91" y="368"/>
                </a:cxn>
                <a:cxn ang="0">
                  <a:pos x="102" y="369"/>
                </a:cxn>
                <a:cxn ang="0">
                  <a:pos x="121" y="374"/>
                </a:cxn>
                <a:cxn ang="0">
                  <a:pos x="156" y="340"/>
                </a:cxn>
                <a:cxn ang="0">
                  <a:pos x="191" y="340"/>
                </a:cxn>
                <a:cxn ang="0">
                  <a:pos x="223" y="318"/>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77" name="Group 116"/>
            <p:cNvGrpSpPr>
              <a:grpSpLocks noChangeAspect="1"/>
            </p:cNvGrpSpPr>
            <p:nvPr/>
          </p:nvGrpSpPr>
          <p:grpSpPr bwMode="gray">
            <a:xfrm>
              <a:off x="6237522" y="1594009"/>
              <a:ext cx="2978333" cy="1802010"/>
              <a:chOff x="2730" y="960"/>
              <a:chExt cx="1873" cy="1032"/>
            </a:xfrm>
            <a:grpFill/>
          </p:grpSpPr>
          <p:grpSp>
            <p:nvGrpSpPr>
              <p:cNvPr id="352" name="Group 117"/>
              <p:cNvGrpSpPr>
                <a:grpSpLocks noChangeAspect="1"/>
              </p:cNvGrpSpPr>
              <p:nvPr/>
            </p:nvGrpSpPr>
            <p:grpSpPr bwMode="gray">
              <a:xfrm>
                <a:off x="3044" y="960"/>
                <a:ext cx="1473" cy="481"/>
                <a:chOff x="3044" y="960"/>
                <a:chExt cx="1473" cy="481"/>
              </a:xfrm>
              <a:grpFill/>
            </p:grpSpPr>
            <p:sp>
              <p:nvSpPr>
                <p:cNvPr id="356" name="Freeform 118"/>
                <p:cNvSpPr>
                  <a:spLocks noChangeAspect="1"/>
                </p:cNvSpPr>
                <p:nvPr/>
              </p:nvSpPr>
              <p:spPr bwMode="gray">
                <a:xfrm>
                  <a:off x="3044" y="1416"/>
                  <a:ext cx="23" cy="25"/>
                </a:xfrm>
                <a:custGeom>
                  <a:avLst/>
                  <a:gdLst/>
                  <a:ahLst/>
                  <a:cxnLst>
                    <a:cxn ang="0">
                      <a:pos x="27" y="8"/>
                    </a:cxn>
                    <a:cxn ang="0">
                      <a:pos x="29" y="5"/>
                    </a:cxn>
                    <a:cxn ang="0">
                      <a:pos x="34" y="3"/>
                    </a:cxn>
                    <a:cxn ang="0">
                      <a:pos x="38" y="7"/>
                    </a:cxn>
                    <a:cxn ang="0">
                      <a:pos x="49" y="0"/>
                    </a:cxn>
                    <a:cxn ang="0">
                      <a:pos x="54" y="0"/>
                    </a:cxn>
                    <a:cxn ang="0">
                      <a:pos x="94" y="37"/>
                    </a:cxn>
                    <a:cxn ang="0">
                      <a:pos x="100" y="51"/>
                    </a:cxn>
                    <a:cxn ang="0">
                      <a:pos x="105" y="53"/>
                    </a:cxn>
                    <a:cxn ang="0">
                      <a:pos x="105" y="34"/>
                    </a:cxn>
                    <a:cxn ang="0">
                      <a:pos x="109" y="49"/>
                    </a:cxn>
                    <a:cxn ang="0">
                      <a:pos x="116" y="65"/>
                    </a:cxn>
                    <a:cxn ang="0">
                      <a:pos x="115" y="78"/>
                    </a:cxn>
                    <a:cxn ang="0">
                      <a:pos x="109" y="64"/>
                    </a:cxn>
                    <a:cxn ang="0">
                      <a:pos x="97" y="76"/>
                    </a:cxn>
                    <a:cxn ang="0">
                      <a:pos x="77" y="105"/>
                    </a:cxn>
                    <a:cxn ang="0">
                      <a:pos x="63" y="113"/>
                    </a:cxn>
                    <a:cxn ang="0">
                      <a:pos x="55" y="113"/>
                    </a:cxn>
                    <a:cxn ang="0">
                      <a:pos x="45" y="124"/>
                    </a:cxn>
                    <a:cxn ang="0">
                      <a:pos x="35" y="125"/>
                    </a:cxn>
                    <a:cxn ang="0">
                      <a:pos x="30" y="118"/>
                    </a:cxn>
                    <a:cxn ang="0">
                      <a:pos x="28" y="126"/>
                    </a:cxn>
                    <a:cxn ang="0">
                      <a:pos x="19" y="118"/>
                    </a:cxn>
                    <a:cxn ang="0">
                      <a:pos x="12" y="105"/>
                    </a:cxn>
                    <a:cxn ang="0">
                      <a:pos x="6" y="105"/>
                    </a:cxn>
                    <a:cxn ang="0">
                      <a:pos x="4" y="118"/>
                    </a:cxn>
                    <a:cxn ang="0">
                      <a:pos x="8" y="125"/>
                    </a:cxn>
                    <a:cxn ang="0">
                      <a:pos x="2" y="115"/>
                    </a:cxn>
                    <a:cxn ang="0">
                      <a:pos x="0" y="104"/>
                    </a:cxn>
                    <a:cxn ang="0">
                      <a:pos x="2" y="91"/>
                    </a:cxn>
                    <a:cxn ang="0">
                      <a:pos x="3" y="56"/>
                    </a:cxn>
                    <a:cxn ang="0">
                      <a:pos x="7" y="41"/>
                    </a:cxn>
                    <a:cxn ang="0">
                      <a:pos x="19" y="17"/>
                    </a:cxn>
                    <a:cxn ang="0">
                      <a:pos x="27" y="8"/>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57" name="Freeform 119"/>
                <p:cNvSpPr>
                  <a:spLocks noChangeAspect="1"/>
                </p:cNvSpPr>
                <p:nvPr/>
              </p:nvSpPr>
              <p:spPr bwMode="gray">
                <a:xfrm>
                  <a:off x="3605" y="995"/>
                  <a:ext cx="67" cy="84"/>
                </a:xfrm>
                <a:custGeom>
                  <a:avLst/>
                  <a:gdLst/>
                  <a:ahLst/>
                  <a:cxnLst>
                    <a:cxn ang="0">
                      <a:pos x="42" y="277"/>
                    </a:cxn>
                    <a:cxn ang="0">
                      <a:pos x="52" y="238"/>
                    </a:cxn>
                    <a:cxn ang="0">
                      <a:pos x="66" y="185"/>
                    </a:cxn>
                    <a:cxn ang="0">
                      <a:pos x="96" y="201"/>
                    </a:cxn>
                    <a:cxn ang="0">
                      <a:pos x="80" y="149"/>
                    </a:cxn>
                    <a:cxn ang="0">
                      <a:pos x="92" y="119"/>
                    </a:cxn>
                    <a:cxn ang="0">
                      <a:pos x="93" y="115"/>
                    </a:cxn>
                    <a:cxn ang="0">
                      <a:pos x="100" y="94"/>
                    </a:cxn>
                    <a:cxn ang="0">
                      <a:pos x="105" y="88"/>
                    </a:cxn>
                    <a:cxn ang="0">
                      <a:pos x="124" y="52"/>
                    </a:cxn>
                    <a:cxn ang="0">
                      <a:pos x="124" y="29"/>
                    </a:cxn>
                    <a:cxn ang="0">
                      <a:pos x="136" y="39"/>
                    </a:cxn>
                    <a:cxn ang="0">
                      <a:pos x="155" y="62"/>
                    </a:cxn>
                    <a:cxn ang="0">
                      <a:pos x="155" y="16"/>
                    </a:cxn>
                    <a:cxn ang="0">
                      <a:pos x="194" y="12"/>
                    </a:cxn>
                    <a:cxn ang="0">
                      <a:pos x="195" y="29"/>
                    </a:cxn>
                    <a:cxn ang="0">
                      <a:pos x="208" y="30"/>
                    </a:cxn>
                    <a:cxn ang="0">
                      <a:pos x="195" y="73"/>
                    </a:cxn>
                    <a:cxn ang="0">
                      <a:pos x="194" y="108"/>
                    </a:cxn>
                    <a:cxn ang="0">
                      <a:pos x="209" y="103"/>
                    </a:cxn>
                    <a:cxn ang="0">
                      <a:pos x="219" y="66"/>
                    </a:cxn>
                    <a:cxn ang="0">
                      <a:pos x="233" y="79"/>
                    </a:cxn>
                    <a:cxn ang="0">
                      <a:pos x="238" y="99"/>
                    </a:cxn>
                    <a:cxn ang="0">
                      <a:pos x="249" y="72"/>
                    </a:cxn>
                    <a:cxn ang="0">
                      <a:pos x="262" y="95"/>
                    </a:cxn>
                    <a:cxn ang="0">
                      <a:pos x="261" y="119"/>
                    </a:cxn>
                    <a:cxn ang="0">
                      <a:pos x="273" y="131"/>
                    </a:cxn>
                    <a:cxn ang="0">
                      <a:pos x="279" y="110"/>
                    </a:cxn>
                    <a:cxn ang="0">
                      <a:pos x="292" y="163"/>
                    </a:cxn>
                    <a:cxn ang="0">
                      <a:pos x="334" y="195"/>
                    </a:cxn>
                    <a:cxn ang="0">
                      <a:pos x="337" y="234"/>
                    </a:cxn>
                    <a:cxn ang="0">
                      <a:pos x="337" y="259"/>
                    </a:cxn>
                    <a:cxn ang="0">
                      <a:pos x="318" y="312"/>
                    </a:cxn>
                    <a:cxn ang="0">
                      <a:pos x="301" y="317"/>
                    </a:cxn>
                    <a:cxn ang="0">
                      <a:pos x="242" y="344"/>
                    </a:cxn>
                    <a:cxn ang="0">
                      <a:pos x="216" y="347"/>
                    </a:cxn>
                    <a:cxn ang="0">
                      <a:pos x="200" y="346"/>
                    </a:cxn>
                    <a:cxn ang="0">
                      <a:pos x="190" y="360"/>
                    </a:cxn>
                    <a:cxn ang="0">
                      <a:pos x="149" y="352"/>
                    </a:cxn>
                    <a:cxn ang="0">
                      <a:pos x="133" y="352"/>
                    </a:cxn>
                    <a:cxn ang="0">
                      <a:pos x="92" y="368"/>
                    </a:cxn>
                    <a:cxn ang="0">
                      <a:pos x="77" y="385"/>
                    </a:cxn>
                    <a:cxn ang="0">
                      <a:pos x="41" y="409"/>
                    </a:cxn>
                    <a:cxn ang="0">
                      <a:pos x="6" y="416"/>
                    </a:cxn>
                    <a:cxn ang="0">
                      <a:pos x="12" y="398"/>
                    </a:cxn>
                    <a:cxn ang="0">
                      <a:pos x="0" y="393"/>
                    </a:cxn>
                    <a:cxn ang="0">
                      <a:pos x="9" y="355"/>
                    </a:cxn>
                    <a:cxn ang="0">
                      <a:pos x="33" y="297"/>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58" name="Freeform 120"/>
                <p:cNvSpPr>
                  <a:spLocks noChangeAspect="1"/>
                </p:cNvSpPr>
                <p:nvPr/>
              </p:nvSpPr>
              <p:spPr bwMode="gray">
                <a:xfrm>
                  <a:off x="4015" y="1163"/>
                  <a:ext cx="73" cy="67"/>
                </a:xfrm>
                <a:custGeom>
                  <a:avLst/>
                  <a:gdLst/>
                  <a:ahLst/>
                  <a:cxnLst>
                    <a:cxn ang="0">
                      <a:pos x="179" y="89"/>
                    </a:cxn>
                    <a:cxn ang="0">
                      <a:pos x="185" y="89"/>
                    </a:cxn>
                    <a:cxn ang="0">
                      <a:pos x="200" y="103"/>
                    </a:cxn>
                    <a:cxn ang="0">
                      <a:pos x="194" y="120"/>
                    </a:cxn>
                    <a:cxn ang="0">
                      <a:pos x="195" y="127"/>
                    </a:cxn>
                    <a:cxn ang="0">
                      <a:pos x="205" y="132"/>
                    </a:cxn>
                    <a:cxn ang="0">
                      <a:pos x="216" y="133"/>
                    </a:cxn>
                    <a:cxn ang="0">
                      <a:pos x="228" y="133"/>
                    </a:cxn>
                    <a:cxn ang="0">
                      <a:pos x="233" y="103"/>
                    </a:cxn>
                    <a:cxn ang="0">
                      <a:pos x="225" y="60"/>
                    </a:cxn>
                    <a:cxn ang="0">
                      <a:pos x="235" y="34"/>
                    </a:cxn>
                    <a:cxn ang="0">
                      <a:pos x="268" y="49"/>
                    </a:cxn>
                    <a:cxn ang="0">
                      <a:pos x="290" y="89"/>
                    </a:cxn>
                    <a:cxn ang="0">
                      <a:pos x="307" y="109"/>
                    </a:cxn>
                    <a:cxn ang="0">
                      <a:pos x="314" y="127"/>
                    </a:cxn>
                    <a:cxn ang="0">
                      <a:pos x="309" y="151"/>
                    </a:cxn>
                    <a:cxn ang="0">
                      <a:pos x="300" y="170"/>
                    </a:cxn>
                    <a:cxn ang="0">
                      <a:pos x="296" y="191"/>
                    </a:cxn>
                    <a:cxn ang="0">
                      <a:pos x="309" y="234"/>
                    </a:cxn>
                    <a:cxn ang="0">
                      <a:pos x="344" y="259"/>
                    </a:cxn>
                    <a:cxn ang="0">
                      <a:pos x="365" y="280"/>
                    </a:cxn>
                    <a:cxn ang="0">
                      <a:pos x="343" y="289"/>
                    </a:cxn>
                    <a:cxn ang="0">
                      <a:pos x="314" y="287"/>
                    </a:cxn>
                    <a:cxn ang="0">
                      <a:pos x="305" y="302"/>
                    </a:cxn>
                    <a:cxn ang="0">
                      <a:pos x="287" y="272"/>
                    </a:cxn>
                    <a:cxn ang="0">
                      <a:pos x="279" y="253"/>
                    </a:cxn>
                    <a:cxn ang="0">
                      <a:pos x="238" y="280"/>
                    </a:cxn>
                    <a:cxn ang="0">
                      <a:pos x="211" y="301"/>
                    </a:cxn>
                    <a:cxn ang="0">
                      <a:pos x="174" y="310"/>
                    </a:cxn>
                    <a:cxn ang="0">
                      <a:pos x="172" y="303"/>
                    </a:cxn>
                    <a:cxn ang="0">
                      <a:pos x="169" y="289"/>
                    </a:cxn>
                    <a:cxn ang="0">
                      <a:pos x="162" y="256"/>
                    </a:cxn>
                    <a:cxn ang="0">
                      <a:pos x="146" y="288"/>
                    </a:cxn>
                    <a:cxn ang="0">
                      <a:pos x="150" y="298"/>
                    </a:cxn>
                    <a:cxn ang="0">
                      <a:pos x="140" y="331"/>
                    </a:cxn>
                    <a:cxn ang="0">
                      <a:pos x="113" y="324"/>
                    </a:cxn>
                    <a:cxn ang="0">
                      <a:pos x="70" y="307"/>
                    </a:cxn>
                    <a:cxn ang="0">
                      <a:pos x="54" y="260"/>
                    </a:cxn>
                    <a:cxn ang="0">
                      <a:pos x="15" y="242"/>
                    </a:cxn>
                    <a:cxn ang="0">
                      <a:pos x="0" y="196"/>
                    </a:cxn>
                    <a:cxn ang="0">
                      <a:pos x="20" y="196"/>
                    </a:cxn>
                    <a:cxn ang="0">
                      <a:pos x="27" y="179"/>
                    </a:cxn>
                    <a:cxn ang="0">
                      <a:pos x="15" y="176"/>
                    </a:cxn>
                    <a:cxn ang="0">
                      <a:pos x="26" y="173"/>
                    </a:cxn>
                    <a:cxn ang="0">
                      <a:pos x="13" y="152"/>
                    </a:cxn>
                    <a:cxn ang="0">
                      <a:pos x="8" y="140"/>
                    </a:cxn>
                    <a:cxn ang="0">
                      <a:pos x="21" y="143"/>
                    </a:cxn>
                    <a:cxn ang="0">
                      <a:pos x="17" y="122"/>
                    </a:cxn>
                    <a:cxn ang="0">
                      <a:pos x="26" y="99"/>
                    </a:cxn>
                    <a:cxn ang="0">
                      <a:pos x="44" y="95"/>
                    </a:cxn>
                    <a:cxn ang="0">
                      <a:pos x="33" y="88"/>
                    </a:cxn>
                    <a:cxn ang="0">
                      <a:pos x="26" y="67"/>
                    </a:cxn>
                    <a:cxn ang="0">
                      <a:pos x="36" y="51"/>
                    </a:cxn>
                    <a:cxn ang="0">
                      <a:pos x="67" y="43"/>
                    </a:cxn>
                    <a:cxn ang="0">
                      <a:pos x="80" y="22"/>
                    </a:cxn>
                    <a:cxn ang="0">
                      <a:pos x="119" y="0"/>
                    </a:cxn>
                    <a:cxn ang="0">
                      <a:pos x="117" y="13"/>
                    </a:cxn>
                    <a:cxn ang="0">
                      <a:pos x="146" y="54"/>
                    </a:cxn>
                    <a:cxn ang="0">
                      <a:pos x="160" y="54"/>
                    </a:cxn>
                    <a:cxn ang="0">
                      <a:pos x="169" y="68"/>
                    </a:cxn>
                    <a:cxn ang="0">
                      <a:pos x="168" y="87"/>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59" name="Freeform 121"/>
                <p:cNvSpPr>
                  <a:spLocks noChangeAspect="1"/>
                </p:cNvSpPr>
                <p:nvPr/>
              </p:nvSpPr>
              <p:spPr bwMode="gray">
                <a:xfrm>
                  <a:off x="4066" y="1166"/>
                  <a:ext cx="44" cy="50"/>
                </a:xfrm>
                <a:custGeom>
                  <a:avLst/>
                  <a:gdLst/>
                  <a:ahLst/>
                  <a:cxnLst>
                    <a:cxn ang="0">
                      <a:pos x="0" y="0"/>
                    </a:cxn>
                    <a:cxn ang="0">
                      <a:pos x="16" y="8"/>
                    </a:cxn>
                    <a:cxn ang="0">
                      <a:pos x="32" y="30"/>
                    </a:cxn>
                    <a:cxn ang="0">
                      <a:pos x="42" y="38"/>
                    </a:cxn>
                    <a:cxn ang="0">
                      <a:pos x="56" y="59"/>
                    </a:cxn>
                    <a:cxn ang="0">
                      <a:pos x="64" y="66"/>
                    </a:cxn>
                    <a:cxn ang="0">
                      <a:pos x="89" y="71"/>
                    </a:cxn>
                    <a:cxn ang="0">
                      <a:pos x="106" y="59"/>
                    </a:cxn>
                    <a:cxn ang="0">
                      <a:pos x="116" y="56"/>
                    </a:cxn>
                    <a:cxn ang="0">
                      <a:pos x="138" y="64"/>
                    </a:cxn>
                    <a:cxn ang="0">
                      <a:pos x="152" y="89"/>
                    </a:cxn>
                    <a:cxn ang="0">
                      <a:pos x="169" y="97"/>
                    </a:cxn>
                    <a:cxn ang="0">
                      <a:pos x="182" y="110"/>
                    </a:cxn>
                    <a:cxn ang="0">
                      <a:pos x="201" y="120"/>
                    </a:cxn>
                    <a:cxn ang="0">
                      <a:pos x="215" y="136"/>
                    </a:cxn>
                    <a:cxn ang="0">
                      <a:pos x="222" y="136"/>
                    </a:cxn>
                    <a:cxn ang="0">
                      <a:pos x="224" y="145"/>
                    </a:cxn>
                    <a:cxn ang="0">
                      <a:pos x="206" y="142"/>
                    </a:cxn>
                    <a:cxn ang="0">
                      <a:pos x="197" y="146"/>
                    </a:cxn>
                    <a:cxn ang="0">
                      <a:pos x="193" y="155"/>
                    </a:cxn>
                    <a:cxn ang="0">
                      <a:pos x="181" y="156"/>
                    </a:cxn>
                    <a:cxn ang="0">
                      <a:pos x="185" y="161"/>
                    </a:cxn>
                    <a:cxn ang="0">
                      <a:pos x="182" y="169"/>
                    </a:cxn>
                    <a:cxn ang="0">
                      <a:pos x="182" y="183"/>
                    </a:cxn>
                    <a:cxn ang="0">
                      <a:pos x="188" y="194"/>
                    </a:cxn>
                    <a:cxn ang="0">
                      <a:pos x="183" y="200"/>
                    </a:cxn>
                    <a:cxn ang="0">
                      <a:pos x="180" y="217"/>
                    </a:cxn>
                    <a:cxn ang="0">
                      <a:pos x="167" y="226"/>
                    </a:cxn>
                    <a:cxn ang="0">
                      <a:pos x="163" y="232"/>
                    </a:cxn>
                    <a:cxn ang="0">
                      <a:pos x="138" y="248"/>
                    </a:cxn>
                    <a:cxn ang="0">
                      <a:pos x="128" y="241"/>
                    </a:cxn>
                    <a:cxn ang="0">
                      <a:pos x="91" y="233"/>
                    </a:cxn>
                    <a:cxn ang="0">
                      <a:pos x="77" y="222"/>
                    </a:cxn>
                    <a:cxn ang="0">
                      <a:pos x="54" y="164"/>
                    </a:cxn>
                    <a:cxn ang="0">
                      <a:pos x="56" y="147"/>
                    </a:cxn>
                    <a:cxn ang="0">
                      <a:pos x="69" y="108"/>
                    </a:cxn>
                    <a:cxn ang="0">
                      <a:pos x="73" y="85"/>
                    </a:cxn>
                    <a:cxn ang="0">
                      <a:pos x="64" y="85"/>
                    </a:cxn>
                    <a:cxn ang="0">
                      <a:pos x="61" y="73"/>
                    </a:cxn>
                    <a:cxn ang="0">
                      <a:pos x="16" y="19"/>
                    </a:cxn>
                    <a:cxn ang="0">
                      <a:pos x="8" y="12"/>
                    </a:cxn>
                    <a:cxn ang="0">
                      <a:pos x="0" y="0"/>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60" name="Freeform 122"/>
                <p:cNvSpPr>
                  <a:spLocks noChangeAspect="1"/>
                </p:cNvSpPr>
                <p:nvPr/>
              </p:nvSpPr>
              <p:spPr bwMode="gray">
                <a:xfrm>
                  <a:off x="4119" y="1193"/>
                  <a:ext cx="54" cy="36"/>
                </a:xfrm>
                <a:custGeom>
                  <a:avLst/>
                  <a:gdLst/>
                  <a:ahLst/>
                  <a:cxnLst>
                    <a:cxn ang="0">
                      <a:pos x="3" y="0"/>
                    </a:cxn>
                    <a:cxn ang="0">
                      <a:pos x="9" y="6"/>
                    </a:cxn>
                    <a:cxn ang="0">
                      <a:pos x="19" y="10"/>
                    </a:cxn>
                    <a:cxn ang="0">
                      <a:pos x="24" y="15"/>
                    </a:cxn>
                    <a:cxn ang="0">
                      <a:pos x="26" y="25"/>
                    </a:cxn>
                    <a:cxn ang="0">
                      <a:pos x="36" y="30"/>
                    </a:cxn>
                    <a:cxn ang="0">
                      <a:pos x="51" y="33"/>
                    </a:cxn>
                    <a:cxn ang="0">
                      <a:pos x="66" y="35"/>
                    </a:cxn>
                    <a:cxn ang="0">
                      <a:pos x="73" y="31"/>
                    </a:cxn>
                    <a:cxn ang="0">
                      <a:pos x="127" y="41"/>
                    </a:cxn>
                    <a:cxn ang="0">
                      <a:pos x="129" y="49"/>
                    </a:cxn>
                    <a:cxn ang="0">
                      <a:pos x="122" y="49"/>
                    </a:cxn>
                    <a:cxn ang="0">
                      <a:pos x="121" y="55"/>
                    </a:cxn>
                    <a:cxn ang="0">
                      <a:pos x="109" y="67"/>
                    </a:cxn>
                    <a:cxn ang="0">
                      <a:pos x="132" y="64"/>
                    </a:cxn>
                    <a:cxn ang="0">
                      <a:pos x="154" y="68"/>
                    </a:cxn>
                    <a:cxn ang="0">
                      <a:pos x="163" y="62"/>
                    </a:cxn>
                    <a:cxn ang="0">
                      <a:pos x="172" y="62"/>
                    </a:cxn>
                    <a:cxn ang="0">
                      <a:pos x="182" y="68"/>
                    </a:cxn>
                    <a:cxn ang="0">
                      <a:pos x="188" y="79"/>
                    </a:cxn>
                    <a:cxn ang="0">
                      <a:pos x="207" y="75"/>
                    </a:cxn>
                    <a:cxn ang="0">
                      <a:pos x="218" y="79"/>
                    </a:cxn>
                    <a:cxn ang="0">
                      <a:pos x="225" y="91"/>
                    </a:cxn>
                    <a:cxn ang="0">
                      <a:pos x="266" y="100"/>
                    </a:cxn>
                    <a:cxn ang="0">
                      <a:pos x="256" y="108"/>
                    </a:cxn>
                    <a:cxn ang="0">
                      <a:pos x="257" y="135"/>
                    </a:cxn>
                    <a:cxn ang="0">
                      <a:pos x="245" y="154"/>
                    </a:cxn>
                    <a:cxn ang="0">
                      <a:pos x="208" y="176"/>
                    </a:cxn>
                    <a:cxn ang="0">
                      <a:pos x="198" y="180"/>
                    </a:cxn>
                    <a:cxn ang="0">
                      <a:pos x="191" y="171"/>
                    </a:cxn>
                    <a:cxn ang="0">
                      <a:pos x="186" y="176"/>
                    </a:cxn>
                    <a:cxn ang="0">
                      <a:pos x="179" y="173"/>
                    </a:cxn>
                    <a:cxn ang="0">
                      <a:pos x="174" y="164"/>
                    </a:cxn>
                    <a:cxn ang="0">
                      <a:pos x="171" y="175"/>
                    </a:cxn>
                    <a:cxn ang="0">
                      <a:pos x="160" y="175"/>
                    </a:cxn>
                    <a:cxn ang="0">
                      <a:pos x="144" y="170"/>
                    </a:cxn>
                    <a:cxn ang="0">
                      <a:pos x="133" y="156"/>
                    </a:cxn>
                    <a:cxn ang="0">
                      <a:pos x="117" y="156"/>
                    </a:cxn>
                    <a:cxn ang="0">
                      <a:pos x="104" y="151"/>
                    </a:cxn>
                    <a:cxn ang="0">
                      <a:pos x="95" y="140"/>
                    </a:cxn>
                    <a:cxn ang="0">
                      <a:pos x="85" y="135"/>
                    </a:cxn>
                    <a:cxn ang="0">
                      <a:pos x="75" y="123"/>
                    </a:cxn>
                    <a:cxn ang="0">
                      <a:pos x="57" y="118"/>
                    </a:cxn>
                    <a:cxn ang="0">
                      <a:pos x="46" y="110"/>
                    </a:cxn>
                    <a:cxn ang="0">
                      <a:pos x="45" y="81"/>
                    </a:cxn>
                    <a:cxn ang="0">
                      <a:pos x="31" y="67"/>
                    </a:cxn>
                    <a:cxn ang="0">
                      <a:pos x="26" y="47"/>
                    </a:cxn>
                    <a:cxn ang="0">
                      <a:pos x="5" y="20"/>
                    </a:cxn>
                    <a:cxn ang="0">
                      <a:pos x="0" y="3"/>
                    </a:cxn>
                    <a:cxn ang="0">
                      <a:pos x="3" y="0"/>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61" name="Freeform 123"/>
                <p:cNvSpPr>
                  <a:spLocks noChangeAspect="1"/>
                </p:cNvSpPr>
                <p:nvPr/>
              </p:nvSpPr>
              <p:spPr bwMode="gray">
                <a:xfrm>
                  <a:off x="4047" y="1261"/>
                  <a:ext cx="43" cy="27"/>
                </a:xfrm>
                <a:custGeom>
                  <a:avLst/>
                  <a:gdLst/>
                  <a:ahLst/>
                  <a:cxnLst>
                    <a:cxn ang="0">
                      <a:pos x="92" y="7"/>
                    </a:cxn>
                    <a:cxn ang="0">
                      <a:pos x="110" y="0"/>
                    </a:cxn>
                    <a:cxn ang="0">
                      <a:pos x="126" y="2"/>
                    </a:cxn>
                    <a:cxn ang="0">
                      <a:pos x="137" y="5"/>
                    </a:cxn>
                    <a:cxn ang="0">
                      <a:pos x="148" y="16"/>
                    </a:cxn>
                    <a:cxn ang="0">
                      <a:pos x="156" y="18"/>
                    </a:cxn>
                    <a:cxn ang="0">
                      <a:pos x="169" y="36"/>
                    </a:cxn>
                    <a:cxn ang="0">
                      <a:pos x="187" y="51"/>
                    </a:cxn>
                    <a:cxn ang="0">
                      <a:pos x="203" y="78"/>
                    </a:cxn>
                    <a:cxn ang="0">
                      <a:pos x="207" y="93"/>
                    </a:cxn>
                    <a:cxn ang="0">
                      <a:pos x="207" y="112"/>
                    </a:cxn>
                    <a:cxn ang="0">
                      <a:pos x="212" y="126"/>
                    </a:cxn>
                    <a:cxn ang="0">
                      <a:pos x="212" y="136"/>
                    </a:cxn>
                    <a:cxn ang="0">
                      <a:pos x="202" y="132"/>
                    </a:cxn>
                    <a:cxn ang="0">
                      <a:pos x="193" y="136"/>
                    </a:cxn>
                    <a:cxn ang="0">
                      <a:pos x="181" y="134"/>
                    </a:cxn>
                    <a:cxn ang="0">
                      <a:pos x="167" y="127"/>
                    </a:cxn>
                    <a:cxn ang="0">
                      <a:pos x="139" y="128"/>
                    </a:cxn>
                    <a:cxn ang="0">
                      <a:pos x="122" y="120"/>
                    </a:cxn>
                    <a:cxn ang="0">
                      <a:pos x="115" y="112"/>
                    </a:cxn>
                    <a:cxn ang="0">
                      <a:pos x="102" y="115"/>
                    </a:cxn>
                    <a:cxn ang="0">
                      <a:pos x="85" y="110"/>
                    </a:cxn>
                    <a:cxn ang="0">
                      <a:pos x="68" y="99"/>
                    </a:cxn>
                    <a:cxn ang="0">
                      <a:pos x="48" y="95"/>
                    </a:cxn>
                    <a:cxn ang="0">
                      <a:pos x="21" y="110"/>
                    </a:cxn>
                    <a:cxn ang="0">
                      <a:pos x="10" y="109"/>
                    </a:cxn>
                    <a:cxn ang="0">
                      <a:pos x="0" y="95"/>
                    </a:cxn>
                    <a:cxn ang="0">
                      <a:pos x="8" y="89"/>
                    </a:cxn>
                    <a:cxn ang="0">
                      <a:pos x="37" y="86"/>
                    </a:cxn>
                    <a:cxn ang="0">
                      <a:pos x="41" y="79"/>
                    </a:cxn>
                    <a:cxn ang="0">
                      <a:pos x="48" y="62"/>
                    </a:cxn>
                    <a:cxn ang="0">
                      <a:pos x="60" y="31"/>
                    </a:cxn>
                    <a:cxn ang="0">
                      <a:pos x="60" y="19"/>
                    </a:cxn>
                    <a:cxn ang="0">
                      <a:pos x="65" y="10"/>
                    </a:cxn>
                    <a:cxn ang="0">
                      <a:pos x="92" y="7"/>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62" name="Freeform 124"/>
                <p:cNvSpPr>
                  <a:spLocks noChangeAspect="1"/>
                </p:cNvSpPr>
                <p:nvPr/>
              </p:nvSpPr>
              <p:spPr bwMode="gray">
                <a:xfrm>
                  <a:off x="3080" y="1282"/>
                  <a:ext cx="68" cy="102"/>
                </a:xfrm>
                <a:custGeom>
                  <a:avLst/>
                  <a:gdLst/>
                  <a:ahLst/>
                  <a:cxnLst>
                    <a:cxn ang="0">
                      <a:pos x="152" y="22"/>
                    </a:cxn>
                    <a:cxn ang="0">
                      <a:pos x="199" y="0"/>
                    </a:cxn>
                    <a:cxn ang="0">
                      <a:pos x="234" y="15"/>
                    </a:cxn>
                    <a:cxn ang="0">
                      <a:pos x="277" y="45"/>
                    </a:cxn>
                    <a:cxn ang="0">
                      <a:pos x="272" y="68"/>
                    </a:cxn>
                    <a:cxn ang="0">
                      <a:pos x="234" y="86"/>
                    </a:cxn>
                    <a:cxn ang="0">
                      <a:pos x="267" y="94"/>
                    </a:cxn>
                    <a:cxn ang="0">
                      <a:pos x="245" y="114"/>
                    </a:cxn>
                    <a:cxn ang="0">
                      <a:pos x="238" y="119"/>
                    </a:cxn>
                    <a:cxn ang="0">
                      <a:pos x="232" y="158"/>
                    </a:cxn>
                    <a:cxn ang="0">
                      <a:pos x="226" y="165"/>
                    </a:cxn>
                    <a:cxn ang="0">
                      <a:pos x="219" y="189"/>
                    </a:cxn>
                    <a:cxn ang="0">
                      <a:pos x="224" y="226"/>
                    </a:cxn>
                    <a:cxn ang="0">
                      <a:pos x="218" y="267"/>
                    </a:cxn>
                    <a:cxn ang="0">
                      <a:pos x="230" y="331"/>
                    </a:cxn>
                    <a:cxn ang="0">
                      <a:pos x="250" y="373"/>
                    </a:cxn>
                    <a:cxn ang="0">
                      <a:pos x="278" y="426"/>
                    </a:cxn>
                    <a:cxn ang="0">
                      <a:pos x="306" y="450"/>
                    </a:cxn>
                    <a:cxn ang="0">
                      <a:pos x="338" y="472"/>
                    </a:cxn>
                    <a:cxn ang="0">
                      <a:pos x="322" y="490"/>
                    </a:cxn>
                    <a:cxn ang="0">
                      <a:pos x="320" y="498"/>
                    </a:cxn>
                    <a:cxn ang="0">
                      <a:pos x="301" y="502"/>
                    </a:cxn>
                    <a:cxn ang="0">
                      <a:pos x="284" y="470"/>
                    </a:cxn>
                    <a:cxn ang="0">
                      <a:pos x="261" y="481"/>
                    </a:cxn>
                    <a:cxn ang="0">
                      <a:pos x="273" y="487"/>
                    </a:cxn>
                    <a:cxn ang="0">
                      <a:pos x="251" y="491"/>
                    </a:cxn>
                    <a:cxn ang="0">
                      <a:pos x="243" y="495"/>
                    </a:cxn>
                    <a:cxn ang="0">
                      <a:pos x="220" y="476"/>
                    </a:cxn>
                    <a:cxn ang="0">
                      <a:pos x="210" y="488"/>
                    </a:cxn>
                    <a:cxn ang="0">
                      <a:pos x="182" y="480"/>
                    </a:cxn>
                    <a:cxn ang="0">
                      <a:pos x="189" y="466"/>
                    </a:cxn>
                    <a:cxn ang="0">
                      <a:pos x="144" y="470"/>
                    </a:cxn>
                    <a:cxn ang="0">
                      <a:pos x="127" y="461"/>
                    </a:cxn>
                    <a:cxn ang="0">
                      <a:pos x="125" y="438"/>
                    </a:cxn>
                    <a:cxn ang="0">
                      <a:pos x="124" y="421"/>
                    </a:cxn>
                    <a:cxn ang="0">
                      <a:pos x="135" y="413"/>
                    </a:cxn>
                    <a:cxn ang="0">
                      <a:pos x="157" y="412"/>
                    </a:cxn>
                    <a:cxn ang="0">
                      <a:pos x="143" y="400"/>
                    </a:cxn>
                    <a:cxn ang="0">
                      <a:pos x="116" y="380"/>
                    </a:cxn>
                    <a:cxn ang="0">
                      <a:pos x="138" y="348"/>
                    </a:cxn>
                    <a:cxn ang="0">
                      <a:pos x="109" y="380"/>
                    </a:cxn>
                    <a:cxn ang="0">
                      <a:pos x="107" y="345"/>
                    </a:cxn>
                    <a:cxn ang="0">
                      <a:pos x="90" y="342"/>
                    </a:cxn>
                    <a:cxn ang="0">
                      <a:pos x="76" y="353"/>
                    </a:cxn>
                    <a:cxn ang="0">
                      <a:pos x="65" y="319"/>
                    </a:cxn>
                    <a:cxn ang="0">
                      <a:pos x="51" y="331"/>
                    </a:cxn>
                    <a:cxn ang="0">
                      <a:pos x="32" y="347"/>
                    </a:cxn>
                    <a:cxn ang="0">
                      <a:pos x="16" y="340"/>
                    </a:cxn>
                    <a:cxn ang="0">
                      <a:pos x="1" y="294"/>
                    </a:cxn>
                    <a:cxn ang="0">
                      <a:pos x="3" y="255"/>
                    </a:cxn>
                    <a:cxn ang="0">
                      <a:pos x="27" y="242"/>
                    </a:cxn>
                    <a:cxn ang="0">
                      <a:pos x="42" y="244"/>
                    </a:cxn>
                    <a:cxn ang="0">
                      <a:pos x="53" y="230"/>
                    </a:cxn>
                    <a:cxn ang="0">
                      <a:pos x="64" y="206"/>
                    </a:cxn>
                    <a:cxn ang="0">
                      <a:pos x="70" y="186"/>
                    </a:cxn>
                    <a:cxn ang="0">
                      <a:pos x="79" y="162"/>
                    </a:cxn>
                    <a:cxn ang="0">
                      <a:pos x="75" y="158"/>
                    </a:cxn>
                    <a:cxn ang="0">
                      <a:pos x="68" y="141"/>
                    </a:cxn>
                    <a:cxn ang="0">
                      <a:pos x="73" y="97"/>
                    </a:cxn>
                    <a:cxn ang="0">
                      <a:pos x="103" y="87"/>
                    </a:cxn>
                    <a:cxn ang="0">
                      <a:pos x="94" y="74"/>
                    </a:cxn>
                    <a:cxn ang="0">
                      <a:pos x="92" y="61"/>
                    </a:cxn>
                    <a:cxn ang="0">
                      <a:pos x="124" y="20"/>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63" name="Freeform 125"/>
                <p:cNvSpPr>
                  <a:spLocks noChangeAspect="1"/>
                </p:cNvSpPr>
                <p:nvPr/>
              </p:nvSpPr>
              <p:spPr bwMode="gray">
                <a:xfrm>
                  <a:off x="3104" y="1129"/>
                  <a:ext cx="169" cy="159"/>
                </a:xfrm>
                <a:custGeom>
                  <a:avLst/>
                  <a:gdLst/>
                  <a:ahLst/>
                  <a:cxnLst>
                    <a:cxn ang="0">
                      <a:pos x="31" y="669"/>
                    </a:cxn>
                    <a:cxn ang="0">
                      <a:pos x="88" y="629"/>
                    </a:cxn>
                    <a:cxn ang="0">
                      <a:pos x="84" y="616"/>
                    </a:cxn>
                    <a:cxn ang="0">
                      <a:pos x="83" y="578"/>
                    </a:cxn>
                    <a:cxn ang="0">
                      <a:pos x="109" y="554"/>
                    </a:cxn>
                    <a:cxn ang="0">
                      <a:pos x="106" y="527"/>
                    </a:cxn>
                    <a:cxn ang="0">
                      <a:pos x="144" y="509"/>
                    </a:cxn>
                    <a:cxn ang="0">
                      <a:pos x="113" y="481"/>
                    </a:cxn>
                    <a:cxn ang="0">
                      <a:pos x="103" y="457"/>
                    </a:cxn>
                    <a:cxn ang="0">
                      <a:pos x="105" y="410"/>
                    </a:cxn>
                    <a:cxn ang="0">
                      <a:pos x="163" y="404"/>
                    </a:cxn>
                    <a:cxn ang="0">
                      <a:pos x="230" y="351"/>
                    </a:cxn>
                    <a:cxn ang="0">
                      <a:pos x="259" y="310"/>
                    </a:cxn>
                    <a:cxn ang="0">
                      <a:pos x="302" y="253"/>
                    </a:cxn>
                    <a:cxn ang="0">
                      <a:pos x="372" y="196"/>
                    </a:cxn>
                    <a:cxn ang="0">
                      <a:pos x="385" y="219"/>
                    </a:cxn>
                    <a:cxn ang="0">
                      <a:pos x="398" y="169"/>
                    </a:cxn>
                    <a:cxn ang="0">
                      <a:pos x="426" y="161"/>
                    </a:cxn>
                    <a:cxn ang="0">
                      <a:pos x="502" y="184"/>
                    </a:cxn>
                    <a:cxn ang="0">
                      <a:pos x="572" y="161"/>
                    </a:cxn>
                    <a:cxn ang="0">
                      <a:pos x="615" y="124"/>
                    </a:cxn>
                    <a:cxn ang="0">
                      <a:pos x="660" y="105"/>
                    </a:cxn>
                    <a:cxn ang="0">
                      <a:pos x="689" y="39"/>
                    </a:cxn>
                    <a:cxn ang="0">
                      <a:pos x="750" y="0"/>
                    </a:cxn>
                    <a:cxn ang="0">
                      <a:pos x="832" y="36"/>
                    </a:cxn>
                    <a:cxn ang="0">
                      <a:pos x="829" y="110"/>
                    </a:cxn>
                    <a:cxn ang="0">
                      <a:pos x="799" y="176"/>
                    </a:cxn>
                    <a:cxn ang="0">
                      <a:pos x="733" y="221"/>
                    </a:cxn>
                    <a:cxn ang="0">
                      <a:pos x="648" y="244"/>
                    </a:cxn>
                    <a:cxn ang="0">
                      <a:pos x="614" y="276"/>
                    </a:cxn>
                    <a:cxn ang="0">
                      <a:pos x="540" y="304"/>
                    </a:cxn>
                    <a:cxn ang="0">
                      <a:pos x="472" y="372"/>
                    </a:cxn>
                    <a:cxn ang="0">
                      <a:pos x="391" y="442"/>
                    </a:cxn>
                    <a:cxn ang="0">
                      <a:pos x="374" y="453"/>
                    </a:cxn>
                    <a:cxn ang="0">
                      <a:pos x="358" y="511"/>
                    </a:cxn>
                    <a:cxn ang="0">
                      <a:pos x="331" y="520"/>
                    </a:cxn>
                    <a:cxn ang="0">
                      <a:pos x="294" y="530"/>
                    </a:cxn>
                    <a:cxn ang="0">
                      <a:pos x="297" y="562"/>
                    </a:cxn>
                    <a:cxn ang="0">
                      <a:pos x="249" y="547"/>
                    </a:cxn>
                    <a:cxn ang="0">
                      <a:pos x="273" y="603"/>
                    </a:cxn>
                    <a:cxn ang="0">
                      <a:pos x="262" y="625"/>
                    </a:cxn>
                    <a:cxn ang="0">
                      <a:pos x="251" y="651"/>
                    </a:cxn>
                    <a:cxn ang="0">
                      <a:pos x="213" y="601"/>
                    </a:cxn>
                    <a:cxn ang="0">
                      <a:pos x="221" y="652"/>
                    </a:cxn>
                    <a:cxn ang="0">
                      <a:pos x="228" y="687"/>
                    </a:cxn>
                    <a:cxn ang="0">
                      <a:pos x="179" y="679"/>
                    </a:cxn>
                    <a:cxn ang="0">
                      <a:pos x="211" y="723"/>
                    </a:cxn>
                    <a:cxn ang="0">
                      <a:pos x="185" y="718"/>
                    </a:cxn>
                    <a:cxn ang="0">
                      <a:pos x="192" y="760"/>
                    </a:cxn>
                    <a:cxn ang="0">
                      <a:pos x="159" y="794"/>
                    </a:cxn>
                    <a:cxn ang="0">
                      <a:pos x="82" y="761"/>
                    </a:cxn>
                    <a:cxn ang="0">
                      <a:pos x="39" y="757"/>
                    </a:cxn>
                    <a:cxn ang="0">
                      <a:pos x="63" y="724"/>
                    </a:cxn>
                    <a:cxn ang="0">
                      <a:pos x="52" y="713"/>
                    </a:cxn>
                    <a:cxn ang="0">
                      <a:pos x="0" y="692"/>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64" name="Freeform 126"/>
                <p:cNvSpPr>
                  <a:spLocks noChangeAspect="1"/>
                </p:cNvSpPr>
                <p:nvPr/>
              </p:nvSpPr>
              <p:spPr bwMode="gray">
                <a:xfrm>
                  <a:off x="3090" y="1355"/>
                  <a:ext cx="9" cy="16"/>
                </a:xfrm>
                <a:custGeom>
                  <a:avLst/>
                  <a:gdLst/>
                  <a:ahLst/>
                  <a:cxnLst>
                    <a:cxn ang="0">
                      <a:pos x="0" y="11"/>
                    </a:cxn>
                    <a:cxn ang="0">
                      <a:pos x="0" y="8"/>
                    </a:cxn>
                    <a:cxn ang="0">
                      <a:pos x="13" y="0"/>
                    </a:cxn>
                    <a:cxn ang="0">
                      <a:pos x="23" y="5"/>
                    </a:cxn>
                    <a:cxn ang="0">
                      <a:pos x="33" y="16"/>
                    </a:cxn>
                    <a:cxn ang="0">
                      <a:pos x="35" y="10"/>
                    </a:cxn>
                    <a:cxn ang="0">
                      <a:pos x="47" y="30"/>
                    </a:cxn>
                    <a:cxn ang="0">
                      <a:pos x="48" y="40"/>
                    </a:cxn>
                    <a:cxn ang="0">
                      <a:pos x="47" y="53"/>
                    </a:cxn>
                    <a:cxn ang="0">
                      <a:pos x="44" y="57"/>
                    </a:cxn>
                    <a:cxn ang="0">
                      <a:pos x="45" y="68"/>
                    </a:cxn>
                    <a:cxn ang="0">
                      <a:pos x="48" y="78"/>
                    </a:cxn>
                    <a:cxn ang="0">
                      <a:pos x="44" y="81"/>
                    </a:cxn>
                    <a:cxn ang="0">
                      <a:pos x="38" y="59"/>
                    </a:cxn>
                    <a:cxn ang="0">
                      <a:pos x="31" y="46"/>
                    </a:cxn>
                    <a:cxn ang="0">
                      <a:pos x="24" y="27"/>
                    </a:cxn>
                    <a:cxn ang="0">
                      <a:pos x="4" y="19"/>
                    </a:cxn>
                    <a:cxn ang="0">
                      <a:pos x="0" y="11"/>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65" name="Freeform 127"/>
                <p:cNvSpPr>
                  <a:spLocks noChangeAspect="1"/>
                </p:cNvSpPr>
                <p:nvPr/>
              </p:nvSpPr>
              <p:spPr bwMode="gray">
                <a:xfrm>
                  <a:off x="4042" y="1314"/>
                  <a:ext cx="17" cy="13"/>
                </a:xfrm>
                <a:custGeom>
                  <a:avLst/>
                  <a:gdLst/>
                  <a:ahLst/>
                  <a:cxnLst>
                    <a:cxn ang="0">
                      <a:pos x="44" y="7"/>
                    </a:cxn>
                    <a:cxn ang="0">
                      <a:pos x="57" y="9"/>
                    </a:cxn>
                    <a:cxn ang="0">
                      <a:pos x="84" y="4"/>
                    </a:cxn>
                    <a:cxn ang="0">
                      <a:pos x="85" y="7"/>
                    </a:cxn>
                    <a:cxn ang="0">
                      <a:pos x="84" y="14"/>
                    </a:cxn>
                    <a:cxn ang="0">
                      <a:pos x="79" y="27"/>
                    </a:cxn>
                    <a:cxn ang="0">
                      <a:pos x="76" y="37"/>
                    </a:cxn>
                    <a:cxn ang="0">
                      <a:pos x="71" y="45"/>
                    </a:cxn>
                    <a:cxn ang="0">
                      <a:pos x="70" y="40"/>
                    </a:cxn>
                    <a:cxn ang="0">
                      <a:pos x="70" y="26"/>
                    </a:cxn>
                    <a:cxn ang="0">
                      <a:pos x="62" y="51"/>
                    </a:cxn>
                    <a:cxn ang="0">
                      <a:pos x="54" y="50"/>
                    </a:cxn>
                    <a:cxn ang="0">
                      <a:pos x="44" y="42"/>
                    </a:cxn>
                    <a:cxn ang="0">
                      <a:pos x="36" y="52"/>
                    </a:cxn>
                    <a:cxn ang="0">
                      <a:pos x="20" y="51"/>
                    </a:cxn>
                    <a:cxn ang="0">
                      <a:pos x="17" y="57"/>
                    </a:cxn>
                    <a:cxn ang="0">
                      <a:pos x="13" y="61"/>
                    </a:cxn>
                    <a:cxn ang="0">
                      <a:pos x="0" y="46"/>
                    </a:cxn>
                    <a:cxn ang="0">
                      <a:pos x="4" y="40"/>
                    </a:cxn>
                    <a:cxn ang="0">
                      <a:pos x="11" y="37"/>
                    </a:cxn>
                    <a:cxn ang="0">
                      <a:pos x="10" y="29"/>
                    </a:cxn>
                    <a:cxn ang="0">
                      <a:pos x="13" y="23"/>
                    </a:cxn>
                    <a:cxn ang="0">
                      <a:pos x="19" y="20"/>
                    </a:cxn>
                    <a:cxn ang="0">
                      <a:pos x="19" y="14"/>
                    </a:cxn>
                    <a:cxn ang="0">
                      <a:pos x="16" y="4"/>
                    </a:cxn>
                    <a:cxn ang="0">
                      <a:pos x="25" y="0"/>
                    </a:cxn>
                    <a:cxn ang="0">
                      <a:pos x="41" y="2"/>
                    </a:cxn>
                    <a:cxn ang="0">
                      <a:pos x="44" y="3"/>
                    </a:cxn>
                    <a:cxn ang="0">
                      <a:pos x="44" y="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66" name="Freeform 128"/>
                <p:cNvSpPr>
                  <a:spLocks noChangeAspect="1"/>
                </p:cNvSpPr>
                <p:nvPr/>
              </p:nvSpPr>
              <p:spPr bwMode="gray">
                <a:xfrm>
                  <a:off x="3158" y="1386"/>
                  <a:ext cx="22" cy="25"/>
                </a:xfrm>
                <a:custGeom>
                  <a:avLst/>
                  <a:gdLst/>
                  <a:ahLst/>
                  <a:cxnLst>
                    <a:cxn ang="0">
                      <a:pos x="15" y="75"/>
                    </a:cxn>
                    <a:cxn ang="0">
                      <a:pos x="12" y="75"/>
                    </a:cxn>
                    <a:cxn ang="0">
                      <a:pos x="7" y="57"/>
                    </a:cxn>
                    <a:cxn ang="0">
                      <a:pos x="7" y="49"/>
                    </a:cxn>
                    <a:cxn ang="0">
                      <a:pos x="3" y="47"/>
                    </a:cxn>
                    <a:cxn ang="0">
                      <a:pos x="0" y="36"/>
                    </a:cxn>
                    <a:cxn ang="0">
                      <a:pos x="10" y="41"/>
                    </a:cxn>
                    <a:cxn ang="0">
                      <a:pos x="19" y="38"/>
                    </a:cxn>
                    <a:cxn ang="0">
                      <a:pos x="6" y="25"/>
                    </a:cxn>
                    <a:cxn ang="0">
                      <a:pos x="10" y="23"/>
                    </a:cxn>
                    <a:cxn ang="0">
                      <a:pos x="15" y="15"/>
                    </a:cxn>
                    <a:cxn ang="0">
                      <a:pos x="19" y="3"/>
                    </a:cxn>
                    <a:cxn ang="0">
                      <a:pos x="27" y="0"/>
                    </a:cxn>
                    <a:cxn ang="0">
                      <a:pos x="37" y="16"/>
                    </a:cxn>
                    <a:cxn ang="0">
                      <a:pos x="46" y="23"/>
                    </a:cxn>
                    <a:cxn ang="0">
                      <a:pos x="52" y="38"/>
                    </a:cxn>
                    <a:cxn ang="0">
                      <a:pos x="68" y="46"/>
                    </a:cxn>
                    <a:cxn ang="0">
                      <a:pos x="82" y="62"/>
                    </a:cxn>
                    <a:cxn ang="0">
                      <a:pos x="109" y="98"/>
                    </a:cxn>
                    <a:cxn ang="0">
                      <a:pos x="112" y="108"/>
                    </a:cxn>
                    <a:cxn ang="0">
                      <a:pos x="103" y="123"/>
                    </a:cxn>
                    <a:cxn ang="0">
                      <a:pos x="96" y="118"/>
                    </a:cxn>
                    <a:cxn ang="0">
                      <a:pos x="89" y="117"/>
                    </a:cxn>
                    <a:cxn ang="0">
                      <a:pos x="85" y="122"/>
                    </a:cxn>
                    <a:cxn ang="0">
                      <a:pos x="74" y="122"/>
                    </a:cxn>
                    <a:cxn ang="0">
                      <a:pos x="60" y="112"/>
                    </a:cxn>
                    <a:cxn ang="0">
                      <a:pos x="64" y="103"/>
                    </a:cxn>
                    <a:cxn ang="0">
                      <a:pos x="54" y="96"/>
                    </a:cxn>
                    <a:cxn ang="0">
                      <a:pos x="44" y="95"/>
                    </a:cxn>
                    <a:cxn ang="0">
                      <a:pos x="26" y="82"/>
                    </a:cxn>
                    <a:cxn ang="0">
                      <a:pos x="31" y="95"/>
                    </a:cxn>
                    <a:cxn ang="0">
                      <a:pos x="39" y="106"/>
                    </a:cxn>
                    <a:cxn ang="0">
                      <a:pos x="37" y="113"/>
                    </a:cxn>
                    <a:cxn ang="0">
                      <a:pos x="28" y="95"/>
                    </a:cxn>
                    <a:cxn ang="0">
                      <a:pos x="15" y="75"/>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67" name="Freeform 129"/>
                <p:cNvSpPr>
                  <a:spLocks noChangeAspect="1"/>
                </p:cNvSpPr>
                <p:nvPr/>
              </p:nvSpPr>
              <p:spPr bwMode="gray">
                <a:xfrm>
                  <a:off x="3534" y="960"/>
                  <a:ext cx="81" cy="75"/>
                </a:xfrm>
                <a:custGeom>
                  <a:avLst/>
                  <a:gdLst/>
                  <a:ahLst/>
                  <a:cxnLst>
                    <a:cxn ang="0">
                      <a:pos x="81" y="49"/>
                    </a:cxn>
                    <a:cxn ang="0">
                      <a:pos x="90" y="63"/>
                    </a:cxn>
                    <a:cxn ang="0">
                      <a:pos x="54" y="79"/>
                    </a:cxn>
                    <a:cxn ang="0">
                      <a:pos x="47" y="106"/>
                    </a:cxn>
                    <a:cxn ang="0">
                      <a:pos x="0" y="138"/>
                    </a:cxn>
                    <a:cxn ang="0">
                      <a:pos x="17" y="168"/>
                    </a:cxn>
                    <a:cxn ang="0">
                      <a:pos x="19" y="154"/>
                    </a:cxn>
                    <a:cxn ang="0">
                      <a:pos x="31" y="142"/>
                    </a:cxn>
                    <a:cxn ang="0">
                      <a:pos x="45" y="154"/>
                    </a:cxn>
                    <a:cxn ang="0">
                      <a:pos x="51" y="168"/>
                    </a:cxn>
                    <a:cxn ang="0">
                      <a:pos x="71" y="160"/>
                    </a:cxn>
                    <a:cxn ang="0">
                      <a:pos x="75" y="181"/>
                    </a:cxn>
                    <a:cxn ang="0">
                      <a:pos x="76" y="220"/>
                    </a:cxn>
                    <a:cxn ang="0">
                      <a:pos x="83" y="247"/>
                    </a:cxn>
                    <a:cxn ang="0">
                      <a:pos x="103" y="276"/>
                    </a:cxn>
                    <a:cxn ang="0">
                      <a:pos x="120" y="302"/>
                    </a:cxn>
                    <a:cxn ang="0">
                      <a:pos x="157" y="255"/>
                    </a:cxn>
                    <a:cxn ang="0">
                      <a:pos x="161" y="298"/>
                    </a:cxn>
                    <a:cxn ang="0">
                      <a:pos x="176" y="300"/>
                    </a:cxn>
                    <a:cxn ang="0">
                      <a:pos x="185" y="313"/>
                    </a:cxn>
                    <a:cxn ang="0">
                      <a:pos x="233" y="338"/>
                    </a:cxn>
                    <a:cxn ang="0">
                      <a:pos x="260" y="354"/>
                    </a:cxn>
                    <a:cxn ang="0">
                      <a:pos x="327" y="373"/>
                    </a:cxn>
                    <a:cxn ang="0">
                      <a:pos x="350" y="366"/>
                    </a:cxn>
                    <a:cxn ang="0">
                      <a:pos x="365" y="348"/>
                    </a:cxn>
                    <a:cxn ang="0">
                      <a:pos x="375" y="322"/>
                    </a:cxn>
                    <a:cxn ang="0">
                      <a:pos x="377" y="295"/>
                    </a:cxn>
                    <a:cxn ang="0">
                      <a:pos x="366" y="262"/>
                    </a:cxn>
                    <a:cxn ang="0">
                      <a:pos x="339" y="232"/>
                    </a:cxn>
                    <a:cxn ang="0">
                      <a:pos x="371" y="232"/>
                    </a:cxn>
                    <a:cxn ang="0">
                      <a:pos x="376" y="190"/>
                    </a:cxn>
                    <a:cxn ang="0">
                      <a:pos x="377" y="160"/>
                    </a:cxn>
                    <a:cxn ang="0">
                      <a:pos x="383" y="139"/>
                    </a:cxn>
                    <a:cxn ang="0">
                      <a:pos x="405" y="107"/>
                    </a:cxn>
                    <a:cxn ang="0">
                      <a:pos x="386" y="103"/>
                    </a:cxn>
                    <a:cxn ang="0">
                      <a:pos x="390" y="72"/>
                    </a:cxn>
                    <a:cxn ang="0">
                      <a:pos x="384" y="65"/>
                    </a:cxn>
                    <a:cxn ang="0">
                      <a:pos x="367" y="18"/>
                    </a:cxn>
                    <a:cxn ang="0">
                      <a:pos x="359" y="0"/>
                    </a:cxn>
                    <a:cxn ang="0">
                      <a:pos x="335" y="2"/>
                    </a:cxn>
                    <a:cxn ang="0">
                      <a:pos x="306" y="0"/>
                    </a:cxn>
                    <a:cxn ang="0">
                      <a:pos x="306" y="32"/>
                    </a:cxn>
                    <a:cxn ang="0">
                      <a:pos x="269" y="75"/>
                    </a:cxn>
                    <a:cxn ang="0">
                      <a:pos x="237" y="95"/>
                    </a:cxn>
                    <a:cxn ang="0">
                      <a:pos x="255" y="66"/>
                    </a:cxn>
                    <a:cxn ang="0">
                      <a:pos x="265" y="45"/>
                    </a:cxn>
                    <a:cxn ang="0">
                      <a:pos x="291" y="2"/>
                    </a:cxn>
                    <a:cxn ang="0">
                      <a:pos x="97" y="0"/>
                    </a:cxn>
                    <a:cxn ang="0">
                      <a:pos x="77" y="32"/>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68" name="Freeform 130"/>
                <p:cNvSpPr>
                  <a:spLocks noChangeAspect="1"/>
                </p:cNvSpPr>
                <p:nvPr/>
              </p:nvSpPr>
              <p:spPr bwMode="gray">
                <a:xfrm>
                  <a:off x="4473" y="1348"/>
                  <a:ext cx="44" cy="25"/>
                </a:xfrm>
                <a:custGeom>
                  <a:avLst/>
                  <a:gdLst/>
                  <a:ahLst/>
                  <a:cxnLst>
                    <a:cxn ang="0">
                      <a:pos x="82" y="99"/>
                    </a:cxn>
                    <a:cxn ang="0">
                      <a:pos x="78" y="98"/>
                    </a:cxn>
                    <a:cxn ang="0">
                      <a:pos x="69" y="103"/>
                    </a:cxn>
                    <a:cxn ang="0">
                      <a:pos x="63" y="110"/>
                    </a:cxn>
                    <a:cxn ang="0">
                      <a:pos x="60" y="119"/>
                    </a:cxn>
                    <a:cxn ang="0">
                      <a:pos x="38" y="121"/>
                    </a:cxn>
                    <a:cxn ang="0">
                      <a:pos x="36" y="118"/>
                    </a:cxn>
                    <a:cxn ang="0">
                      <a:pos x="16" y="125"/>
                    </a:cxn>
                    <a:cxn ang="0">
                      <a:pos x="15" y="116"/>
                    </a:cxn>
                    <a:cxn ang="0">
                      <a:pos x="4" y="100"/>
                    </a:cxn>
                    <a:cxn ang="0">
                      <a:pos x="0" y="91"/>
                    </a:cxn>
                    <a:cxn ang="0">
                      <a:pos x="4" y="78"/>
                    </a:cxn>
                    <a:cxn ang="0">
                      <a:pos x="12" y="72"/>
                    </a:cxn>
                    <a:cxn ang="0">
                      <a:pos x="16" y="60"/>
                    </a:cxn>
                    <a:cxn ang="0">
                      <a:pos x="36" y="43"/>
                    </a:cxn>
                    <a:cxn ang="0">
                      <a:pos x="42" y="33"/>
                    </a:cxn>
                    <a:cxn ang="0">
                      <a:pos x="55" y="19"/>
                    </a:cxn>
                    <a:cxn ang="0">
                      <a:pos x="63" y="19"/>
                    </a:cxn>
                    <a:cxn ang="0">
                      <a:pos x="66" y="10"/>
                    </a:cxn>
                    <a:cxn ang="0">
                      <a:pos x="82" y="5"/>
                    </a:cxn>
                    <a:cxn ang="0">
                      <a:pos x="82" y="3"/>
                    </a:cxn>
                    <a:cxn ang="0">
                      <a:pos x="82" y="5"/>
                    </a:cxn>
                    <a:cxn ang="0">
                      <a:pos x="84" y="3"/>
                    </a:cxn>
                    <a:cxn ang="0">
                      <a:pos x="84" y="5"/>
                    </a:cxn>
                    <a:cxn ang="0">
                      <a:pos x="90" y="6"/>
                    </a:cxn>
                    <a:cxn ang="0">
                      <a:pos x="101" y="1"/>
                    </a:cxn>
                    <a:cxn ang="0">
                      <a:pos x="114" y="10"/>
                    </a:cxn>
                    <a:cxn ang="0">
                      <a:pos x="127" y="1"/>
                    </a:cxn>
                    <a:cxn ang="0">
                      <a:pos x="133" y="3"/>
                    </a:cxn>
                    <a:cxn ang="0">
                      <a:pos x="135" y="0"/>
                    </a:cxn>
                    <a:cxn ang="0">
                      <a:pos x="156" y="11"/>
                    </a:cxn>
                    <a:cxn ang="0">
                      <a:pos x="184" y="19"/>
                    </a:cxn>
                    <a:cxn ang="0">
                      <a:pos x="188" y="24"/>
                    </a:cxn>
                    <a:cxn ang="0">
                      <a:pos x="186" y="28"/>
                    </a:cxn>
                    <a:cxn ang="0">
                      <a:pos x="186" y="32"/>
                    </a:cxn>
                    <a:cxn ang="0">
                      <a:pos x="214" y="55"/>
                    </a:cxn>
                    <a:cxn ang="0">
                      <a:pos x="218" y="67"/>
                    </a:cxn>
                    <a:cxn ang="0">
                      <a:pos x="214" y="77"/>
                    </a:cxn>
                    <a:cxn ang="0">
                      <a:pos x="193" y="91"/>
                    </a:cxn>
                    <a:cxn ang="0">
                      <a:pos x="143" y="107"/>
                    </a:cxn>
                    <a:cxn ang="0">
                      <a:pos x="133" y="113"/>
                    </a:cxn>
                    <a:cxn ang="0">
                      <a:pos x="113" y="109"/>
                    </a:cxn>
                    <a:cxn ang="0">
                      <a:pos x="107" y="104"/>
                    </a:cxn>
                    <a:cxn ang="0">
                      <a:pos x="82" y="100"/>
                    </a:cxn>
                    <a:cxn ang="0">
                      <a:pos x="82" y="9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353" name="Freeform 131"/>
              <p:cNvSpPr>
                <a:spLocks noChangeAspect="1"/>
              </p:cNvSpPr>
              <p:nvPr/>
            </p:nvSpPr>
            <p:spPr bwMode="gray">
              <a:xfrm>
                <a:off x="4071" y="1777"/>
                <a:ext cx="34" cy="144"/>
              </a:xfrm>
              <a:custGeom>
                <a:avLst/>
                <a:gdLst/>
                <a:ahLst/>
                <a:cxnLst>
                  <a:cxn ang="0">
                    <a:pos x="55" y="0"/>
                  </a:cxn>
                  <a:cxn ang="0">
                    <a:pos x="69" y="22"/>
                  </a:cxn>
                  <a:cxn ang="0">
                    <a:pos x="76" y="79"/>
                  </a:cxn>
                  <a:cxn ang="0">
                    <a:pos x="92" y="144"/>
                  </a:cxn>
                  <a:cxn ang="0">
                    <a:pos x="90" y="187"/>
                  </a:cxn>
                  <a:cxn ang="0">
                    <a:pos x="84" y="210"/>
                  </a:cxn>
                  <a:cxn ang="0">
                    <a:pos x="90" y="243"/>
                  </a:cxn>
                  <a:cxn ang="0">
                    <a:pos x="92" y="257"/>
                  </a:cxn>
                  <a:cxn ang="0">
                    <a:pos x="102" y="289"/>
                  </a:cxn>
                  <a:cxn ang="0">
                    <a:pos x="116" y="344"/>
                  </a:cxn>
                  <a:cxn ang="0">
                    <a:pos x="139" y="425"/>
                  </a:cxn>
                  <a:cxn ang="0">
                    <a:pos x="150" y="459"/>
                  </a:cxn>
                  <a:cxn ang="0">
                    <a:pos x="168" y="487"/>
                  </a:cxn>
                  <a:cxn ang="0">
                    <a:pos x="149" y="466"/>
                  </a:cxn>
                  <a:cxn ang="0">
                    <a:pos x="119" y="448"/>
                  </a:cxn>
                  <a:cxn ang="0">
                    <a:pos x="92" y="447"/>
                  </a:cxn>
                  <a:cxn ang="0">
                    <a:pos x="75" y="475"/>
                  </a:cxn>
                  <a:cxn ang="0">
                    <a:pos x="65" y="509"/>
                  </a:cxn>
                  <a:cxn ang="0">
                    <a:pos x="53" y="566"/>
                  </a:cxn>
                  <a:cxn ang="0">
                    <a:pos x="61" y="602"/>
                  </a:cxn>
                  <a:cxn ang="0">
                    <a:pos x="80" y="635"/>
                  </a:cxn>
                  <a:cxn ang="0">
                    <a:pos x="89" y="651"/>
                  </a:cxn>
                  <a:cxn ang="0">
                    <a:pos x="100" y="654"/>
                  </a:cxn>
                  <a:cxn ang="0">
                    <a:pos x="108" y="684"/>
                  </a:cxn>
                  <a:cxn ang="0">
                    <a:pos x="102" y="713"/>
                  </a:cxn>
                  <a:cxn ang="0">
                    <a:pos x="69" y="663"/>
                  </a:cxn>
                  <a:cxn ang="0">
                    <a:pos x="46" y="673"/>
                  </a:cxn>
                  <a:cxn ang="0">
                    <a:pos x="31" y="721"/>
                  </a:cxn>
                  <a:cxn ang="0">
                    <a:pos x="15" y="689"/>
                  </a:cxn>
                  <a:cxn ang="0">
                    <a:pos x="21" y="623"/>
                  </a:cxn>
                  <a:cxn ang="0">
                    <a:pos x="32" y="554"/>
                  </a:cxn>
                  <a:cxn ang="0">
                    <a:pos x="23" y="522"/>
                  </a:cxn>
                  <a:cxn ang="0">
                    <a:pos x="17" y="479"/>
                  </a:cxn>
                  <a:cxn ang="0">
                    <a:pos x="28" y="425"/>
                  </a:cxn>
                  <a:cxn ang="0">
                    <a:pos x="32" y="392"/>
                  </a:cxn>
                  <a:cxn ang="0">
                    <a:pos x="30" y="375"/>
                  </a:cxn>
                  <a:cxn ang="0">
                    <a:pos x="25" y="348"/>
                  </a:cxn>
                  <a:cxn ang="0">
                    <a:pos x="31" y="297"/>
                  </a:cxn>
                  <a:cxn ang="0">
                    <a:pos x="21" y="260"/>
                  </a:cxn>
                  <a:cxn ang="0">
                    <a:pos x="4" y="243"/>
                  </a:cxn>
                  <a:cxn ang="0">
                    <a:pos x="3" y="226"/>
                  </a:cxn>
                  <a:cxn ang="0">
                    <a:pos x="0" y="188"/>
                  </a:cxn>
                  <a:cxn ang="0">
                    <a:pos x="12" y="125"/>
                  </a:cxn>
                  <a:cxn ang="0">
                    <a:pos x="9" y="96"/>
                  </a:cxn>
                  <a:cxn ang="0">
                    <a:pos x="25" y="79"/>
                  </a:cxn>
                  <a:cxn ang="0">
                    <a:pos x="37" y="87"/>
                  </a:cxn>
                  <a:cxn ang="0">
                    <a:pos x="50" y="81"/>
                  </a:cxn>
                  <a:cxn ang="0">
                    <a:pos x="50" y="66"/>
                  </a:cxn>
                  <a:cxn ang="0">
                    <a:pos x="59" y="64"/>
                  </a:cxn>
                  <a:cxn ang="0">
                    <a:pos x="49" y="33"/>
                  </a:cxn>
                  <a:cxn ang="0">
                    <a:pos x="38" y="9"/>
                  </a:cxn>
                  <a:cxn ang="0">
                    <a:pos x="47" y="6"/>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54" name="Freeform 132"/>
              <p:cNvSpPr>
                <a:spLocks noChangeAspect="1"/>
              </p:cNvSpPr>
              <p:nvPr/>
            </p:nvSpPr>
            <p:spPr bwMode="gray">
              <a:xfrm>
                <a:off x="2817" y="1091"/>
                <a:ext cx="1786" cy="901"/>
              </a:xfrm>
              <a:custGeom>
                <a:avLst/>
                <a:gdLst/>
                <a:ahLst/>
                <a:cxnLst>
                  <a:cxn ang="0">
                    <a:pos x="3264" y="3913"/>
                  </a:cxn>
                  <a:cxn ang="0">
                    <a:pos x="4333" y="3788"/>
                  </a:cxn>
                  <a:cxn ang="0">
                    <a:pos x="5307" y="3536"/>
                  </a:cxn>
                  <a:cxn ang="0">
                    <a:pos x="5833" y="4138"/>
                  </a:cxn>
                  <a:cxn ang="0">
                    <a:pos x="6066" y="4138"/>
                  </a:cxn>
                  <a:cxn ang="0">
                    <a:pos x="6189" y="3482"/>
                  </a:cxn>
                  <a:cxn ang="0">
                    <a:pos x="5968" y="3336"/>
                  </a:cxn>
                  <a:cxn ang="0">
                    <a:pos x="6672" y="2912"/>
                  </a:cxn>
                  <a:cxn ang="0">
                    <a:pos x="6999" y="2815"/>
                  </a:cxn>
                  <a:cxn ang="0">
                    <a:pos x="7448" y="2593"/>
                  </a:cxn>
                  <a:cxn ang="0">
                    <a:pos x="7045" y="3206"/>
                  </a:cxn>
                  <a:cxn ang="0">
                    <a:pos x="7368" y="3293"/>
                  </a:cxn>
                  <a:cxn ang="0">
                    <a:pos x="7505" y="2864"/>
                  </a:cxn>
                  <a:cxn ang="0">
                    <a:pos x="7925" y="2760"/>
                  </a:cxn>
                  <a:cxn ang="0">
                    <a:pos x="8227" y="2553"/>
                  </a:cxn>
                  <a:cxn ang="0">
                    <a:pos x="8363" y="2256"/>
                  </a:cxn>
                  <a:cxn ang="0">
                    <a:pos x="8646" y="2287"/>
                  </a:cxn>
                  <a:cxn ang="0">
                    <a:pos x="8841" y="2201"/>
                  </a:cxn>
                  <a:cxn ang="0">
                    <a:pos x="8685" y="1981"/>
                  </a:cxn>
                  <a:cxn ang="0">
                    <a:pos x="8538" y="1863"/>
                  </a:cxn>
                  <a:cxn ang="0">
                    <a:pos x="7819" y="1608"/>
                  </a:cxn>
                  <a:cxn ang="0">
                    <a:pos x="7284" y="1590"/>
                  </a:cxn>
                  <a:cxn ang="0">
                    <a:pos x="6685" y="1267"/>
                  </a:cxn>
                  <a:cxn ang="0">
                    <a:pos x="6173" y="1286"/>
                  </a:cxn>
                  <a:cxn ang="0">
                    <a:pos x="5674" y="1395"/>
                  </a:cxn>
                  <a:cxn ang="0">
                    <a:pos x="5597" y="1031"/>
                  </a:cxn>
                  <a:cxn ang="0">
                    <a:pos x="5210" y="1036"/>
                  </a:cxn>
                  <a:cxn ang="0">
                    <a:pos x="4698" y="872"/>
                  </a:cxn>
                  <a:cxn ang="0">
                    <a:pos x="4354" y="1003"/>
                  </a:cxn>
                  <a:cxn ang="0">
                    <a:pos x="4584" y="721"/>
                  </a:cxn>
                  <a:cxn ang="0">
                    <a:pos x="4684" y="394"/>
                  </a:cxn>
                  <a:cxn ang="0">
                    <a:pos x="4372" y="204"/>
                  </a:cxn>
                  <a:cxn ang="0">
                    <a:pos x="4025" y="232"/>
                  </a:cxn>
                  <a:cxn ang="0">
                    <a:pos x="3791" y="419"/>
                  </a:cxn>
                  <a:cxn ang="0">
                    <a:pos x="3374" y="550"/>
                  </a:cxn>
                  <a:cxn ang="0">
                    <a:pos x="3254" y="832"/>
                  </a:cxn>
                  <a:cxn ang="0">
                    <a:pos x="2949" y="1149"/>
                  </a:cxn>
                  <a:cxn ang="0">
                    <a:pos x="2945" y="1235"/>
                  </a:cxn>
                  <a:cxn ang="0">
                    <a:pos x="2627" y="1222"/>
                  </a:cxn>
                  <a:cxn ang="0">
                    <a:pos x="2758" y="1734"/>
                  </a:cxn>
                  <a:cxn ang="0">
                    <a:pos x="2590" y="1842"/>
                  </a:cxn>
                  <a:cxn ang="0">
                    <a:pos x="2499" y="1888"/>
                  </a:cxn>
                  <a:cxn ang="0">
                    <a:pos x="2297" y="1040"/>
                  </a:cxn>
                  <a:cxn ang="0">
                    <a:pos x="2235" y="1800"/>
                  </a:cxn>
                  <a:cxn ang="0">
                    <a:pos x="1570" y="1757"/>
                  </a:cxn>
                  <a:cxn ang="0">
                    <a:pos x="1175" y="1897"/>
                  </a:cxn>
                  <a:cxn ang="0">
                    <a:pos x="933" y="2056"/>
                  </a:cxn>
                  <a:cxn ang="0">
                    <a:pos x="501" y="2289"/>
                  </a:cxn>
                  <a:cxn ang="0">
                    <a:pos x="306" y="2013"/>
                  </a:cxn>
                  <a:cxn ang="0">
                    <a:pos x="589" y="1783"/>
                  </a:cxn>
                  <a:cxn ang="0">
                    <a:pos x="191" y="1600"/>
                  </a:cxn>
                  <a:cxn ang="0">
                    <a:pos x="215" y="2548"/>
                  </a:cxn>
                  <a:cxn ang="0">
                    <a:pos x="14" y="3054"/>
                  </a:cxn>
                  <a:cxn ang="0">
                    <a:pos x="241" y="3470"/>
                  </a:cxn>
                  <a:cxn ang="0">
                    <a:pos x="440" y="3762"/>
                  </a:cxn>
                  <a:cxn ang="0">
                    <a:pos x="644" y="4043"/>
                  </a:cxn>
                  <a:cxn ang="0">
                    <a:pos x="898" y="4398"/>
                  </a:cxn>
                  <a:cxn ang="0">
                    <a:pos x="1107" y="4133"/>
                  </a:cxn>
                  <a:cxn ang="0">
                    <a:pos x="1169" y="3800"/>
                  </a:cxn>
                  <a:cxn ang="0">
                    <a:pos x="1520" y="3752"/>
                  </a:cxn>
                  <a:cxn ang="0">
                    <a:pos x="1831" y="3572"/>
                  </a:cxn>
                  <a:cxn ang="0">
                    <a:pos x="2183" y="3384"/>
                  </a:cxn>
                  <a:cxn ang="0">
                    <a:pos x="2523" y="3466"/>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55" name="Freeform 133"/>
              <p:cNvSpPr>
                <a:spLocks noChangeAspect="1"/>
              </p:cNvSpPr>
              <p:nvPr/>
            </p:nvSpPr>
            <p:spPr bwMode="gray">
              <a:xfrm>
                <a:off x="2730" y="1750"/>
                <a:ext cx="36" cy="27"/>
              </a:xfrm>
              <a:custGeom>
                <a:avLst/>
                <a:gdLst/>
                <a:ahLst/>
                <a:cxnLst>
                  <a:cxn ang="0">
                    <a:pos x="0" y="118"/>
                  </a:cxn>
                  <a:cxn ang="0">
                    <a:pos x="2" y="114"/>
                  </a:cxn>
                  <a:cxn ang="0">
                    <a:pos x="12" y="107"/>
                  </a:cxn>
                  <a:cxn ang="0">
                    <a:pos x="14" y="102"/>
                  </a:cxn>
                  <a:cxn ang="0">
                    <a:pos x="19" y="87"/>
                  </a:cxn>
                  <a:cxn ang="0">
                    <a:pos x="21" y="76"/>
                  </a:cxn>
                  <a:cxn ang="0">
                    <a:pos x="25" y="70"/>
                  </a:cxn>
                  <a:cxn ang="0">
                    <a:pos x="46" y="69"/>
                  </a:cxn>
                  <a:cxn ang="0">
                    <a:pos x="55" y="63"/>
                  </a:cxn>
                  <a:cxn ang="0">
                    <a:pos x="67" y="48"/>
                  </a:cxn>
                  <a:cxn ang="0">
                    <a:pos x="77" y="32"/>
                  </a:cxn>
                  <a:cxn ang="0">
                    <a:pos x="82" y="15"/>
                  </a:cxn>
                  <a:cxn ang="0">
                    <a:pos x="83" y="0"/>
                  </a:cxn>
                  <a:cxn ang="0">
                    <a:pos x="79" y="27"/>
                  </a:cxn>
                  <a:cxn ang="0">
                    <a:pos x="71" y="46"/>
                  </a:cxn>
                  <a:cxn ang="0">
                    <a:pos x="65" y="55"/>
                  </a:cxn>
                  <a:cxn ang="0">
                    <a:pos x="57" y="64"/>
                  </a:cxn>
                  <a:cxn ang="0">
                    <a:pos x="61" y="71"/>
                  </a:cxn>
                  <a:cxn ang="0">
                    <a:pos x="67" y="70"/>
                  </a:cxn>
                  <a:cxn ang="0">
                    <a:pos x="76" y="75"/>
                  </a:cxn>
                  <a:cxn ang="0">
                    <a:pos x="87" y="75"/>
                  </a:cxn>
                  <a:cxn ang="0">
                    <a:pos x="89" y="66"/>
                  </a:cxn>
                  <a:cxn ang="0">
                    <a:pos x="89" y="49"/>
                  </a:cxn>
                  <a:cxn ang="0">
                    <a:pos x="93" y="44"/>
                  </a:cxn>
                  <a:cxn ang="0">
                    <a:pos x="93" y="41"/>
                  </a:cxn>
                  <a:cxn ang="0">
                    <a:pos x="103" y="38"/>
                  </a:cxn>
                  <a:cxn ang="0">
                    <a:pos x="109" y="43"/>
                  </a:cxn>
                  <a:cxn ang="0">
                    <a:pos x="116" y="46"/>
                  </a:cxn>
                  <a:cxn ang="0">
                    <a:pos x="122" y="50"/>
                  </a:cxn>
                  <a:cxn ang="0">
                    <a:pos x="130" y="54"/>
                  </a:cxn>
                  <a:cxn ang="0">
                    <a:pos x="147" y="57"/>
                  </a:cxn>
                  <a:cxn ang="0">
                    <a:pos x="163" y="55"/>
                  </a:cxn>
                  <a:cxn ang="0">
                    <a:pos x="169" y="59"/>
                  </a:cxn>
                  <a:cxn ang="0">
                    <a:pos x="180" y="82"/>
                  </a:cxn>
                  <a:cxn ang="0">
                    <a:pos x="174" y="97"/>
                  </a:cxn>
                  <a:cxn ang="0">
                    <a:pos x="174" y="114"/>
                  </a:cxn>
                  <a:cxn ang="0">
                    <a:pos x="177" y="124"/>
                  </a:cxn>
                  <a:cxn ang="0">
                    <a:pos x="153" y="127"/>
                  </a:cxn>
                  <a:cxn ang="0">
                    <a:pos x="126" y="133"/>
                  </a:cxn>
                  <a:cxn ang="0">
                    <a:pos x="78" y="134"/>
                  </a:cxn>
                  <a:cxn ang="0">
                    <a:pos x="14" y="123"/>
                  </a:cxn>
                  <a:cxn ang="0">
                    <a:pos x="0" y="118"/>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grpSp>
          <p:nvGrpSpPr>
            <p:cNvPr id="78" name="Group 135"/>
            <p:cNvGrpSpPr>
              <a:grpSpLocks noChangeAspect="1"/>
            </p:cNvGrpSpPr>
            <p:nvPr/>
          </p:nvGrpSpPr>
          <p:grpSpPr bwMode="gray">
            <a:xfrm>
              <a:off x="6352012" y="3373319"/>
              <a:ext cx="648777" cy="644324"/>
              <a:chOff x="2802" y="1979"/>
              <a:chExt cx="408" cy="369"/>
            </a:xfrm>
            <a:grpFill/>
          </p:grpSpPr>
          <p:sp>
            <p:nvSpPr>
              <p:cNvPr id="323" name="Freeform 136"/>
              <p:cNvSpPr>
                <a:spLocks noChangeAspect="1"/>
              </p:cNvSpPr>
              <p:nvPr/>
            </p:nvSpPr>
            <p:spPr bwMode="gray">
              <a:xfrm>
                <a:off x="2899" y="2082"/>
                <a:ext cx="19" cy="23"/>
              </a:xfrm>
              <a:custGeom>
                <a:avLst/>
                <a:gdLst/>
                <a:ahLst/>
                <a:cxnLst>
                  <a:cxn ang="0">
                    <a:pos x="39" y="96"/>
                  </a:cxn>
                  <a:cxn ang="0">
                    <a:pos x="45" y="93"/>
                  </a:cxn>
                  <a:cxn ang="0">
                    <a:pos x="55" y="83"/>
                  </a:cxn>
                  <a:cxn ang="0">
                    <a:pos x="58" y="78"/>
                  </a:cxn>
                  <a:cxn ang="0">
                    <a:pos x="53" y="75"/>
                  </a:cxn>
                  <a:cxn ang="0">
                    <a:pos x="58" y="68"/>
                  </a:cxn>
                  <a:cxn ang="0">
                    <a:pos x="72" y="62"/>
                  </a:cxn>
                  <a:cxn ang="0">
                    <a:pos x="79" y="62"/>
                  </a:cxn>
                  <a:cxn ang="0">
                    <a:pos x="77" y="59"/>
                  </a:cxn>
                  <a:cxn ang="0">
                    <a:pos x="74" y="53"/>
                  </a:cxn>
                  <a:cxn ang="0">
                    <a:pos x="77" y="48"/>
                  </a:cxn>
                  <a:cxn ang="0">
                    <a:pos x="87" y="42"/>
                  </a:cxn>
                  <a:cxn ang="0">
                    <a:pos x="91" y="38"/>
                  </a:cxn>
                  <a:cxn ang="0">
                    <a:pos x="91" y="34"/>
                  </a:cxn>
                  <a:cxn ang="0">
                    <a:pos x="88" y="25"/>
                  </a:cxn>
                  <a:cxn ang="0">
                    <a:pos x="85" y="19"/>
                  </a:cxn>
                  <a:cxn ang="0">
                    <a:pos x="77" y="15"/>
                  </a:cxn>
                  <a:cxn ang="0">
                    <a:pos x="81" y="10"/>
                  </a:cxn>
                  <a:cxn ang="0">
                    <a:pos x="85" y="9"/>
                  </a:cxn>
                  <a:cxn ang="0">
                    <a:pos x="84" y="4"/>
                  </a:cxn>
                  <a:cxn ang="0">
                    <a:pos x="77" y="0"/>
                  </a:cxn>
                  <a:cxn ang="0">
                    <a:pos x="72" y="4"/>
                  </a:cxn>
                  <a:cxn ang="0">
                    <a:pos x="58" y="14"/>
                  </a:cxn>
                  <a:cxn ang="0">
                    <a:pos x="41" y="29"/>
                  </a:cxn>
                  <a:cxn ang="0">
                    <a:pos x="27" y="54"/>
                  </a:cxn>
                  <a:cxn ang="0">
                    <a:pos x="25" y="58"/>
                  </a:cxn>
                  <a:cxn ang="0">
                    <a:pos x="17" y="73"/>
                  </a:cxn>
                  <a:cxn ang="0">
                    <a:pos x="11" y="85"/>
                  </a:cxn>
                  <a:cxn ang="0">
                    <a:pos x="1" y="106"/>
                  </a:cxn>
                  <a:cxn ang="0">
                    <a:pos x="2" y="113"/>
                  </a:cxn>
                  <a:cxn ang="0">
                    <a:pos x="16" y="116"/>
                  </a:cxn>
                  <a:cxn ang="0">
                    <a:pos x="21" y="113"/>
                  </a:cxn>
                  <a:cxn ang="0">
                    <a:pos x="27" y="101"/>
                  </a:cxn>
                  <a:cxn ang="0">
                    <a:pos x="31" y="100"/>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324" name="Group 137"/>
              <p:cNvGrpSpPr>
                <a:grpSpLocks noChangeAspect="1"/>
              </p:cNvGrpSpPr>
              <p:nvPr/>
            </p:nvGrpSpPr>
            <p:grpSpPr bwMode="gray">
              <a:xfrm>
                <a:off x="2889" y="2101"/>
                <a:ext cx="17" cy="51"/>
                <a:chOff x="2889" y="2101"/>
                <a:chExt cx="17" cy="51"/>
              </a:xfrm>
              <a:grpFill/>
            </p:grpSpPr>
            <p:sp>
              <p:nvSpPr>
                <p:cNvPr id="349" name="Freeform 138"/>
                <p:cNvSpPr>
                  <a:spLocks noChangeAspect="1"/>
                </p:cNvSpPr>
                <p:nvPr/>
              </p:nvSpPr>
              <p:spPr bwMode="gray">
                <a:xfrm>
                  <a:off x="2897" y="2111"/>
                  <a:ext cx="8" cy="16"/>
                </a:xfrm>
                <a:custGeom>
                  <a:avLst/>
                  <a:gdLst/>
                  <a:ahLst/>
                  <a:cxnLst>
                    <a:cxn ang="0">
                      <a:pos x="30" y="66"/>
                    </a:cxn>
                    <a:cxn ang="0">
                      <a:pos x="32" y="64"/>
                    </a:cxn>
                    <a:cxn ang="0">
                      <a:pos x="33" y="55"/>
                    </a:cxn>
                    <a:cxn ang="0">
                      <a:pos x="36" y="49"/>
                    </a:cxn>
                    <a:cxn ang="0">
                      <a:pos x="33" y="40"/>
                    </a:cxn>
                    <a:cxn ang="0">
                      <a:pos x="35" y="29"/>
                    </a:cxn>
                    <a:cxn ang="0">
                      <a:pos x="36" y="21"/>
                    </a:cxn>
                    <a:cxn ang="0">
                      <a:pos x="37" y="12"/>
                    </a:cxn>
                    <a:cxn ang="0">
                      <a:pos x="37" y="10"/>
                    </a:cxn>
                    <a:cxn ang="0">
                      <a:pos x="37" y="10"/>
                    </a:cxn>
                    <a:cxn ang="0">
                      <a:pos x="33" y="10"/>
                    </a:cxn>
                    <a:cxn ang="0">
                      <a:pos x="30" y="7"/>
                    </a:cxn>
                    <a:cxn ang="0">
                      <a:pos x="28" y="0"/>
                    </a:cxn>
                    <a:cxn ang="0">
                      <a:pos x="24" y="1"/>
                    </a:cxn>
                    <a:cxn ang="0">
                      <a:pos x="16" y="0"/>
                    </a:cxn>
                    <a:cxn ang="0">
                      <a:pos x="12" y="1"/>
                    </a:cxn>
                    <a:cxn ang="0">
                      <a:pos x="10" y="3"/>
                    </a:cxn>
                    <a:cxn ang="0">
                      <a:pos x="10" y="13"/>
                    </a:cxn>
                    <a:cxn ang="0">
                      <a:pos x="4" y="19"/>
                    </a:cxn>
                    <a:cxn ang="0">
                      <a:pos x="4" y="34"/>
                    </a:cxn>
                    <a:cxn ang="0">
                      <a:pos x="6" y="39"/>
                    </a:cxn>
                    <a:cxn ang="0">
                      <a:pos x="5" y="45"/>
                    </a:cxn>
                    <a:cxn ang="0">
                      <a:pos x="15" y="44"/>
                    </a:cxn>
                    <a:cxn ang="0">
                      <a:pos x="19" y="45"/>
                    </a:cxn>
                    <a:cxn ang="0">
                      <a:pos x="19" y="48"/>
                    </a:cxn>
                    <a:cxn ang="0">
                      <a:pos x="17" y="49"/>
                    </a:cxn>
                    <a:cxn ang="0">
                      <a:pos x="11" y="50"/>
                    </a:cxn>
                    <a:cxn ang="0">
                      <a:pos x="8" y="53"/>
                    </a:cxn>
                    <a:cxn ang="0">
                      <a:pos x="6" y="56"/>
                    </a:cxn>
                    <a:cxn ang="0">
                      <a:pos x="4" y="65"/>
                    </a:cxn>
                    <a:cxn ang="0">
                      <a:pos x="0" y="69"/>
                    </a:cxn>
                    <a:cxn ang="0">
                      <a:pos x="0" y="75"/>
                    </a:cxn>
                    <a:cxn ang="0">
                      <a:pos x="4" y="80"/>
                    </a:cxn>
                    <a:cxn ang="0">
                      <a:pos x="4" y="76"/>
                    </a:cxn>
                    <a:cxn ang="0">
                      <a:pos x="16" y="75"/>
                    </a:cxn>
                    <a:cxn ang="0">
                      <a:pos x="26" y="66"/>
                    </a:cxn>
                    <a:cxn ang="0">
                      <a:pos x="30" y="66"/>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50" name="Freeform 139"/>
                <p:cNvSpPr>
                  <a:spLocks noChangeAspect="1"/>
                </p:cNvSpPr>
                <p:nvPr/>
              </p:nvSpPr>
              <p:spPr bwMode="gray">
                <a:xfrm>
                  <a:off x="2889" y="2124"/>
                  <a:ext cx="4" cy="5"/>
                </a:xfrm>
                <a:custGeom>
                  <a:avLst/>
                  <a:gdLst/>
                  <a:ahLst/>
                  <a:cxnLst>
                    <a:cxn ang="0">
                      <a:pos x="1" y="24"/>
                    </a:cxn>
                    <a:cxn ang="0">
                      <a:pos x="8" y="21"/>
                    </a:cxn>
                    <a:cxn ang="0">
                      <a:pos x="7" y="16"/>
                    </a:cxn>
                    <a:cxn ang="0">
                      <a:pos x="18" y="5"/>
                    </a:cxn>
                    <a:cxn ang="0">
                      <a:pos x="14" y="0"/>
                    </a:cxn>
                    <a:cxn ang="0">
                      <a:pos x="0" y="14"/>
                    </a:cxn>
                    <a:cxn ang="0">
                      <a:pos x="1" y="24"/>
                    </a:cxn>
                  </a:cxnLst>
                  <a:rect l="0" t="0" r="r" b="b"/>
                  <a:pathLst>
                    <a:path w="18" h="24">
                      <a:moveTo>
                        <a:pt x="1" y="24"/>
                      </a:moveTo>
                      <a:lnTo>
                        <a:pt x="8" y="21"/>
                      </a:lnTo>
                      <a:lnTo>
                        <a:pt x="7" y="16"/>
                      </a:lnTo>
                      <a:lnTo>
                        <a:pt x="18" y="5"/>
                      </a:lnTo>
                      <a:lnTo>
                        <a:pt x="14" y="0"/>
                      </a:lnTo>
                      <a:lnTo>
                        <a:pt x="0" y="14"/>
                      </a:lnTo>
                      <a:lnTo>
                        <a:pt x="1" y="2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51" name="Freeform 140"/>
                <p:cNvSpPr>
                  <a:spLocks noChangeAspect="1"/>
                </p:cNvSpPr>
                <p:nvPr/>
              </p:nvSpPr>
              <p:spPr bwMode="gray">
                <a:xfrm>
                  <a:off x="2890" y="2101"/>
                  <a:ext cx="16" cy="51"/>
                </a:xfrm>
                <a:custGeom>
                  <a:avLst/>
                  <a:gdLst/>
                  <a:ahLst/>
                  <a:cxnLst>
                    <a:cxn ang="0">
                      <a:pos x="45" y="242"/>
                    </a:cxn>
                    <a:cxn ang="0">
                      <a:pos x="55" y="178"/>
                    </a:cxn>
                    <a:cxn ang="0">
                      <a:pos x="70" y="140"/>
                    </a:cxn>
                    <a:cxn ang="0">
                      <a:pos x="71" y="119"/>
                    </a:cxn>
                    <a:cxn ang="0">
                      <a:pos x="65" y="115"/>
                    </a:cxn>
                    <a:cxn ang="0">
                      <a:pos x="43" y="125"/>
                    </a:cxn>
                    <a:cxn ang="0">
                      <a:pos x="39" y="124"/>
                    </a:cxn>
                    <a:cxn ang="0">
                      <a:pos x="43" y="114"/>
                    </a:cxn>
                    <a:cxn ang="0">
                      <a:pos x="47" y="102"/>
                    </a:cxn>
                    <a:cxn ang="0">
                      <a:pos x="56" y="98"/>
                    </a:cxn>
                    <a:cxn ang="0">
                      <a:pos x="58" y="94"/>
                    </a:cxn>
                    <a:cxn ang="0">
                      <a:pos x="44" y="94"/>
                    </a:cxn>
                    <a:cxn ang="0">
                      <a:pos x="43" y="83"/>
                    </a:cxn>
                    <a:cxn ang="0">
                      <a:pos x="49" y="62"/>
                    </a:cxn>
                    <a:cxn ang="0">
                      <a:pos x="51" y="50"/>
                    </a:cxn>
                    <a:cxn ang="0">
                      <a:pos x="63" y="50"/>
                    </a:cxn>
                    <a:cxn ang="0">
                      <a:pos x="69" y="56"/>
                    </a:cxn>
                    <a:cxn ang="0">
                      <a:pos x="76" y="59"/>
                    </a:cxn>
                    <a:cxn ang="0">
                      <a:pos x="81" y="33"/>
                    </a:cxn>
                    <a:cxn ang="0">
                      <a:pos x="80" y="22"/>
                    </a:cxn>
                    <a:cxn ang="0">
                      <a:pos x="81" y="13"/>
                    </a:cxn>
                    <a:cxn ang="0">
                      <a:pos x="80" y="1"/>
                    </a:cxn>
                    <a:cxn ang="0">
                      <a:pos x="76" y="2"/>
                    </a:cxn>
                    <a:cxn ang="0">
                      <a:pos x="70" y="14"/>
                    </a:cxn>
                    <a:cxn ang="0">
                      <a:pos x="65" y="17"/>
                    </a:cxn>
                    <a:cxn ang="0">
                      <a:pos x="51" y="14"/>
                    </a:cxn>
                    <a:cxn ang="0">
                      <a:pos x="47" y="17"/>
                    </a:cxn>
                    <a:cxn ang="0">
                      <a:pos x="39" y="41"/>
                    </a:cxn>
                    <a:cxn ang="0">
                      <a:pos x="29" y="80"/>
                    </a:cxn>
                    <a:cxn ang="0">
                      <a:pos x="13" y="113"/>
                    </a:cxn>
                    <a:cxn ang="0">
                      <a:pos x="6" y="129"/>
                    </a:cxn>
                    <a:cxn ang="0">
                      <a:pos x="0" y="137"/>
                    </a:cxn>
                    <a:cxn ang="0">
                      <a:pos x="4" y="148"/>
                    </a:cxn>
                    <a:cxn ang="0">
                      <a:pos x="39" y="251"/>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325" name="Freeform 141"/>
              <p:cNvSpPr>
                <a:spLocks noChangeAspect="1"/>
              </p:cNvSpPr>
              <p:nvPr/>
            </p:nvSpPr>
            <p:spPr bwMode="gray">
              <a:xfrm>
                <a:off x="3027" y="2143"/>
                <a:ext cx="19" cy="19"/>
              </a:xfrm>
              <a:custGeom>
                <a:avLst/>
                <a:gdLst/>
                <a:ahLst/>
                <a:cxnLst>
                  <a:cxn ang="0">
                    <a:pos x="96" y="95"/>
                  </a:cxn>
                  <a:cxn ang="0">
                    <a:pos x="94" y="84"/>
                  </a:cxn>
                  <a:cxn ang="0">
                    <a:pos x="90" y="81"/>
                  </a:cxn>
                  <a:cxn ang="0">
                    <a:pos x="86" y="73"/>
                  </a:cxn>
                  <a:cxn ang="0">
                    <a:pos x="81" y="52"/>
                  </a:cxn>
                  <a:cxn ang="0">
                    <a:pos x="73" y="48"/>
                  </a:cxn>
                  <a:cxn ang="0">
                    <a:pos x="62" y="47"/>
                  </a:cxn>
                  <a:cxn ang="0">
                    <a:pos x="64" y="42"/>
                  </a:cxn>
                  <a:cxn ang="0">
                    <a:pos x="67" y="39"/>
                  </a:cxn>
                  <a:cxn ang="0">
                    <a:pos x="73" y="36"/>
                  </a:cxn>
                  <a:cxn ang="0">
                    <a:pos x="85" y="33"/>
                  </a:cxn>
                  <a:cxn ang="0">
                    <a:pos x="92" y="26"/>
                  </a:cxn>
                  <a:cxn ang="0">
                    <a:pos x="92" y="22"/>
                  </a:cxn>
                  <a:cxn ang="0">
                    <a:pos x="90" y="18"/>
                  </a:cxn>
                  <a:cxn ang="0">
                    <a:pos x="79" y="11"/>
                  </a:cxn>
                  <a:cxn ang="0">
                    <a:pos x="78" y="6"/>
                  </a:cxn>
                  <a:cxn ang="0">
                    <a:pos x="79" y="5"/>
                  </a:cxn>
                  <a:cxn ang="0">
                    <a:pos x="67" y="1"/>
                  </a:cxn>
                  <a:cxn ang="0">
                    <a:pos x="53" y="0"/>
                  </a:cxn>
                  <a:cxn ang="0">
                    <a:pos x="38" y="6"/>
                  </a:cxn>
                  <a:cxn ang="0">
                    <a:pos x="26" y="23"/>
                  </a:cxn>
                  <a:cxn ang="0">
                    <a:pos x="16" y="43"/>
                  </a:cxn>
                  <a:cxn ang="0">
                    <a:pos x="0" y="59"/>
                  </a:cxn>
                  <a:cxn ang="0">
                    <a:pos x="4" y="61"/>
                  </a:cxn>
                  <a:cxn ang="0">
                    <a:pos x="26" y="65"/>
                  </a:cxn>
                  <a:cxn ang="0">
                    <a:pos x="46" y="73"/>
                  </a:cxn>
                  <a:cxn ang="0">
                    <a:pos x="53" y="80"/>
                  </a:cxn>
                  <a:cxn ang="0">
                    <a:pos x="63" y="95"/>
                  </a:cxn>
                  <a:cxn ang="0">
                    <a:pos x="96" y="95"/>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326" name="Group 142"/>
              <p:cNvGrpSpPr>
                <a:grpSpLocks noChangeAspect="1"/>
              </p:cNvGrpSpPr>
              <p:nvPr/>
            </p:nvGrpSpPr>
            <p:grpSpPr bwMode="gray">
              <a:xfrm>
                <a:off x="2896" y="2116"/>
                <a:ext cx="231" cy="189"/>
                <a:chOff x="2896" y="2116"/>
                <a:chExt cx="231" cy="189"/>
              </a:xfrm>
              <a:grpFill/>
            </p:grpSpPr>
            <p:sp>
              <p:nvSpPr>
                <p:cNvPr id="347" name="Freeform 143"/>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48" name="Freeform 144"/>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grpSp>
            <p:nvGrpSpPr>
              <p:cNvPr id="327" name="Group 145"/>
              <p:cNvGrpSpPr>
                <a:grpSpLocks noChangeAspect="1"/>
              </p:cNvGrpSpPr>
              <p:nvPr/>
            </p:nvGrpSpPr>
            <p:grpSpPr bwMode="gray">
              <a:xfrm>
                <a:off x="2984" y="2276"/>
                <a:ext cx="114" cy="72"/>
                <a:chOff x="2984" y="2276"/>
                <a:chExt cx="114" cy="72"/>
              </a:xfrm>
              <a:grpFill/>
            </p:grpSpPr>
            <p:sp>
              <p:nvSpPr>
                <p:cNvPr id="345" name="Freeform 146"/>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46" name="Freeform 147"/>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328" name="Freeform 148"/>
              <p:cNvSpPr>
                <a:spLocks noChangeAspect="1"/>
              </p:cNvSpPr>
              <p:nvPr/>
            </p:nvSpPr>
            <p:spPr bwMode="gray">
              <a:xfrm>
                <a:off x="3104" y="2214"/>
                <a:ext cx="3" cy="2"/>
              </a:xfrm>
              <a:custGeom>
                <a:avLst/>
                <a:gdLst/>
                <a:ahLst/>
                <a:cxnLst>
                  <a:cxn ang="0">
                    <a:pos x="0" y="8"/>
                  </a:cxn>
                  <a:cxn ang="0">
                    <a:pos x="7" y="9"/>
                  </a:cxn>
                  <a:cxn ang="0">
                    <a:pos x="10" y="6"/>
                  </a:cxn>
                  <a:cxn ang="0">
                    <a:pos x="12" y="9"/>
                  </a:cxn>
                  <a:cxn ang="0">
                    <a:pos x="16" y="5"/>
                  </a:cxn>
                  <a:cxn ang="0">
                    <a:pos x="14" y="4"/>
                  </a:cxn>
                  <a:cxn ang="0">
                    <a:pos x="11" y="4"/>
                  </a:cxn>
                  <a:cxn ang="0">
                    <a:pos x="10" y="1"/>
                  </a:cxn>
                  <a:cxn ang="0">
                    <a:pos x="7" y="0"/>
                  </a:cxn>
                  <a:cxn ang="0">
                    <a:pos x="3" y="1"/>
                  </a:cxn>
                  <a:cxn ang="0">
                    <a:pos x="0" y="8"/>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329" name="Group 149"/>
              <p:cNvGrpSpPr>
                <a:grpSpLocks noChangeAspect="1"/>
              </p:cNvGrpSpPr>
              <p:nvPr/>
            </p:nvGrpSpPr>
            <p:grpSpPr bwMode="gray">
              <a:xfrm>
                <a:off x="3086" y="2189"/>
                <a:ext cx="85" cy="114"/>
                <a:chOff x="3086" y="2189"/>
                <a:chExt cx="85" cy="114"/>
              </a:xfrm>
              <a:grpFill/>
            </p:grpSpPr>
            <p:sp>
              <p:nvSpPr>
                <p:cNvPr id="343" name="Freeform 150"/>
                <p:cNvSpPr>
                  <a:spLocks noChangeAspect="1"/>
                </p:cNvSpPr>
                <p:nvPr/>
              </p:nvSpPr>
              <p:spPr bwMode="gray">
                <a:xfrm>
                  <a:off x="3130" y="2189"/>
                  <a:ext cx="4" cy="8"/>
                </a:xfrm>
                <a:custGeom>
                  <a:avLst/>
                  <a:gdLst/>
                  <a:ahLst/>
                  <a:cxnLst>
                    <a:cxn ang="0">
                      <a:pos x="0" y="15"/>
                    </a:cxn>
                    <a:cxn ang="0">
                      <a:pos x="1" y="19"/>
                    </a:cxn>
                    <a:cxn ang="0">
                      <a:pos x="3" y="25"/>
                    </a:cxn>
                    <a:cxn ang="0">
                      <a:pos x="2" y="27"/>
                    </a:cxn>
                    <a:cxn ang="0">
                      <a:pos x="3" y="31"/>
                    </a:cxn>
                    <a:cxn ang="0">
                      <a:pos x="1" y="36"/>
                    </a:cxn>
                    <a:cxn ang="0">
                      <a:pos x="3" y="37"/>
                    </a:cxn>
                    <a:cxn ang="0">
                      <a:pos x="11" y="40"/>
                    </a:cxn>
                    <a:cxn ang="0">
                      <a:pos x="12" y="36"/>
                    </a:cxn>
                    <a:cxn ang="0">
                      <a:pos x="17" y="27"/>
                    </a:cxn>
                    <a:cxn ang="0">
                      <a:pos x="17" y="18"/>
                    </a:cxn>
                    <a:cxn ang="0">
                      <a:pos x="15" y="15"/>
                    </a:cxn>
                    <a:cxn ang="0">
                      <a:pos x="15" y="11"/>
                    </a:cxn>
                    <a:cxn ang="0">
                      <a:pos x="18" y="9"/>
                    </a:cxn>
                    <a:cxn ang="0">
                      <a:pos x="19" y="4"/>
                    </a:cxn>
                    <a:cxn ang="0">
                      <a:pos x="15" y="0"/>
                    </a:cxn>
                    <a:cxn ang="0">
                      <a:pos x="9" y="4"/>
                    </a:cxn>
                    <a:cxn ang="0">
                      <a:pos x="7" y="4"/>
                    </a:cxn>
                    <a:cxn ang="0">
                      <a:pos x="0" y="15"/>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44" name="Freeform 151"/>
                <p:cNvSpPr>
                  <a:spLocks noChangeAspect="1"/>
                </p:cNvSpPr>
                <p:nvPr/>
              </p:nvSpPr>
              <p:spPr bwMode="gray">
                <a:xfrm>
                  <a:off x="3086" y="2207"/>
                  <a:ext cx="85" cy="96"/>
                </a:xfrm>
                <a:custGeom>
                  <a:avLst/>
                  <a:gdLst/>
                  <a:ahLst/>
                  <a:cxnLst>
                    <a:cxn ang="0">
                      <a:pos x="203" y="0"/>
                    </a:cxn>
                    <a:cxn ang="0">
                      <a:pos x="187" y="59"/>
                    </a:cxn>
                    <a:cxn ang="0">
                      <a:pos x="203" y="170"/>
                    </a:cxn>
                    <a:cxn ang="0">
                      <a:pos x="0" y="345"/>
                    </a:cxn>
                    <a:cxn ang="0">
                      <a:pos x="83" y="474"/>
                    </a:cxn>
                    <a:cxn ang="0">
                      <a:pos x="107" y="466"/>
                    </a:cxn>
                    <a:cxn ang="0">
                      <a:pos x="137" y="459"/>
                    </a:cxn>
                    <a:cxn ang="0">
                      <a:pos x="154" y="464"/>
                    </a:cxn>
                    <a:cxn ang="0">
                      <a:pos x="165" y="460"/>
                    </a:cxn>
                    <a:cxn ang="0">
                      <a:pos x="179" y="447"/>
                    </a:cxn>
                    <a:cxn ang="0">
                      <a:pos x="180" y="436"/>
                    </a:cxn>
                    <a:cxn ang="0">
                      <a:pos x="186" y="425"/>
                    </a:cxn>
                    <a:cxn ang="0">
                      <a:pos x="224" y="407"/>
                    </a:cxn>
                    <a:cxn ang="0">
                      <a:pos x="241" y="404"/>
                    </a:cxn>
                    <a:cxn ang="0">
                      <a:pos x="253" y="382"/>
                    </a:cxn>
                    <a:cxn ang="0">
                      <a:pos x="262" y="361"/>
                    </a:cxn>
                    <a:cxn ang="0">
                      <a:pos x="278" y="352"/>
                    </a:cxn>
                    <a:cxn ang="0">
                      <a:pos x="289" y="348"/>
                    </a:cxn>
                    <a:cxn ang="0">
                      <a:pos x="309" y="346"/>
                    </a:cxn>
                    <a:cxn ang="0">
                      <a:pos x="319" y="337"/>
                    </a:cxn>
                    <a:cxn ang="0">
                      <a:pos x="314" y="325"/>
                    </a:cxn>
                    <a:cxn ang="0">
                      <a:pos x="312" y="303"/>
                    </a:cxn>
                    <a:cxn ang="0">
                      <a:pos x="314" y="285"/>
                    </a:cxn>
                    <a:cxn ang="0">
                      <a:pos x="335" y="256"/>
                    </a:cxn>
                    <a:cxn ang="0">
                      <a:pos x="342" y="255"/>
                    </a:cxn>
                    <a:cxn ang="0">
                      <a:pos x="347" y="262"/>
                    </a:cxn>
                    <a:cxn ang="0">
                      <a:pos x="355" y="261"/>
                    </a:cxn>
                    <a:cxn ang="0">
                      <a:pos x="369" y="239"/>
                    </a:cxn>
                    <a:cxn ang="0">
                      <a:pos x="382" y="216"/>
                    </a:cxn>
                    <a:cxn ang="0">
                      <a:pos x="416" y="178"/>
                    </a:cxn>
                    <a:cxn ang="0">
                      <a:pos x="422" y="161"/>
                    </a:cxn>
                    <a:cxn ang="0">
                      <a:pos x="427" y="143"/>
                    </a:cxn>
                    <a:cxn ang="0">
                      <a:pos x="419" y="137"/>
                    </a:cxn>
                    <a:cxn ang="0">
                      <a:pos x="406" y="131"/>
                    </a:cxn>
                    <a:cxn ang="0">
                      <a:pos x="391" y="111"/>
                    </a:cxn>
                    <a:cxn ang="0">
                      <a:pos x="382" y="103"/>
                    </a:cxn>
                    <a:cxn ang="0">
                      <a:pos x="375" y="92"/>
                    </a:cxn>
                    <a:cxn ang="0">
                      <a:pos x="366" y="79"/>
                    </a:cxn>
                    <a:cxn ang="0">
                      <a:pos x="347" y="73"/>
                    </a:cxn>
                    <a:cxn ang="0">
                      <a:pos x="315" y="63"/>
                    </a:cxn>
                    <a:cxn ang="0">
                      <a:pos x="285" y="51"/>
                    </a:cxn>
                    <a:cxn ang="0">
                      <a:pos x="266" y="40"/>
                    </a:cxn>
                    <a:cxn ang="0">
                      <a:pos x="252" y="23"/>
                    </a:cxn>
                    <a:cxn ang="0">
                      <a:pos x="241" y="12"/>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330" name="Freeform 152"/>
              <p:cNvSpPr>
                <a:spLocks noChangeAspect="1"/>
              </p:cNvSpPr>
              <p:nvPr/>
            </p:nvSpPr>
            <p:spPr bwMode="gray">
              <a:xfrm>
                <a:off x="3069" y="2190"/>
                <a:ext cx="1" cy="3"/>
              </a:xfrm>
              <a:custGeom>
                <a:avLst/>
                <a:gdLst/>
                <a:ahLst/>
                <a:cxnLst>
                  <a:cxn ang="0">
                    <a:pos x="8" y="3"/>
                  </a:cxn>
                  <a:cxn ang="0">
                    <a:pos x="0" y="0"/>
                  </a:cxn>
                  <a:cxn ang="0">
                    <a:pos x="0" y="11"/>
                  </a:cxn>
                  <a:cxn ang="0">
                    <a:pos x="3" y="19"/>
                  </a:cxn>
                  <a:cxn ang="0">
                    <a:pos x="8" y="17"/>
                  </a:cxn>
                  <a:cxn ang="0">
                    <a:pos x="8" y="3"/>
                  </a:cxn>
                </a:cxnLst>
                <a:rect l="0" t="0" r="r" b="b"/>
                <a:pathLst>
                  <a:path w="8" h="19">
                    <a:moveTo>
                      <a:pt x="8" y="3"/>
                    </a:moveTo>
                    <a:lnTo>
                      <a:pt x="0" y="0"/>
                    </a:lnTo>
                    <a:lnTo>
                      <a:pt x="0" y="11"/>
                    </a:lnTo>
                    <a:lnTo>
                      <a:pt x="3" y="19"/>
                    </a:lnTo>
                    <a:lnTo>
                      <a:pt x="8" y="17"/>
                    </a:lnTo>
                    <a:lnTo>
                      <a:pt x="8" y="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331" name="Group 153"/>
              <p:cNvGrpSpPr>
                <a:grpSpLocks noChangeAspect="1"/>
              </p:cNvGrpSpPr>
              <p:nvPr/>
            </p:nvGrpSpPr>
            <p:grpSpPr bwMode="gray">
              <a:xfrm>
                <a:off x="3000" y="2012"/>
                <a:ext cx="210" cy="192"/>
                <a:chOff x="3000" y="2012"/>
                <a:chExt cx="210" cy="192"/>
              </a:xfrm>
              <a:grpFill/>
            </p:grpSpPr>
            <p:sp>
              <p:nvSpPr>
                <p:cNvPr id="341" name="Freeform 154"/>
                <p:cNvSpPr>
                  <a:spLocks noChangeAspect="1"/>
                </p:cNvSpPr>
                <p:nvPr/>
              </p:nvSpPr>
              <p:spPr bwMode="gray">
                <a:xfrm>
                  <a:off x="3122" y="2182"/>
                  <a:ext cx="10" cy="5"/>
                </a:xfrm>
                <a:custGeom>
                  <a:avLst/>
                  <a:gdLst/>
                  <a:ahLst/>
                  <a:cxnLst>
                    <a:cxn ang="0">
                      <a:pos x="50" y="2"/>
                    </a:cxn>
                    <a:cxn ang="0">
                      <a:pos x="45" y="0"/>
                    </a:cxn>
                    <a:cxn ang="0">
                      <a:pos x="27" y="2"/>
                    </a:cxn>
                    <a:cxn ang="0">
                      <a:pos x="23" y="10"/>
                    </a:cxn>
                    <a:cxn ang="0">
                      <a:pos x="12" y="18"/>
                    </a:cxn>
                    <a:cxn ang="0">
                      <a:pos x="0" y="22"/>
                    </a:cxn>
                    <a:cxn ang="0">
                      <a:pos x="1" y="26"/>
                    </a:cxn>
                    <a:cxn ang="0">
                      <a:pos x="27" y="19"/>
                    </a:cxn>
                    <a:cxn ang="0">
                      <a:pos x="50" y="2"/>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42" name="Freeform 155"/>
                <p:cNvSpPr>
                  <a:spLocks noChangeAspect="1"/>
                </p:cNvSpPr>
                <p:nvPr/>
              </p:nvSpPr>
              <p:spPr bwMode="gray">
                <a:xfrm>
                  <a:off x="3000" y="2012"/>
                  <a:ext cx="210" cy="192"/>
                </a:xfrm>
                <a:custGeom>
                  <a:avLst/>
                  <a:gdLst/>
                  <a:ahLst/>
                  <a:cxnLst>
                    <a:cxn ang="0">
                      <a:pos x="920" y="957"/>
                    </a:cxn>
                    <a:cxn ang="0">
                      <a:pos x="836" y="944"/>
                    </a:cxn>
                    <a:cxn ang="0">
                      <a:pos x="792" y="933"/>
                    </a:cxn>
                    <a:cxn ang="0">
                      <a:pos x="717" y="912"/>
                    </a:cxn>
                    <a:cxn ang="0">
                      <a:pos x="673" y="839"/>
                    </a:cxn>
                    <a:cxn ang="0">
                      <a:pos x="610" y="865"/>
                    </a:cxn>
                    <a:cxn ang="0">
                      <a:pos x="551" y="868"/>
                    </a:cxn>
                    <a:cxn ang="0">
                      <a:pos x="511" y="859"/>
                    </a:cxn>
                    <a:cxn ang="0">
                      <a:pos x="462" y="822"/>
                    </a:cxn>
                    <a:cxn ang="0">
                      <a:pos x="400" y="794"/>
                    </a:cxn>
                    <a:cxn ang="0">
                      <a:pos x="351" y="713"/>
                    </a:cxn>
                    <a:cxn ang="0">
                      <a:pos x="323" y="661"/>
                    </a:cxn>
                    <a:cxn ang="0">
                      <a:pos x="292" y="661"/>
                    </a:cxn>
                    <a:cxn ang="0">
                      <a:pos x="270" y="632"/>
                    </a:cxn>
                    <a:cxn ang="0">
                      <a:pos x="252" y="640"/>
                    </a:cxn>
                    <a:cxn ang="0">
                      <a:pos x="237" y="653"/>
                    </a:cxn>
                    <a:cxn ang="0">
                      <a:pos x="188" y="595"/>
                    </a:cxn>
                    <a:cxn ang="0">
                      <a:pos x="172" y="506"/>
                    </a:cxn>
                    <a:cxn ang="0">
                      <a:pos x="111" y="466"/>
                    </a:cxn>
                    <a:cxn ang="0">
                      <a:pos x="82" y="422"/>
                    </a:cxn>
                    <a:cxn ang="0">
                      <a:pos x="72" y="393"/>
                    </a:cxn>
                    <a:cxn ang="0">
                      <a:pos x="100" y="328"/>
                    </a:cxn>
                    <a:cxn ang="0">
                      <a:pos x="102" y="278"/>
                    </a:cxn>
                    <a:cxn ang="0">
                      <a:pos x="40" y="213"/>
                    </a:cxn>
                    <a:cxn ang="0">
                      <a:pos x="12" y="118"/>
                    </a:cxn>
                    <a:cxn ang="0">
                      <a:pos x="0" y="34"/>
                    </a:cxn>
                    <a:cxn ang="0">
                      <a:pos x="38" y="16"/>
                    </a:cxn>
                    <a:cxn ang="0">
                      <a:pos x="121" y="68"/>
                    </a:cxn>
                    <a:cxn ang="0">
                      <a:pos x="166" y="27"/>
                    </a:cxn>
                    <a:cxn ang="0">
                      <a:pos x="227" y="57"/>
                    </a:cxn>
                    <a:cxn ang="0">
                      <a:pos x="232" y="85"/>
                    </a:cxn>
                    <a:cxn ang="0">
                      <a:pos x="260" y="123"/>
                    </a:cxn>
                    <a:cxn ang="0">
                      <a:pos x="303" y="171"/>
                    </a:cxn>
                    <a:cxn ang="0">
                      <a:pos x="357" y="203"/>
                    </a:cxn>
                    <a:cxn ang="0">
                      <a:pos x="497" y="207"/>
                    </a:cxn>
                    <a:cxn ang="0">
                      <a:pos x="543" y="207"/>
                    </a:cxn>
                    <a:cxn ang="0">
                      <a:pos x="600" y="135"/>
                    </a:cxn>
                    <a:cxn ang="0">
                      <a:pos x="664" y="121"/>
                    </a:cxn>
                    <a:cxn ang="0">
                      <a:pos x="722" y="119"/>
                    </a:cxn>
                    <a:cxn ang="0">
                      <a:pos x="804" y="150"/>
                    </a:cxn>
                    <a:cxn ang="0">
                      <a:pos x="851" y="187"/>
                    </a:cxn>
                    <a:cxn ang="0">
                      <a:pos x="936" y="230"/>
                    </a:cxn>
                    <a:cxn ang="0">
                      <a:pos x="935" y="321"/>
                    </a:cxn>
                    <a:cxn ang="0">
                      <a:pos x="895" y="398"/>
                    </a:cxn>
                    <a:cxn ang="0">
                      <a:pos x="899" y="470"/>
                    </a:cxn>
                    <a:cxn ang="0">
                      <a:pos x="909" y="546"/>
                    </a:cxn>
                    <a:cxn ang="0">
                      <a:pos x="960" y="586"/>
                    </a:cxn>
                    <a:cxn ang="0">
                      <a:pos x="915" y="676"/>
                    </a:cxn>
                    <a:cxn ang="0">
                      <a:pos x="986" y="759"/>
                    </a:cxn>
                    <a:cxn ang="0">
                      <a:pos x="1023" y="829"/>
                    </a:cxn>
                    <a:cxn ang="0">
                      <a:pos x="1033" y="866"/>
                    </a:cxn>
                    <a:cxn ang="0">
                      <a:pos x="970" y="902"/>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332" name="Freeform 156"/>
              <p:cNvSpPr>
                <a:spLocks noChangeAspect="1"/>
              </p:cNvSpPr>
              <p:nvPr/>
            </p:nvSpPr>
            <p:spPr bwMode="gray">
              <a:xfrm>
                <a:off x="2941" y="2045"/>
                <a:ext cx="107" cy="109"/>
              </a:xfrm>
              <a:custGeom>
                <a:avLst/>
                <a:gdLst/>
                <a:ahLst/>
                <a:cxnLst>
                  <a:cxn ang="0">
                    <a:pos x="527" y="500"/>
                  </a:cxn>
                  <a:cxn ang="0">
                    <a:pos x="510" y="490"/>
                  </a:cxn>
                  <a:cxn ang="0">
                    <a:pos x="505" y="494"/>
                  </a:cxn>
                  <a:cxn ang="0">
                    <a:pos x="479" y="489"/>
                  </a:cxn>
                  <a:cxn ang="0">
                    <a:pos x="452" y="512"/>
                  </a:cxn>
                  <a:cxn ang="0">
                    <a:pos x="426" y="548"/>
                  </a:cxn>
                  <a:cxn ang="0">
                    <a:pos x="265" y="515"/>
                  </a:cxn>
                  <a:cxn ang="0">
                    <a:pos x="263" y="472"/>
                  </a:cxn>
                  <a:cxn ang="0">
                    <a:pos x="232" y="467"/>
                  </a:cxn>
                  <a:cxn ang="0">
                    <a:pos x="218" y="444"/>
                  </a:cxn>
                  <a:cxn ang="0">
                    <a:pos x="100" y="376"/>
                  </a:cxn>
                  <a:cxn ang="0">
                    <a:pos x="0" y="278"/>
                  </a:cxn>
                  <a:cxn ang="0">
                    <a:pos x="58" y="237"/>
                  </a:cxn>
                  <a:cxn ang="0">
                    <a:pos x="95" y="220"/>
                  </a:cxn>
                  <a:cxn ang="0">
                    <a:pos x="111" y="209"/>
                  </a:cxn>
                  <a:cxn ang="0">
                    <a:pos x="133" y="180"/>
                  </a:cxn>
                  <a:cxn ang="0">
                    <a:pos x="140" y="73"/>
                  </a:cxn>
                  <a:cxn ang="0">
                    <a:pos x="189" y="31"/>
                  </a:cxn>
                  <a:cxn ang="0">
                    <a:pos x="229" y="0"/>
                  </a:cxn>
                  <a:cxn ang="0">
                    <a:pos x="279" y="10"/>
                  </a:cxn>
                  <a:cxn ang="0">
                    <a:pos x="306" y="20"/>
                  </a:cxn>
                  <a:cxn ang="0">
                    <a:pos x="329" y="14"/>
                  </a:cxn>
                  <a:cxn ang="0">
                    <a:pos x="344" y="64"/>
                  </a:cxn>
                  <a:cxn ang="0">
                    <a:pos x="362" y="96"/>
                  </a:cxn>
                  <a:cxn ang="0">
                    <a:pos x="396" y="112"/>
                  </a:cxn>
                  <a:cxn ang="0">
                    <a:pos x="404" y="119"/>
                  </a:cxn>
                  <a:cxn ang="0">
                    <a:pos x="403" y="152"/>
                  </a:cxn>
                  <a:cxn ang="0">
                    <a:pos x="381" y="184"/>
                  </a:cxn>
                  <a:cxn ang="0">
                    <a:pos x="374" y="195"/>
                  </a:cxn>
                  <a:cxn ang="0">
                    <a:pos x="366" y="227"/>
                  </a:cxn>
                  <a:cxn ang="0">
                    <a:pos x="359" y="236"/>
                  </a:cxn>
                  <a:cxn ang="0">
                    <a:pos x="367" y="256"/>
                  </a:cxn>
                  <a:cxn ang="0">
                    <a:pos x="380" y="264"/>
                  </a:cxn>
                  <a:cxn ang="0">
                    <a:pos x="393" y="283"/>
                  </a:cxn>
                  <a:cxn ang="0">
                    <a:pos x="405" y="301"/>
                  </a:cxn>
                  <a:cxn ang="0">
                    <a:pos x="432" y="322"/>
                  </a:cxn>
                  <a:cxn ang="0">
                    <a:pos x="457" y="331"/>
                  </a:cxn>
                  <a:cxn ang="0">
                    <a:pos x="473" y="355"/>
                  </a:cxn>
                  <a:cxn ang="0">
                    <a:pos x="487" y="381"/>
                  </a:cxn>
                  <a:cxn ang="0">
                    <a:pos x="482" y="429"/>
                  </a:cxn>
                  <a:cxn ang="0">
                    <a:pos x="499" y="456"/>
                  </a:cxn>
                  <a:cxn ang="0">
                    <a:pos x="511" y="472"/>
                  </a:cxn>
                  <a:cxn ang="0">
                    <a:pos x="534" y="489"/>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33" name="Freeform 157"/>
              <p:cNvSpPr>
                <a:spLocks noChangeAspect="1"/>
              </p:cNvSpPr>
              <p:nvPr/>
            </p:nvSpPr>
            <p:spPr bwMode="gray">
              <a:xfrm>
                <a:off x="3072" y="2191"/>
                <a:ext cx="9" cy="20"/>
              </a:xfrm>
              <a:custGeom>
                <a:avLst/>
                <a:gdLst/>
                <a:ahLst/>
                <a:cxnLst>
                  <a:cxn ang="0">
                    <a:pos x="16" y="98"/>
                  </a:cxn>
                  <a:cxn ang="0">
                    <a:pos x="35" y="90"/>
                  </a:cxn>
                  <a:cxn ang="0">
                    <a:pos x="38" y="87"/>
                  </a:cxn>
                  <a:cxn ang="0">
                    <a:pos x="39" y="81"/>
                  </a:cxn>
                  <a:cxn ang="0">
                    <a:pos x="43" y="74"/>
                  </a:cxn>
                  <a:cxn ang="0">
                    <a:pos x="44" y="70"/>
                  </a:cxn>
                  <a:cxn ang="0">
                    <a:pos x="44" y="55"/>
                  </a:cxn>
                  <a:cxn ang="0">
                    <a:pos x="40" y="50"/>
                  </a:cxn>
                  <a:cxn ang="0">
                    <a:pos x="40" y="42"/>
                  </a:cxn>
                  <a:cxn ang="0">
                    <a:pos x="40" y="33"/>
                  </a:cxn>
                  <a:cxn ang="0">
                    <a:pos x="43" y="32"/>
                  </a:cxn>
                  <a:cxn ang="0">
                    <a:pos x="41" y="29"/>
                  </a:cxn>
                  <a:cxn ang="0">
                    <a:pos x="44" y="25"/>
                  </a:cxn>
                  <a:cxn ang="0">
                    <a:pos x="44" y="21"/>
                  </a:cxn>
                  <a:cxn ang="0">
                    <a:pos x="45" y="16"/>
                  </a:cxn>
                  <a:cxn ang="0">
                    <a:pos x="43" y="15"/>
                  </a:cxn>
                  <a:cxn ang="0">
                    <a:pos x="36" y="12"/>
                  </a:cxn>
                  <a:cxn ang="0">
                    <a:pos x="34" y="10"/>
                  </a:cxn>
                  <a:cxn ang="0">
                    <a:pos x="34" y="6"/>
                  </a:cxn>
                  <a:cxn ang="0">
                    <a:pos x="30" y="4"/>
                  </a:cxn>
                  <a:cxn ang="0">
                    <a:pos x="24" y="0"/>
                  </a:cxn>
                  <a:cxn ang="0">
                    <a:pos x="18" y="4"/>
                  </a:cxn>
                  <a:cxn ang="0">
                    <a:pos x="13" y="12"/>
                  </a:cxn>
                  <a:cxn ang="0">
                    <a:pos x="11" y="26"/>
                  </a:cxn>
                  <a:cxn ang="0">
                    <a:pos x="7" y="36"/>
                  </a:cxn>
                  <a:cxn ang="0">
                    <a:pos x="1" y="43"/>
                  </a:cxn>
                  <a:cxn ang="0">
                    <a:pos x="1" y="50"/>
                  </a:cxn>
                  <a:cxn ang="0">
                    <a:pos x="0" y="55"/>
                  </a:cxn>
                  <a:cxn ang="0">
                    <a:pos x="2" y="58"/>
                  </a:cxn>
                  <a:cxn ang="0">
                    <a:pos x="0" y="63"/>
                  </a:cxn>
                  <a:cxn ang="0">
                    <a:pos x="1" y="66"/>
                  </a:cxn>
                  <a:cxn ang="0">
                    <a:pos x="5" y="74"/>
                  </a:cxn>
                  <a:cxn ang="0">
                    <a:pos x="2" y="77"/>
                  </a:cxn>
                  <a:cxn ang="0">
                    <a:pos x="5" y="80"/>
                  </a:cxn>
                  <a:cxn ang="0">
                    <a:pos x="3" y="84"/>
                  </a:cxn>
                  <a:cxn ang="0">
                    <a:pos x="2" y="85"/>
                  </a:cxn>
                  <a:cxn ang="0">
                    <a:pos x="9" y="97"/>
                  </a:cxn>
                  <a:cxn ang="0">
                    <a:pos x="16" y="98"/>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34" name="Freeform 158"/>
              <p:cNvSpPr>
                <a:spLocks noChangeAspect="1"/>
              </p:cNvSpPr>
              <p:nvPr/>
            </p:nvSpPr>
            <p:spPr bwMode="gray">
              <a:xfrm>
                <a:off x="3075" y="2192"/>
                <a:ext cx="58" cy="43"/>
              </a:xfrm>
              <a:custGeom>
                <a:avLst/>
                <a:gdLst/>
                <a:ahLst/>
                <a:cxnLst>
                  <a:cxn ang="0">
                    <a:pos x="217" y="215"/>
                  </a:cxn>
                  <a:cxn ang="0">
                    <a:pos x="36" y="136"/>
                  </a:cxn>
                  <a:cxn ang="0">
                    <a:pos x="0" y="92"/>
                  </a:cxn>
                  <a:cxn ang="0">
                    <a:pos x="17" y="89"/>
                  </a:cxn>
                  <a:cxn ang="0">
                    <a:pos x="20" y="95"/>
                  </a:cxn>
                  <a:cxn ang="0">
                    <a:pos x="17" y="107"/>
                  </a:cxn>
                  <a:cxn ang="0">
                    <a:pos x="30" y="109"/>
                  </a:cxn>
                  <a:cxn ang="0">
                    <a:pos x="35" y="107"/>
                  </a:cxn>
                  <a:cxn ang="0">
                    <a:pos x="41" y="122"/>
                  </a:cxn>
                  <a:cxn ang="0">
                    <a:pos x="70" y="124"/>
                  </a:cxn>
                  <a:cxn ang="0">
                    <a:pos x="79" y="118"/>
                  </a:cxn>
                  <a:cxn ang="0">
                    <a:pos x="110" y="114"/>
                  </a:cxn>
                  <a:cxn ang="0">
                    <a:pos x="125" y="118"/>
                  </a:cxn>
                  <a:cxn ang="0">
                    <a:pos x="159" y="119"/>
                  </a:cxn>
                  <a:cxn ang="0">
                    <a:pos x="169" y="109"/>
                  </a:cxn>
                  <a:cxn ang="0">
                    <a:pos x="180" y="106"/>
                  </a:cxn>
                  <a:cxn ang="0">
                    <a:pos x="186" y="102"/>
                  </a:cxn>
                  <a:cxn ang="0">
                    <a:pos x="184" y="97"/>
                  </a:cxn>
                  <a:cxn ang="0">
                    <a:pos x="192" y="95"/>
                  </a:cxn>
                  <a:cxn ang="0">
                    <a:pos x="195" y="91"/>
                  </a:cxn>
                  <a:cxn ang="0">
                    <a:pos x="197" y="84"/>
                  </a:cxn>
                  <a:cxn ang="0">
                    <a:pos x="201" y="76"/>
                  </a:cxn>
                  <a:cxn ang="0">
                    <a:pos x="213" y="65"/>
                  </a:cxn>
                  <a:cxn ang="0">
                    <a:pos x="219" y="59"/>
                  </a:cxn>
                  <a:cxn ang="0">
                    <a:pos x="233" y="48"/>
                  </a:cxn>
                  <a:cxn ang="0">
                    <a:pos x="238" y="43"/>
                  </a:cxn>
                  <a:cxn ang="0">
                    <a:pos x="240" y="39"/>
                  </a:cxn>
                  <a:cxn ang="0">
                    <a:pos x="245" y="32"/>
                  </a:cxn>
                  <a:cxn ang="0">
                    <a:pos x="249" y="27"/>
                  </a:cxn>
                  <a:cxn ang="0">
                    <a:pos x="270" y="10"/>
                  </a:cxn>
                  <a:cxn ang="0">
                    <a:pos x="275" y="4"/>
                  </a:cxn>
                  <a:cxn ang="0">
                    <a:pos x="276" y="12"/>
                  </a:cxn>
                  <a:cxn ang="0">
                    <a:pos x="275" y="21"/>
                  </a:cxn>
                  <a:cxn ang="0">
                    <a:pos x="285" y="25"/>
                  </a:cxn>
                  <a:cxn ang="0">
                    <a:pos x="287" y="64"/>
                  </a:cxn>
                  <a:cxn ang="0">
                    <a:pos x="255" y="73"/>
                  </a:cxn>
                  <a:cxn ang="0">
                    <a:pos x="239" y="132"/>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335" name="Group 159"/>
              <p:cNvGrpSpPr>
                <a:grpSpLocks noChangeAspect="1"/>
              </p:cNvGrpSpPr>
              <p:nvPr/>
            </p:nvGrpSpPr>
            <p:grpSpPr bwMode="gray">
              <a:xfrm>
                <a:off x="2802" y="1979"/>
                <a:ext cx="205" cy="88"/>
                <a:chOff x="2802" y="1979"/>
                <a:chExt cx="205" cy="88"/>
              </a:xfrm>
              <a:grpFill/>
            </p:grpSpPr>
            <p:sp>
              <p:nvSpPr>
                <p:cNvPr id="339" name="Freeform 160"/>
                <p:cNvSpPr>
                  <a:spLocks noChangeAspect="1"/>
                </p:cNvSpPr>
                <p:nvPr/>
              </p:nvSpPr>
              <p:spPr bwMode="gray">
                <a:xfrm>
                  <a:off x="2803" y="1979"/>
                  <a:ext cx="204" cy="88"/>
                </a:xfrm>
                <a:custGeom>
                  <a:avLst/>
                  <a:gdLst/>
                  <a:ahLst/>
                  <a:cxnLst>
                    <a:cxn ang="0">
                      <a:pos x="552" y="379"/>
                    </a:cxn>
                    <a:cxn ang="0">
                      <a:pos x="503" y="390"/>
                    </a:cxn>
                    <a:cxn ang="0">
                      <a:pos x="460" y="379"/>
                    </a:cxn>
                    <a:cxn ang="0">
                      <a:pos x="408" y="418"/>
                    </a:cxn>
                    <a:cxn ang="0">
                      <a:pos x="341" y="409"/>
                    </a:cxn>
                    <a:cxn ang="0">
                      <a:pos x="283" y="370"/>
                    </a:cxn>
                    <a:cxn ang="0">
                      <a:pos x="245" y="391"/>
                    </a:cxn>
                    <a:cxn ang="0">
                      <a:pos x="196" y="417"/>
                    </a:cxn>
                    <a:cxn ang="0">
                      <a:pos x="164" y="381"/>
                    </a:cxn>
                    <a:cxn ang="0">
                      <a:pos x="143" y="380"/>
                    </a:cxn>
                    <a:cxn ang="0">
                      <a:pos x="107" y="386"/>
                    </a:cxn>
                    <a:cxn ang="0">
                      <a:pos x="79" y="378"/>
                    </a:cxn>
                    <a:cxn ang="0">
                      <a:pos x="118" y="362"/>
                    </a:cxn>
                    <a:cxn ang="0">
                      <a:pos x="67" y="355"/>
                    </a:cxn>
                    <a:cxn ang="0">
                      <a:pos x="64" y="325"/>
                    </a:cxn>
                    <a:cxn ang="0">
                      <a:pos x="52" y="312"/>
                    </a:cxn>
                    <a:cxn ang="0">
                      <a:pos x="37" y="283"/>
                    </a:cxn>
                    <a:cxn ang="0">
                      <a:pos x="10" y="268"/>
                    </a:cxn>
                    <a:cxn ang="0">
                      <a:pos x="22" y="246"/>
                    </a:cxn>
                    <a:cxn ang="0">
                      <a:pos x="52" y="260"/>
                    </a:cxn>
                    <a:cxn ang="0">
                      <a:pos x="44" y="226"/>
                    </a:cxn>
                    <a:cxn ang="0">
                      <a:pos x="43" y="186"/>
                    </a:cxn>
                    <a:cxn ang="0">
                      <a:pos x="3" y="160"/>
                    </a:cxn>
                    <a:cxn ang="0">
                      <a:pos x="35" y="122"/>
                    </a:cxn>
                    <a:cxn ang="0">
                      <a:pos x="91" y="126"/>
                    </a:cxn>
                    <a:cxn ang="0">
                      <a:pos x="108" y="123"/>
                    </a:cxn>
                    <a:cxn ang="0">
                      <a:pos x="151" y="111"/>
                    </a:cxn>
                    <a:cxn ang="0">
                      <a:pos x="196" y="94"/>
                    </a:cxn>
                    <a:cxn ang="0">
                      <a:pos x="167" y="83"/>
                    </a:cxn>
                    <a:cxn ang="0">
                      <a:pos x="180" y="66"/>
                    </a:cxn>
                    <a:cxn ang="0">
                      <a:pos x="253" y="74"/>
                    </a:cxn>
                    <a:cxn ang="0">
                      <a:pos x="318" y="41"/>
                    </a:cxn>
                    <a:cxn ang="0">
                      <a:pos x="398" y="7"/>
                    </a:cxn>
                    <a:cxn ang="0">
                      <a:pos x="493" y="0"/>
                    </a:cxn>
                    <a:cxn ang="0">
                      <a:pos x="533" y="35"/>
                    </a:cxn>
                    <a:cxn ang="0">
                      <a:pos x="623" y="80"/>
                    </a:cxn>
                    <a:cxn ang="0">
                      <a:pos x="693" y="77"/>
                    </a:cxn>
                    <a:cxn ang="0">
                      <a:pos x="838" y="40"/>
                    </a:cxn>
                    <a:cxn ang="0">
                      <a:pos x="887" y="43"/>
                    </a:cxn>
                    <a:cxn ang="0">
                      <a:pos x="919" y="42"/>
                    </a:cxn>
                    <a:cxn ang="0">
                      <a:pos x="958" y="89"/>
                    </a:cxn>
                    <a:cxn ang="0">
                      <a:pos x="990" y="143"/>
                    </a:cxn>
                    <a:cxn ang="0">
                      <a:pos x="1001" y="186"/>
                    </a:cxn>
                    <a:cxn ang="0">
                      <a:pos x="997" y="263"/>
                    </a:cxn>
                    <a:cxn ang="0">
                      <a:pos x="1022" y="341"/>
                    </a:cxn>
                    <a:cxn ang="0">
                      <a:pos x="942" y="336"/>
                    </a:cxn>
                    <a:cxn ang="0">
                      <a:pos x="887" y="342"/>
                    </a:cxn>
                    <a:cxn ang="0">
                      <a:pos x="820" y="354"/>
                    </a:cxn>
                    <a:cxn ang="0">
                      <a:pos x="767" y="368"/>
                    </a:cxn>
                    <a:cxn ang="0">
                      <a:pos x="678" y="366"/>
                    </a:cxn>
                    <a:cxn ang="0">
                      <a:pos x="626" y="380"/>
                    </a:cxn>
                    <a:cxn ang="0">
                      <a:pos x="597" y="379"/>
                    </a:cxn>
                    <a:cxn ang="0">
                      <a:pos x="578" y="370"/>
                    </a:cxn>
                    <a:cxn ang="0">
                      <a:pos x="579" y="408"/>
                    </a:cxn>
                    <a:cxn ang="0">
                      <a:pos x="560" y="418"/>
                    </a:cxn>
                    <a:cxn ang="0">
                      <a:pos x="542" y="435"/>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40" name="Freeform 161"/>
                <p:cNvSpPr>
                  <a:spLocks noChangeAspect="1"/>
                </p:cNvSpPr>
                <p:nvPr/>
              </p:nvSpPr>
              <p:spPr bwMode="gray">
                <a:xfrm>
                  <a:off x="2802" y="1980"/>
                  <a:ext cx="33" cy="28"/>
                </a:xfrm>
                <a:custGeom>
                  <a:avLst/>
                  <a:gdLst/>
                  <a:ahLst/>
                  <a:cxnLst>
                    <a:cxn ang="0">
                      <a:pos x="108" y="8"/>
                    </a:cxn>
                    <a:cxn ang="0">
                      <a:pos x="100" y="6"/>
                    </a:cxn>
                    <a:cxn ang="0">
                      <a:pos x="77" y="10"/>
                    </a:cxn>
                    <a:cxn ang="0">
                      <a:pos x="59" y="0"/>
                    </a:cxn>
                    <a:cxn ang="0">
                      <a:pos x="39" y="8"/>
                    </a:cxn>
                    <a:cxn ang="0">
                      <a:pos x="25" y="10"/>
                    </a:cxn>
                    <a:cxn ang="0">
                      <a:pos x="16" y="18"/>
                    </a:cxn>
                    <a:cxn ang="0">
                      <a:pos x="19" y="24"/>
                    </a:cxn>
                    <a:cxn ang="0">
                      <a:pos x="28" y="31"/>
                    </a:cxn>
                    <a:cxn ang="0">
                      <a:pos x="27" y="42"/>
                    </a:cxn>
                    <a:cxn ang="0">
                      <a:pos x="16" y="51"/>
                    </a:cxn>
                    <a:cxn ang="0">
                      <a:pos x="14" y="67"/>
                    </a:cxn>
                    <a:cxn ang="0">
                      <a:pos x="10" y="81"/>
                    </a:cxn>
                    <a:cxn ang="0">
                      <a:pos x="0" y="96"/>
                    </a:cxn>
                    <a:cxn ang="0">
                      <a:pos x="3" y="100"/>
                    </a:cxn>
                    <a:cxn ang="0">
                      <a:pos x="10" y="104"/>
                    </a:cxn>
                    <a:cxn ang="0">
                      <a:pos x="43" y="100"/>
                    </a:cxn>
                    <a:cxn ang="0">
                      <a:pos x="36" y="107"/>
                    </a:cxn>
                    <a:cxn ang="0">
                      <a:pos x="21" y="113"/>
                    </a:cxn>
                    <a:cxn ang="0">
                      <a:pos x="10" y="120"/>
                    </a:cxn>
                    <a:cxn ang="0">
                      <a:pos x="9" y="127"/>
                    </a:cxn>
                    <a:cxn ang="0">
                      <a:pos x="9" y="140"/>
                    </a:cxn>
                    <a:cxn ang="0">
                      <a:pos x="17" y="137"/>
                    </a:cxn>
                    <a:cxn ang="0">
                      <a:pos x="23" y="127"/>
                    </a:cxn>
                    <a:cxn ang="0">
                      <a:pos x="33" y="118"/>
                    </a:cxn>
                    <a:cxn ang="0">
                      <a:pos x="58" y="101"/>
                    </a:cxn>
                    <a:cxn ang="0">
                      <a:pos x="76" y="86"/>
                    </a:cxn>
                    <a:cxn ang="0">
                      <a:pos x="85" y="75"/>
                    </a:cxn>
                    <a:cxn ang="0">
                      <a:pos x="97" y="75"/>
                    </a:cxn>
                    <a:cxn ang="0">
                      <a:pos x="108" y="73"/>
                    </a:cxn>
                    <a:cxn ang="0">
                      <a:pos x="124" y="73"/>
                    </a:cxn>
                    <a:cxn ang="0">
                      <a:pos x="138" y="74"/>
                    </a:cxn>
                    <a:cxn ang="0">
                      <a:pos x="145" y="78"/>
                    </a:cxn>
                    <a:cxn ang="0">
                      <a:pos x="160" y="73"/>
                    </a:cxn>
                    <a:cxn ang="0">
                      <a:pos x="166" y="64"/>
                    </a:cxn>
                    <a:cxn ang="0">
                      <a:pos x="166" y="56"/>
                    </a:cxn>
                    <a:cxn ang="0">
                      <a:pos x="156" y="54"/>
                    </a:cxn>
                    <a:cxn ang="0">
                      <a:pos x="139" y="48"/>
                    </a:cxn>
                    <a:cxn ang="0">
                      <a:pos x="125" y="42"/>
                    </a:cxn>
                    <a:cxn ang="0">
                      <a:pos x="117" y="36"/>
                    </a:cxn>
                    <a:cxn ang="0">
                      <a:pos x="109" y="27"/>
                    </a:cxn>
                    <a:cxn ang="0">
                      <a:pos x="107" y="16"/>
                    </a:cxn>
                    <a:cxn ang="0">
                      <a:pos x="108" y="8"/>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336" name="Freeform 162"/>
              <p:cNvSpPr>
                <a:spLocks noChangeAspect="1"/>
              </p:cNvSpPr>
              <p:nvPr/>
            </p:nvSpPr>
            <p:spPr bwMode="gray">
              <a:xfrm>
                <a:off x="2898" y="2100"/>
                <a:ext cx="47" cy="54"/>
              </a:xfrm>
              <a:custGeom>
                <a:avLst/>
                <a:gdLst/>
                <a:ahLst/>
                <a:cxnLst>
                  <a:cxn ang="0">
                    <a:pos x="215" y="94"/>
                  </a:cxn>
                  <a:cxn ang="0">
                    <a:pos x="231" y="75"/>
                  </a:cxn>
                  <a:cxn ang="0">
                    <a:pos x="215" y="0"/>
                  </a:cxn>
                  <a:cxn ang="0">
                    <a:pos x="165" y="26"/>
                  </a:cxn>
                  <a:cxn ang="0">
                    <a:pos x="141" y="39"/>
                  </a:cxn>
                  <a:cxn ang="0">
                    <a:pos x="96" y="67"/>
                  </a:cxn>
                  <a:cxn ang="0">
                    <a:pos x="87" y="69"/>
                  </a:cxn>
                  <a:cxn ang="0">
                    <a:pos x="75" y="67"/>
                  </a:cxn>
                  <a:cxn ang="0">
                    <a:pos x="70" y="65"/>
                  </a:cxn>
                  <a:cxn ang="0">
                    <a:pos x="62" y="55"/>
                  </a:cxn>
                  <a:cxn ang="0">
                    <a:pos x="54" y="51"/>
                  </a:cxn>
                  <a:cxn ang="0">
                    <a:pos x="48" y="43"/>
                  </a:cxn>
                  <a:cxn ang="0">
                    <a:pos x="44" y="42"/>
                  </a:cxn>
                  <a:cxn ang="0">
                    <a:pos x="32" y="44"/>
                  </a:cxn>
                  <a:cxn ang="0">
                    <a:pos x="32" y="64"/>
                  </a:cxn>
                  <a:cxn ang="0">
                    <a:pos x="32" y="66"/>
                  </a:cxn>
                  <a:cxn ang="0">
                    <a:pos x="31" y="75"/>
                  </a:cxn>
                  <a:cxn ang="0">
                    <a:pos x="30" y="82"/>
                  </a:cxn>
                  <a:cxn ang="0">
                    <a:pos x="28" y="94"/>
                  </a:cxn>
                  <a:cxn ang="0">
                    <a:pos x="31" y="103"/>
                  </a:cxn>
                  <a:cxn ang="0">
                    <a:pos x="28" y="109"/>
                  </a:cxn>
                  <a:cxn ang="0">
                    <a:pos x="27" y="118"/>
                  </a:cxn>
                  <a:cxn ang="0">
                    <a:pos x="25" y="120"/>
                  </a:cxn>
                  <a:cxn ang="0">
                    <a:pos x="27" y="124"/>
                  </a:cxn>
                  <a:cxn ang="0">
                    <a:pos x="23" y="137"/>
                  </a:cxn>
                  <a:cxn ang="0">
                    <a:pos x="26" y="145"/>
                  </a:cxn>
                  <a:cxn ang="0">
                    <a:pos x="17" y="163"/>
                  </a:cxn>
                  <a:cxn ang="0">
                    <a:pos x="11" y="183"/>
                  </a:cxn>
                  <a:cxn ang="0">
                    <a:pos x="5" y="236"/>
                  </a:cxn>
                  <a:cxn ang="0">
                    <a:pos x="1" y="247"/>
                  </a:cxn>
                  <a:cxn ang="0">
                    <a:pos x="0" y="253"/>
                  </a:cxn>
                  <a:cxn ang="0">
                    <a:pos x="0" y="253"/>
                  </a:cxn>
                  <a:cxn ang="0">
                    <a:pos x="3" y="261"/>
                  </a:cxn>
                  <a:cxn ang="0">
                    <a:pos x="64" y="269"/>
                  </a:cxn>
                  <a:cxn ang="0">
                    <a:pos x="81" y="252"/>
                  </a:cxn>
                  <a:cxn ang="0">
                    <a:pos x="82" y="248"/>
                  </a:cxn>
                  <a:cxn ang="0">
                    <a:pos x="97" y="223"/>
                  </a:cxn>
                  <a:cxn ang="0">
                    <a:pos x="139" y="217"/>
                  </a:cxn>
                  <a:cxn ang="0">
                    <a:pos x="140" y="207"/>
                  </a:cxn>
                  <a:cxn ang="0">
                    <a:pos x="146" y="191"/>
                  </a:cxn>
                  <a:cxn ang="0">
                    <a:pos x="168" y="179"/>
                  </a:cxn>
                  <a:cxn ang="0">
                    <a:pos x="170" y="178"/>
                  </a:cxn>
                  <a:cxn ang="0">
                    <a:pos x="117" y="124"/>
                  </a:cxn>
                  <a:cxn ang="0">
                    <a:pos x="108" y="118"/>
                  </a:cxn>
                  <a:cxn ang="0">
                    <a:pos x="149" y="108"/>
                  </a:cxn>
                  <a:cxn ang="0">
                    <a:pos x="215" y="94"/>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37" name="Freeform 163"/>
              <p:cNvSpPr>
                <a:spLocks noChangeAspect="1"/>
              </p:cNvSpPr>
              <p:nvPr/>
            </p:nvSpPr>
            <p:spPr bwMode="gray">
              <a:xfrm>
                <a:off x="2905" y="2047"/>
                <a:ext cx="77" cy="67"/>
              </a:xfrm>
              <a:custGeom>
                <a:avLst/>
                <a:gdLst/>
                <a:ahLst/>
                <a:cxnLst>
                  <a:cxn ang="0">
                    <a:pos x="241" y="227"/>
                  </a:cxn>
                  <a:cxn ang="0">
                    <a:pos x="290" y="203"/>
                  </a:cxn>
                  <a:cxn ang="0">
                    <a:pos x="316" y="170"/>
                  </a:cxn>
                  <a:cxn ang="0">
                    <a:pos x="354" y="50"/>
                  </a:cxn>
                  <a:cxn ang="0">
                    <a:pos x="378" y="12"/>
                  </a:cxn>
                  <a:cxn ang="0">
                    <a:pos x="373" y="2"/>
                  </a:cxn>
                  <a:cxn ang="0">
                    <a:pos x="345" y="15"/>
                  </a:cxn>
                  <a:cxn ang="0">
                    <a:pos x="291" y="14"/>
                  </a:cxn>
                  <a:cxn ang="0">
                    <a:pos x="257" y="31"/>
                  </a:cxn>
                  <a:cxn ang="0">
                    <a:pos x="206" y="45"/>
                  </a:cxn>
                  <a:cxn ang="0">
                    <a:pos x="161" y="28"/>
                  </a:cxn>
                  <a:cxn ang="0">
                    <a:pos x="124" y="41"/>
                  </a:cxn>
                  <a:cxn ang="0">
                    <a:pos x="97" y="44"/>
                  </a:cxn>
                  <a:cxn ang="0">
                    <a:pos x="87" y="42"/>
                  </a:cxn>
                  <a:cxn ang="0">
                    <a:pos x="73" y="36"/>
                  </a:cxn>
                  <a:cxn ang="0">
                    <a:pos x="61" y="45"/>
                  </a:cxn>
                  <a:cxn ang="0">
                    <a:pos x="68" y="71"/>
                  </a:cxn>
                  <a:cxn ang="0">
                    <a:pos x="59" y="75"/>
                  </a:cxn>
                  <a:cxn ang="0">
                    <a:pos x="50" y="90"/>
                  </a:cxn>
                  <a:cxn ang="0">
                    <a:pos x="38" y="102"/>
                  </a:cxn>
                  <a:cxn ang="0">
                    <a:pos x="26" y="95"/>
                  </a:cxn>
                  <a:cxn ang="0">
                    <a:pos x="23" y="123"/>
                  </a:cxn>
                  <a:cxn ang="0">
                    <a:pos x="26" y="167"/>
                  </a:cxn>
                  <a:cxn ang="0">
                    <a:pos x="48" y="174"/>
                  </a:cxn>
                  <a:cxn ang="0">
                    <a:pos x="57" y="179"/>
                  </a:cxn>
                  <a:cxn ang="0">
                    <a:pos x="53" y="183"/>
                  </a:cxn>
                  <a:cxn ang="0">
                    <a:pos x="50" y="189"/>
                  </a:cxn>
                  <a:cxn ang="0">
                    <a:pos x="63" y="195"/>
                  </a:cxn>
                  <a:cxn ang="0">
                    <a:pos x="64" y="208"/>
                  </a:cxn>
                  <a:cxn ang="0">
                    <a:pos x="63" y="216"/>
                  </a:cxn>
                  <a:cxn ang="0">
                    <a:pos x="50" y="222"/>
                  </a:cxn>
                  <a:cxn ang="0">
                    <a:pos x="45" y="230"/>
                  </a:cxn>
                  <a:cxn ang="0">
                    <a:pos x="52" y="236"/>
                  </a:cxn>
                  <a:cxn ang="0">
                    <a:pos x="32" y="237"/>
                  </a:cxn>
                  <a:cxn ang="0">
                    <a:pos x="26" y="249"/>
                  </a:cxn>
                  <a:cxn ang="0">
                    <a:pos x="31" y="257"/>
                  </a:cxn>
                  <a:cxn ang="0">
                    <a:pos x="18" y="267"/>
                  </a:cxn>
                  <a:cxn ang="0">
                    <a:pos x="5" y="276"/>
                  </a:cxn>
                  <a:cxn ang="0">
                    <a:pos x="4" y="295"/>
                  </a:cxn>
                  <a:cxn ang="0">
                    <a:pos x="0" y="312"/>
                  </a:cxn>
                  <a:cxn ang="0">
                    <a:pos x="22" y="319"/>
                  </a:cxn>
                  <a:cxn ang="0">
                    <a:pos x="43" y="335"/>
                  </a:cxn>
                  <a:cxn ang="0">
                    <a:pos x="109" y="307"/>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38" name="Freeform 164"/>
              <p:cNvSpPr>
                <a:spLocks noChangeAspect="1"/>
              </p:cNvSpPr>
              <p:nvPr/>
            </p:nvSpPr>
            <p:spPr bwMode="gray">
              <a:xfrm>
                <a:off x="2871" y="2069"/>
                <a:ext cx="25" cy="15"/>
              </a:xfrm>
              <a:custGeom>
                <a:avLst/>
                <a:gdLst/>
                <a:ahLst/>
                <a:cxnLst>
                  <a:cxn ang="0">
                    <a:pos x="92" y="16"/>
                  </a:cxn>
                  <a:cxn ang="0">
                    <a:pos x="106" y="11"/>
                  </a:cxn>
                  <a:cxn ang="0">
                    <a:pos x="112" y="5"/>
                  </a:cxn>
                  <a:cxn ang="0">
                    <a:pos x="122" y="0"/>
                  </a:cxn>
                  <a:cxn ang="0">
                    <a:pos x="126" y="0"/>
                  </a:cxn>
                  <a:cxn ang="0">
                    <a:pos x="123" y="9"/>
                  </a:cxn>
                  <a:cxn ang="0">
                    <a:pos x="115" y="17"/>
                  </a:cxn>
                  <a:cxn ang="0">
                    <a:pos x="107" y="21"/>
                  </a:cxn>
                  <a:cxn ang="0">
                    <a:pos x="96" y="37"/>
                  </a:cxn>
                  <a:cxn ang="0">
                    <a:pos x="99" y="43"/>
                  </a:cxn>
                  <a:cxn ang="0">
                    <a:pos x="92" y="52"/>
                  </a:cxn>
                  <a:cxn ang="0">
                    <a:pos x="80" y="54"/>
                  </a:cxn>
                  <a:cxn ang="0">
                    <a:pos x="69" y="64"/>
                  </a:cxn>
                  <a:cxn ang="0">
                    <a:pos x="53" y="68"/>
                  </a:cxn>
                  <a:cxn ang="0">
                    <a:pos x="43" y="75"/>
                  </a:cxn>
                  <a:cxn ang="0">
                    <a:pos x="25" y="72"/>
                  </a:cxn>
                  <a:cxn ang="0">
                    <a:pos x="13" y="66"/>
                  </a:cxn>
                  <a:cxn ang="0">
                    <a:pos x="5" y="57"/>
                  </a:cxn>
                  <a:cxn ang="0">
                    <a:pos x="0" y="45"/>
                  </a:cxn>
                  <a:cxn ang="0">
                    <a:pos x="13" y="42"/>
                  </a:cxn>
                  <a:cxn ang="0">
                    <a:pos x="21" y="37"/>
                  </a:cxn>
                  <a:cxn ang="0">
                    <a:pos x="31" y="36"/>
                  </a:cxn>
                  <a:cxn ang="0">
                    <a:pos x="38" y="33"/>
                  </a:cxn>
                  <a:cxn ang="0">
                    <a:pos x="40" y="25"/>
                  </a:cxn>
                  <a:cxn ang="0">
                    <a:pos x="43" y="26"/>
                  </a:cxn>
                  <a:cxn ang="0">
                    <a:pos x="63" y="25"/>
                  </a:cxn>
                  <a:cxn ang="0">
                    <a:pos x="92" y="16"/>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79" name="Freeform 165"/>
            <p:cNvSpPr>
              <a:spLocks noChangeAspect="1"/>
            </p:cNvSpPr>
            <p:nvPr/>
          </p:nvSpPr>
          <p:spPr bwMode="gray">
            <a:xfrm>
              <a:off x="6654139" y="3392526"/>
              <a:ext cx="54065" cy="61115"/>
            </a:xfrm>
            <a:custGeom>
              <a:avLst/>
              <a:gdLst/>
              <a:ahLst/>
              <a:cxnLst>
                <a:cxn ang="0">
                  <a:pos x="77" y="118"/>
                </a:cxn>
                <a:cxn ang="0">
                  <a:pos x="68" y="107"/>
                </a:cxn>
                <a:cxn ang="0">
                  <a:pos x="64" y="102"/>
                </a:cxn>
                <a:cxn ang="0">
                  <a:pos x="56" y="99"/>
                </a:cxn>
                <a:cxn ang="0">
                  <a:pos x="46" y="89"/>
                </a:cxn>
                <a:cxn ang="0">
                  <a:pos x="38" y="83"/>
                </a:cxn>
                <a:cxn ang="0">
                  <a:pos x="27" y="79"/>
                </a:cxn>
                <a:cxn ang="0">
                  <a:pos x="19" y="69"/>
                </a:cxn>
                <a:cxn ang="0">
                  <a:pos x="16" y="55"/>
                </a:cxn>
                <a:cxn ang="0">
                  <a:pos x="14" y="35"/>
                </a:cxn>
                <a:cxn ang="0">
                  <a:pos x="7" y="21"/>
                </a:cxn>
                <a:cxn ang="0">
                  <a:pos x="0" y="15"/>
                </a:cxn>
                <a:cxn ang="0">
                  <a:pos x="21" y="14"/>
                </a:cxn>
                <a:cxn ang="0">
                  <a:pos x="28" y="9"/>
                </a:cxn>
                <a:cxn ang="0">
                  <a:pos x="44" y="8"/>
                </a:cxn>
                <a:cxn ang="0">
                  <a:pos x="51" y="4"/>
                </a:cxn>
                <a:cxn ang="0">
                  <a:pos x="67" y="7"/>
                </a:cxn>
                <a:cxn ang="0">
                  <a:pos x="76" y="5"/>
                </a:cxn>
                <a:cxn ang="0">
                  <a:pos x="86" y="0"/>
                </a:cxn>
                <a:cxn ang="0">
                  <a:pos x="87" y="0"/>
                </a:cxn>
                <a:cxn ang="0">
                  <a:pos x="89" y="8"/>
                </a:cxn>
                <a:cxn ang="0">
                  <a:pos x="99" y="20"/>
                </a:cxn>
                <a:cxn ang="0">
                  <a:pos x="107" y="21"/>
                </a:cxn>
                <a:cxn ang="0">
                  <a:pos x="114" y="26"/>
                </a:cxn>
                <a:cxn ang="0">
                  <a:pos x="115" y="34"/>
                </a:cxn>
                <a:cxn ang="0">
                  <a:pos x="110" y="40"/>
                </a:cxn>
                <a:cxn ang="0">
                  <a:pos x="110" y="48"/>
                </a:cxn>
                <a:cxn ang="0">
                  <a:pos x="113" y="56"/>
                </a:cxn>
                <a:cxn ang="0">
                  <a:pos x="118" y="63"/>
                </a:cxn>
                <a:cxn ang="0">
                  <a:pos x="123" y="68"/>
                </a:cxn>
                <a:cxn ang="0">
                  <a:pos x="137" y="77"/>
                </a:cxn>
                <a:cxn ang="0">
                  <a:pos x="138" y="84"/>
                </a:cxn>
                <a:cxn ang="0">
                  <a:pos x="135" y="93"/>
                </a:cxn>
                <a:cxn ang="0">
                  <a:pos x="126" y="94"/>
                </a:cxn>
                <a:cxn ang="0">
                  <a:pos x="129" y="101"/>
                </a:cxn>
                <a:cxn ang="0">
                  <a:pos x="138" y="113"/>
                </a:cxn>
                <a:cxn ang="0">
                  <a:pos x="153" y="122"/>
                </a:cxn>
                <a:cxn ang="0">
                  <a:pos x="161" y="122"/>
                </a:cxn>
                <a:cxn ang="0">
                  <a:pos x="168" y="123"/>
                </a:cxn>
                <a:cxn ang="0">
                  <a:pos x="164" y="131"/>
                </a:cxn>
                <a:cxn ang="0">
                  <a:pos x="163" y="139"/>
                </a:cxn>
                <a:cxn ang="0">
                  <a:pos x="169" y="144"/>
                </a:cxn>
                <a:cxn ang="0">
                  <a:pos x="168" y="152"/>
                </a:cxn>
                <a:cxn ang="0">
                  <a:pos x="161" y="154"/>
                </a:cxn>
                <a:cxn ang="0">
                  <a:pos x="166" y="160"/>
                </a:cxn>
                <a:cxn ang="0">
                  <a:pos x="169" y="168"/>
                </a:cxn>
                <a:cxn ang="0">
                  <a:pos x="170" y="175"/>
                </a:cxn>
                <a:cxn ang="0">
                  <a:pos x="164" y="175"/>
                </a:cxn>
                <a:cxn ang="0">
                  <a:pos x="147" y="175"/>
                </a:cxn>
                <a:cxn ang="0">
                  <a:pos x="142" y="175"/>
                </a:cxn>
                <a:cxn ang="0">
                  <a:pos x="141" y="150"/>
                </a:cxn>
                <a:cxn ang="0">
                  <a:pos x="137" y="143"/>
                </a:cxn>
                <a:cxn ang="0">
                  <a:pos x="132" y="136"/>
                </a:cxn>
                <a:cxn ang="0">
                  <a:pos x="129" y="128"/>
                </a:cxn>
                <a:cxn ang="0">
                  <a:pos x="121" y="126"/>
                </a:cxn>
                <a:cxn ang="0">
                  <a:pos x="114" y="128"/>
                </a:cxn>
                <a:cxn ang="0">
                  <a:pos x="107" y="128"/>
                </a:cxn>
                <a:cxn ang="0">
                  <a:pos x="99" y="125"/>
                </a:cxn>
                <a:cxn ang="0">
                  <a:pos x="94" y="117"/>
                </a:cxn>
                <a:cxn ang="0">
                  <a:pos x="87" y="116"/>
                </a:cxn>
                <a:cxn ang="0">
                  <a:pos x="77" y="118"/>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80" name="Freeform 166"/>
            <p:cNvSpPr>
              <a:spLocks noChangeAspect="1"/>
            </p:cNvSpPr>
            <p:nvPr/>
          </p:nvSpPr>
          <p:spPr bwMode="gray">
            <a:xfrm>
              <a:off x="6708204" y="2983930"/>
              <a:ext cx="709202" cy="415580"/>
            </a:xfrm>
            <a:custGeom>
              <a:avLst/>
              <a:gdLst/>
              <a:ahLst/>
              <a:cxnLst>
                <a:cxn ang="0">
                  <a:pos x="464" y="1136"/>
                </a:cxn>
                <a:cxn ang="0">
                  <a:pos x="355" y="1109"/>
                </a:cxn>
                <a:cxn ang="0">
                  <a:pos x="262" y="1035"/>
                </a:cxn>
                <a:cxn ang="0">
                  <a:pos x="250" y="932"/>
                </a:cxn>
                <a:cxn ang="0">
                  <a:pos x="298" y="882"/>
                </a:cxn>
                <a:cxn ang="0">
                  <a:pos x="413" y="881"/>
                </a:cxn>
                <a:cxn ang="0">
                  <a:pos x="420" y="823"/>
                </a:cxn>
                <a:cxn ang="0">
                  <a:pos x="336" y="731"/>
                </a:cxn>
                <a:cxn ang="0">
                  <a:pos x="242" y="718"/>
                </a:cxn>
                <a:cxn ang="0">
                  <a:pos x="102" y="781"/>
                </a:cxn>
                <a:cxn ang="0">
                  <a:pos x="103" y="699"/>
                </a:cxn>
                <a:cxn ang="0">
                  <a:pos x="33" y="660"/>
                </a:cxn>
                <a:cxn ang="0">
                  <a:pos x="16" y="544"/>
                </a:cxn>
                <a:cxn ang="0">
                  <a:pos x="64" y="458"/>
                </a:cxn>
                <a:cxn ang="0">
                  <a:pos x="126" y="435"/>
                </a:cxn>
                <a:cxn ang="0">
                  <a:pos x="193" y="379"/>
                </a:cxn>
                <a:cxn ang="0">
                  <a:pos x="263" y="359"/>
                </a:cxn>
                <a:cxn ang="0">
                  <a:pos x="329" y="359"/>
                </a:cxn>
                <a:cxn ang="0">
                  <a:pos x="421" y="398"/>
                </a:cxn>
                <a:cxn ang="0">
                  <a:pos x="442" y="408"/>
                </a:cxn>
                <a:cxn ang="0">
                  <a:pos x="531" y="424"/>
                </a:cxn>
                <a:cxn ang="0">
                  <a:pos x="590" y="402"/>
                </a:cxn>
                <a:cxn ang="0">
                  <a:pos x="674" y="434"/>
                </a:cxn>
                <a:cxn ang="0">
                  <a:pos x="760" y="434"/>
                </a:cxn>
                <a:cxn ang="0">
                  <a:pos x="793" y="363"/>
                </a:cxn>
                <a:cxn ang="0">
                  <a:pos x="760" y="306"/>
                </a:cxn>
                <a:cxn ang="0">
                  <a:pos x="807" y="226"/>
                </a:cxn>
                <a:cxn ang="0">
                  <a:pos x="803" y="192"/>
                </a:cxn>
                <a:cxn ang="0">
                  <a:pos x="802" y="150"/>
                </a:cxn>
                <a:cxn ang="0">
                  <a:pos x="878" y="142"/>
                </a:cxn>
                <a:cxn ang="0">
                  <a:pos x="963" y="110"/>
                </a:cxn>
                <a:cxn ang="0">
                  <a:pos x="1034" y="74"/>
                </a:cxn>
                <a:cxn ang="0">
                  <a:pos x="1187" y="42"/>
                </a:cxn>
                <a:cxn ang="0">
                  <a:pos x="1239" y="0"/>
                </a:cxn>
                <a:cxn ang="0">
                  <a:pos x="1324" y="12"/>
                </a:cxn>
                <a:cxn ang="0">
                  <a:pos x="1349" y="102"/>
                </a:cxn>
                <a:cxn ang="0">
                  <a:pos x="1402" y="107"/>
                </a:cxn>
                <a:cxn ang="0">
                  <a:pos x="1425" y="125"/>
                </a:cxn>
                <a:cxn ang="0">
                  <a:pos x="1490" y="145"/>
                </a:cxn>
                <a:cxn ang="0">
                  <a:pos x="1508" y="173"/>
                </a:cxn>
                <a:cxn ang="0">
                  <a:pos x="1586" y="123"/>
                </a:cxn>
                <a:cxn ang="0">
                  <a:pos x="1657" y="118"/>
                </a:cxn>
                <a:cxn ang="0">
                  <a:pos x="1857" y="397"/>
                </a:cxn>
                <a:cxn ang="0">
                  <a:pos x="1938" y="425"/>
                </a:cxn>
                <a:cxn ang="0">
                  <a:pos x="2028" y="408"/>
                </a:cxn>
                <a:cxn ang="0">
                  <a:pos x="2078" y="470"/>
                </a:cxn>
                <a:cxn ang="0">
                  <a:pos x="2159" y="533"/>
                </a:cxn>
                <a:cxn ang="0">
                  <a:pos x="2226" y="554"/>
                </a:cxn>
                <a:cxn ang="0">
                  <a:pos x="2139" y="733"/>
                </a:cxn>
                <a:cxn ang="0">
                  <a:pos x="1978" y="773"/>
                </a:cxn>
                <a:cxn ang="0">
                  <a:pos x="1841" y="901"/>
                </a:cxn>
                <a:cxn ang="0">
                  <a:pos x="1860" y="1061"/>
                </a:cxn>
                <a:cxn ang="0">
                  <a:pos x="1768" y="1061"/>
                </a:cxn>
                <a:cxn ang="0">
                  <a:pos x="1620" y="1050"/>
                </a:cxn>
                <a:cxn ang="0">
                  <a:pos x="1506" y="1034"/>
                </a:cxn>
                <a:cxn ang="0">
                  <a:pos x="1421" y="1070"/>
                </a:cxn>
                <a:cxn ang="0">
                  <a:pos x="1343" y="1081"/>
                </a:cxn>
                <a:cxn ang="0">
                  <a:pos x="1257" y="1153"/>
                </a:cxn>
                <a:cxn ang="0">
                  <a:pos x="1185" y="1180"/>
                </a:cxn>
                <a:cxn ang="0">
                  <a:pos x="1048" y="1021"/>
                </a:cxn>
                <a:cxn ang="0">
                  <a:pos x="742" y="899"/>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81" name="Freeform 167"/>
            <p:cNvSpPr>
              <a:spLocks noChangeAspect="1"/>
            </p:cNvSpPr>
            <p:nvPr/>
          </p:nvSpPr>
          <p:spPr bwMode="gray">
            <a:xfrm>
              <a:off x="6592124" y="3334904"/>
              <a:ext cx="117670" cy="62861"/>
            </a:xfrm>
            <a:custGeom>
              <a:avLst/>
              <a:gdLst/>
              <a:ahLst/>
              <a:cxnLst>
                <a:cxn ang="0">
                  <a:pos x="94" y="154"/>
                </a:cxn>
                <a:cxn ang="0">
                  <a:pos x="115" y="150"/>
                </a:cxn>
                <a:cxn ang="0">
                  <a:pos x="140" y="156"/>
                </a:cxn>
                <a:cxn ang="0">
                  <a:pos x="150" y="145"/>
                </a:cxn>
                <a:cxn ang="0">
                  <a:pos x="166" y="155"/>
                </a:cxn>
                <a:cxn ang="0">
                  <a:pos x="182" y="172"/>
                </a:cxn>
                <a:cxn ang="0">
                  <a:pos x="212" y="181"/>
                </a:cxn>
                <a:cxn ang="0">
                  <a:pos x="235" y="175"/>
                </a:cxn>
                <a:cxn ang="0">
                  <a:pos x="258" y="174"/>
                </a:cxn>
                <a:cxn ang="0">
                  <a:pos x="277" y="167"/>
                </a:cxn>
                <a:cxn ang="0">
                  <a:pos x="296" y="156"/>
                </a:cxn>
                <a:cxn ang="0">
                  <a:pos x="311" y="160"/>
                </a:cxn>
                <a:cxn ang="0">
                  <a:pos x="332" y="174"/>
                </a:cxn>
                <a:cxn ang="0">
                  <a:pos x="355" y="179"/>
                </a:cxn>
                <a:cxn ang="0">
                  <a:pos x="368" y="174"/>
                </a:cxn>
                <a:cxn ang="0">
                  <a:pos x="352" y="156"/>
                </a:cxn>
                <a:cxn ang="0">
                  <a:pos x="343" y="143"/>
                </a:cxn>
                <a:cxn ang="0">
                  <a:pos x="355" y="124"/>
                </a:cxn>
                <a:cxn ang="0">
                  <a:pos x="352" y="121"/>
                </a:cxn>
                <a:cxn ang="0">
                  <a:pos x="329" y="111"/>
                </a:cxn>
                <a:cxn ang="0">
                  <a:pos x="321" y="86"/>
                </a:cxn>
                <a:cxn ang="0">
                  <a:pos x="310" y="75"/>
                </a:cxn>
                <a:cxn ang="0">
                  <a:pos x="295" y="72"/>
                </a:cxn>
                <a:cxn ang="0">
                  <a:pos x="274" y="63"/>
                </a:cxn>
                <a:cxn ang="0">
                  <a:pos x="261" y="59"/>
                </a:cxn>
                <a:cxn ang="0">
                  <a:pos x="237" y="66"/>
                </a:cxn>
                <a:cxn ang="0">
                  <a:pos x="223" y="73"/>
                </a:cxn>
                <a:cxn ang="0">
                  <a:pos x="213" y="61"/>
                </a:cxn>
                <a:cxn ang="0">
                  <a:pos x="171" y="34"/>
                </a:cxn>
                <a:cxn ang="0">
                  <a:pos x="148" y="29"/>
                </a:cxn>
                <a:cxn ang="0">
                  <a:pos x="108" y="26"/>
                </a:cxn>
                <a:cxn ang="0">
                  <a:pos x="76" y="15"/>
                </a:cxn>
                <a:cxn ang="0">
                  <a:pos x="54" y="7"/>
                </a:cxn>
                <a:cxn ang="0">
                  <a:pos x="31" y="3"/>
                </a:cxn>
                <a:cxn ang="0">
                  <a:pos x="15" y="2"/>
                </a:cxn>
                <a:cxn ang="0">
                  <a:pos x="5" y="11"/>
                </a:cxn>
                <a:cxn ang="0">
                  <a:pos x="21" y="27"/>
                </a:cxn>
                <a:cxn ang="0">
                  <a:pos x="56" y="39"/>
                </a:cxn>
                <a:cxn ang="0">
                  <a:pos x="78" y="57"/>
                </a:cxn>
                <a:cxn ang="0">
                  <a:pos x="87" y="82"/>
                </a:cxn>
                <a:cxn ang="0">
                  <a:pos x="100" y="113"/>
                </a:cxn>
                <a:cxn ang="0">
                  <a:pos x="99" y="138"/>
                </a:cxn>
                <a:cxn ang="0">
                  <a:pos x="87" y="148"/>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82" name="Freeform 168"/>
            <p:cNvSpPr>
              <a:spLocks noChangeAspect="1"/>
            </p:cNvSpPr>
            <p:nvPr/>
          </p:nvSpPr>
          <p:spPr bwMode="gray">
            <a:xfrm>
              <a:off x="6873578" y="3280773"/>
              <a:ext cx="298946" cy="213028"/>
            </a:xfrm>
            <a:custGeom>
              <a:avLst/>
              <a:gdLst/>
              <a:ahLst/>
              <a:cxnLst>
                <a:cxn ang="0">
                  <a:pos x="0" y="260"/>
                </a:cxn>
                <a:cxn ang="0">
                  <a:pos x="56" y="310"/>
                </a:cxn>
                <a:cxn ang="0">
                  <a:pos x="63" y="274"/>
                </a:cxn>
                <a:cxn ang="0">
                  <a:pos x="96" y="260"/>
                </a:cxn>
                <a:cxn ang="0">
                  <a:pos x="115" y="238"/>
                </a:cxn>
                <a:cxn ang="0">
                  <a:pos x="127" y="234"/>
                </a:cxn>
                <a:cxn ang="0">
                  <a:pos x="143" y="220"/>
                </a:cxn>
                <a:cxn ang="0">
                  <a:pos x="183" y="250"/>
                </a:cxn>
                <a:cxn ang="0">
                  <a:pos x="220" y="262"/>
                </a:cxn>
                <a:cxn ang="0">
                  <a:pos x="231" y="287"/>
                </a:cxn>
                <a:cxn ang="0">
                  <a:pos x="223" y="314"/>
                </a:cxn>
                <a:cxn ang="0">
                  <a:pos x="267" y="330"/>
                </a:cxn>
                <a:cxn ang="0">
                  <a:pos x="306" y="321"/>
                </a:cxn>
                <a:cxn ang="0">
                  <a:pos x="333" y="351"/>
                </a:cxn>
                <a:cxn ang="0">
                  <a:pos x="350" y="384"/>
                </a:cxn>
                <a:cxn ang="0">
                  <a:pos x="365" y="429"/>
                </a:cxn>
                <a:cxn ang="0">
                  <a:pos x="460" y="489"/>
                </a:cxn>
                <a:cxn ang="0">
                  <a:pos x="521" y="542"/>
                </a:cxn>
                <a:cxn ang="0">
                  <a:pos x="567" y="547"/>
                </a:cxn>
                <a:cxn ang="0">
                  <a:pos x="581" y="569"/>
                </a:cxn>
                <a:cxn ang="0">
                  <a:pos x="578" y="606"/>
                </a:cxn>
                <a:cxn ang="0">
                  <a:pos x="630" y="610"/>
                </a:cxn>
                <a:cxn ang="0">
                  <a:pos x="646" y="595"/>
                </a:cxn>
                <a:cxn ang="0">
                  <a:pos x="671" y="559"/>
                </a:cxn>
                <a:cxn ang="0">
                  <a:pos x="670" y="536"/>
                </a:cxn>
                <a:cxn ang="0">
                  <a:pos x="666" y="498"/>
                </a:cxn>
                <a:cxn ang="0">
                  <a:pos x="640" y="486"/>
                </a:cxn>
                <a:cxn ang="0">
                  <a:pos x="632" y="462"/>
                </a:cxn>
                <a:cxn ang="0">
                  <a:pos x="650" y="443"/>
                </a:cxn>
                <a:cxn ang="0">
                  <a:pos x="687" y="446"/>
                </a:cxn>
                <a:cxn ang="0">
                  <a:pos x="723" y="409"/>
                </a:cxn>
                <a:cxn ang="0">
                  <a:pos x="726" y="382"/>
                </a:cxn>
                <a:cxn ang="0">
                  <a:pos x="747" y="370"/>
                </a:cxn>
                <a:cxn ang="0">
                  <a:pos x="788" y="347"/>
                </a:cxn>
                <a:cxn ang="0">
                  <a:pos x="807" y="357"/>
                </a:cxn>
                <a:cxn ang="0">
                  <a:pos x="791" y="380"/>
                </a:cxn>
                <a:cxn ang="0">
                  <a:pos x="816" y="398"/>
                </a:cxn>
                <a:cxn ang="0">
                  <a:pos x="855" y="403"/>
                </a:cxn>
                <a:cxn ang="0">
                  <a:pos x="888" y="385"/>
                </a:cxn>
                <a:cxn ang="0">
                  <a:pos x="915" y="378"/>
                </a:cxn>
                <a:cxn ang="0">
                  <a:pos x="933" y="354"/>
                </a:cxn>
                <a:cxn ang="0">
                  <a:pos x="890" y="342"/>
                </a:cxn>
                <a:cxn ang="0">
                  <a:pos x="865" y="314"/>
                </a:cxn>
                <a:cxn ang="0">
                  <a:pos x="843" y="337"/>
                </a:cxn>
                <a:cxn ang="0">
                  <a:pos x="796" y="317"/>
                </a:cxn>
                <a:cxn ang="0">
                  <a:pos x="798" y="292"/>
                </a:cxn>
                <a:cxn ang="0">
                  <a:pos x="833" y="253"/>
                </a:cxn>
                <a:cxn ang="0">
                  <a:pos x="795" y="271"/>
                </a:cxn>
                <a:cxn ang="0">
                  <a:pos x="753" y="298"/>
                </a:cxn>
                <a:cxn ang="0">
                  <a:pos x="719" y="320"/>
                </a:cxn>
                <a:cxn ang="0">
                  <a:pos x="699" y="343"/>
                </a:cxn>
                <a:cxn ang="0">
                  <a:pos x="654" y="325"/>
                </a:cxn>
                <a:cxn ang="0">
                  <a:pos x="553" y="266"/>
                </a:cxn>
                <a:cxn ang="0">
                  <a:pos x="547" y="207"/>
                </a:cxn>
                <a:cxn ang="0">
                  <a:pos x="498" y="150"/>
                </a:cxn>
                <a:cxn ang="0">
                  <a:pos x="331" y="161"/>
                </a:cxn>
                <a:cxn ang="0">
                  <a:pos x="210" y="42"/>
                </a:cxn>
                <a:cxn ang="0">
                  <a:pos x="0" y="51"/>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83" name="Freeform 169"/>
            <p:cNvSpPr>
              <a:spLocks noChangeAspect="1"/>
            </p:cNvSpPr>
            <p:nvPr/>
          </p:nvSpPr>
          <p:spPr bwMode="gray">
            <a:xfrm>
              <a:off x="6811563" y="3354111"/>
              <a:ext cx="248062" cy="188582"/>
            </a:xfrm>
            <a:custGeom>
              <a:avLst/>
              <a:gdLst/>
              <a:ahLst/>
              <a:cxnLst>
                <a:cxn ang="0">
                  <a:pos x="249" y="96"/>
                </a:cxn>
                <a:cxn ang="0">
                  <a:pos x="256" y="60"/>
                </a:cxn>
                <a:cxn ang="0">
                  <a:pos x="289" y="46"/>
                </a:cxn>
                <a:cxn ang="0">
                  <a:pos x="308" y="24"/>
                </a:cxn>
                <a:cxn ang="0">
                  <a:pos x="320" y="20"/>
                </a:cxn>
                <a:cxn ang="0">
                  <a:pos x="336" y="6"/>
                </a:cxn>
                <a:cxn ang="0">
                  <a:pos x="376" y="36"/>
                </a:cxn>
                <a:cxn ang="0">
                  <a:pos x="413" y="48"/>
                </a:cxn>
                <a:cxn ang="0">
                  <a:pos x="424" y="73"/>
                </a:cxn>
                <a:cxn ang="0">
                  <a:pos x="416" y="100"/>
                </a:cxn>
                <a:cxn ang="0">
                  <a:pos x="460" y="116"/>
                </a:cxn>
                <a:cxn ang="0">
                  <a:pos x="499" y="107"/>
                </a:cxn>
                <a:cxn ang="0">
                  <a:pos x="526" y="137"/>
                </a:cxn>
                <a:cxn ang="0">
                  <a:pos x="543" y="170"/>
                </a:cxn>
                <a:cxn ang="0">
                  <a:pos x="558" y="215"/>
                </a:cxn>
                <a:cxn ang="0">
                  <a:pos x="653" y="275"/>
                </a:cxn>
                <a:cxn ang="0">
                  <a:pos x="714" y="328"/>
                </a:cxn>
                <a:cxn ang="0">
                  <a:pos x="760" y="333"/>
                </a:cxn>
                <a:cxn ang="0">
                  <a:pos x="774" y="355"/>
                </a:cxn>
                <a:cxn ang="0">
                  <a:pos x="771" y="392"/>
                </a:cxn>
                <a:cxn ang="0">
                  <a:pos x="728" y="380"/>
                </a:cxn>
                <a:cxn ang="0">
                  <a:pos x="717" y="397"/>
                </a:cxn>
                <a:cxn ang="0">
                  <a:pos x="685" y="398"/>
                </a:cxn>
                <a:cxn ang="0">
                  <a:pos x="675" y="417"/>
                </a:cxn>
                <a:cxn ang="0">
                  <a:pos x="664" y="457"/>
                </a:cxn>
                <a:cxn ang="0">
                  <a:pos x="634" y="479"/>
                </a:cxn>
                <a:cxn ang="0">
                  <a:pos x="594" y="494"/>
                </a:cxn>
                <a:cxn ang="0">
                  <a:pos x="589" y="509"/>
                </a:cxn>
                <a:cxn ang="0">
                  <a:pos x="570" y="528"/>
                </a:cxn>
                <a:cxn ang="0">
                  <a:pos x="538" y="536"/>
                </a:cxn>
                <a:cxn ang="0">
                  <a:pos x="508" y="523"/>
                </a:cxn>
                <a:cxn ang="0">
                  <a:pos x="482" y="507"/>
                </a:cxn>
                <a:cxn ang="0">
                  <a:pos x="476" y="441"/>
                </a:cxn>
                <a:cxn ang="0">
                  <a:pos x="396" y="403"/>
                </a:cxn>
                <a:cxn ang="0">
                  <a:pos x="364" y="369"/>
                </a:cxn>
                <a:cxn ang="0">
                  <a:pos x="314" y="359"/>
                </a:cxn>
                <a:cxn ang="0">
                  <a:pos x="231" y="321"/>
                </a:cxn>
                <a:cxn ang="0">
                  <a:pos x="198" y="337"/>
                </a:cxn>
                <a:cxn ang="0">
                  <a:pos x="145" y="351"/>
                </a:cxn>
                <a:cxn ang="0">
                  <a:pos x="80" y="378"/>
                </a:cxn>
                <a:cxn ang="0">
                  <a:pos x="86" y="275"/>
                </a:cxn>
                <a:cxn ang="0">
                  <a:pos x="50" y="250"/>
                </a:cxn>
                <a:cxn ang="0">
                  <a:pos x="66" y="230"/>
                </a:cxn>
                <a:cxn ang="0">
                  <a:pos x="68" y="214"/>
                </a:cxn>
                <a:cxn ang="0">
                  <a:pos x="34" y="203"/>
                </a:cxn>
                <a:cxn ang="0">
                  <a:pos x="16" y="166"/>
                </a:cxn>
                <a:cxn ang="0">
                  <a:pos x="27" y="143"/>
                </a:cxn>
                <a:cxn ang="0">
                  <a:pos x="84" y="156"/>
                </a:cxn>
                <a:cxn ang="0">
                  <a:pos x="97" y="148"/>
                </a:cxn>
                <a:cxn ang="0">
                  <a:pos x="86" y="91"/>
                </a:cxn>
                <a:cxn ang="0">
                  <a:pos x="57" y="57"/>
                </a:cxn>
                <a:cxn ang="0">
                  <a:pos x="14" y="91"/>
                </a:cxn>
                <a:cxn ang="0">
                  <a:pos x="4" y="92"/>
                </a:cxn>
                <a:cxn ang="0">
                  <a:pos x="77" y="32"/>
                </a:cxn>
                <a:cxn ang="0">
                  <a:pos x="107" y="41"/>
                </a:cxn>
                <a:cxn ang="0">
                  <a:pos x="139" y="75"/>
                </a:cxn>
                <a:cxn ang="0">
                  <a:pos x="181" y="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84" name="Group 170"/>
            <p:cNvGrpSpPr>
              <a:grpSpLocks noChangeAspect="1"/>
            </p:cNvGrpSpPr>
            <p:nvPr/>
          </p:nvGrpSpPr>
          <p:grpSpPr bwMode="gray">
            <a:xfrm>
              <a:off x="6677991" y="3378557"/>
              <a:ext cx="96999" cy="85561"/>
              <a:chOff x="3007" y="1982"/>
              <a:chExt cx="61" cy="49"/>
            </a:xfrm>
            <a:grpFill/>
          </p:grpSpPr>
          <p:sp>
            <p:nvSpPr>
              <p:cNvPr id="321" name="Freeform 171"/>
              <p:cNvSpPr>
                <a:spLocks noChangeAspect="1"/>
              </p:cNvSpPr>
              <p:nvPr/>
            </p:nvSpPr>
            <p:spPr bwMode="gray">
              <a:xfrm>
                <a:off x="3007" y="2013"/>
                <a:ext cx="13" cy="12"/>
              </a:xfrm>
              <a:custGeom>
                <a:avLst/>
                <a:gdLst/>
                <a:ahLst/>
                <a:cxnLst>
                  <a:cxn ang="0">
                    <a:pos x="65" y="59"/>
                  </a:cxn>
                  <a:cxn ang="0">
                    <a:pos x="52" y="56"/>
                  </a:cxn>
                  <a:cxn ang="0">
                    <a:pos x="36" y="53"/>
                  </a:cxn>
                  <a:cxn ang="0">
                    <a:pos x="4" y="7"/>
                  </a:cxn>
                  <a:cxn ang="0">
                    <a:pos x="0" y="2"/>
                  </a:cxn>
                  <a:cxn ang="0">
                    <a:pos x="10" y="0"/>
                  </a:cxn>
                  <a:cxn ang="0">
                    <a:pos x="17" y="1"/>
                  </a:cxn>
                  <a:cxn ang="0">
                    <a:pos x="22" y="9"/>
                  </a:cxn>
                  <a:cxn ang="0">
                    <a:pos x="30" y="12"/>
                  </a:cxn>
                  <a:cxn ang="0">
                    <a:pos x="37" y="13"/>
                  </a:cxn>
                  <a:cxn ang="0">
                    <a:pos x="44" y="10"/>
                  </a:cxn>
                  <a:cxn ang="0">
                    <a:pos x="52" y="12"/>
                  </a:cxn>
                  <a:cxn ang="0">
                    <a:pos x="55" y="20"/>
                  </a:cxn>
                  <a:cxn ang="0">
                    <a:pos x="60" y="27"/>
                  </a:cxn>
                  <a:cxn ang="0">
                    <a:pos x="64" y="34"/>
                  </a:cxn>
                  <a:cxn ang="0">
                    <a:pos x="65" y="59"/>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22" name="Freeform 172"/>
              <p:cNvSpPr>
                <a:spLocks noChangeAspect="1"/>
              </p:cNvSpPr>
              <p:nvPr/>
            </p:nvSpPr>
            <p:spPr bwMode="gray">
              <a:xfrm>
                <a:off x="3009" y="1982"/>
                <a:ext cx="59" cy="49"/>
              </a:xfrm>
              <a:custGeom>
                <a:avLst/>
                <a:gdLst/>
                <a:ahLst/>
                <a:cxnLst>
                  <a:cxn ang="0">
                    <a:pos x="88" y="5"/>
                  </a:cxn>
                  <a:cxn ang="0">
                    <a:pos x="107" y="16"/>
                  </a:cxn>
                  <a:cxn ang="0">
                    <a:pos x="119" y="24"/>
                  </a:cxn>
                  <a:cxn ang="0">
                    <a:pos x="126" y="47"/>
                  </a:cxn>
                  <a:cxn ang="0">
                    <a:pos x="151" y="51"/>
                  </a:cxn>
                  <a:cxn ang="0">
                    <a:pos x="164" y="43"/>
                  </a:cxn>
                  <a:cxn ang="0">
                    <a:pos x="178" y="24"/>
                  </a:cxn>
                  <a:cxn ang="0">
                    <a:pos x="188" y="13"/>
                  </a:cxn>
                  <a:cxn ang="0">
                    <a:pos x="220" y="34"/>
                  </a:cxn>
                  <a:cxn ang="0">
                    <a:pos x="245" y="83"/>
                  </a:cxn>
                  <a:cxn ang="0">
                    <a:pos x="261" y="98"/>
                  </a:cxn>
                  <a:cxn ang="0">
                    <a:pos x="281" y="98"/>
                  </a:cxn>
                  <a:cxn ang="0">
                    <a:pos x="292" y="109"/>
                  </a:cxn>
                  <a:cxn ang="0">
                    <a:pos x="283" y="109"/>
                  </a:cxn>
                  <a:cxn ang="0">
                    <a:pos x="259" y="117"/>
                  </a:cxn>
                  <a:cxn ang="0">
                    <a:pos x="248" y="147"/>
                  </a:cxn>
                  <a:cxn ang="0">
                    <a:pos x="240" y="180"/>
                  </a:cxn>
                  <a:cxn ang="0">
                    <a:pos x="223" y="192"/>
                  </a:cxn>
                  <a:cxn ang="0">
                    <a:pos x="213" y="206"/>
                  </a:cxn>
                  <a:cxn ang="0">
                    <a:pos x="215" y="244"/>
                  </a:cxn>
                  <a:cxn ang="0">
                    <a:pos x="204" y="245"/>
                  </a:cxn>
                  <a:cxn ang="0">
                    <a:pos x="189" y="235"/>
                  </a:cxn>
                  <a:cxn ang="0">
                    <a:pos x="177" y="227"/>
                  </a:cxn>
                  <a:cxn ang="0">
                    <a:pos x="169" y="215"/>
                  </a:cxn>
                  <a:cxn ang="0">
                    <a:pos x="177" y="186"/>
                  </a:cxn>
                  <a:cxn ang="0">
                    <a:pos x="161" y="163"/>
                  </a:cxn>
                  <a:cxn ang="0">
                    <a:pos x="123" y="177"/>
                  </a:cxn>
                  <a:cxn ang="0">
                    <a:pos x="107" y="203"/>
                  </a:cxn>
                  <a:cxn ang="0">
                    <a:pos x="84" y="218"/>
                  </a:cxn>
                  <a:cxn ang="0">
                    <a:pos x="80" y="203"/>
                  </a:cxn>
                  <a:cxn ang="0">
                    <a:pos x="82" y="196"/>
                  </a:cxn>
                  <a:cxn ang="0">
                    <a:pos x="77" y="182"/>
                  </a:cxn>
                  <a:cxn ang="0">
                    <a:pos x="82" y="166"/>
                  </a:cxn>
                  <a:cxn ang="0">
                    <a:pos x="67" y="165"/>
                  </a:cxn>
                  <a:cxn ang="0">
                    <a:pos x="43" y="144"/>
                  </a:cxn>
                  <a:cxn ang="0">
                    <a:pos x="49" y="136"/>
                  </a:cxn>
                  <a:cxn ang="0">
                    <a:pos x="51" y="120"/>
                  </a:cxn>
                  <a:cxn ang="0">
                    <a:pos x="32" y="106"/>
                  </a:cxn>
                  <a:cxn ang="0">
                    <a:pos x="24" y="91"/>
                  </a:cxn>
                  <a:cxn ang="0">
                    <a:pos x="29" y="77"/>
                  </a:cxn>
                  <a:cxn ang="0">
                    <a:pos x="21" y="64"/>
                  </a:cxn>
                  <a:cxn ang="0">
                    <a:pos x="3" y="51"/>
                  </a:cxn>
                  <a:cxn ang="0">
                    <a:pos x="0" y="43"/>
                  </a:cxn>
                  <a:cxn ang="0">
                    <a:pos x="19" y="32"/>
                  </a:cxn>
                  <a:cxn ang="0">
                    <a:pos x="34" y="36"/>
                  </a:cxn>
                  <a:cxn ang="0">
                    <a:pos x="55" y="50"/>
                  </a:cxn>
                  <a:cxn ang="0">
                    <a:pos x="78" y="55"/>
                  </a:cxn>
                  <a:cxn ang="0">
                    <a:pos x="91" y="50"/>
                  </a:cxn>
                  <a:cxn ang="0">
                    <a:pos x="75" y="32"/>
                  </a:cxn>
                  <a:cxn ang="0">
                    <a:pos x="66" y="19"/>
                  </a:cxn>
                  <a:cxn ang="0">
                    <a:pos x="78" y="0"/>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85" name="Freeform 173"/>
            <p:cNvSpPr>
              <a:spLocks noChangeAspect="1"/>
            </p:cNvSpPr>
            <p:nvPr/>
          </p:nvSpPr>
          <p:spPr bwMode="gray">
            <a:xfrm>
              <a:off x="5469486" y="2542159"/>
              <a:ext cx="190817" cy="143183"/>
            </a:xfrm>
            <a:custGeom>
              <a:avLst/>
              <a:gdLst/>
              <a:ahLst/>
              <a:cxnLst>
                <a:cxn ang="0">
                  <a:pos x="221" y="370"/>
                </a:cxn>
                <a:cxn ang="0">
                  <a:pos x="145" y="352"/>
                </a:cxn>
                <a:cxn ang="0">
                  <a:pos x="103" y="337"/>
                </a:cxn>
                <a:cxn ang="0">
                  <a:pos x="150" y="308"/>
                </a:cxn>
                <a:cxn ang="0">
                  <a:pos x="141" y="270"/>
                </a:cxn>
                <a:cxn ang="0">
                  <a:pos x="127" y="259"/>
                </a:cxn>
                <a:cxn ang="0">
                  <a:pos x="108" y="227"/>
                </a:cxn>
                <a:cxn ang="0">
                  <a:pos x="59" y="228"/>
                </a:cxn>
                <a:cxn ang="0">
                  <a:pos x="48" y="218"/>
                </a:cxn>
                <a:cxn ang="0">
                  <a:pos x="102" y="205"/>
                </a:cxn>
                <a:cxn ang="0">
                  <a:pos x="146" y="180"/>
                </a:cxn>
                <a:cxn ang="0">
                  <a:pos x="118" y="167"/>
                </a:cxn>
                <a:cxn ang="0">
                  <a:pos x="138" y="137"/>
                </a:cxn>
                <a:cxn ang="0">
                  <a:pos x="119" y="136"/>
                </a:cxn>
                <a:cxn ang="0">
                  <a:pos x="71" y="138"/>
                </a:cxn>
                <a:cxn ang="0">
                  <a:pos x="0" y="144"/>
                </a:cxn>
                <a:cxn ang="0">
                  <a:pos x="43" y="130"/>
                </a:cxn>
                <a:cxn ang="0">
                  <a:pos x="21" y="97"/>
                </a:cxn>
                <a:cxn ang="0">
                  <a:pos x="68" y="108"/>
                </a:cxn>
                <a:cxn ang="0">
                  <a:pos x="53" y="86"/>
                </a:cxn>
                <a:cxn ang="0">
                  <a:pos x="54" y="71"/>
                </a:cxn>
                <a:cxn ang="0">
                  <a:pos x="77" y="57"/>
                </a:cxn>
                <a:cxn ang="0">
                  <a:pos x="102" y="79"/>
                </a:cxn>
                <a:cxn ang="0">
                  <a:pos x="112" y="66"/>
                </a:cxn>
                <a:cxn ang="0">
                  <a:pos x="103" y="40"/>
                </a:cxn>
                <a:cxn ang="0">
                  <a:pos x="95" y="24"/>
                </a:cxn>
                <a:cxn ang="0">
                  <a:pos x="77" y="9"/>
                </a:cxn>
                <a:cxn ang="0">
                  <a:pos x="109" y="17"/>
                </a:cxn>
                <a:cxn ang="0">
                  <a:pos x="155" y="60"/>
                </a:cxn>
                <a:cxn ang="0">
                  <a:pos x="176" y="100"/>
                </a:cxn>
                <a:cxn ang="0">
                  <a:pos x="156" y="117"/>
                </a:cxn>
                <a:cxn ang="0">
                  <a:pos x="172" y="146"/>
                </a:cxn>
                <a:cxn ang="0">
                  <a:pos x="189" y="152"/>
                </a:cxn>
                <a:cxn ang="0">
                  <a:pos x="217" y="127"/>
                </a:cxn>
                <a:cxn ang="0">
                  <a:pos x="229" y="72"/>
                </a:cxn>
                <a:cxn ang="0">
                  <a:pos x="265" y="95"/>
                </a:cxn>
                <a:cxn ang="0">
                  <a:pos x="283" y="76"/>
                </a:cxn>
                <a:cxn ang="0">
                  <a:pos x="318" y="45"/>
                </a:cxn>
                <a:cxn ang="0">
                  <a:pos x="333" y="77"/>
                </a:cxn>
                <a:cxn ang="0">
                  <a:pos x="355" y="103"/>
                </a:cxn>
                <a:cxn ang="0">
                  <a:pos x="349" y="47"/>
                </a:cxn>
                <a:cxn ang="0">
                  <a:pos x="392" y="65"/>
                </a:cxn>
                <a:cxn ang="0">
                  <a:pos x="424" y="57"/>
                </a:cxn>
                <a:cxn ang="0">
                  <a:pos x="437" y="7"/>
                </a:cxn>
                <a:cxn ang="0">
                  <a:pos x="480" y="19"/>
                </a:cxn>
                <a:cxn ang="0">
                  <a:pos x="504" y="44"/>
                </a:cxn>
                <a:cxn ang="0">
                  <a:pos x="543" y="19"/>
                </a:cxn>
                <a:cxn ang="0">
                  <a:pos x="523" y="72"/>
                </a:cxn>
                <a:cxn ang="0">
                  <a:pos x="560" y="106"/>
                </a:cxn>
                <a:cxn ang="0">
                  <a:pos x="582" y="120"/>
                </a:cxn>
                <a:cxn ang="0">
                  <a:pos x="600" y="179"/>
                </a:cxn>
                <a:cxn ang="0">
                  <a:pos x="591" y="217"/>
                </a:cxn>
                <a:cxn ang="0">
                  <a:pos x="550" y="243"/>
                </a:cxn>
                <a:cxn ang="0">
                  <a:pos x="555" y="270"/>
                </a:cxn>
                <a:cxn ang="0">
                  <a:pos x="516" y="285"/>
                </a:cxn>
                <a:cxn ang="0">
                  <a:pos x="483" y="309"/>
                </a:cxn>
                <a:cxn ang="0">
                  <a:pos x="413" y="347"/>
                </a:cxn>
                <a:cxn ang="0">
                  <a:pos x="385" y="364"/>
                </a:cxn>
                <a:cxn ang="0">
                  <a:pos x="302" y="40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86" name="Group 222"/>
            <p:cNvGrpSpPr>
              <a:grpSpLocks noChangeAspect="1"/>
            </p:cNvGrpSpPr>
            <p:nvPr/>
          </p:nvGrpSpPr>
          <p:grpSpPr bwMode="gray">
            <a:xfrm>
              <a:off x="6083280" y="1594008"/>
              <a:ext cx="287816" cy="326528"/>
              <a:chOff x="3202" y="1036"/>
              <a:chExt cx="181" cy="187"/>
            </a:xfrm>
            <a:grpFill/>
          </p:grpSpPr>
          <p:sp>
            <p:nvSpPr>
              <p:cNvPr id="315" name="Freeform 223"/>
              <p:cNvSpPr>
                <a:spLocks noChangeAspect="1"/>
              </p:cNvSpPr>
              <p:nvPr/>
            </p:nvSpPr>
            <p:spPr bwMode="gray">
              <a:xfrm>
                <a:off x="3202" y="1036"/>
                <a:ext cx="118" cy="187"/>
              </a:xfrm>
              <a:custGeom>
                <a:avLst/>
                <a:gdLst/>
                <a:ahLst/>
                <a:cxnLst>
                  <a:cxn ang="0">
                    <a:pos x="274" y="96"/>
                  </a:cxn>
                  <a:cxn ang="0">
                    <a:pos x="291" y="233"/>
                  </a:cxn>
                  <a:cxn ang="0">
                    <a:pos x="264" y="255"/>
                  </a:cxn>
                  <a:cxn ang="0">
                    <a:pos x="253" y="151"/>
                  </a:cxn>
                  <a:cxn ang="0">
                    <a:pos x="197" y="102"/>
                  </a:cxn>
                  <a:cxn ang="0">
                    <a:pos x="189" y="232"/>
                  </a:cxn>
                  <a:cxn ang="0">
                    <a:pos x="145" y="192"/>
                  </a:cxn>
                  <a:cxn ang="0">
                    <a:pos x="94" y="145"/>
                  </a:cxn>
                  <a:cxn ang="0">
                    <a:pos x="170" y="96"/>
                  </a:cxn>
                  <a:cxn ang="0">
                    <a:pos x="98" y="77"/>
                  </a:cxn>
                  <a:cxn ang="0">
                    <a:pos x="74" y="104"/>
                  </a:cxn>
                  <a:cxn ang="0">
                    <a:pos x="35" y="115"/>
                  </a:cxn>
                  <a:cxn ang="0">
                    <a:pos x="15" y="152"/>
                  </a:cxn>
                  <a:cxn ang="0">
                    <a:pos x="15" y="206"/>
                  </a:cxn>
                  <a:cxn ang="0">
                    <a:pos x="33" y="276"/>
                  </a:cxn>
                  <a:cxn ang="0">
                    <a:pos x="74" y="224"/>
                  </a:cxn>
                  <a:cxn ang="0">
                    <a:pos x="70" y="301"/>
                  </a:cxn>
                  <a:cxn ang="0">
                    <a:pos x="37" y="316"/>
                  </a:cxn>
                  <a:cxn ang="0">
                    <a:pos x="66" y="400"/>
                  </a:cxn>
                  <a:cxn ang="0">
                    <a:pos x="100" y="450"/>
                  </a:cxn>
                  <a:cxn ang="0">
                    <a:pos x="129" y="522"/>
                  </a:cxn>
                  <a:cxn ang="0">
                    <a:pos x="191" y="516"/>
                  </a:cxn>
                  <a:cxn ang="0">
                    <a:pos x="213" y="458"/>
                  </a:cxn>
                  <a:cxn ang="0">
                    <a:pos x="231" y="394"/>
                  </a:cxn>
                  <a:cxn ang="0">
                    <a:pos x="266" y="366"/>
                  </a:cxn>
                  <a:cxn ang="0">
                    <a:pos x="307" y="435"/>
                  </a:cxn>
                  <a:cxn ang="0">
                    <a:pos x="336" y="400"/>
                  </a:cxn>
                  <a:cxn ang="0">
                    <a:pos x="326" y="453"/>
                  </a:cxn>
                  <a:cxn ang="0">
                    <a:pos x="336" y="485"/>
                  </a:cxn>
                  <a:cxn ang="0">
                    <a:pos x="264" y="516"/>
                  </a:cxn>
                  <a:cxn ang="0">
                    <a:pos x="224" y="555"/>
                  </a:cxn>
                  <a:cxn ang="0">
                    <a:pos x="167" y="569"/>
                  </a:cxn>
                  <a:cxn ang="0">
                    <a:pos x="195" y="640"/>
                  </a:cxn>
                  <a:cxn ang="0">
                    <a:pos x="231" y="636"/>
                  </a:cxn>
                  <a:cxn ang="0">
                    <a:pos x="315" y="624"/>
                  </a:cxn>
                  <a:cxn ang="0">
                    <a:pos x="338" y="637"/>
                  </a:cxn>
                  <a:cxn ang="0">
                    <a:pos x="281" y="649"/>
                  </a:cxn>
                  <a:cxn ang="0">
                    <a:pos x="291" y="714"/>
                  </a:cxn>
                  <a:cxn ang="0">
                    <a:pos x="215" y="716"/>
                  </a:cxn>
                  <a:cxn ang="0">
                    <a:pos x="199" y="774"/>
                  </a:cxn>
                  <a:cxn ang="0">
                    <a:pos x="278" y="830"/>
                  </a:cxn>
                  <a:cxn ang="0">
                    <a:pos x="302" y="848"/>
                  </a:cxn>
                  <a:cxn ang="0">
                    <a:pos x="323" y="922"/>
                  </a:cxn>
                  <a:cxn ang="0">
                    <a:pos x="348" y="888"/>
                  </a:cxn>
                  <a:cxn ang="0">
                    <a:pos x="364" y="822"/>
                  </a:cxn>
                  <a:cxn ang="0">
                    <a:pos x="380" y="731"/>
                  </a:cxn>
                  <a:cxn ang="0">
                    <a:pos x="423" y="680"/>
                  </a:cxn>
                  <a:cxn ang="0">
                    <a:pos x="426" y="588"/>
                  </a:cxn>
                  <a:cxn ang="0">
                    <a:pos x="455" y="529"/>
                  </a:cxn>
                  <a:cxn ang="0">
                    <a:pos x="473" y="462"/>
                  </a:cxn>
                  <a:cxn ang="0">
                    <a:pos x="536" y="404"/>
                  </a:cxn>
                  <a:cxn ang="0">
                    <a:pos x="586" y="341"/>
                  </a:cxn>
                  <a:cxn ang="0">
                    <a:pos x="477" y="254"/>
                  </a:cxn>
                  <a:cxn ang="0">
                    <a:pos x="435" y="150"/>
                  </a:cxn>
                  <a:cxn ang="0">
                    <a:pos x="391" y="181"/>
                  </a:cxn>
                  <a:cxn ang="0">
                    <a:pos x="379" y="144"/>
                  </a:cxn>
                  <a:cxn ang="0">
                    <a:pos x="339" y="39"/>
                  </a:cxn>
                  <a:cxn ang="0">
                    <a:pos x="290" y="22"/>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16" name="Freeform 224"/>
              <p:cNvSpPr>
                <a:spLocks noChangeAspect="1"/>
              </p:cNvSpPr>
              <p:nvPr/>
            </p:nvSpPr>
            <p:spPr bwMode="gray">
              <a:xfrm>
                <a:off x="3306" y="1118"/>
                <a:ext cx="25" cy="23"/>
              </a:xfrm>
              <a:custGeom>
                <a:avLst/>
                <a:gdLst/>
                <a:ahLst/>
                <a:cxnLst>
                  <a:cxn ang="0">
                    <a:pos x="52" y="117"/>
                  </a:cxn>
                  <a:cxn ang="0">
                    <a:pos x="54" y="111"/>
                  </a:cxn>
                  <a:cxn ang="0">
                    <a:pos x="65" y="112"/>
                  </a:cxn>
                  <a:cxn ang="0">
                    <a:pos x="81" y="99"/>
                  </a:cxn>
                  <a:cxn ang="0">
                    <a:pos x="105" y="97"/>
                  </a:cxn>
                  <a:cxn ang="0">
                    <a:pos x="107" y="86"/>
                  </a:cxn>
                  <a:cxn ang="0">
                    <a:pos x="106" y="81"/>
                  </a:cxn>
                  <a:cxn ang="0">
                    <a:pos x="111" y="52"/>
                  </a:cxn>
                  <a:cxn ang="0">
                    <a:pos x="126" y="37"/>
                  </a:cxn>
                  <a:cxn ang="0">
                    <a:pos x="111" y="22"/>
                  </a:cxn>
                  <a:cxn ang="0">
                    <a:pos x="107" y="14"/>
                  </a:cxn>
                  <a:cxn ang="0">
                    <a:pos x="106" y="8"/>
                  </a:cxn>
                  <a:cxn ang="0">
                    <a:pos x="67" y="13"/>
                  </a:cxn>
                  <a:cxn ang="0">
                    <a:pos x="62" y="13"/>
                  </a:cxn>
                  <a:cxn ang="0">
                    <a:pos x="67" y="10"/>
                  </a:cxn>
                  <a:cxn ang="0">
                    <a:pos x="69" y="0"/>
                  </a:cxn>
                  <a:cxn ang="0">
                    <a:pos x="65" y="3"/>
                  </a:cxn>
                  <a:cxn ang="0">
                    <a:pos x="51" y="4"/>
                  </a:cxn>
                  <a:cxn ang="0">
                    <a:pos x="44" y="20"/>
                  </a:cxn>
                  <a:cxn ang="0">
                    <a:pos x="38" y="26"/>
                  </a:cxn>
                  <a:cxn ang="0">
                    <a:pos x="32" y="22"/>
                  </a:cxn>
                  <a:cxn ang="0">
                    <a:pos x="27" y="30"/>
                  </a:cxn>
                  <a:cxn ang="0">
                    <a:pos x="0" y="40"/>
                  </a:cxn>
                  <a:cxn ang="0">
                    <a:pos x="11" y="52"/>
                  </a:cxn>
                  <a:cxn ang="0">
                    <a:pos x="25" y="54"/>
                  </a:cxn>
                  <a:cxn ang="0">
                    <a:pos x="25" y="65"/>
                  </a:cxn>
                  <a:cxn ang="0">
                    <a:pos x="24" y="73"/>
                  </a:cxn>
                  <a:cxn ang="0">
                    <a:pos x="26" y="87"/>
                  </a:cxn>
                  <a:cxn ang="0">
                    <a:pos x="31" y="99"/>
                  </a:cxn>
                  <a:cxn ang="0">
                    <a:pos x="33" y="106"/>
                  </a:cxn>
                  <a:cxn ang="0">
                    <a:pos x="38" y="114"/>
                  </a:cxn>
                  <a:cxn ang="0">
                    <a:pos x="52" y="117"/>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17" name="Freeform 225"/>
              <p:cNvSpPr>
                <a:spLocks noChangeAspect="1"/>
              </p:cNvSpPr>
              <p:nvPr/>
            </p:nvSpPr>
            <p:spPr bwMode="gray">
              <a:xfrm>
                <a:off x="3340" y="1146"/>
                <a:ext cx="1" cy="1"/>
              </a:xfrm>
              <a:custGeom>
                <a:avLst/>
                <a:gdLst/>
                <a:ahLst/>
                <a:cxnLst>
                  <a:cxn ang="0">
                    <a:pos x="0" y="0"/>
                  </a:cxn>
                  <a:cxn ang="0">
                    <a:pos x="0" y="2"/>
                  </a:cxn>
                  <a:cxn ang="0">
                    <a:pos x="1" y="2"/>
                  </a:cxn>
                  <a:cxn ang="0">
                    <a:pos x="0" y="0"/>
                  </a:cxn>
                </a:cxnLst>
                <a:rect l="0" t="0" r="r" b="b"/>
                <a:pathLst>
                  <a:path w="1" h="2">
                    <a:moveTo>
                      <a:pt x="0" y="0"/>
                    </a:moveTo>
                    <a:lnTo>
                      <a:pt x="0" y="2"/>
                    </a:lnTo>
                    <a:lnTo>
                      <a:pt x="1" y="2"/>
                    </a:lnTo>
                    <a:lnTo>
                      <a:pt x="0"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18" name="Freeform 226"/>
              <p:cNvSpPr>
                <a:spLocks noChangeAspect="1"/>
              </p:cNvSpPr>
              <p:nvPr/>
            </p:nvSpPr>
            <p:spPr bwMode="gray">
              <a:xfrm>
                <a:off x="3340" y="1147"/>
                <a:ext cx="1" cy="1"/>
              </a:xfrm>
              <a:custGeom>
                <a:avLst/>
                <a:gdLst/>
                <a:ahLst/>
                <a:cxnLst>
                  <a:cxn ang="0">
                    <a:pos x="0" y="0"/>
                  </a:cxn>
                  <a:cxn ang="0">
                    <a:pos x="0" y="0"/>
                  </a:cxn>
                  <a:cxn ang="0">
                    <a:pos x="0" y="1"/>
                  </a:cxn>
                  <a:cxn ang="0">
                    <a:pos x="0" y="0"/>
                  </a:cxn>
                </a:cxnLst>
                <a:rect l="0" t="0" r="r" b="b"/>
                <a:pathLst>
                  <a:path h="1">
                    <a:moveTo>
                      <a:pt x="0" y="0"/>
                    </a:moveTo>
                    <a:lnTo>
                      <a:pt x="0" y="0"/>
                    </a:lnTo>
                    <a:lnTo>
                      <a:pt x="0" y="1"/>
                    </a:lnTo>
                    <a:lnTo>
                      <a:pt x="0"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19" name="Freeform 227"/>
              <p:cNvSpPr>
                <a:spLocks noChangeAspect="1"/>
              </p:cNvSpPr>
              <p:nvPr/>
            </p:nvSpPr>
            <p:spPr bwMode="gray">
              <a:xfrm>
                <a:off x="3313" y="1136"/>
                <a:ext cx="45" cy="54"/>
              </a:xfrm>
              <a:custGeom>
                <a:avLst/>
                <a:gdLst/>
                <a:ahLst/>
                <a:cxnLst>
                  <a:cxn ang="0">
                    <a:pos x="206" y="133"/>
                  </a:cxn>
                  <a:cxn ang="0">
                    <a:pos x="201" y="128"/>
                  </a:cxn>
                  <a:cxn ang="0">
                    <a:pos x="190" y="116"/>
                  </a:cxn>
                  <a:cxn ang="0">
                    <a:pos x="180" y="107"/>
                  </a:cxn>
                  <a:cxn ang="0">
                    <a:pos x="162" y="124"/>
                  </a:cxn>
                  <a:cxn ang="0">
                    <a:pos x="145" y="108"/>
                  </a:cxn>
                  <a:cxn ang="0">
                    <a:pos x="131" y="90"/>
                  </a:cxn>
                  <a:cxn ang="0">
                    <a:pos x="120" y="75"/>
                  </a:cxn>
                  <a:cxn ang="0">
                    <a:pos x="125" y="51"/>
                  </a:cxn>
                  <a:cxn ang="0">
                    <a:pos x="134" y="43"/>
                  </a:cxn>
                  <a:cxn ang="0">
                    <a:pos x="128" y="19"/>
                  </a:cxn>
                  <a:cxn ang="0">
                    <a:pos x="114" y="15"/>
                  </a:cxn>
                  <a:cxn ang="0">
                    <a:pos x="112" y="0"/>
                  </a:cxn>
                  <a:cxn ang="0">
                    <a:pos x="106" y="15"/>
                  </a:cxn>
                  <a:cxn ang="0">
                    <a:pos x="87" y="26"/>
                  </a:cxn>
                  <a:cxn ang="0">
                    <a:pos x="50" y="23"/>
                  </a:cxn>
                  <a:cxn ang="0">
                    <a:pos x="2" y="51"/>
                  </a:cxn>
                  <a:cxn ang="0">
                    <a:pos x="0" y="62"/>
                  </a:cxn>
                  <a:cxn ang="0">
                    <a:pos x="11" y="75"/>
                  </a:cxn>
                  <a:cxn ang="0">
                    <a:pos x="16" y="86"/>
                  </a:cxn>
                  <a:cxn ang="0">
                    <a:pos x="35" y="108"/>
                  </a:cxn>
                  <a:cxn ang="0">
                    <a:pos x="27" y="134"/>
                  </a:cxn>
                  <a:cxn ang="0">
                    <a:pos x="21" y="150"/>
                  </a:cxn>
                  <a:cxn ang="0">
                    <a:pos x="21" y="165"/>
                  </a:cxn>
                  <a:cxn ang="0">
                    <a:pos x="21" y="172"/>
                  </a:cxn>
                  <a:cxn ang="0">
                    <a:pos x="5" y="187"/>
                  </a:cxn>
                  <a:cxn ang="0">
                    <a:pos x="4" y="195"/>
                  </a:cxn>
                  <a:cxn ang="0">
                    <a:pos x="1" y="205"/>
                  </a:cxn>
                  <a:cxn ang="0">
                    <a:pos x="8" y="222"/>
                  </a:cxn>
                  <a:cxn ang="0">
                    <a:pos x="26" y="222"/>
                  </a:cxn>
                  <a:cxn ang="0">
                    <a:pos x="66" y="214"/>
                  </a:cxn>
                  <a:cxn ang="0">
                    <a:pos x="77" y="208"/>
                  </a:cxn>
                  <a:cxn ang="0">
                    <a:pos x="87" y="189"/>
                  </a:cxn>
                  <a:cxn ang="0">
                    <a:pos x="98" y="193"/>
                  </a:cxn>
                  <a:cxn ang="0">
                    <a:pos x="96" y="205"/>
                  </a:cxn>
                  <a:cxn ang="0">
                    <a:pos x="103" y="195"/>
                  </a:cxn>
                  <a:cxn ang="0">
                    <a:pos x="107" y="205"/>
                  </a:cxn>
                  <a:cxn ang="0">
                    <a:pos x="99" y="214"/>
                  </a:cxn>
                  <a:cxn ang="0">
                    <a:pos x="97" y="235"/>
                  </a:cxn>
                  <a:cxn ang="0">
                    <a:pos x="85" y="253"/>
                  </a:cxn>
                  <a:cxn ang="0">
                    <a:pos x="99" y="259"/>
                  </a:cxn>
                  <a:cxn ang="0">
                    <a:pos x="110" y="259"/>
                  </a:cxn>
                  <a:cxn ang="0">
                    <a:pos x="112" y="248"/>
                  </a:cxn>
                  <a:cxn ang="0">
                    <a:pos x="125" y="232"/>
                  </a:cxn>
                  <a:cxn ang="0">
                    <a:pos x="129" y="237"/>
                  </a:cxn>
                  <a:cxn ang="0">
                    <a:pos x="142" y="235"/>
                  </a:cxn>
                  <a:cxn ang="0">
                    <a:pos x="146" y="225"/>
                  </a:cxn>
                  <a:cxn ang="0">
                    <a:pos x="151" y="216"/>
                  </a:cxn>
                  <a:cxn ang="0">
                    <a:pos x="166" y="202"/>
                  </a:cxn>
                  <a:cxn ang="0">
                    <a:pos x="169" y="184"/>
                  </a:cxn>
                  <a:cxn ang="0">
                    <a:pos x="180" y="165"/>
                  </a:cxn>
                  <a:cxn ang="0">
                    <a:pos x="222" y="152"/>
                  </a:cxn>
                  <a:cxn ang="0">
                    <a:pos x="221" y="14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20" name="Freeform 228"/>
              <p:cNvSpPr>
                <a:spLocks noChangeAspect="1"/>
              </p:cNvSpPr>
              <p:nvPr/>
            </p:nvSpPr>
            <p:spPr bwMode="gray">
              <a:xfrm>
                <a:off x="3284" y="1036"/>
                <a:ext cx="99" cy="52"/>
              </a:xfrm>
              <a:custGeom>
                <a:avLst/>
                <a:gdLst/>
                <a:ahLst/>
                <a:cxnLst>
                  <a:cxn ang="0">
                    <a:pos x="20" y="11"/>
                  </a:cxn>
                  <a:cxn ang="0">
                    <a:pos x="23" y="22"/>
                  </a:cxn>
                  <a:cxn ang="0">
                    <a:pos x="2" y="41"/>
                  </a:cxn>
                  <a:cxn ang="0">
                    <a:pos x="15" y="61"/>
                  </a:cxn>
                  <a:cxn ang="0">
                    <a:pos x="23" y="72"/>
                  </a:cxn>
                  <a:cxn ang="0">
                    <a:pos x="29" y="76"/>
                  </a:cxn>
                  <a:cxn ang="0">
                    <a:pos x="36" y="91"/>
                  </a:cxn>
                  <a:cxn ang="0">
                    <a:pos x="70" y="97"/>
                  </a:cxn>
                  <a:cxn ang="0">
                    <a:pos x="85" y="86"/>
                  </a:cxn>
                  <a:cxn ang="0">
                    <a:pos x="121" y="79"/>
                  </a:cxn>
                  <a:cxn ang="0">
                    <a:pos x="144" y="69"/>
                  </a:cxn>
                  <a:cxn ang="0">
                    <a:pos x="202" y="66"/>
                  </a:cxn>
                  <a:cxn ang="0">
                    <a:pos x="199" y="76"/>
                  </a:cxn>
                  <a:cxn ang="0">
                    <a:pos x="209" y="88"/>
                  </a:cxn>
                  <a:cxn ang="0">
                    <a:pos x="202" y="96"/>
                  </a:cxn>
                  <a:cxn ang="0">
                    <a:pos x="153" y="106"/>
                  </a:cxn>
                  <a:cxn ang="0">
                    <a:pos x="133" y="106"/>
                  </a:cxn>
                  <a:cxn ang="0">
                    <a:pos x="145" y="123"/>
                  </a:cxn>
                  <a:cxn ang="0">
                    <a:pos x="158" y="130"/>
                  </a:cxn>
                  <a:cxn ang="0">
                    <a:pos x="153" y="144"/>
                  </a:cxn>
                  <a:cxn ang="0">
                    <a:pos x="117" y="131"/>
                  </a:cxn>
                  <a:cxn ang="0">
                    <a:pos x="98" y="119"/>
                  </a:cxn>
                  <a:cxn ang="0">
                    <a:pos x="86" y="138"/>
                  </a:cxn>
                  <a:cxn ang="0">
                    <a:pos x="106" y="158"/>
                  </a:cxn>
                  <a:cxn ang="0">
                    <a:pos x="142" y="183"/>
                  </a:cxn>
                  <a:cxn ang="0">
                    <a:pos x="160" y="199"/>
                  </a:cxn>
                  <a:cxn ang="0">
                    <a:pos x="175" y="188"/>
                  </a:cxn>
                  <a:cxn ang="0">
                    <a:pos x="186" y="183"/>
                  </a:cxn>
                  <a:cxn ang="0">
                    <a:pos x="218" y="187"/>
                  </a:cxn>
                  <a:cxn ang="0">
                    <a:pos x="249" y="187"/>
                  </a:cxn>
                  <a:cxn ang="0">
                    <a:pos x="244" y="206"/>
                  </a:cxn>
                  <a:cxn ang="0">
                    <a:pos x="257" y="228"/>
                  </a:cxn>
                  <a:cxn ang="0">
                    <a:pos x="261" y="246"/>
                  </a:cxn>
                  <a:cxn ang="0">
                    <a:pos x="279" y="259"/>
                  </a:cxn>
                  <a:cxn ang="0">
                    <a:pos x="287" y="259"/>
                  </a:cxn>
                  <a:cxn ang="0">
                    <a:pos x="332" y="236"/>
                  </a:cxn>
                  <a:cxn ang="0">
                    <a:pos x="354" y="211"/>
                  </a:cxn>
                  <a:cxn ang="0">
                    <a:pos x="376" y="209"/>
                  </a:cxn>
                  <a:cxn ang="0">
                    <a:pos x="391" y="208"/>
                  </a:cxn>
                  <a:cxn ang="0">
                    <a:pos x="413" y="182"/>
                  </a:cxn>
                  <a:cxn ang="0">
                    <a:pos x="424" y="163"/>
                  </a:cxn>
                  <a:cxn ang="0">
                    <a:pos x="428" y="150"/>
                  </a:cxn>
                  <a:cxn ang="0">
                    <a:pos x="421" y="124"/>
                  </a:cxn>
                  <a:cxn ang="0">
                    <a:pos x="443" y="112"/>
                  </a:cxn>
                  <a:cxn ang="0">
                    <a:pos x="459" y="87"/>
                  </a:cxn>
                  <a:cxn ang="0">
                    <a:pos x="462" y="79"/>
                  </a:cxn>
                  <a:cxn ang="0">
                    <a:pos x="491" y="57"/>
                  </a:cxn>
                  <a:cxn ang="0">
                    <a:pos x="487" y="28"/>
                  </a:cxn>
                  <a:cxn ang="0">
                    <a:pos x="492" y="11"/>
                  </a:cxn>
                  <a:cxn ang="0">
                    <a:pos x="235" y="0"/>
                  </a:cxn>
                  <a:cxn ang="0">
                    <a:pos x="228" y="11"/>
                  </a:cxn>
                  <a:cxn ang="0">
                    <a:pos x="67" y="0"/>
                  </a:cxn>
                  <a:cxn ang="0">
                    <a:pos x="35" y="0"/>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87" name="Freeform 229"/>
            <p:cNvSpPr>
              <a:spLocks noChangeAspect="1"/>
            </p:cNvSpPr>
            <p:nvPr/>
          </p:nvSpPr>
          <p:spPr bwMode="gray">
            <a:xfrm>
              <a:off x="5129196" y="2823286"/>
              <a:ext cx="6361" cy="6985"/>
            </a:xfrm>
            <a:custGeom>
              <a:avLst/>
              <a:gdLst/>
              <a:ahLst/>
              <a:cxnLst>
                <a:cxn ang="0">
                  <a:pos x="3" y="0"/>
                </a:cxn>
                <a:cxn ang="0">
                  <a:pos x="3" y="22"/>
                </a:cxn>
                <a:cxn ang="0">
                  <a:pos x="2" y="0"/>
                </a:cxn>
                <a:cxn ang="0">
                  <a:pos x="0" y="10"/>
                </a:cxn>
                <a:cxn ang="0">
                  <a:pos x="0" y="13"/>
                </a:cxn>
                <a:cxn ang="0">
                  <a:pos x="1" y="15"/>
                </a:cxn>
                <a:cxn ang="0">
                  <a:pos x="13" y="13"/>
                </a:cxn>
                <a:cxn ang="0">
                  <a:pos x="19" y="10"/>
                </a:cxn>
                <a:cxn ang="0">
                  <a:pos x="19" y="6"/>
                </a:cxn>
                <a:cxn ang="0">
                  <a:pos x="8" y="0"/>
                </a:cxn>
                <a:cxn ang="0">
                  <a:pos x="3" y="0"/>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88" name="Freeform 230"/>
            <p:cNvSpPr>
              <a:spLocks noChangeAspect="1"/>
            </p:cNvSpPr>
            <p:nvPr/>
          </p:nvSpPr>
          <p:spPr bwMode="gray">
            <a:xfrm>
              <a:off x="5467895" y="2189440"/>
              <a:ext cx="46115" cy="48892"/>
            </a:xfrm>
            <a:custGeom>
              <a:avLst/>
              <a:gdLst/>
              <a:ahLst/>
              <a:cxnLst>
                <a:cxn ang="0">
                  <a:pos x="82" y="27"/>
                </a:cxn>
                <a:cxn ang="0">
                  <a:pos x="96" y="46"/>
                </a:cxn>
                <a:cxn ang="0">
                  <a:pos x="118" y="55"/>
                </a:cxn>
                <a:cxn ang="0">
                  <a:pos x="128" y="70"/>
                </a:cxn>
                <a:cxn ang="0">
                  <a:pos x="137" y="68"/>
                </a:cxn>
                <a:cxn ang="0">
                  <a:pos x="141" y="90"/>
                </a:cxn>
                <a:cxn ang="0">
                  <a:pos x="130" y="87"/>
                </a:cxn>
                <a:cxn ang="0">
                  <a:pos x="123" y="82"/>
                </a:cxn>
                <a:cxn ang="0">
                  <a:pos x="107" y="81"/>
                </a:cxn>
                <a:cxn ang="0">
                  <a:pos x="97" y="92"/>
                </a:cxn>
                <a:cxn ang="0">
                  <a:pos x="110" y="101"/>
                </a:cxn>
                <a:cxn ang="0">
                  <a:pos x="118" y="112"/>
                </a:cxn>
                <a:cxn ang="0">
                  <a:pos x="129" y="113"/>
                </a:cxn>
                <a:cxn ang="0">
                  <a:pos x="128" y="138"/>
                </a:cxn>
                <a:cxn ang="0">
                  <a:pos x="121" y="140"/>
                </a:cxn>
                <a:cxn ang="0">
                  <a:pos x="110" y="133"/>
                </a:cxn>
                <a:cxn ang="0">
                  <a:pos x="110" y="122"/>
                </a:cxn>
                <a:cxn ang="0">
                  <a:pos x="97" y="128"/>
                </a:cxn>
                <a:cxn ang="0">
                  <a:pos x="75" y="98"/>
                </a:cxn>
                <a:cxn ang="0">
                  <a:pos x="31" y="76"/>
                </a:cxn>
                <a:cxn ang="0">
                  <a:pos x="24" y="62"/>
                </a:cxn>
                <a:cxn ang="0">
                  <a:pos x="10" y="50"/>
                </a:cxn>
                <a:cxn ang="0">
                  <a:pos x="8" y="39"/>
                </a:cxn>
                <a:cxn ang="0">
                  <a:pos x="4" y="33"/>
                </a:cxn>
                <a:cxn ang="0">
                  <a:pos x="4" y="26"/>
                </a:cxn>
                <a:cxn ang="0">
                  <a:pos x="1" y="11"/>
                </a:cxn>
                <a:cxn ang="0">
                  <a:pos x="0" y="7"/>
                </a:cxn>
                <a:cxn ang="0">
                  <a:pos x="15" y="0"/>
                </a:cxn>
                <a:cxn ang="0">
                  <a:pos x="49" y="9"/>
                </a:cxn>
                <a:cxn ang="0">
                  <a:pos x="58" y="5"/>
                </a:cxn>
                <a:cxn ang="0">
                  <a:pos x="75" y="15"/>
                </a:cxn>
                <a:cxn ang="0">
                  <a:pos x="82" y="27"/>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89" name="Freeform 231"/>
            <p:cNvSpPr>
              <a:spLocks noChangeAspect="1"/>
            </p:cNvSpPr>
            <p:nvPr/>
          </p:nvSpPr>
          <p:spPr bwMode="gray">
            <a:xfrm>
              <a:off x="5407470" y="2302938"/>
              <a:ext cx="46115" cy="34923"/>
            </a:xfrm>
            <a:custGeom>
              <a:avLst/>
              <a:gdLst/>
              <a:ahLst/>
              <a:cxnLst>
                <a:cxn ang="0">
                  <a:pos x="144" y="31"/>
                </a:cxn>
                <a:cxn ang="0">
                  <a:pos x="144" y="51"/>
                </a:cxn>
                <a:cxn ang="0">
                  <a:pos x="146" y="69"/>
                </a:cxn>
                <a:cxn ang="0">
                  <a:pos x="134" y="78"/>
                </a:cxn>
                <a:cxn ang="0">
                  <a:pos x="123" y="79"/>
                </a:cxn>
                <a:cxn ang="0">
                  <a:pos x="116" y="76"/>
                </a:cxn>
                <a:cxn ang="0">
                  <a:pos x="112" y="86"/>
                </a:cxn>
                <a:cxn ang="0">
                  <a:pos x="94" y="80"/>
                </a:cxn>
                <a:cxn ang="0">
                  <a:pos x="76" y="87"/>
                </a:cxn>
                <a:cxn ang="0">
                  <a:pos x="32" y="98"/>
                </a:cxn>
                <a:cxn ang="0">
                  <a:pos x="10" y="102"/>
                </a:cxn>
                <a:cxn ang="0">
                  <a:pos x="0" y="100"/>
                </a:cxn>
                <a:cxn ang="0">
                  <a:pos x="1" y="82"/>
                </a:cxn>
                <a:cxn ang="0">
                  <a:pos x="4" y="70"/>
                </a:cxn>
                <a:cxn ang="0">
                  <a:pos x="25" y="58"/>
                </a:cxn>
                <a:cxn ang="0">
                  <a:pos x="46" y="39"/>
                </a:cxn>
                <a:cxn ang="0">
                  <a:pos x="51" y="33"/>
                </a:cxn>
                <a:cxn ang="0">
                  <a:pos x="91" y="22"/>
                </a:cxn>
                <a:cxn ang="0">
                  <a:pos x="105" y="9"/>
                </a:cxn>
                <a:cxn ang="0">
                  <a:pos x="118" y="0"/>
                </a:cxn>
                <a:cxn ang="0">
                  <a:pos x="123" y="8"/>
                </a:cxn>
                <a:cxn ang="0">
                  <a:pos x="140" y="22"/>
                </a:cxn>
                <a:cxn ang="0">
                  <a:pos x="144" y="31"/>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90" name="Freeform 232"/>
            <p:cNvSpPr>
              <a:spLocks noChangeAspect="1"/>
            </p:cNvSpPr>
            <p:nvPr/>
          </p:nvSpPr>
          <p:spPr bwMode="gray">
            <a:xfrm>
              <a:off x="5130786" y="2818048"/>
              <a:ext cx="14312" cy="5239"/>
            </a:xfrm>
            <a:custGeom>
              <a:avLst/>
              <a:gdLst/>
              <a:ahLst/>
              <a:cxnLst>
                <a:cxn ang="0">
                  <a:pos x="44" y="4"/>
                </a:cxn>
                <a:cxn ang="0">
                  <a:pos x="41" y="6"/>
                </a:cxn>
                <a:cxn ang="0">
                  <a:pos x="14" y="0"/>
                </a:cxn>
                <a:cxn ang="0">
                  <a:pos x="5" y="0"/>
                </a:cxn>
                <a:cxn ang="0">
                  <a:pos x="0" y="3"/>
                </a:cxn>
                <a:cxn ang="0">
                  <a:pos x="1" y="9"/>
                </a:cxn>
                <a:cxn ang="0">
                  <a:pos x="6" y="15"/>
                </a:cxn>
                <a:cxn ang="0">
                  <a:pos x="15" y="15"/>
                </a:cxn>
                <a:cxn ang="0">
                  <a:pos x="25" y="15"/>
                </a:cxn>
                <a:cxn ang="0">
                  <a:pos x="25" y="10"/>
                </a:cxn>
                <a:cxn ang="0">
                  <a:pos x="27" y="6"/>
                </a:cxn>
                <a:cxn ang="0">
                  <a:pos x="41" y="7"/>
                </a:cxn>
                <a:cxn ang="0">
                  <a:pos x="44" y="4"/>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91" name="Freeform 233"/>
            <p:cNvSpPr>
              <a:spLocks noChangeAspect="1"/>
            </p:cNvSpPr>
            <p:nvPr/>
          </p:nvSpPr>
          <p:spPr bwMode="gray">
            <a:xfrm>
              <a:off x="4625121" y="1594008"/>
              <a:ext cx="965216" cy="1225786"/>
            </a:xfrm>
            <a:custGeom>
              <a:avLst/>
              <a:gdLst/>
              <a:ahLst/>
              <a:cxnLst>
                <a:cxn ang="0">
                  <a:pos x="334" y="269"/>
                </a:cxn>
                <a:cxn ang="0">
                  <a:pos x="56" y="423"/>
                </a:cxn>
                <a:cxn ang="0">
                  <a:pos x="87" y="620"/>
                </a:cxn>
                <a:cxn ang="0">
                  <a:pos x="345" y="649"/>
                </a:cxn>
                <a:cxn ang="0">
                  <a:pos x="370" y="802"/>
                </a:cxn>
                <a:cxn ang="0">
                  <a:pos x="203" y="910"/>
                </a:cxn>
                <a:cxn ang="0">
                  <a:pos x="382" y="1005"/>
                </a:cxn>
                <a:cxn ang="0">
                  <a:pos x="663" y="1060"/>
                </a:cxn>
                <a:cxn ang="0">
                  <a:pos x="789" y="1212"/>
                </a:cxn>
                <a:cxn ang="0">
                  <a:pos x="914" y="1457"/>
                </a:cxn>
                <a:cxn ang="0">
                  <a:pos x="957" y="1666"/>
                </a:cxn>
                <a:cxn ang="0">
                  <a:pos x="946" y="1937"/>
                </a:cxn>
                <a:cxn ang="0">
                  <a:pos x="1155" y="1924"/>
                </a:cxn>
                <a:cxn ang="0">
                  <a:pos x="1212" y="2100"/>
                </a:cxn>
                <a:cxn ang="0">
                  <a:pos x="1198" y="2196"/>
                </a:cxn>
                <a:cxn ang="0">
                  <a:pos x="1193" y="2371"/>
                </a:cxn>
                <a:cxn ang="0">
                  <a:pos x="1189" y="2458"/>
                </a:cxn>
                <a:cxn ang="0">
                  <a:pos x="1066" y="2539"/>
                </a:cxn>
                <a:cxn ang="0">
                  <a:pos x="1064" y="2750"/>
                </a:cxn>
                <a:cxn ang="0">
                  <a:pos x="1125" y="2895"/>
                </a:cxn>
                <a:cxn ang="0">
                  <a:pos x="1211" y="2960"/>
                </a:cxn>
                <a:cxn ang="0">
                  <a:pos x="1195" y="3116"/>
                </a:cxn>
                <a:cxn ang="0">
                  <a:pos x="1279" y="3272"/>
                </a:cxn>
                <a:cxn ang="0">
                  <a:pos x="1338" y="3337"/>
                </a:cxn>
                <a:cxn ang="0">
                  <a:pos x="1363" y="3416"/>
                </a:cxn>
                <a:cxn ang="0">
                  <a:pos x="1470" y="3433"/>
                </a:cxn>
                <a:cxn ang="0">
                  <a:pos x="1537" y="3452"/>
                </a:cxn>
                <a:cxn ang="0">
                  <a:pos x="1629" y="3467"/>
                </a:cxn>
                <a:cxn ang="0">
                  <a:pos x="1687" y="3305"/>
                </a:cxn>
                <a:cxn ang="0">
                  <a:pos x="1689" y="3152"/>
                </a:cxn>
                <a:cxn ang="0">
                  <a:pos x="1764" y="3101"/>
                </a:cxn>
                <a:cxn ang="0">
                  <a:pos x="1753" y="2943"/>
                </a:cxn>
                <a:cxn ang="0">
                  <a:pos x="1812" y="2852"/>
                </a:cxn>
                <a:cxn ang="0">
                  <a:pos x="1901" y="2792"/>
                </a:cxn>
                <a:cxn ang="0">
                  <a:pos x="1930" y="2799"/>
                </a:cxn>
                <a:cxn ang="0">
                  <a:pos x="2028" y="2774"/>
                </a:cxn>
                <a:cxn ang="0">
                  <a:pos x="2118" y="2690"/>
                </a:cxn>
                <a:cxn ang="0">
                  <a:pos x="2174" y="2551"/>
                </a:cxn>
                <a:cxn ang="0">
                  <a:pos x="2221" y="2438"/>
                </a:cxn>
                <a:cxn ang="0">
                  <a:pos x="2324" y="2497"/>
                </a:cxn>
                <a:cxn ang="0">
                  <a:pos x="2398" y="2454"/>
                </a:cxn>
                <a:cxn ang="0">
                  <a:pos x="2533" y="2404"/>
                </a:cxn>
                <a:cxn ang="0">
                  <a:pos x="2608" y="2324"/>
                </a:cxn>
                <a:cxn ang="0">
                  <a:pos x="2693" y="2260"/>
                </a:cxn>
                <a:cxn ang="0">
                  <a:pos x="2744" y="2191"/>
                </a:cxn>
                <a:cxn ang="0">
                  <a:pos x="2518" y="2132"/>
                </a:cxn>
                <a:cxn ang="0">
                  <a:pos x="2535" y="1960"/>
                </a:cxn>
                <a:cxn ang="0">
                  <a:pos x="2675" y="2082"/>
                </a:cxn>
                <a:cxn ang="0">
                  <a:pos x="2798" y="2021"/>
                </a:cxn>
                <a:cxn ang="0">
                  <a:pos x="2734" y="1919"/>
                </a:cxn>
                <a:cxn ang="0">
                  <a:pos x="2637" y="1764"/>
                </a:cxn>
                <a:cxn ang="0">
                  <a:pos x="2526" y="1666"/>
                </a:cxn>
                <a:cxn ang="0">
                  <a:pos x="2780" y="1635"/>
                </a:cxn>
                <a:cxn ang="0">
                  <a:pos x="2761" y="1433"/>
                </a:cxn>
                <a:cxn ang="0">
                  <a:pos x="2855" y="1350"/>
                </a:cxn>
                <a:cxn ang="0">
                  <a:pos x="2914" y="1260"/>
                </a:cxn>
                <a:cxn ang="0">
                  <a:pos x="2866" y="1034"/>
                </a:cxn>
                <a:cxn ang="0">
                  <a:pos x="2763" y="931"/>
                </a:cxn>
                <a:cxn ang="0">
                  <a:pos x="3000" y="845"/>
                </a:cxn>
                <a:cxn ang="0">
                  <a:pos x="2868" y="650"/>
                </a:cxn>
                <a:cxn ang="0">
                  <a:pos x="2831" y="472"/>
                </a:cxn>
                <a:cxn ang="0">
                  <a:pos x="2931" y="232"/>
                </a:cxn>
                <a:cxn ang="0">
                  <a:pos x="3035" y="0"/>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92" name="Freeform 234"/>
            <p:cNvSpPr>
              <a:spLocks noChangeAspect="1"/>
            </p:cNvSpPr>
            <p:nvPr/>
          </p:nvSpPr>
          <p:spPr bwMode="gray">
            <a:xfrm>
              <a:off x="4939969" y="2344846"/>
              <a:ext cx="52475" cy="57623"/>
            </a:xfrm>
            <a:custGeom>
              <a:avLst/>
              <a:gdLst/>
              <a:ahLst/>
              <a:cxnLst>
                <a:cxn ang="0">
                  <a:pos x="29" y="0"/>
                </a:cxn>
                <a:cxn ang="0">
                  <a:pos x="49" y="10"/>
                </a:cxn>
                <a:cxn ang="0">
                  <a:pos x="67" y="13"/>
                </a:cxn>
                <a:cxn ang="0">
                  <a:pos x="92" y="25"/>
                </a:cxn>
                <a:cxn ang="0">
                  <a:pos x="128" y="80"/>
                </a:cxn>
                <a:cxn ang="0">
                  <a:pos x="150" y="86"/>
                </a:cxn>
                <a:cxn ang="0">
                  <a:pos x="163" y="99"/>
                </a:cxn>
                <a:cxn ang="0">
                  <a:pos x="163" y="116"/>
                </a:cxn>
                <a:cxn ang="0">
                  <a:pos x="161" y="126"/>
                </a:cxn>
                <a:cxn ang="0">
                  <a:pos x="146" y="143"/>
                </a:cxn>
                <a:cxn ang="0">
                  <a:pos x="87" y="162"/>
                </a:cxn>
                <a:cxn ang="0">
                  <a:pos x="70" y="166"/>
                </a:cxn>
                <a:cxn ang="0">
                  <a:pos x="60" y="165"/>
                </a:cxn>
                <a:cxn ang="0">
                  <a:pos x="40" y="150"/>
                </a:cxn>
                <a:cxn ang="0">
                  <a:pos x="40" y="142"/>
                </a:cxn>
                <a:cxn ang="0">
                  <a:pos x="53" y="139"/>
                </a:cxn>
                <a:cxn ang="0">
                  <a:pos x="66" y="143"/>
                </a:cxn>
                <a:cxn ang="0">
                  <a:pos x="77" y="139"/>
                </a:cxn>
                <a:cxn ang="0">
                  <a:pos x="77" y="130"/>
                </a:cxn>
                <a:cxn ang="0">
                  <a:pos x="69" y="138"/>
                </a:cxn>
                <a:cxn ang="0">
                  <a:pos x="67" y="130"/>
                </a:cxn>
                <a:cxn ang="0">
                  <a:pos x="55" y="129"/>
                </a:cxn>
                <a:cxn ang="0">
                  <a:pos x="55" y="117"/>
                </a:cxn>
                <a:cxn ang="0">
                  <a:pos x="45" y="126"/>
                </a:cxn>
                <a:cxn ang="0">
                  <a:pos x="22" y="126"/>
                </a:cxn>
                <a:cxn ang="0">
                  <a:pos x="2" y="117"/>
                </a:cxn>
                <a:cxn ang="0">
                  <a:pos x="1" y="103"/>
                </a:cxn>
                <a:cxn ang="0">
                  <a:pos x="11" y="100"/>
                </a:cxn>
                <a:cxn ang="0">
                  <a:pos x="28" y="106"/>
                </a:cxn>
                <a:cxn ang="0">
                  <a:pos x="16" y="91"/>
                </a:cxn>
                <a:cxn ang="0">
                  <a:pos x="0" y="79"/>
                </a:cxn>
                <a:cxn ang="0">
                  <a:pos x="5" y="72"/>
                </a:cxn>
                <a:cxn ang="0">
                  <a:pos x="34" y="69"/>
                </a:cxn>
                <a:cxn ang="0">
                  <a:pos x="19" y="58"/>
                </a:cxn>
                <a:cxn ang="0">
                  <a:pos x="7" y="35"/>
                </a:cxn>
                <a:cxn ang="0">
                  <a:pos x="7" y="15"/>
                </a:cxn>
                <a:cxn ang="0">
                  <a:pos x="29" y="0"/>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93" name="Freeform 235"/>
            <p:cNvSpPr>
              <a:spLocks noChangeAspect="1"/>
            </p:cNvSpPr>
            <p:nvPr/>
          </p:nvSpPr>
          <p:spPr bwMode="gray">
            <a:xfrm>
              <a:off x="4695087" y="1848944"/>
              <a:ext cx="52475" cy="20954"/>
            </a:xfrm>
            <a:custGeom>
              <a:avLst/>
              <a:gdLst/>
              <a:ahLst/>
              <a:cxnLst>
                <a:cxn ang="0">
                  <a:pos x="0" y="35"/>
                </a:cxn>
                <a:cxn ang="0">
                  <a:pos x="0" y="30"/>
                </a:cxn>
                <a:cxn ang="0">
                  <a:pos x="17" y="20"/>
                </a:cxn>
                <a:cxn ang="0">
                  <a:pos x="31" y="5"/>
                </a:cxn>
                <a:cxn ang="0">
                  <a:pos x="94" y="0"/>
                </a:cxn>
                <a:cxn ang="0">
                  <a:pos x="119" y="6"/>
                </a:cxn>
                <a:cxn ang="0">
                  <a:pos x="131" y="14"/>
                </a:cxn>
                <a:cxn ang="0">
                  <a:pos x="137" y="25"/>
                </a:cxn>
                <a:cxn ang="0">
                  <a:pos x="165" y="38"/>
                </a:cxn>
                <a:cxn ang="0">
                  <a:pos x="167" y="44"/>
                </a:cxn>
                <a:cxn ang="0">
                  <a:pos x="153" y="55"/>
                </a:cxn>
                <a:cxn ang="0">
                  <a:pos x="124" y="61"/>
                </a:cxn>
                <a:cxn ang="0">
                  <a:pos x="67" y="43"/>
                </a:cxn>
                <a:cxn ang="0">
                  <a:pos x="47" y="48"/>
                </a:cxn>
                <a:cxn ang="0">
                  <a:pos x="30" y="46"/>
                </a:cxn>
                <a:cxn ang="0">
                  <a:pos x="0" y="35"/>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94" name="Group 236"/>
            <p:cNvGrpSpPr>
              <a:grpSpLocks noChangeAspect="1"/>
            </p:cNvGrpSpPr>
            <p:nvPr/>
          </p:nvGrpSpPr>
          <p:grpSpPr bwMode="gray">
            <a:xfrm>
              <a:off x="4478828" y="4021134"/>
              <a:ext cx="809382" cy="1501675"/>
              <a:chOff x="1624" y="2350"/>
              <a:chExt cx="509" cy="860"/>
            </a:xfrm>
            <a:grpFill/>
          </p:grpSpPr>
          <p:sp>
            <p:nvSpPr>
              <p:cNvPr id="290" name="Freeform 237"/>
              <p:cNvSpPr>
                <a:spLocks noChangeAspect="1"/>
              </p:cNvSpPr>
              <p:nvPr/>
            </p:nvSpPr>
            <p:spPr bwMode="gray">
              <a:xfrm>
                <a:off x="1709" y="3154"/>
                <a:ext cx="23" cy="27"/>
              </a:xfrm>
              <a:custGeom>
                <a:avLst/>
                <a:gdLst/>
                <a:ahLst/>
                <a:cxnLst>
                  <a:cxn ang="0">
                    <a:pos x="4" y="17"/>
                  </a:cxn>
                  <a:cxn ang="0">
                    <a:pos x="7" y="12"/>
                  </a:cxn>
                  <a:cxn ang="0">
                    <a:pos x="17" y="17"/>
                  </a:cxn>
                  <a:cxn ang="0">
                    <a:pos x="28" y="10"/>
                  </a:cxn>
                  <a:cxn ang="0">
                    <a:pos x="33" y="23"/>
                  </a:cxn>
                  <a:cxn ang="0">
                    <a:pos x="41" y="23"/>
                  </a:cxn>
                  <a:cxn ang="0">
                    <a:pos x="41" y="7"/>
                  </a:cxn>
                  <a:cxn ang="0">
                    <a:pos x="43" y="1"/>
                  </a:cxn>
                  <a:cxn ang="0">
                    <a:pos x="53" y="15"/>
                  </a:cxn>
                  <a:cxn ang="0">
                    <a:pos x="43" y="39"/>
                  </a:cxn>
                  <a:cxn ang="0">
                    <a:pos x="45" y="60"/>
                  </a:cxn>
                  <a:cxn ang="0">
                    <a:pos x="53" y="72"/>
                  </a:cxn>
                  <a:cxn ang="0">
                    <a:pos x="80" y="61"/>
                  </a:cxn>
                  <a:cxn ang="0">
                    <a:pos x="100" y="64"/>
                  </a:cxn>
                  <a:cxn ang="0">
                    <a:pos x="115" y="70"/>
                  </a:cxn>
                  <a:cxn ang="0">
                    <a:pos x="92" y="97"/>
                  </a:cxn>
                  <a:cxn ang="0">
                    <a:pos x="77" y="99"/>
                  </a:cxn>
                  <a:cxn ang="0">
                    <a:pos x="74" y="107"/>
                  </a:cxn>
                  <a:cxn ang="0">
                    <a:pos x="66" y="107"/>
                  </a:cxn>
                  <a:cxn ang="0">
                    <a:pos x="63" y="117"/>
                  </a:cxn>
                  <a:cxn ang="0">
                    <a:pos x="59" y="128"/>
                  </a:cxn>
                  <a:cxn ang="0">
                    <a:pos x="53" y="131"/>
                  </a:cxn>
                  <a:cxn ang="0">
                    <a:pos x="26" y="106"/>
                  </a:cxn>
                  <a:cxn ang="0">
                    <a:pos x="43" y="108"/>
                  </a:cxn>
                  <a:cxn ang="0">
                    <a:pos x="49" y="99"/>
                  </a:cxn>
                  <a:cxn ang="0">
                    <a:pos x="39" y="83"/>
                  </a:cxn>
                  <a:cxn ang="0">
                    <a:pos x="33" y="93"/>
                  </a:cxn>
                  <a:cxn ang="0">
                    <a:pos x="20" y="86"/>
                  </a:cxn>
                  <a:cxn ang="0">
                    <a:pos x="10" y="77"/>
                  </a:cxn>
                  <a:cxn ang="0">
                    <a:pos x="7" y="66"/>
                  </a:cxn>
                  <a:cxn ang="0">
                    <a:pos x="0" y="66"/>
                  </a:cxn>
                  <a:cxn ang="0">
                    <a:pos x="1" y="50"/>
                  </a:cxn>
                  <a:cxn ang="0">
                    <a:pos x="1" y="31"/>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91" name="Freeform 238"/>
              <p:cNvSpPr>
                <a:spLocks noChangeAspect="1"/>
              </p:cNvSpPr>
              <p:nvPr/>
            </p:nvSpPr>
            <p:spPr bwMode="gray">
              <a:xfrm>
                <a:off x="1712" y="2353"/>
                <a:ext cx="148" cy="12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92" name="Freeform 239"/>
              <p:cNvSpPr>
                <a:spLocks noChangeAspect="1"/>
              </p:cNvSpPr>
              <p:nvPr/>
            </p:nvSpPr>
            <p:spPr bwMode="gray">
              <a:xfrm>
                <a:off x="1629" y="2473"/>
                <a:ext cx="62" cy="69"/>
              </a:xfrm>
              <a:custGeom>
                <a:avLst/>
                <a:gdLst/>
                <a:ahLst/>
                <a:cxnLst>
                  <a:cxn ang="0">
                    <a:pos x="112" y="2"/>
                  </a:cxn>
                  <a:cxn ang="0">
                    <a:pos x="147" y="18"/>
                  </a:cxn>
                  <a:cxn ang="0">
                    <a:pos x="189" y="41"/>
                  </a:cxn>
                  <a:cxn ang="0">
                    <a:pos x="194" y="57"/>
                  </a:cxn>
                  <a:cxn ang="0">
                    <a:pos x="209" y="62"/>
                  </a:cxn>
                  <a:cxn ang="0">
                    <a:pos x="222" y="60"/>
                  </a:cxn>
                  <a:cxn ang="0">
                    <a:pos x="253" y="62"/>
                  </a:cxn>
                  <a:cxn ang="0">
                    <a:pos x="259" y="54"/>
                  </a:cxn>
                  <a:cxn ang="0">
                    <a:pos x="271" y="56"/>
                  </a:cxn>
                  <a:cxn ang="0">
                    <a:pos x="284" y="65"/>
                  </a:cxn>
                  <a:cxn ang="0">
                    <a:pos x="304" y="76"/>
                  </a:cxn>
                  <a:cxn ang="0">
                    <a:pos x="291" y="78"/>
                  </a:cxn>
                  <a:cxn ang="0">
                    <a:pos x="295" y="89"/>
                  </a:cxn>
                  <a:cxn ang="0">
                    <a:pos x="302" y="103"/>
                  </a:cxn>
                  <a:cxn ang="0">
                    <a:pos x="311" y="125"/>
                  </a:cxn>
                  <a:cxn ang="0">
                    <a:pos x="302" y="126"/>
                  </a:cxn>
                  <a:cxn ang="0">
                    <a:pos x="280" y="165"/>
                  </a:cxn>
                  <a:cxn ang="0">
                    <a:pos x="260" y="186"/>
                  </a:cxn>
                  <a:cxn ang="0">
                    <a:pos x="241" y="207"/>
                  </a:cxn>
                  <a:cxn ang="0">
                    <a:pos x="216" y="221"/>
                  </a:cxn>
                  <a:cxn ang="0">
                    <a:pos x="162" y="239"/>
                  </a:cxn>
                  <a:cxn ang="0">
                    <a:pos x="152" y="247"/>
                  </a:cxn>
                  <a:cxn ang="0">
                    <a:pos x="146" y="266"/>
                  </a:cxn>
                  <a:cxn ang="0">
                    <a:pos x="140" y="269"/>
                  </a:cxn>
                  <a:cxn ang="0">
                    <a:pos x="134" y="265"/>
                  </a:cxn>
                  <a:cxn ang="0">
                    <a:pos x="120" y="286"/>
                  </a:cxn>
                  <a:cxn ang="0">
                    <a:pos x="118" y="320"/>
                  </a:cxn>
                  <a:cxn ang="0">
                    <a:pos x="114" y="329"/>
                  </a:cxn>
                  <a:cxn ang="0">
                    <a:pos x="97" y="340"/>
                  </a:cxn>
                  <a:cxn ang="0">
                    <a:pos x="78" y="344"/>
                  </a:cxn>
                  <a:cxn ang="0">
                    <a:pos x="71" y="330"/>
                  </a:cxn>
                  <a:cxn ang="0">
                    <a:pos x="60" y="321"/>
                  </a:cxn>
                  <a:cxn ang="0">
                    <a:pos x="46" y="318"/>
                  </a:cxn>
                  <a:cxn ang="0">
                    <a:pos x="33" y="314"/>
                  </a:cxn>
                  <a:cxn ang="0">
                    <a:pos x="21" y="320"/>
                  </a:cxn>
                  <a:cxn ang="0">
                    <a:pos x="17" y="304"/>
                  </a:cxn>
                  <a:cxn ang="0">
                    <a:pos x="15" y="297"/>
                  </a:cxn>
                  <a:cxn ang="0">
                    <a:pos x="28" y="290"/>
                  </a:cxn>
                  <a:cxn ang="0">
                    <a:pos x="32" y="276"/>
                  </a:cxn>
                  <a:cxn ang="0">
                    <a:pos x="28" y="264"/>
                  </a:cxn>
                  <a:cxn ang="0">
                    <a:pos x="27" y="261"/>
                  </a:cxn>
                  <a:cxn ang="0">
                    <a:pos x="40" y="254"/>
                  </a:cxn>
                  <a:cxn ang="0">
                    <a:pos x="53" y="243"/>
                  </a:cxn>
                  <a:cxn ang="0">
                    <a:pos x="59" y="213"/>
                  </a:cxn>
                  <a:cxn ang="0">
                    <a:pos x="53" y="205"/>
                  </a:cxn>
                  <a:cxn ang="0">
                    <a:pos x="45" y="197"/>
                  </a:cxn>
                  <a:cxn ang="0">
                    <a:pos x="30" y="217"/>
                  </a:cxn>
                  <a:cxn ang="0">
                    <a:pos x="21" y="210"/>
                  </a:cxn>
                  <a:cxn ang="0">
                    <a:pos x="2" y="199"/>
                  </a:cxn>
                  <a:cxn ang="0">
                    <a:pos x="0" y="164"/>
                  </a:cxn>
                  <a:cxn ang="0">
                    <a:pos x="1" y="130"/>
                  </a:cxn>
                  <a:cxn ang="0">
                    <a:pos x="17" y="120"/>
                  </a:cxn>
                  <a:cxn ang="0">
                    <a:pos x="26" y="97"/>
                  </a:cxn>
                  <a:cxn ang="0">
                    <a:pos x="40" y="72"/>
                  </a:cxn>
                  <a:cxn ang="0">
                    <a:pos x="44" y="60"/>
                  </a:cxn>
                  <a:cxn ang="0">
                    <a:pos x="42" y="33"/>
                  </a:cxn>
                  <a:cxn ang="0">
                    <a:pos x="66" y="27"/>
                  </a:cxn>
                  <a:cxn ang="0">
                    <a:pos x="71" y="24"/>
                  </a:cxn>
                  <a:cxn ang="0">
                    <a:pos x="88" y="9"/>
                  </a:cxn>
                  <a:cxn ang="0">
                    <a:pos x="103" y="7"/>
                  </a:cxn>
                  <a:cxn ang="0">
                    <a:pos x="109" y="0"/>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93" name="Freeform 240"/>
              <p:cNvSpPr>
                <a:spLocks noChangeAspect="1"/>
              </p:cNvSpPr>
              <p:nvPr/>
            </p:nvSpPr>
            <p:spPr bwMode="gray">
              <a:xfrm>
                <a:off x="1828" y="2701"/>
                <a:ext cx="92" cy="98"/>
              </a:xfrm>
              <a:custGeom>
                <a:avLst/>
                <a:gdLst/>
                <a:ahLst/>
                <a:cxnLst>
                  <a:cxn ang="0">
                    <a:pos x="8" y="164"/>
                  </a:cxn>
                  <a:cxn ang="0">
                    <a:pos x="19" y="117"/>
                  </a:cxn>
                  <a:cxn ang="0">
                    <a:pos x="18" y="87"/>
                  </a:cxn>
                  <a:cxn ang="0">
                    <a:pos x="29" y="66"/>
                  </a:cxn>
                  <a:cxn ang="0">
                    <a:pos x="43" y="35"/>
                  </a:cxn>
                  <a:cxn ang="0">
                    <a:pos x="64" y="25"/>
                  </a:cxn>
                  <a:cxn ang="0">
                    <a:pos x="121" y="8"/>
                  </a:cxn>
                  <a:cxn ang="0">
                    <a:pos x="156" y="0"/>
                  </a:cxn>
                  <a:cxn ang="0">
                    <a:pos x="212" y="3"/>
                  </a:cxn>
                  <a:cxn ang="0">
                    <a:pos x="232" y="19"/>
                  </a:cxn>
                  <a:cxn ang="0">
                    <a:pos x="248" y="44"/>
                  </a:cxn>
                  <a:cxn ang="0">
                    <a:pos x="252" y="55"/>
                  </a:cxn>
                  <a:cxn ang="0">
                    <a:pos x="260" y="71"/>
                  </a:cxn>
                  <a:cxn ang="0">
                    <a:pos x="261" y="121"/>
                  </a:cxn>
                  <a:cxn ang="0">
                    <a:pos x="265" y="163"/>
                  </a:cxn>
                  <a:cxn ang="0">
                    <a:pos x="286" y="169"/>
                  </a:cxn>
                  <a:cxn ang="0">
                    <a:pos x="311" y="175"/>
                  </a:cxn>
                  <a:cxn ang="0">
                    <a:pos x="335" y="174"/>
                  </a:cxn>
                  <a:cxn ang="0">
                    <a:pos x="349" y="168"/>
                  </a:cxn>
                  <a:cxn ang="0">
                    <a:pos x="378" y="180"/>
                  </a:cxn>
                  <a:cxn ang="0">
                    <a:pos x="386" y="195"/>
                  </a:cxn>
                  <a:cxn ang="0">
                    <a:pos x="392" y="230"/>
                  </a:cxn>
                  <a:cxn ang="0">
                    <a:pos x="392" y="260"/>
                  </a:cxn>
                  <a:cxn ang="0">
                    <a:pos x="404" y="272"/>
                  </a:cxn>
                  <a:cxn ang="0">
                    <a:pos x="421" y="275"/>
                  </a:cxn>
                  <a:cxn ang="0">
                    <a:pos x="440" y="272"/>
                  </a:cxn>
                  <a:cxn ang="0">
                    <a:pos x="454" y="275"/>
                  </a:cxn>
                  <a:cxn ang="0">
                    <a:pos x="459" y="308"/>
                  </a:cxn>
                  <a:cxn ang="0">
                    <a:pos x="454" y="327"/>
                  </a:cxn>
                  <a:cxn ang="0">
                    <a:pos x="449" y="374"/>
                  </a:cxn>
                  <a:cxn ang="0">
                    <a:pos x="443" y="420"/>
                  </a:cxn>
                  <a:cxn ang="0">
                    <a:pos x="433" y="438"/>
                  </a:cxn>
                  <a:cxn ang="0">
                    <a:pos x="411" y="458"/>
                  </a:cxn>
                  <a:cxn ang="0">
                    <a:pos x="404" y="463"/>
                  </a:cxn>
                  <a:cxn ang="0">
                    <a:pos x="388" y="479"/>
                  </a:cxn>
                  <a:cxn ang="0">
                    <a:pos x="378" y="482"/>
                  </a:cxn>
                  <a:cxn ang="0">
                    <a:pos x="356" y="483"/>
                  </a:cxn>
                  <a:cxn ang="0">
                    <a:pos x="345" y="491"/>
                  </a:cxn>
                  <a:cxn ang="0">
                    <a:pos x="333" y="488"/>
                  </a:cxn>
                  <a:cxn ang="0">
                    <a:pos x="313" y="487"/>
                  </a:cxn>
                  <a:cxn ang="0">
                    <a:pos x="290" y="474"/>
                  </a:cxn>
                  <a:cxn ang="0">
                    <a:pos x="236" y="469"/>
                  </a:cxn>
                  <a:cxn ang="0">
                    <a:pos x="233" y="459"/>
                  </a:cxn>
                  <a:cxn ang="0">
                    <a:pos x="238" y="442"/>
                  </a:cxn>
                  <a:cxn ang="0">
                    <a:pos x="264" y="395"/>
                  </a:cxn>
                  <a:cxn ang="0">
                    <a:pos x="273" y="372"/>
                  </a:cxn>
                  <a:cxn ang="0">
                    <a:pos x="269" y="358"/>
                  </a:cxn>
                  <a:cxn ang="0">
                    <a:pos x="260" y="348"/>
                  </a:cxn>
                  <a:cxn ang="0">
                    <a:pos x="238" y="339"/>
                  </a:cxn>
                  <a:cxn ang="0">
                    <a:pos x="214" y="319"/>
                  </a:cxn>
                  <a:cxn ang="0">
                    <a:pos x="173" y="293"/>
                  </a:cxn>
                  <a:cxn ang="0">
                    <a:pos x="155" y="287"/>
                  </a:cxn>
                  <a:cxn ang="0">
                    <a:pos x="118" y="283"/>
                  </a:cxn>
                  <a:cxn ang="0">
                    <a:pos x="102" y="276"/>
                  </a:cxn>
                  <a:cxn ang="0">
                    <a:pos x="89" y="256"/>
                  </a:cxn>
                  <a:cxn ang="0">
                    <a:pos x="74" y="246"/>
                  </a:cxn>
                  <a:cxn ang="0">
                    <a:pos x="46" y="223"/>
                  </a:cxn>
                  <a:cxn ang="0">
                    <a:pos x="22" y="189"/>
                  </a:cxn>
                  <a:cxn ang="0">
                    <a:pos x="0" y="179"/>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94" name="Freeform 241"/>
              <p:cNvSpPr>
                <a:spLocks noChangeAspect="1"/>
              </p:cNvSpPr>
              <p:nvPr/>
            </p:nvSpPr>
            <p:spPr bwMode="gray">
              <a:xfrm>
                <a:off x="1687" y="2681"/>
                <a:ext cx="93" cy="506"/>
              </a:xfrm>
              <a:custGeom>
                <a:avLst/>
                <a:gdLst/>
                <a:ahLst/>
                <a:cxnLst>
                  <a:cxn ang="0">
                    <a:pos x="375" y="93"/>
                  </a:cxn>
                  <a:cxn ang="0">
                    <a:pos x="368" y="149"/>
                  </a:cxn>
                  <a:cxn ang="0">
                    <a:pos x="398" y="209"/>
                  </a:cxn>
                  <a:cxn ang="0">
                    <a:pos x="429" y="311"/>
                  </a:cxn>
                  <a:cxn ang="0">
                    <a:pos x="436" y="385"/>
                  </a:cxn>
                  <a:cxn ang="0">
                    <a:pos x="387" y="508"/>
                  </a:cxn>
                  <a:cxn ang="0">
                    <a:pos x="329" y="628"/>
                  </a:cxn>
                  <a:cxn ang="0">
                    <a:pos x="300" y="766"/>
                  </a:cxn>
                  <a:cxn ang="0">
                    <a:pos x="284" y="863"/>
                  </a:cxn>
                  <a:cxn ang="0">
                    <a:pos x="298" y="1032"/>
                  </a:cxn>
                  <a:cxn ang="0">
                    <a:pos x="269" y="1148"/>
                  </a:cxn>
                  <a:cxn ang="0">
                    <a:pos x="242" y="1290"/>
                  </a:cxn>
                  <a:cxn ang="0">
                    <a:pos x="208" y="1440"/>
                  </a:cxn>
                  <a:cxn ang="0">
                    <a:pos x="190" y="1597"/>
                  </a:cxn>
                  <a:cxn ang="0">
                    <a:pos x="201" y="1739"/>
                  </a:cxn>
                  <a:cxn ang="0">
                    <a:pos x="214" y="1785"/>
                  </a:cxn>
                  <a:cxn ang="0">
                    <a:pos x="212" y="1915"/>
                  </a:cxn>
                  <a:cxn ang="0">
                    <a:pos x="171" y="2027"/>
                  </a:cxn>
                  <a:cxn ang="0">
                    <a:pos x="137" y="2139"/>
                  </a:cxn>
                  <a:cxn ang="0">
                    <a:pos x="129" y="2264"/>
                  </a:cxn>
                  <a:cxn ang="0">
                    <a:pos x="179" y="2283"/>
                  </a:cxn>
                  <a:cxn ang="0">
                    <a:pos x="306" y="2367"/>
                  </a:cxn>
                  <a:cxn ang="0">
                    <a:pos x="355" y="2386"/>
                  </a:cxn>
                  <a:cxn ang="0">
                    <a:pos x="268" y="2429"/>
                  </a:cxn>
                  <a:cxn ang="0">
                    <a:pos x="214" y="2525"/>
                  </a:cxn>
                  <a:cxn ang="0">
                    <a:pos x="208" y="2477"/>
                  </a:cxn>
                  <a:cxn ang="0">
                    <a:pos x="189" y="2413"/>
                  </a:cxn>
                  <a:cxn ang="0">
                    <a:pos x="171" y="2376"/>
                  </a:cxn>
                  <a:cxn ang="0">
                    <a:pos x="160" y="2345"/>
                  </a:cxn>
                  <a:cxn ang="0">
                    <a:pos x="125" y="2343"/>
                  </a:cxn>
                  <a:cxn ang="0">
                    <a:pos x="81" y="2285"/>
                  </a:cxn>
                  <a:cxn ang="0">
                    <a:pos x="79" y="2240"/>
                  </a:cxn>
                  <a:cxn ang="0">
                    <a:pos x="70" y="2173"/>
                  </a:cxn>
                  <a:cxn ang="0">
                    <a:pos x="93" y="2117"/>
                  </a:cxn>
                  <a:cxn ang="0">
                    <a:pos x="70" y="2076"/>
                  </a:cxn>
                  <a:cxn ang="0">
                    <a:pos x="59" y="2042"/>
                  </a:cxn>
                  <a:cxn ang="0">
                    <a:pos x="109" y="2032"/>
                  </a:cxn>
                  <a:cxn ang="0">
                    <a:pos x="63" y="1979"/>
                  </a:cxn>
                  <a:cxn ang="0">
                    <a:pos x="66" y="1920"/>
                  </a:cxn>
                  <a:cxn ang="0">
                    <a:pos x="15" y="1930"/>
                  </a:cxn>
                  <a:cxn ang="0">
                    <a:pos x="44" y="1871"/>
                  </a:cxn>
                  <a:cxn ang="0">
                    <a:pos x="72" y="1856"/>
                  </a:cxn>
                  <a:cxn ang="0">
                    <a:pos x="91" y="1888"/>
                  </a:cxn>
                  <a:cxn ang="0">
                    <a:pos x="118" y="1879"/>
                  </a:cxn>
                  <a:cxn ang="0">
                    <a:pos x="114" y="1849"/>
                  </a:cxn>
                  <a:cxn ang="0">
                    <a:pos x="117" y="1818"/>
                  </a:cxn>
                  <a:cxn ang="0">
                    <a:pos x="120" y="1806"/>
                  </a:cxn>
                  <a:cxn ang="0">
                    <a:pos x="149" y="1740"/>
                  </a:cxn>
                  <a:cxn ang="0">
                    <a:pos x="146" y="1691"/>
                  </a:cxn>
                  <a:cxn ang="0">
                    <a:pos x="158" y="1601"/>
                  </a:cxn>
                  <a:cxn ang="0">
                    <a:pos x="153" y="1558"/>
                  </a:cxn>
                  <a:cxn ang="0">
                    <a:pos x="141" y="1525"/>
                  </a:cxn>
                  <a:cxn ang="0">
                    <a:pos x="92" y="1504"/>
                  </a:cxn>
                  <a:cxn ang="0">
                    <a:pos x="115" y="1329"/>
                  </a:cxn>
                  <a:cxn ang="0">
                    <a:pos x="122" y="1219"/>
                  </a:cxn>
                  <a:cxn ang="0">
                    <a:pos x="166" y="1105"/>
                  </a:cxn>
                  <a:cxn ang="0">
                    <a:pos x="221" y="928"/>
                  </a:cxn>
                  <a:cxn ang="0">
                    <a:pos x="226" y="719"/>
                  </a:cxn>
                  <a:cxn ang="0">
                    <a:pos x="253" y="565"/>
                  </a:cxn>
                  <a:cxn ang="0">
                    <a:pos x="275" y="461"/>
                  </a:cxn>
                  <a:cxn ang="0">
                    <a:pos x="279" y="317"/>
                  </a:cxn>
                  <a:cxn ang="0">
                    <a:pos x="292" y="142"/>
                  </a:cxn>
                  <a:cxn ang="0">
                    <a:pos x="312" y="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95" name="Freeform 242"/>
              <p:cNvSpPr>
                <a:spLocks noChangeAspect="1"/>
              </p:cNvSpPr>
              <p:nvPr/>
            </p:nvSpPr>
            <p:spPr bwMode="gray">
              <a:xfrm>
                <a:off x="1733" y="3162"/>
                <a:ext cx="31" cy="47"/>
              </a:xfrm>
              <a:custGeom>
                <a:avLst/>
                <a:gdLst/>
                <a:ahLst/>
                <a:cxnLst>
                  <a:cxn ang="0">
                    <a:pos x="141" y="225"/>
                  </a:cxn>
                  <a:cxn ang="0">
                    <a:pos x="135" y="231"/>
                  </a:cxn>
                  <a:cxn ang="0">
                    <a:pos x="115" y="225"/>
                  </a:cxn>
                  <a:cxn ang="0">
                    <a:pos x="77" y="221"/>
                  </a:cxn>
                  <a:cxn ang="0">
                    <a:pos x="61" y="225"/>
                  </a:cxn>
                  <a:cxn ang="0">
                    <a:pos x="35" y="220"/>
                  </a:cxn>
                  <a:cxn ang="0">
                    <a:pos x="30" y="215"/>
                  </a:cxn>
                  <a:cxn ang="0">
                    <a:pos x="23" y="213"/>
                  </a:cxn>
                  <a:cxn ang="0">
                    <a:pos x="30" y="205"/>
                  </a:cxn>
                  <a:cxn ang="0">
                    <a:pos x="12" y="205"/>
                  </a:cxn>
                  <a:cxn ang="0">
                    <a:pos x="5" y="202"/>
                  </a:cxn>
                  <a:cxn ang="0">
                    <a:pos x="0" y="189"/>
                  </a:cxn>
                  <a:cxn ang="0">
                    <a:pos x="16" y="181"/>
                  </a:cxn>
                  <a:cxn ang="0">
                    <a:pos x="29" y="176"/>
                  </a:cxn>
                  <a:cxn ang="0">
                    <a:pos x="36" y="176"/>
                  </a:cxn>
                  <a:cxn ang="0">
                    <a:pos x="23" y="160"/>
                  </a:cxn>
                  <a:cxn ang="0">
                    <a:pos x="38" y="165"/>
                  </a:cxn>
                  <a:cxn ang="0">
                    <a:pos x="64" y="184"/>
                  </a:cxn>
                  <a:cxn ang="0">
                    <a:pos x="73" y="178"/>
                  </a:cxn>
                  <a:cxn ang="0">
                    <a:pos x="62" y="171"/>
                  </a:cxn>
                  <a:cxn ang="0">
                    <a:pos x="81" y="178"/>
                  </a:cxn>
                  <a:cxn ang="0">
                    <a:pos x="92" y="170"/>
                  </a:cxn>
                  <a:cxn ang="0">
                    <a:pos x="100" y="176"/>
                  </a:cxn>
                  <a:cxn ang="0">
                    <a:pos x="106" y="167"/>
                  </a:cxn>
                  <a:cxn ang="0">
                    <a:pos x="72" y="151"/>
                  </a:cxn>
                  <a:cxn ang="0">
                    <a:pos x="70" y="113"/>
                  </a:cxn>
                  <a:cxn ang="0">
                    <a:pos x="82" y="108"/>
                  </a:cxn>
                  <a:cxn ang="0">
                    <a:pos x="111" y="89"/>
                  </a:cxn>
                  <a:cxn ang="0">
                    <a:pos x="99" y="79"/>
                  </a:cxn>
                  <a:cxn ang="0">
                    <a:pos x="66" y="90"/>
                  </a:cxn>
                  <a:cxn ang="0">
                    <a:pos x="49" y="73"/>
                  </a:cxn>
                  <a:cxn ang="0">
                    <a:pos x="50" y="51"/>
                  </a:cxn>
                  <a:cxn ang="0">
                    <a:pos x="60" y="53"/>
                  </a:cxn>
                  <a:cxn ang="0">
                    <a:pos x="68" y="43"/>
                  </a:cxn>
                  <a:cxn ang="0">
                    <a:pos x="62" y="30"/>
                  </a:cxn>
                  <a:cxn ang="0">
                    <a:pos x="67" y="25"/>
                  </a:cxn>
                  <a:cxn ang="0">
                    <a:pos x="78" y="29"/>
                  </a:cxn>
                  <a:cxn ang="0">
                    <a:pos x="94" y="5"/>
                  </a:cxn>
                  <a:cxn ang="0">
                    <a:pos x="115" y="16"/>
                  </a:cxn>
                  <a:cxn ang="0">
                    <a:pos x="135" y="15"/>
                  </a:cxn>
                  <a:cxn ang="0">
                    <a:pos x="148" y="17"/>
                  </a:cxn>
                  <a:cxn ang="0">
                    <a:pos x="152" y="21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96" name="Freeform 243"/>
              <p:cNvSpPr>
                <a:spLocks noChangeAspect="1"/>
              </p:cNvSpPr>
              <p:nvPr/>
            </p:nvSpPr>
            <p:spPr bwMode="gray">
              <a:xfrm>
                <a:off x="1964" y="2482"/>
                <a:ext cx="6" cy="5"/>
              </a:xfrm>
              <a:custGeom>
                <a:avLst/>
                <a:gdLst/>
                <a:ahLst/>
                <a:cxnLst>
                  <a:cxn ang="0">
                    <a:pos x="7" y="0"/>
                  </a:cxn>
                  <a:cxn ang="0">
                    <a:pos x="0" y="9"/>
                  </a:cxn>
                  <a:cxn ang="0">
                    <a:pos x="0" y="15"/>
                  </a:cxn>
                  <a:cxn ang="0">
                    <a:pos x="6" y="22"/>
                  </a:cxn>
                  <a:cxn ang="0">
                    <a:pos x="16" y="23"/>
                  </a:cxn>
                  <a:cxn ang="0">
                    <a:pos x="23" y="27"/>
                  </a:cxn>
                  <a:cxn ang="0">
                    <a:pos x="31" y="26"/>
                  </a:cxn>
                  <a:cxn ang="0">
                    <a:pos x="32" y="19"/>
                  </a:cxn>
                  <a:cxn ang="0">
                    <a:pos x="26" y="14"/>
                  </a:cxn>
                  <a:cxn ang="0">
                    <a:pos x="19" y="12"/>
                  </a:cxn>
                  <a:cxn ang="0">
                    <a:pos x="11" y="7"/>
                  </a:cxn>
                  <a:cxn ang="0">
                    <a:pos x="7" y="0"/>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97" name="Freeform 244"/>
              <p:cNvSpPr>
                <a:spLocks noChangeAspect="1"/>
              </p:cNvSpPr>
              <p:nvPr/>
            </p:nvSpPr>
            <p:spPr bwMode="gray">
              <a:xfrm>
                <a:off x="1971" y="2487"/>
                <a:ext cx="4" cy="2"/>
              </a:xfrm>
              <a:custGeom>
                <a:avLst/>
                <a:gdLst/>
                <a:ahLst/>
                <a:cxnLst>
                  <a:cxn ang="0">
                    <a:pos x="17" y="8"/>
                  </a:cxn>
                  <a:cxn ang="0">
                    <a:pos x="11" y="12"/>
                  </a:cxn>
                  <a:cxn ang="0">
                    <a:pos x="1" y="12"/>
                  </a:cxn>
                  <a:cxn ang="0">
                    <a:pos x="0" y="11"/>
                  </a:cxn>
                  <a:cxn ang="0">
                    <a:pos x="0" y="8"/>
                  </a:cxn>
                  <a:cxn ang="0">
                    <a:pos x="1" y="6"/>
                  </a:cxn>
                  <a:cxn ang="0">
                    <a:pos x="2" y="6"/>
                  </a:cxn>
                  <a:cxn ang="0">
                    <a:pos x="8" y="1"/>
                  </a:cxn>
                  <a:cxn ang="0">
                    <a:pos x="11" y="0"/>
                  </a:cxn>
                  <a:cxn ang="0">
                    <a:pos x="14" y="0"/>
                  </a:cxn>
                  <a:cxn ang="0">
                    <a:pos x="18" y="1"/>
                  </a:cxn>
                  <a:cxn ang="0">
                    <a:pos x="18" y="6"/>
                  </a:cxn>
                  <a:cxn ang="0">
                    <a:pos x="17" y="8"/>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98" name="Freeform 245"/>
              <p:cNvSpPr>
                <a:spLocks noChangeAspect="1"/>
              </p:cNvSpPr>
              <p:nvPr/>
            </p:nvSpPr>
            <p:spPr bwMode="gray">
              <a:xfrm>
                <a:off x="1962" y="2489"/>
                <a:ext cx="23" cy="17"/>
              </a:xfrm>
              <a:custGeom>
                <a:avLst/>
                <a:gdLst/>
                <a:ahLst/>
                <a:cxnLst>
                  <a:cxn ang="0">
                    <a:pos x="116" y="9"/>
                  </a:cxn>
                  <a:cxn ang="0">
                    <a:pos x="116" y="33"/>
                  </a:cxn>
                  <a:cxn ang="0">
                    <a:pos x="116" y="38"/>
                  </a:cxn>
                  <a:cxn ang="0">
                    <a:pos x="96" y="64"/>
                  </a:cxn>
                  <a:cxn ang="0">
                    <a:pos x="82" y="75"/>
                  </a:cxn>
                  <a:cxn ang="0">
                    <a:pos x="70" y="80"/>
                  </a:cxn>
                  <a:cxn ang="0">
                    <a:pos x="42" y="87"/>
                  </a:cxn>
                  <a:cxn ang="0">
                    <a:pos x="37" y="86"/>
                  </a:cxn>
                  <a:cxn ang="0">
                    <a:pos x="16" y="86"/>
                  </a:cxn>
                  <a:cxn ang="0">
                    <a:pos x="7" y="82"/>
                  </a:cxn>
                  <a:cxn ang="0">
                    <a:pos x="4" y="77"/>
                  </a:cxn>
                  <a:cxn ang="0">
                    <a:pos x="4" y="64"/>
                  </a:cxn>
                  <a:cxn ang="0">
                    <a:pos x="3" y="54"/>
                  </a:cxn>
                  <a:cxn ang="0">
                    <a:pos x="3" y="48"/>
                  </a:cxn>
                  <a:cxn ang="0">
                    <a:pos x="0" y="39"/>
                  </a:cxn>
                  <a:cxn ang="0">
                    <a:pos x="0" y="16"/>
                  </a:cxn>
                  <a:cxn ang="0">
                    <a:pos x="4" y="11"/>
                  </a:cxn>
                  <a:cxn ang="0">
                    <a:pos x="14" y="7"/>
                  </a:cxn>
                  <a:cxn ang="0">
                    <a:pos x="15" y="4"/>
                  </a:cxn>
                  <a:cxn ang="0">
                    <a:pos x="25" y="1"/>
                  </a:cxn>
                  <a:cxn ang="0">
                    <a:pos x="37" y="1"/>
                  </a:cxn>
                  <a:cxn ang="0">
                    <a:pos x="43" y="1"/>
                  </a:cxn>
                  <a:cxn ang="0">
                    <a:pos x="55" y="5"/>
                  </a:cxn>
                  <a:cxn ang="0">
                    <a:pos x="63" y="5"/>
                  </a:cxn>
                  <a:cxn ang="0">
                    <a:pos x="76" y="1"/>
                  </a:cxn>
                  <a:cxn ang="0">
                    <a:pos x="95" y="0"/>
                  </a:cxn>
                  <a:cxn ang="0">
                    <a:pos x="107" y="1"/>
                  </a:cxn>
                  <a:cxn ang="0">
                    <a:pos x="111" y="4"/>
                  </a:cxn>
                  <a:cxn ang="0">
                    <a:pos x="114" y="7"/>
                  </a:cxn>
                  <a:cxn ang="0">
                    <a:pos x="114" y="9"/>
                  </a:cxn>
                  <a:cxn ang="0">
                    <a:pos x="116" y="9"/>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99" name="Freeform 246"/>
              <p:cNvSpPr>
                <a:spLocks noChangeAspect="1"/>
              </p:cNvSpPr>
              <p:nvPr/>
            </p:nvSpPr>
            <p:spPr bwMode="gray">
              <a:xfrm>
                <a:off x="1955" y="2487"/>
                <a:ext cx="7" cy="8"/>
              </a:xfrm>
              <a:custGeom>
                <a:avLst/>
                <a:gdLst/>
                <a:ahLst/>
                <a:cxnLst>
                  <a:cxn ang="0">
                    <a:pos x="31" y="16"/>
                  </a:cxn>
                  <a:cxn ang="0">
                    <a:pos x="31" y="18"/>
                  </a:cxn>
                  <a:cxn ang="0">
                    <a:pos x="24" y="25"/>
                  </a:cxn>
                  <a:cxn ang="0">
                    <a:pos x="24" y="27"/>
                  </a:cxn>
                  <a:cxn ang="0">
                    <a:pos x="13" y="38"/>
                  </a:cxn>
                  <a:cxn ang="0">
                    <a:pos x="5" y="38"/>
                  </a:cxn>
                  <a:cxn ang="0">
                    <a:pos x="5" y="34"/>
                  </a:cxn>
                  <a:cxn ang="0">
                    <a:pos x="0" y="30"/>
                  </a:cxn>
                  <a:cxn ang="0">
                    <a:pos x="0" y="27"/>
                  </a:cxn>
                  <a:cxn ang="0">
                    <a:pos x="2" y="22"/>
                  </a:cxn>
                  <a:cxn ang="0">
                    <a:pos x="9" y="15"/>
                  </a:cxn>
                  <a:cxn ang="0">
                    <a:pos x="10" y="10"/>
                  </a:cxn>
                  <a:cxn ang="0">
                    <a:pos x="11" y="6"/>
                  </a:cxn>
                  <a:cxn ang="0">
                    <a:pos x="15" y="5"/>
                  </a:cxn>
                  <a:cxn ang="0">
                    <a:pos x="24" y="3"/>
                  </a:cxn>
                  <a:cxn ang="0">
                    <a:pos x="24" y="2"/>
                  </a:cxn>
                  <a:cxn ang="0">
                    <a:pos x="31" y="0"/>
                  </a:cxn>
                  <a:cxn ang="0">
                    <a:pos x="31" y="3"/>
                  </a:cxn>
                  <a:cxn ang="0">
                    <a:pos x="24" y="6"/>
                  </a:cxn>
                  <a:cxn ang="0">
                    <a:pos x="20" y="10"/>
                  </a:cxn>
                  <a:cxn ang="0">
                    <a:pos x="20" y="13"/>
                  </a:cxn>
                  <a:cxn ang="0">
                    <a:pos x="30" y="11"/>
                  </a:cxn>
                  <a:cxn ang="0">
                    <a:pos x="30" y="15"/>
                  </a:cxn>
                  <a:cxn ang="0">
                    <a:pos x="31" y="16"/>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00" name="Freeform 247"/>
              <p:cNvSpPr>
                <a:spLocks noChangeAspect="1"/>
              </p:cNvSpPr>
              <p:nvPr/>
            </p:nvSpPr>
            <p:spPr bwMode="gray">
              <a:xfrm>
                <a:off x="1967" y="2482"/>
                <a:ext cx="1" cy="1"/>
              </a:xfrm>
              <a:custGeom>
                <a:avLst/>
                <a:gdLst/>
                <a:ahLst/>
                <a:cxnLst>
                  <a:cxn ang="0">
                    <a:pos x="5" y="0"/>
                  </a:cxn>
                  <a:cxn ang="0">
                    <a:pos x="6" y="5"/>
                  </a:cxn>
                  <a:cxn ang="0">
                    <a:pos x="5" y="7"/>
                  </a:cxn>
                  <a:cxn ang="0">
                    <a:pos x="3" y="7"/>
                  </a:cxn>
                  <a:cxn ang="0">
                    <a:pos x="0" y="7"/>
                  </a:cxn>
                  <a:cxn ang="0">
                    <a:pos x="0" y="3"/>
                  </a:cxn>
                  <a:cxn ang="0">
                    <a:pos x="1" y="1"/>
                  </a:cxn>
                  <a:cxn ang="0">
                    <a:pos x="5" y="0"/>
                  </a:cxn>
                </a:cxnLst>
                <a:rect l="0" t="0" r="r" b="b"/>
                <a:pathLst>
                  <a:path w="6" h="7">
                    <a:moveTo>
                      <a:pt x="5" y="0"/>
                    </a:moveTo>
                    <a:lnTo>
                      <a:pt x="6" y="5"/>
                    </a:lnTo>
                    <a:lnTo>
                      <a:pt x="5" y="7"/>
                    </a:lnTo>
                    <a:lnTo>
                      <a:pt x="3" y="7"/>
                    </a:lnTo>
                    <a:lnTo>
                      <a:pt x="0" y="7"/>
                    </a:lnTo>
                    <a:lnTo>
                      <a:pt x="0" y="3"/>
                    </a:lnTo>
                    <a:lnTo>
                      <a:pt x="1" y="1"/>
                    </a:lnTo>
                    <a:lnTo>
                      <a:pt x="5"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01" name="Freeform 248"/>
              <p:cNvSpPr>
                <a:spLocks noChangeAspect="1"/>
              </p:cNvSpPr>
              <p:nvPr/>
            </p:nvSpPr>
            <p:spPr bwMode="gray">
              <a:xfrm>
                <a:off x="1963" y="2487"/>
                <a:ext cx="2" cy="1"/>
              </a:xfrm>
              <a:custGeom>
                <a:avLst/>
                <a:gdLst/>
                <a:ahLst/>
                <a:cxnLst>
                  <a:cxn ang="0">
                    <a:pos x="7" y="0"/>
                  </a:cxn>
                  <a:cxn ang="0">
                    <a:pos x="8" y="2"/>
                  </a:cxn>
                  <a:cxn ang="0">
                    <a:pos x="8" y="6"/>
                  </a:cxn>
                  <a:cxn ang="0">
                    <a:pos x="3" y="6"/>
                  </a:cxn>
                  <a:cxn ang="0">
                    <a:pos x="0" y="1"/>
                  </a:cxn>
                  <a:cxn ang="0">
                    <a:pos x="7" y="0"/>
                  </a:cxn>
                </a:cxnLst>
                <a:rect l="0" t="0" r="r" b="b"/>
                <a:pathLst>
                  <a:path w="8" h="6">
                    <a:moveTo>
                      <a:pt x="7" y="0"/>
                    </a:moveTo>
                    <a:lnTo>
                      <a:pt x="8" y="2"/>
                    </a:lnTo>
                    <a:lnTo>
                      <a:pt x="8" y="6"/>
                    </a:lnTo>
                    <a:lnTo>
                      <a:pt x="3" y="6"/>
                    </a:lnTo>
                    <a:lnTo>
                      <a:pt x="0" y="1"/>
                    </a:lnTo>
                    <a:lnTo>
                      <a:pt x="7"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02" name="Freeform 249"/>
              <p:cNvSpPr>
                <a:spLocks noChangeAspect="1"/>
              </p:cNvSpPr>
              <p:nvPr/>
            </p:nvSpPr>
            <p:spPr bwMode="gray">
              <a:xfrm>
                <a:off x="1706" y="2430"/>
                <a:ext cx="427" cy="448"/>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03" name="Freeform 250"/>
              <p:cNvSpPr>
                <a:spLocks noChangeAspect="1"/>
              </p:cNvSpPr>
              <p:nvPr/>
            </p:nvSpPr>
            <p:spPr bwMode="gray">
              <a:xfrm>
                <a:off x="1650" y="2350"/>
                <a:ext cx="132" cy="182"/>
              </a:xfrm>
              <a:custGeom>
                <a:avLst/>
                <a:gdLst/>
                <a:ahLst/>
                <a:cxnLst>
                  <a:cxn ang="0">
                    <a:pos x="404" y="0"/>
                  </a:cxn>
                  <a:cxn ang="0">
                    <a:pos x="380" y="12"/>
                  </a:cxn>
                  <a:cxn ang="0">
                    <a:pos x="314" y="58"/>
                  </a:cxn>
                  <a:cxn ang="0">
                    <a:pos x="260" y="65"/>
                  </a:cxn>
                  <a:cxn ang="0">
                    <a:pos x="244" y="82"/>
                  </a:cxn>
                  <a:cxn ang="0">
                    <a:pos x="187" y="102"/>
                  </a:cxn>
                  <a:cxn ang="0">
                    <a:pos x="158" y="170"/>
                  </a:cxn>
                  <a:cxn ang="0">
                    <a:pos x="115" y="213"/>
                  </a:cxn>
                  <a:cxn ang="0">
                    <a:pos x="113" y="242"/>
                  </a:cxn>
                  <a:cxn ang="0">
                    <a:pos x="88" y="226"/>
                  </a:cxn>
                  <a:cxn ang="0">
                    <a:pos x="91" y="251"/>
                  </a:cxn>
                  <a:cxn ang="0">
                    <a:pos x="60" y="278"/>
                  </a:cxn>
                  <a:cxn ang="0">
                    <a:pos x="81" y="320"/>
                  </a:cxn>
                  <a:cxn ang="0">
                    <a:pos x="83" y="380"/>
                  </a:cxn>
                  <a:cxn ang="0">
                    <a:pos x="83" y="462"/>
                  </a:cxn>
                  <a:cxn ang="0">
                    <a:pos x="111" y="472"/>
                  </a:cxn>
                  <a:cxn ang="0">
                    <a:pos x="71" y="533"/>
                  </a:cxn>
                  <a:cxn ang="0">
                    <a:pos x="20" y="560"/>
                  </a:cxn>
                  <a:cxn ang="0">
                    <a:pos x="0" y="596"/>
                  </a:cxn>
                  <a:cxn ang="0">
                    <a:pos x="44" y="629"/>
                  </a:cxn>
                  <a:cxn ang="0">
                    <a:pos x="106" y="673"/>
                  </a:cxn>
                  <a:cxn ang="0">
                    <a:pos x="156" y="665"/>
                  </a:cxn>
                  <a:cxn ang="0">
                    <a:pos x="201" y="687"/>
                  </a:cxn>
                  <a:cxn ang="0">
                    <a:pos x="238" y="708"/>
                  </a:cxn>
                  <a:cxn ang="0">
                    <a:pos x="273" y="743"/>
                  </a:cxn>
                  <a:cxn ang="0">
                    <a:pos x="297" y="776"/>
                  </a:cxn>
                  <a:cxn ang="0">
                    <a:pos x="319" y="811"/>
                  </a:cxn>
                  <a:cxn ang="0">
                    <a:pos x="365" y="821"/>
                  </a:cxn>
                  <a:cxn ang="0">
                    <a:pos x="389" y="807"/>
                  </a:cxn>
                  <a:cxn ang="0">
                    <a:pos x="435" y="807"/>
                  </a:cxn>
                  <a:cxn ang="0">
                    <a:pos x="488" y="842"/>
                  </a:cxn>
                  <a:cxn ang="0">
                    <a:pos x="459" y="892"/>
                  </a:cxn>
                  <a:cxn ang="0">
                    <a:pos x="494" y="909"/>
                  </a:cxn>
                  <a:cxn ang="0">
                    <a:pos x="504" y="858"/>
                  </a:cxn>
                  <a:cxn ang="0">
                    <a:pos x="524" y="752"/>
                  </a:cxn>
                  <a:cxn ang="0">
                    <a:pos x="489" y="655"/>
                  </a:cxn>
                  <a:cxn ang="0">
                    <a:pos x="532" y="652"/>
                  </a:cxn>
                  <a:cxn ang="0">
                    <a:pos x="518" y="627"/>
                  </a:cxn>
                  <a:cxn ang="0">
                    <a:pos x="501" y="620"/>
                  </a:cxn>
                  <a:cxn ang="0">
                    <a:pos x="591" y="575"/>
                  </a:cxn>
                  <a:cxn ang="0">
                    <a:pos x="633" y="574"/>
                  </a:cxn>
                  <a:cxn ang="0">
                    <a:pos x="658" y="603"/>
                  </a:cxn>
                  <a:cxn ang="0">
                    <a:pos x="626" y="516"/>
                  </a:cxn>
                  <a:cxn ang="0">
                    <a:pos x="640" y="493"/>
                  </a:cxn>
                  <a:cxn ang="0">
                    <a:pos x="615" y="453"/>
                  </a:cxn>
                  <a:cxn ang="0">
                    <a:pos x="615" y="403"/>
                  </a:cxn>
                  <a:cxn ang="0">
                    <a:pos x="633" y="353"/>
                  </a:cxn>
                  <a:cxn ang="0">
                    <a:pos x="583" y="353"/>
                  </a:cxn>
                  <a:cxn ang="0">
                    <a:pos x="544" y="348"/>
                  </a:cxn>
                  <a:cxn ang="0">
                    <a:pos x="494" y="307"/>
                  </a:cxn>
                  <a:cxn ang="0">
                    <a:pos x="443" y="294"/>
                  </a:cxn>
                  <a:cxn ang="0">
                    <a:pos x="376" y="283"/>
                  </a:cxn>
                  <a:cxn ang="0">
                    <a:pos x="353" y="223"/>
                  </a:cxn>
                  <a:cxn ang="0">
                    <a:pos x="334" y="180"/>
                  </a:cxn>
                  <a:cxn ang="0">
                    <a:pos x="375" y="62"/>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04" name="Freeform 251"/>
              <p:cNvSpPr>
                <a:spLocks noChangeAspect="1"/>
              </p:cNvSpPr>
              <p:nvPr/>
            </p:nvSpPr>
            <p:spPr bwMode="gray">
              <a:xfrm>
                <a:off x="1751" y="2592"/>
                <a:ext cx="132" cy="151"/>
              </a:xfrm>
              <a:custGeom>
                <a:avLst/>
                <a:gdLst/>
                <a:ahLst/>
                <a:cxnLst>
                  <a:cxn ang="0">
                    <a:pos x="29" y="74"/>
                  </a:cxn>
                  <a:cxn ang="0">
                    <a:pos x="109" y="59"/>
                  </a:cxn>
                  <a:cxn ang="0">
                    <a:pos x="164" y="7"/>
                  </a:cxn>
                  <a:cxn ang="0">
                    <a:pos x="232" y="1"/>
                  </a:cxn>
                  <a:cxn ang="0">
                    <a:pos x="243" y="60"/>
                  </a:cxn>
                  <a:cxn ang="0">
                    <a:pos x="234" y="88"/>
                  </a:cxn>
                  <a:cxn ang="0">
                    <a:pos x="283" y="151"/>
                  </a:cxn>
                  <a:cxn ang="0">
                    <a:pos x="348" y="161"/>
                  </a:cxn>
                  <a:cxn ang="0">
                    <a:pos x="372" y="183"/>
                  </a:cxn>
                  <a:cxn ang="0">
                    <a:pos x="441" y="211"/>
                  </a:cxn>
                  <a:cxn ang="0">
                    <a:pos x="487" y="222"/>
                  </a:cxn>
                  <a:cxn ang="0">
                    <a:pos x="507" y="268"/>
                  </a:cxn>
                  <a:cxn ang="0">
                    <a:pos x="512" y="307"/>
                  </a:cxn>
                  <a:cxn ang="0">
                    <a:pos x="511" y="334"/>
                  </a:cxn>
                  <a:cxn ang="0">
                    <a:pos x="550" y="370"/>
                  </a:cxn>
                  <a:cxn ang="0">
                    <a:pos x="616" y="373"/>
                  </a:cxn>
                  <a:cxn ang="0">
                    <a:pos x="616" y="399"/>
                  </a:cxn>
                  <a:cxn ang="0">
                    <a:pos x="641" y="434"/>
                  </a:cxn>
                  <a:cxn ang="0">
                    <a:pos x="658" y="500"/>
                  </a:cxn>
                  <a:cxn ang="0">
                    <a:pos x="644" y="555"/>
                  </a:cxn>
                  <a:cxn ang="0">
                    <a:pos x="647" y="586"/>
                  </a:cxn>
                  <a:cxn ang="0">
                    <a:pos x="631" y="585"/>
                  </a:cxn>
                  <a:cxn ang="0">
                    <a:pos x="595" y="544"/>
                  </a:cxn>
                  <a:cxn ang="0">
                    <a:pos x="504" y="549"/>
                  </a:cxn>
                  <a:cxn ang="0">
                    <a:pos x="426" y="576"/>
                  </a:cxn>
                  <a:cxn ang="0">
                    <a:pos x="401" y="628"/>
                  </a:cxn>
                  <a:cxn ang="0">
                    <a:pos x="391" y="705"/>
                  </a:cxn>
                  <a:cxn ang="0">
                    <a:pos x="362" y="706"/>
                  </a:cxn>
                  <a:cxn ang="0">
                    <a:pos x="315" y="701"/>
                  </a:cxn>
                  <a:cxn ang="0">
                    <a:pos x="297" y="735"/>
                  </a:cxn>
                  <a:cxn ang="0">
                    <a:pos x="281" y="726"/>
                  </a:cxn>
                  <a:cxn ang="0">
                    <a:pos x="250" y="710"/>
                  </a:cxn>
                  <a:cxn ang="0">
                    <a:pos x="202" y="695"/>
                  </a:cxn>
                  <a:cxn ang="0">
                    <a:pos x="176" y="708"/>
                  </a:cxn>
                  <a:cxn ang="0">
                    <a:pos x="149" y="737"/>
                  </a:cxn>
                  <a:cxn ang="0">
                    <a:pos x="126" y="752"/>
                  </a:cxn>
                  <a:cxn ang="0">
                    <a:pos x="94" y="751"/>
                  </a:cxn>
                  <a:cxn ang="0">
                    <a:pos x="86" y="711"/>
                  </a:cxn>
                  <a:cxn ang="0">
                    <a:pos x="77" y="652"/>
                  </a:cxn>
                  <a:cxn ang="0">
                    <a:pos x="61" y="626"/>
                  </a:cxn>
                  <a:cxn ang="0">
                    <a:pos x="55" y="602"/>
                  </a:cxn>
                  <a:cxn ang="0">
                    <a:pos x="51" y="579"/>
                  </a:cxn>
                  <a:cxn ang="0">
                    <a:pos x="57" y="564"/>
                  </a:cxn>
                  <a:cxn ang="0">
                    <a:pos x="54" y="536"/>
                  </a:cxn>
                  <a:cxn ang="0">
                    <a:pos x="29" y="480"/>
                  </a:cxn>
                  <a:cxn ang="0">
                    <a:pos x="7" y="443"/>
                  </a:cxn>
                  <a:cxn ang="0">
                    <a:pos x="1" y="431"/>
                  </a:cxn>
                  <a:cxn ang="0">
                    <a:pos x="36" y="373"/>
                  </a:cxn>
                  <a:cxn ang="0">
                    <a:pos x="20" y="357"/>
                  </a:cxn>
                  <a:cxn ang="0">
                    <a:pos x="17" y="328"/>
                  </a:cxn>
                  <a:cxn ang="0">
                    <a:pos x="29" y="303"/>
                  </a:cxn>
                  <a:cxn ang="0">
                    <a:pos x="22" y="276"/>
                  </a:cxn>
                  <a:cxn ang="0">
                    <a:pos x="33" y="231"/>
                  </a:cxn>
                  <a:cxn ang="0">
                    <a:pos x="40" y="166"/>
                  </a:cxn>
                  <a:cxn ang="0">
                    <a:pos x="35" y="12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05" name="Freeform 252"/>
              <p:cNvSpPr>
                <a:spLocks noChangeAspect="1"/>
              </p:cNvSpPr>
              <p:nvPr/>
            </p:nvSpPr>
            <p:spPr bwMode="gray">
              <a:xfrm>
                <a:off x="1874" y="2831"/>
                <a:ext cx="59" cy="63"/>
              </a:xfrm>
              <a:custGeom>
                <a:avLst/>
                <a:gdLst/>
                <a:ahLst/>
                <a:cxnLst>
                  <a:cxn ang="0">
                    <a:pos x="2" y="252"/>
                  </a:cxn>
                  <a:cxn ang="0">
                    <a:pos x="26" y="272"/>
                  </a:cxn>
                  <a:cxn ang="0">
                    <a:pos x="56" y="283"/>
                  </a:cxn>
                  <a:cxn ang="0">
                    <a:pos x="91" y="297"/>
                  </a:cxn>
                  <a:cxn ang="0">
                    <a:pos x="115" y="304"/>
                  </a:cxn>
                  <a:cxn ang="0">
                    <a:pos x="129" y="310"/>
                  </a:cxn>
                  <a:cxn ang="0">
                    <a:pos x="162" y="307"/>
                  </a:cxn>
                  <a:cxn ang="0">
                    <a:pos x="197" y="314"/>
                  </a:cxn>
                  <a:cxn ang="0">
                    <a:pos x="225" y="303"/>
                  </a:cxn>
                  <a:cxn ang="0">
                    <a:pos x="246" y="283"/>
                  </a:cxn>
                  <a:cxn ang="0">
                    <a:pos x="253" y="272"/>
                  </a:cxn>
                  <a:cxn ang="0">
                    <a:pos x="268" y="253"/>
                  </a:cxn>
                  <a:cxn ang="0">
                    <a:pos x="276" y="236"/>
                  </a:cxn>
                  <a:cxn ang="0">
                    <a:pos x="271" y="229"/>
                  </a:cxn>
                  <a:cxn ang="0">
                    <a:pos x="274" y="199"/>
                  </a:cxn>
                  <a:cxn ang="0">
                    <a:pos x="281" y="184"/>
                  </a:cxn>
                  <a:cxn ang="0">
                    <a:pos x="286" y="175"/>
                  </a:cxn>
                  <a:cxn ang="0">
                    <a:pos x="292" y="172"/>
                  </a:cxn>
                  <a:cxn ang="0">
                    <a:pos x="267" y="148"/>
                  </a:cxn>
                  <a:cxn ang="0">
                    <a:pos x="260" y="126"/>
                  </a:cxn>
                  <a:cxn ang="0">
                    <a:pos x="242" y="113"/>
                  </a:cxn>
                  <a:cxn ang="0">
                    <a:pos x="228" y="108"/>
                  </a:cxn>
                  <a:cxn ang="0">
                    <a:pos x="215" y="91"/>
                  </a:cxn>
                  <a:cxn ang="0">
                    <a:pos x="200" y="86"/>
                  </a:cxn>
                  <a:cxn ang="0">
                    <a:pos x="185" y="77"/>
                  </a:cxn>
                  <a:cxn ang="0">
                    <a:pos x="178" y="73"/>
                  </a:cxn>
                  <a:cxn ang="0">
                    <a:pos x="166" y="55"/>
                  </a:cxn>
                  <a:cxn ang="0">
                    <a:pos x="160" y="48"/>
                  </a:cxn>
                  <a:cxn ang="0">
                    <a:pos x="142" y="60"/>
                  </a:cxn>
                  <a:cxn ang="0">
                    <a:pos x="133" y="50"/>
                  </a:cxn>
                  <a:cxn ang="0">
                    <a:pos x="119" y="27"/>
                  </a:cxn>
                  <a:cxn ang="0">
                    <a:pos x="103" y="12"/>
                  </a:cxn>
                  <a:cxn ang="0">
                    <a:pos x="85" y="0"/>
                  </a:cxn>
                  <a:cxn ang="0">
                    <a:pos x="75" y="2"/>
                  </a:cxn>
                  <a:cxn ang="0">
                    <a:pos x="64" y="12"/>
                  </a:cxn>
                  <a:cxn ang="0">
                    <a:pos x="44" y="16"/>
                  </a:cxn>
                  <a:cxn ang="0">
                    <a:pos x="33" y="27"/>
                  </a:cxn>
                  <a:cxn ang="0">
                    <a:pos x="31" y="72"/>
                  </a:cxn>
                  <a:cxn ang="0">
                    <a:pos x="29" y="97"/>
                  </a:cxn>
                  <a:cxn ang="0">
                    <a:pos x="20" y="172"/>
                  </a:cxn>
                  <a:cxn ang="0">
                    <a:pos x="16" y="188"/>
                  </a:cxn>
                  <a:cxn ang="0">
                    <a:pos x="5" y="210"/>
                  </a:cxn>
                  <a:cxn ang="0">
                    <a:pos x="0" y="252"/>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06" name="Freeform 253"/>
              <p:cNvSpPr>
                <a:spLocks noChangeAspect="1"/>
              </p:cNvSpPr>
              <p:nvPr/>
            </p:nvSpPr>
            <p:spPr bwMode="gray">
              <a:xfrm>
                <a:off x="1844" y="2396"/>
                <a:ext cx="53" cy="77"/>
              </a:xfrm>
              <a:custGeom>
                <a:avLst/>
                <a:gdLst/>
                <a:ahLst/>
                <a:cxnLst>
                  <a:cxn ang="0">
                    <a:pos x="89" y="0"/>
                  </a:cxn>
                  <a:cxn ang="0">
                    <a:pos x="141" y="41"/>
                  </a:cxn>
                  <a:cxn ang="0">
                    <a:pos x="152" y="83"/>
                  </a:cxn>
                  <a:cxn ang="0">
                    <a:pos x="172" y="84"/>
                  </a:cxn>
                  <a:cxn ang="0">
                    <a:pos x="195" y="94"/>
                  </a:cxn>
                  <a:cxn ang="0">
                    <a:pos x="211" y="112"/>
                  </a:cxn>
                  <a:cxn ang="0">
                    <a:pos x="232" y="139"/>
                  </a:cxn>
                  <a:cxn ang="0">
                    <a:pos x="217" y="159"/>
                  </a:cxn>
                  <a:cxn ang="0">
                    <a:pos x="220" y="165"/>
                  </a:cxn>
                  <a:cxn ang="0">
                    <a:pos x="212" y="182"/>
                  </a:cxn>
                  <a:cxn ang="0">
                    <a:pos x="189" y="186"/>
                  </a:cxn>
                  <a:cxn ang="0">
                    <a:pos x="183" y="193"/>
                  </a:cxn>
                  <a:cxn ang="0">
                    <a:pos x="174" y="228"/>
                  </a:cxn>
                  <a:cxn ang="0">
                    <a:pos x="189" y="255"/>
                  </a:cxn>
                  <a:cxn ang="0">
                    <a:pos x="200" y="268"/>
                  </a:cxn>
                  <a:cxn ang="0">
                    <a:pos x="217" y="273"/>
                  </a:cxn>
                  <a:cxn ang="0">
                    <a:pos x="226" y="289"/>
                  </a:cxn>
                  <a:cxn ang="0">
                    <a:pos x="233" y="311"/>
                  </a:cxn>
                  <a:cxn ang="0">
                    <a:pos x="263" y="347"/>
                  </a:cxn>
                  <a:cxn ang="0">
                    <a:pos x="254" y="350"/>
                  </a:cxn>
                  <a:cxn ang="0">
                    <a:pos x="233" y="348"/>
                  </a:cxn>
                  <a:cxn ang="0">
                    <a:pos x="213" y="353"/>
                  </a:cxn>
                  <a:cxn ang="0">
                    <a:pos x="183" y="366"/>
                  </a:cxn>
                  <a:cxn ang="0">
                    <a:pos x="158" y="374"/>
                  </a:cxn>
                  <a:cxn ang="0">
                    <a:pos x="134" y="386"/>
                  </a:cxn>
                  <a:cxn ang="0">
                    <a:pos x="102" y="369"/>
                  </a:cxn>
                  <a:cxn ang="0">
                    <a:pos x="91" y="357"/>
                  </a:cxn>
                  <a:cxn ang="0">
                    <a:pos x="89" y="332"/>
                  </a:cxn>
                  <a:cxn ang="0">
                    <a:pos x="77" y="288"/>
                  </a:cxn>
                  <a:cxn ang="0">
                    <a:pos x="86" y="257"/>
                  </a:cxn>
                  <a:cxn ang="0">
                    <a:pos x="95" y="234"/>
                  </a:cxn>
                  <a:cxn ang="0">
                    <a:pos x="79" y="209"/>
                  </a:cxn>
                  <a:cxn ang="0">
                    <a:pos x="72" y="193"/>
                  </a:cxn>
                  <a:cxn ang="0">
                    <a:pos x="67" y="171"/>
                  </a:cxn>
                  <a:cxn ang="0">
                    <a:pos x="37" y="174"/>
                  </a:cxn>
                  <a:cxn ang="0">
                    <a:pos x="27" y="163"/>
                  </a:cxn>
                  <a:cxn ang="0">
                    <a:pos x="0" y="128"/>
                  </a:cxn>
                  <a:cxn ang="0">
                    <a:pos x="1" y="121"/>
                  </a:cxn>
                  <a:cxn ang="0">
                    <a:pos x="11" y="91"/>
                  </a:cxn>
                  <a:cxn ang="0">
                    <a:pos x="40" y="75"/>
                  </a:cxn>
                  <a:cxn ang="0">
                    <a:pos x="38" y="64"/>
                  </a:cxn>
                  <a:cxn ang="0">
                    <a:pos x="24" y="52"/>
                  </a:cxn>
                  <a:cxn ang="0">
                    <a:pos x="29" y="35"/>
                  </a:cxn>
                  <a:cxn ang="0">
                    <a:pos x="46" y="26"/>
                  </a:cxn>
                  <a:cxn ang="0">
                    <a:pos x="72" y="13"/>
                  </a:cxn>
                  <a:cxn ang="0">
                    <a:pos x="81" y="2"/>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07" name="Freeform 254"/>
              <p:cNvSpPr>
                <a:spLocks noChangeAspect="1"/>
              </p:cNvSpPr>
              <p:nvPr/>
            </p:nvSpPr>
            <p:spPr bwMode="gray">
              <a:xfrm>
                <a:off x="1919" y="2425"/>
                <a:ext cx="32" cy="40"/>
              </a:xfrm>
              <a:custGeom>
                <a:avLst/>
                <a:gdLst/>
                <a:ahLst/>
                <a:cxnLst>
                  <a:cxn ang="0">
                    <a:pos x="0" y="182"/>
                  </a:cxn>
                  <a:cxn ang="0">
                    <a:pos x="13" y="169"/>
                  </a:cxn>
                  <a:cxn ang="0">
                    <a:pos x="15" y="166"/>
                  </a:cxn>
                  <a:cxn ang="0">
                    <a:pos x="17" y="147"/>
                  </a:cxn>
                  <a:cxn ang="0">
                    <a:pos x="22" y="125"/>
                  </a:cxn>
                  <a:cxn ang="0">
                    <a:pos x="23" y="110"/>
                  </a:cxn>
                  <a:cxn ang="0">
                    <a:pos x="18" y="102"/>
                  </a:cxn>
                  <a:cxn ang="0">
                    <a:pos x="17" y="101"/>
                  </a:cxn>
                  <a:cxn ang="0">
                    <a:pos x="17" y="99"/>
                  </a:cxn>
                  <a:cxn ang="0">
                    <a:pos x="8" y="86"/>
                  </a:cxn>
                  <a:cxn ang="0">
                    <a:pos x="5" y="75"/>
                  </a:cxn>
                  <a:cxn ang="0">
                    <a:pos x="3" y="56"/>
                  </a:cxn>
                  <a:cxn ang="0">
                    <a:pos x="3" y="34"/>
                  </a:cxn>
                  <a:cxn ang="0">
                    <a:pos x="7" y="24"/>
                  </a:cxn>
                  <a:cxn ang="0">
                    <a:pos x="15" y="18"/>
                  </a:cxn>
                  <a:cxn ang="0">
                    <a:pos x="19" y="12"/>
                  </a:cxn>
                  <a:cxn ang="0">
                    <a:pos x="19" y="10"/>
                  </a:cxn>
                  <a:cxn ang="0">
                    <a:pos x="22" y="7"/>
                  </a:cxn>
                  <a:cxn ang="0">
                    <a:pos x="28" y="5"/>
                  </a:cxn>
                  <a:cxn ang="0">
                    <a:pos x="32" y="1"/>
                  </a:cxn>
                  <a:cxn ang="0">
                    <a:pos x="35" y="0"/>
                  </a:cxn>
                  <a:cxn ang="0">
                    <a:pos x="49" y="8"/>
                  </a:cxn>
                  <a:cxn ang="0">
                    <a:pos x="61" y="13"/>
                  </a:cxn>
                  <a:cxn ang="0">
                    <a:pos x="73" y="19"/>
                  </a:cxn>
                  <a:cxn ang="0">
                    <a:pos x="85" y="21"/>
                  </a:cxn>
                  <a:cxn ang="0">
                    <a:pos x="98" y="28"/>
                  </a:cxn>
                  <a:cxn ang="0">
                    <a:pos x="113" y="39"/>
                  </a:cxn>
                  <a:cxn ang="0">
                    <a:pos x="116" y="40"/>
                  </a:cxn>
                  <a:cxn ang="0">
                    <a:pos x="130" y="53"/>
                  </a:cxn>
                  <a:cxn ang="0">
                    <a:pos x="135" y="59"/>
                  </a:cxn>
                  <a:cxn ang="0">
                    <a:pos x="146" y="65"/>
                  </a:cxn>
                  <a:cxn ang="0">
                    <a:pos x="156" y="75"/>
                  </a:cxn>
                  <a:cxn ang="0">
                    <a:pos x="156" y="86"/>
                  </a:cxn>
                  <a:cxn ang="0">
                    <a:pos x="157" y="86"/>
                  </a:cxn>
                  <a:cxn ang="0">
                    <a:pos x="144" y="99"/>
                  </a:cxn>
                  <a:cxn ang="0">
                    <a:pos x="141" y="107"/>
                  </a:cxn>
                  <a:cxn ang="0">
                    <a:pos x="128" y="125"/>
                  </a:cxn>
                  <a:cxn ang="0">
                    <a:pos x="118" y="137"/>
                  </a:cxn>
                  <a:cxn ang="0">
                    <a:pos x="114" y="144"/>
                  </a:cxn>
                  <a:cxn ang="0">
                    <a:pos x="105" y="166"/>
                  </a:cxn>
                  <a:cxn ang="0">
                    <a:pos x="78" y="190"/>
                  </a:cxn>
                  <a:cxn ang="0">
                    <a:pos x="76" y="193"/>
                  </a:cxn>
                  <a:cxn ang="0">
                    <a:pos x="71" y="195"/>
                  </a:cxn>
                  <a:cxn ang="0">
                    <a:pos x="61" y="195"/>
                  </a:cxn>
                  <a:cxn ang="0">
                    <a:pos x="54" y="191"/>
                  </a:cxn>
                  <a:cxn ang="0">
                    <a:pos x="48" y="191"/>
                  </a:cxn>
                  <a:cxn ang="0">
                    <a:pos x="44" y="193"/>
                  </a:cxn>
                  <a:cxn ang="0">
                    <a:pos x="28" y="200"/>
                  </a:cxn>
                  <a:cxn ang="0">
                    <a:pos x="22" y="200"/>
                  </a:cxn>
                  <a:cxn ang="0">
                    <a:pos x="19" y="199"/>
                  </a:cxn>
                  <a:cxn ang="0">
                    <a:pos x="10" y="193"/>
                  </a:cxn>
                  <a:cxn ang="0">
                    <a:pos x="0" y="182"/>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08" name="Freeform 255"/>
              <p:cNvSpPr>
                <a:spLocks noChangeAspect="1"/>
              </p:cNvSpPr>
              <p:nvPr/>
            </p:nvSpPr>
            <p:spPr bwMode="gray">
              <a:xfrm>
                <a:off x="1624" y="2488"/>
                <a:ext cx="137" cy="201"/>
              </a:xfrm>
              <a:custGeom>
                <a:avLst/>
                <a:gdLst/>
                <a:ahLst/>
                <a:cxnLst>
                  <a:cxn ang="0">
                    <a:pos x="319" y="13"/>
                  </a:cxn>
                  <a:cxn ang="0">
                    <a:pos x="335" y="50"/>
                  </a:cxn>
                  <a:cxn ang="0">
                    <a:pos x="284" y="110"/>
                  </a:cxn>
                  <a:cxn ang="0">
                    <a:pos x="204" y="156"/>
                  </a:cxn>
                  <a:cxn ang="0">
                    <a:pos x="170" y="190"/>
                  </a:cxn>
                  <a:cxn ang="0">
                    <a:pos x="159" y="190"/>
                  </a:cxn>
                  <a:cxn ang="0">
                    <a:pos x="138" y="253"/>
                  </a:cxn>
                  <a:cxn ang="0">
                    <a:pos x="97" y="260"/>
                  </a:cxn>
                  <a:cxn ang="0">
                    <a:pos x="72" y="242"/>
                  </a:cxn>
                  <a:cxn ang="0">
                    <a:pos x="43" y="242"/>
                  </a:cxn>
                  <a:cxn ang="0">
                    <a:pos x="52" y="214"/>
                  </a:cxn>
                  <a:cxn ang="0">
                    <a:pos x="51" y="188"/>
                  </a:cxn>
                  <a:cxn ang="0">
                    <a:pos x="3" y="231"/>
                  </a:cxn>
                  <a:cxn ang="0">
                    <a:pos x="9" y="271"/>
                  </a:cxn>
                  <a:cxn ang="0">
                    <a:pos x="21" y="308"/>
                  </a:cxn>
                  <a:cxn ang="0">
                    <a:pos x="51" y="350"/>
                  </a:cxn>
                  <a:cxn ang="0">
                    <a:pos x="89" y="387"/>
                  </a:cxn>
                  <a:cxn ang="0">
                    <a:pos x="140" y="478"/>
                  </a:cxn>
                  <a:cxn ang="0">
                    <a:pos x="188" y="578"/>
                  </a:cxn>
                  <a:cxn ang="0">
                    <a:pos x="212" y="632"/>
                  </a:cxn>
                  <a:cxn ang="0">
                    <a:pos x="256" y="711"/>
                  </a:cxn>
                  <a:cxn ang="0">
                    <a:pos x="267" y="764"/>
                  </a:cxn>
                  <a:cxn ang="0">
                    <a:pos x="298" y="807"/>
                  </a:cxn>
                  <a:cxn ang="0">
                    <a:pos x="391" y="874"/>
                  </a:cxn>
                  <a:cxn ang="0">
                    <a:pos x="481" y="922"/>
                  </a:cxn>
                  <a:cxn ang="0">
                    <a:pos x="532" y="957"/>
                  </a:cxn>
                  <a:cxn ang="0">
                    <a:pos x="584" y="1001"/>
                  </a:cxn>
                  <a:cxn ang="0">
                    <a:pos x="620" y="995"/>
                  </a:cxn>
                  <a:cxn ang="0">
                    <a:pos x="638" y="968"/>
                  </a:cxn>
                  <a:cxn ang="0">
                    <a:pos x="649" y="935"/>
                  </a:cxn>
                  <a:cxn ang="0">
                    <a:pos x="665" y="888"/>
                  </a:cxn>
                  <a:cxn ang="0">
                    <a:pos x="651" y="865"/>
                  </a:cxn>
                  <a:cxn ang="0">
                    <a:pos x="665" y="826"/>
                  </a:cxn>
                  <a:cxn ang="0">
                    <a:pos x="671" y="793"/>
                  </a:cxn>
                  <a:cxn ang="0">
                    <a:pos x="671" y="724"/>
                  </a:cxn>
                  <a:cxn ang="0">
                    <a:pos x="686" y="675"/>
                  </a:cxn>
                  <a:cxn ang="0">
                    <a:pos x="612" y="598"/>
                  </a:cxn>
                  <a:cxn ang="0">
                    <a:pos x="591" y="564"/>
                  </a:cxn>
                  <a:cxn ang="0">
                    <a:pos x="578" y="514"/>
                  </a:cxn>
                  <a:cxn ang="0">
                    <a:pos x="502" y="537"/>
                  </a:cxn>
                  <a:cxn ang="0">
                    <a:pos x="468" y="512"/>
                  </a:cxn>
                  <a:cxn ang="0">
                    <a:pos x="450" y="480"/>
                  </a:cxn>
                  <a:cxn ang="0">
                    <a:pos x="422" y="432"/>
                  </a:cxn>
                  <a:cxn ang="0">
                    <a:pos x="428" y="362"/>
                  </a:cxn>
                  <a:cxn ang="0">
                    <a:pos x="452" y="318"/>
                  </a:cxn>
                  <a:cxn ang="0">
                    <a:pos x="510" y="254"/>
                  </a:cxn>
                  <a:cxn ang="0">
                    <a:pos x="620" y="225"/>
                  </a:cxn>
                  <a:cxn ang="0">
                    <a:pos x="596" y="205"/>
                  </a:cxn>
                  <a:cxn ang="0">
                    <a:pos x="593" y="182"/>
                  </a:cxn>
                  <a:cxn ang="0">
                    <a:pos x="605" y="137"/>
                  </a:cxn>
                  <a:cxn ang="0">
                    <a:pos x="553" y="126"/>
                  </a:cxn>
                  <a:cxn ang="0">
                    <a:pos x="516" y="120"/>
                  </a:cxn>
                  <a:cxn ang="0">
                    <a:pos x="499" y="132"/>
                  </a:cxn>
                  <a:cxn ang="0">
                    <a:pos x="461" y="130"/>
                  </a:cxn>
                  <a:cxn ang="0">
                    <a:pos x="438" y="96"/>
                  </a:cxn>
                  <a:cxn ang="0">
                    <a:pos x="419" y="69"/>
                  </a:cxn>
                  <a:cxn ang="0">
                    <a:pos x="394" y="55"/>
                  </a:cxn>
                  <a:cxn ang="0">
                    <a:pos x="366" y="21"/>
                  </a:cxn>
                  <a:cxn ang="0">
                    <a:pos x="332" y="0"/>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09" name="Freeform 256"/>
              <p:cNvSpPr>
                <a:spLocks noChangeAspect="1"/>
              </p:cNvSpPr>
              <p:nvPr/>
            </p:nvSpPr>
            <p:spPr bwMode="gray">
              <a:xfrm>
                <a:off x="1711" y="2730"/>
                <a:ext cx="216" cy="429"/>
              </a:xfrm>
              <a:custGeom>
                <a:avLst/>
                <a:gdLst/>
                <a:ahLst/>
                <a:cxnLst>
                  <a:cxn ang="0">
                    <a:pos x="150" y="2125"/>
                  </a:cxn>
                  <a:cxn ang="0">
                    <a:pos x="60" y="2037"/>
                  </a:cxn>
                  <a:cxn ang="0">
                    <a:pos x="17" y="2007"/>
                  </a:cxn>
                  <a:cxn ang="0">
                    <a:pos x="1" y="1952"/>
                  </a:cxn>
                  <a:cxn ang="0">
                    <a:pos x="49" y="1834"/>
                  </a:cxn>
                  <a:cxn ang="0">
                    <a:pos x="52" y="1773"/>
                  </a:cxn>
                  <a:cxn ang="0">
                    <a:pos x="93" y="1669"/>
                  </a:cxn>
                  <a:cxn ang="0">
                    <a:pos x="104" y="1561"/>
                  </a:cxn>
                  <a:cxn ang="0">
                    <a:pos x="113" y="1513"/>
                  </a:cxn>
                  <a:cxn ang="0">
                    <a:pos x="79" y="1432"/>
                  </a:cxn>
                  <a:cxn ang="0">
                    <a:pos x="86" y="1317"/>
                  </a:cxn>
                  <a:cxn ang="0">
                    <a:pos x="89" y="1194"/>
                  </a:cxn>
                  <a:cxn ang="0">
                    <a:pos x="128" y="1068"/>
                  </a:cxn>
                  <a:cxn ang="0">
                    <a:pos x="138" y="915"/>
                  </a:cxn>
                  <a:cxn ang="0">
                    <a:pos x="156" y="871"/>
                  </a:cxn>
                  <a:cxn ang="0">
                    <a:pos x="192" y="751"/>
                  </a:cxn>
                  <a:cxn ang="0">
                    <a:pos x="165" y="617"/>
                  </a:cxn>
                  <a:cxn ang="0">
                    <a:pos x="179" y="530"/>
                  </a:cxn>
                  <a:cxn ang="0">
                    <a:pos x="192" y="450"/>
                  </a:cxn>
                  <a:cxn ang="0">
                    <a:pos x="260" y="312"/>
                  </a:cxn>
                  <a:cxn ang="0">
                    <a:pos x="263" y="221"/>
                  </a:cxn>
                  <a:cxn ang="0">
                    <a:pos x="317" y="139"/>
                  </a:cxn>
                  <a:cxn ang="0">
                    <a:pos x="340" y="62"/>
                  </a:cxn>
                  <a:cxn ang="0">
                    <a:pos x="396" y="0"/>
                  </a:cxn>
                  <a:cxn ang="0">
                    <a:pos x="477" y="30"/>
                  </a:cxn>
                  <a:cxn ang="0">
                    <a:pos x="507" y="16"/>
                  </a:cxn>
                  <a:cxn ang="0">
                    <a:pos x="577" y="27"/>
                  </a:cxn>
                  <a:cxn ang="0">
                    <a:pos x="671" y="105"/>
                  </a:cxn>
                  <a:cxn ang="0">
                    <a:pos x="752" y="143"/>
                  </a:cxn>
                  <a:cxn ang="0">
                    <a:pos x="850" y="209"/>
                  </a:cxn>
                  <a:cxn ang="0">
                    <a:pos x="821" y="302"/>
                  </a:cxn>
                  <a:cxn ang="0">
                    <a:pos x="908" y="342"/>
                  </a:cxn>
                  <a:cxn ang="0">
                    <a:pos x="972" y="332"/>
                  </a:cxn>
                  <a:cxn ang="0">
                    <a:pos x="1025" y="280"/>
                  </a:cxn>
                  <a:cxn ang="0">
                    <a:pos x="1080" y="270"/>
                  </a:cxn>
                  <a:cxn ang="0">
                    <a:pos x="1023" y="344"/>
                  </a:cxn>
                  <a:cxn ang="0">
                    <a:pos x="914" y="467"/>
                  </a:cxn>
                  <a:cxn ang="0">
                    <a:pos x="851" y="528"/>
                  </a:cxn>
                  <a:cxn ang="0">
                    <a:pos x="835" y="686"/>
                  </a:cxn>
                  <a:cxn ang="0">
                    <a:pos x="813" y="776"/>
                  </a:cxn>
                  <a:cxn ang="0">
                    <a:pos x="878" y="892"/>
                  </a:cxn>
                  <a:cxn ang="0">
                    <a:pos x="877" y="1004"/>
                  </a:cxn>
                  <a:cxn ang="0">
                    <a:pos x="765" y="1080"/>
                  </a:cxn>
                  <a:cxn ang="0">
                    <a:pos x="604" y="1088"/>
                  </a:cxn>
                  <a:cxn ang="0">
                    <a:pos x="604" y="1169"/>
                  </a:cxn>
                  <a:cxn ang="0">
                    <a:pos x="526" y="1251"/>
                  </a:cxn>
                  <a:cxn ang="0">
                    <a:pos x="457" y="1270"/>
                  </a:cxn>
                  <a:cxn ang="0">
                    <a:pos x="505" y="1332"/>
                  </a:cxn>
                  <a:cxn ang="0">
                    <a:pos x="518" y="1376"/>
                  </a:cxn>
                  <a:cxn ang="0">
                    <a:pos x="463" y="1361"/>
                  </a:cxn>
                  <a:cxn ang="0">
                    <a:pos x="466" y="1407"/>
                  </a:cxn>
                  <a:cxn ang="0">
                    <a:pos x="445" y="1501"/>
                  </a:cxn>
                  <a:cxn ang="0">
                    <a:pos x="386" y="1547"/>
                  </a:cxn>
                  <a:cxn ang="0">
                    <a:pos x="318" y="1633"/>
                  </a:cxn>
                  <a:cxn ang="0">
                    <a:pos x="414" y="1705"/>
                  </a:cxn>
                  <a:cxn ang="0">
                    <a:pos x="410" y="1780"/>
                  </a:cxn>
                  <a:cxn ang="0">
                    <a:pos x="321" y="1862"/>
                  </a:cxn>
                  <a:cxn ang="0">
                    <a:pos x="276" y="1953"/>
                  </a:cxn>
                  <a:cxn ang="0">
                    <a:pos x="238" y="1983"/>
                  </a:cxn>
                  <a:cxn ang="0">
                    <a:pos x="225" y="2080"/>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10" name="Freeform 257"/>
              <p:cNvSpPr>
                <a:spLocks noChangeAspect="1"/>
              </p:cNvSpPr>
              <p:nvPr/>
            </p:nvSpPr>
            <p:spPr bwMode="gray">
              <a:xfrm>
                <a:off x="1763" y="3165"/>
                <a:ext cx="38" cy="45"/>
              </a:xfrm>
              <a:custGeom>
                <a:avLst/>
                <a:gdLst/>
                <a:ahLst/>
                <a:cxnLst>
                  <a:cxn ang="0">
                    <a:pos x="4" y="208"/>
                  </a:cxn>
                  <a:cxn ang="0">
                    <a:pos x="4" y="196"/>
                  </a:cxn>
                  <a:cxn ang="0">
                    <a:pos x="3" y="191"/>
                  </a:cxn>
                  <a:cxn ang="0">
                    <a:pos x="0" y="0"/>
                  </a:cxn>
                  <a:cxn ang="0">
                    <a:pos x="6" y="5"/>
                  </a:cxn>
                  <a:cxn ang="0">
                    <a:pos x="11" y="14"/>
                  </a:cxn>
                  <a:cxn ang="0">
                    <a:pos x="29" y="43"/>
                  </a:cxn>
                  <a:cxn ang="0">
                    <a:pos x="29" y="48"/>
                  </a:cxn>
                  <a:cxn ang="0">
                    <a:pos x="25" y="42"/>
                  </a:cxn>
                  <a:cxn ang="0">
                    <a:pos x="17" y="40"/>
                  </a:cxn>
                  <a:cxn ang="0">
                    <a:pos x="11" y="42"/>
                  </a:cxn>
                  <a:cxn ang="0">
                    <a:pos x="10" y="50"/>
                  </a:cxn>
                  <a:cxn ang="0">
                    <a:pos x="14" y="58"/>
                  </a:cxn>
                  <a:cxn ang="0">
                    <a:pos x="20" y="61"/>
                  </a:cxn>
                  <a:cxn ang="0">
                    <a:pos x="26" y="67"/>
                  </a:cxn>
                  <a:cxn ang="0">
                    <a:pos x="31" y="74"/>
                  </a:cxn>
                  <a:cxn ang="0">
                    <a:pos x="37" y="94"/>
                  </a:cxn>
                  <a:cxn ang="0">
                    <a:pos x="42" y="99"/>
                  </a:cxn>
                  <a:cxn ang="0">
                    <a:pos x="59" y="111"/>
                  </a:cxn>
                  <a:cxn ang="0">
                    <a:pos x="74" y="129"/>
                  </a:cxn>
                  <a:cxn ang="0">
                    <a:pos x="81" y="132"/>
                  </a:cxn>
                  <a:cxn ang="0">
                    <a:pos x="86" y="136"/>
                  </a:cxn>
                  <a:cxn ang="0">
                    <a:pos x="94" y="138"/>
                  </a:cxn>
                  <a:cxn ang="0">
                    <a:pos x="97" y="144"/>
                  </a:cxn>
                  <a:cxn ang="0">
                    <a:pos x="108" y="148"/>
                  </a:cxn>
                  <a:cxn ang="0">
                    <a:pos x="119" y="161"/>
                  </a:cxn>
                  <a:cxn ang="0">
                    <a:pos x="142" y="179"/>
                  </a:cxn>
                  <a:cxn ang="0">
                    <a:pos x="156" y="187"/>
                  </a:cxn>
                  <a:cxn ang="0">
                    <a:pos x="182" y="190"/>
                  </a:cxn>
                  <a:cxn ang="0">
                    <a:pos x="192" y="187"/>
                  </a:cxn>
                  <a:cxn ang="0">
                    <a:pos x="193" y="193"/>
                  </a:cxn>
                  <a:cxn ang="0">
                    <a:pos x="191" y="206"/>
                  </a:cxn>
                  <a:cxn ang="0">
                    <a:pos x="187" y="210"/>
                  </a:cxn>
                  <a:cxn ang="0">
                    <a:pos x="175" y="215"/>
                  </a:cxn>
                  <a:cxn ang="0">
                    <a:pos x="155" y="212"/>
                  </a:cxn>
                  <a:cxn ang="0">
                    <a:pos x="129" y="220"/>
                  </a:cxn>
                  <a:cxn ang="0">
                    <a:pos x="127" y="224"/>
                  </a:cxn>
                  <a:cxn ang="0">
                    <a:pos x="118" y="222"/>
                  </a:cxn>
                  <a:cxn ang="0">
                    <a:pos x="102" y="212"/>
                  </a:cxn>
                  <a:cxn ang="0">
                    <a:pos x="74" y="206"/>
                  </a:cxn>
                  <a:cxn ang="0">
                    <a:pos x="48" y="206"/>
                  </a:cxn>
                  <a:cxn ang="0">
                    <a:pos x="40" y="202"/>
                  </a:cxn>
                  <a:cxn ang="0">
                    <a:pos x="33" y="201"/>
                  </a:cxn>
                  <a:cxn ang="0">
                    <a:pos x="25" y="199"/>
                  </a:cxn>
                  <a:cxn ang="0">
                    <a:pos x="9" y="208"/>
                  </a:cxn>
                  <a:cxn ang="0">
                    <a:pos x="4" y="208"/>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11" name="Freeform 258"/>
              <p:cNvSpPr>
                <a:spLocks noChangeAspect="1"/>
              </p:cNvSpPr>
              <p:nvPr/>
            </p:nvSpPr>
            <p:spPr bwMode="gray">
              <a:xfrm>
                <a:off x="1879" y="2422"/>
                <a:ext cx="45" cy="45"/>
              </a:xfrm>
              <a:custGeom>
                <a:avLst/>
                <a:gdLst/>
                <a:ahLst/>
                <a:cxnLst>
                  <a:cxn ang="0">
                    <a:pos x="197" y="195"/>
                  </a:cxn>
                  <a:cxn ang="0">
                    <a:pos x="172" y="187"/>
                  </a:cxn>
                  <a:cxn ang="0">
                    <a:pos x="146" y="193"/>
                  </a:cxn>
                  <a:cxn ang="0">
                    <a:pos x="129" y="190"/>
                  </a:cxn>
                  <a:cxn ang="0">
                    <a:pos x="124" y="217"/>
                  </a:cxn>
                  <a:cxn ang="0">
                    <a:pos x="103" y="221"/>
                  </a:cxn>
                  <a:cxn ang="0">
                    <a:pos x="91" y="214"/>
                  </a:cxn>
                  <a:cxn ang="0">
                    <a:pos x="79" y="205"/>
                  </a:cxn>
                  <a:cxn ang="0">
                    <a:pos x="59" y="178"/>
                  </a:cxn>
                  <a:cxn ang="0">
                    <a:pos x="52" y="166"/>
                  </a:cxn>
                  <a:cxn ang="0">
                    <a:pos x="47" y="151"/>
                  </a:cxn>
                  <a:cxn ang="0">
                    <a:pos x="43" y="140"/>
                  </a:cxn>
                  <a:cxn ang="0">
                    <a:pos x="30" y="139"/>
                  </a:cxn>
                  <a:cxn ang="0">
                    <a:pos x="26" y="130"/>
                  </a:cxn>
                  <a:cxn ang="0">
                    <a:pos x="15" y="122"/>
                  </a:cxn>
                  <a:cxn ang="0">
                    <a:pos x="0" y="101"/>
                  </a:cxn>
                  <a:cxn ang="0">
                    <a:pos x="4" y="84"/>
                  </a:cxn>
                  <a:cxn ang="0">
                    <a:pos x="9" y="60"/>
                  </a:cxn>
                  <a:cxn ang="0">
                    <a:pos x="11" y="55"/>
                  </a:cxn>
                  <a:cxn ang="0">
                    <a:pos x="22" y="50"/>
                  </a:cxn>
                  <a:cxn ang="0">
                    <a:pos x="38" y="49"/>
                  </a:cxn>
                  <a:cxn ang="0">
                    <a:pos x="46" y="39"/>
                  </a:cxn>
                  <a:cxn ang="0">
                    <a:pos x="44" y="32"/>
                  </a:cxn>
                  <a:cxn ang="0">
                    <a:pos x="43" y="26"/>
                  </a:cxn>
                  <a:cxn ang="0">
                    <a:pos x="57" y="9"/>
                  </a:cxn>
                  <a:cxn ang="0">
                    <a:pos x="62" y="5"/>
                  </a:cxn>
                  <a:cxn ang="0">
                    <a:pos x="71" y="0"/>
                  </a:cxn>
                  <a:cxn ang="0">
                    <a:pos x="114" y="6"/>
                  </a:cxn>
                  <a:cxn ang="0">
                    <a:pos x="154" y="3"/>
                  </a:cxn>
                  <a:cxn ang="0">
                    <a:pos x="168" y="0"/>
                  </a:cxn>
                  <a:cxn ang="0">
                    <a:pos x="200" y="3"/>
                  </a:cxn>
                  <a:cxn ang="0">
                    <a:pos x="225" y="11"/>
                  </a:cxn>
                  <a:cxn ang="0">
                    <a:pos x="222" y="25"/>
                  </a:cxn>
                  <a:cxn ang="0">
                    <a:pos x="218" y="33"/>
                  </a:cxn>
                  <a:cxn ang="0">
                    <a:pos x="206" y="49"/>
                  </a:cxn>
                  <a:cxn ang="0">
                    <a:pos x="208" y="90"/>
                  </a:cxn>
                  <a:cxn ang="0">
                    <a:pos x="220" y="114"/>
                  </a:cxn>
                  <a:cxn ang="0">
                    <a:pos x="221" y="117"/>
                  </a:cxn>
                  <a:cxn ang="0">
                    <a:pos x="225" y="140"/>
                  </a:cxn>
                  <a:cxn ang="0">
                    <a:pos x="218" y="181"/>
                  </a:cxn>
                  <a:cxn ang="0">
                    <a:pos x="203" y="197"/>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12" name="Freeform 259"/>
              <p:cNvSpPr>
                <a:spLocks noChangeAspect="1"/>
              </p:cNvSpPr>
              <p:nvPr/>
            </p:nvSpPr>
            <p:spPr bwMode="gray">
              <a:xfrm rot="-1047951">
                <a:off x="1790" y="2357"/>
                <a:ext cx="4" cy="4"/>
              </a:xfrm>
              <a:custGeom>
                <a:avLst/>
                <a:gdLst/>
                <a:ahLst/>
                <a:cxnLst>
                  <a:cxn ang="0">
                    <a:pos x="148" y="0"/>
                  </a:cxn>
                  <a:cxn ang="0">
                    <a:pos x="169" y="17"/>
                  </a:cxn>
                  <a:cxn ang="0">
                    <a:pos x="183" y="54"/>
                  </a:cxn>
                  <a:cxn ang="0">
                    <a:pos x="114" y="93"/>
                  </a:cxn>
                  <a:cxn ang="0">
                    <a:pos x="86" y="86"/>
                  </a:cxn>
                  <a:cxn ang="0">
                    <a:pos x="66" y="72"/>
                  </a:cxn>
                  <a:cxn ang="0">
                    <a:pos x="14" y="72"/>
                  </a:cxn>
                  <a:cxn ang="0">
                    <a:pos x="0" y="41"/>
                  </a:cxn>
                  <a:cxn ang="0">
                    <a:pos x="24" y="24"/>
                  </a:cxn>
                  <a:cxn ang="0">
                    <a:pos x="54" y="24"/>
                  </a:cxn>
                  <a:cxn ang="0">
                    <a:pos x="83" y="44"/>
                  </a:cxn>
                  <a:cxn ang="0">
                    <a:pos x="148" y="0"/>
                  </a:cxn>
                </a:cxnLst>
                <a:rect l="0" t="0" r="r" b="b"/>
                <a:pathLst>
                  <a:path w="183" h="93">
                    <a:moveTo>
                      <a:pt x="148" y="0"/>
                    </a:moveTo>
                    <a:lnTo>
                      <a:pt x="169" y="17"/>
                    </a:lnTo>
                    <a:lnTo>
                      <a:pt x="183" y="54"/>
                    </a:lnTo>
                    <a:lnTo>
                      <a:pt x="114" y="93"/>
                    </a:lnTo>
                    <a:lnTo>
                      <a:pt x="86" y="86"/>
                    </a:lnTo>
                    <a:lnTo>
                      <a:pt x="66" y="72"/>
                    </a:lnTo>
                    <a:lnTo>
                      <a:pt x="14" y="72"/>
                    </a:lnTo>
                    <a:lnTo>
                      <a:pt x="0" y="41"/>
                    </a:lnTo>
                    <a:lnTo>
                      <a:pt x="24" y="24"/>
                    </a:lnTo>
                    <a:lnTo>
                      <a:pt x="54" y="24"/>
                    </a:lnTo>
                    <a:lnTo>
                      <a:pt x="83" y="44"/>
                    </a:lnTo>
                    <a:lnTo>
                      <a:pt x="148"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13" name="Freeform 260"/>
              <p:cNvSpPr>
                <a:spLocks noChangeAspect="1"/>
              </p:cNvSpPr>
              <p:nvPr/>
            </p:nvSpPr>
            <p:spPr bwMode="gray">
              <a:xfrm rot="-1047951">
                <a:off x="1753" y="2352"/>
                <a:ext cx="3" cy="4"/>
              </a:xfrm>
              <a:custGeom>
                <a:avLst/>
                <a:gdLst/>
                <a:ahLst/>
                <a:cxnLst>
                  <a:cxn ang="0">
                    <a:pos x="24" y="37"/>
                  </a:cxn>
                  <a:cxn ang="0">
                    <a:pos x="0" y="0"/>
                  </a:cxn>
                  <a:cxn ang="0">
                    <a:pos x="0" y="10"/>
                  </a:cxn>
                  <a:cxn ang="0">
                    <a:pos x="5" y="41"/>
                  </a:cxn>
                  <a:cxn ang="0">
                    <a:pos x="24" y="72"/>
                  </a:cxn>
                  <a:cxn ang="0">
                    <a:pos x="101" y="102"/>
                  </a:cxn>
                  <a:cxn ang="0">
                    <a:pos x="101" y="85"/>
                  </a:cxn>
                  <a:cxn ang="0">
                    <a:pos x="59" y="68"/>
                  </a:cxn>
                  <a:cxn ang="0">
                    <a:pos x="24" y="37"/>
                  </a:cxn>
                </a:cxnLst>
                <a:rect l="0" t="0" r="r" b="b"/>
                <a:pathLst>
                  <a:path w="101" h="102">
                    <a:moveTo>
                      <a:pt x="24" y="37"/>
                    </a:moveTo>
                    <a:lnTo>
                      <a:pt x="0" y="0"/>
                    </a:lnTo>
                    <a:lnTo>
                      <a:pt x="0" y="10"/>
                    </a:lnTo>
                    <a:lnTo>
                      <a:pt x="5" y="41"/>
                    </a:lnTo>
                    <a:lnTo>
                      <a:pt x="24" y="72"/>
                    </a:lnTo>
                    <a:lnTo>
                      <a:pt x="101" y="102"/>
                    </a:lnTo>
                    <a:lnTo>
                      <a:pt x="101" y="85"/>
                    </a:lnTo>
                    <a:lnTo>
                      <a:pt x="59" y="68"/>
                    </a:lnTo>
                    <a:lnTo>
                      <a:pt x="24" y="3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314" name="Freeform 261"/>
              <p:cNvSpPr>
                <a:spLocks noChangeAspect="1"/>
              </p:cNvSpPr>
              <p:nvPr/>
            </p:nvSpPr>
            <p:spPr bwMode="gray">
              <a:xfrm rot="-1047951">
                <a:off x="1758" y="2351"/>
                <a:ext cx="2" cy="4"/>
              </a:xfrm>
              <a:custGeom>
                <a:avLst/>
                <a:gdLst/>
                <a:ahLst/>
                <a:cxnLst>
                  <a:cxn ang="0">
                    <a:pos x="20" y="17"/>
                  </a:cxn>
                  <a:cxn ang="0">
                    <a:pos x="0" y="0"/>
                  </a:cxn>
                  <a:cxn ang="0">
                    <a:pos x="13" y="26"/>
                  </a:cxn>
                  <a:cxn ang="0">
                    <a:pos x="38" y="51"/>
                  </a:cxn>
                  <a:cxn ang="0">
                    <a:pos x="52" y="82"/>
                  </a:cxn>
                  <a:cxn ang="0">
                    <a:pos x="62" y="85"/>
                  </a:cxn>
                  <a:cxn ang="0">
                    <a:pos x="69" y="38"/>
                  </a:cxn>
                  <a:cxn ang="0">
                    <a:pos x="52" y="23"/>
                  </a:cxn>
                  <a:cxn ang="0">
                    <a:pos x="20" y="17"/>
                  </a:cxn>
                </a:cxnLst>
                <a:rect l="0" t="0" r="r" b="b"/>
                <a:pathLst>
                  <a:path w="69" h="85">
                    <a:moveTo>
                      <a:pt x="20" y="17"/>
                    </a:moveTo>
                    <a:lnTo>
                      <a:pt x="0" y="0"/>
                    </a:lnTo>
                    <a:lnTo>
                      <a:pt x="13" y="26"/>
                    </a:lnTo>
                    <a:lnTo>
                      <a:pt x="38" y="51"/>
                    </a:lnTo>
                    <a:lnTo>
                      <a:pt x="52" y="82"/>
                    </a:lnTo>
                    <a:lnTo>
                      <a:pt x="62" y="85"/>
                    </a:lnTo>
                    <a:lnTo>
                      <a:pt x="69" y="38"/>
                    </a:lnTo>
                    <a:lnTo>
                      <a:pt x="52" y="23"/>
                    </a:lnTo>
                    <a:lnTo>
                      <a:pt x="20" y="1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95" name="Freeform 262"/>
            <p:cNvSpPr>
              <a:spLocks noChangeAspect="1"/>
            </p:cNvSpPr>
            <p:nvPr/>
          </p:nvSpPr>
          <p:spPr bwMode="gray">
            <a:xfrm>
              <a:off x="4369109" y="3970497"/>
              <a:ext cx="74737" cy="82069"/>
            </a:xfrm>
            <a:custGeom>
              <a:avLst/>
              <a:gdLst/>
              <a:ahLst/>
              <a:cxnLst>
                <a:cxn ang="0">
                  <a:pos x="223" y="0"/>
                </a:cxn>
                <a:cxn ang="0">
                  <a:pos x="206" y="11"/>
                </a:cxn>
                <a:cxn ang="0">
                  <a:pos x="187" y="16"/>
                </a:cxn>
                <a:cxn ang="0">
                  <a:pos x="163" y="21"/>
                </a:cxn>
                <a:cxn ang="0">
                  <a:pos x="156" y="14"/>
                </a:cxn>
                <a:cxn ang="0">
                  <a:pos x="149" y="16"/>
                </a:cxn>
                <a:cxn ang="0">
                  <a:pos x="143" y="18"/>
                </a:cxn>
                <a:cxn ang="0">
                  <a:pos x="136" y="38"/>
                </a:cxn>
                <a:cxn ang="0">
                  <a:pos x="123" y="43"/>
                </a:cxn>
                <a:cxn ang="0">
                  <a:pos x="117" y="50"/>
                </a:cxn>
                <a:cxn ang="0">
                  <a:pos x="110" y="58"/>
                </a:cxn>
                <a:cxn ang="0">
                  <a:pos x="101" y="61"/>
                </a:cxn>
                <a:cxn ang="0">
                  <a:pos x="93" y="63"/>
                </a:cxn>
                <a:cxn ang="0">
                  <a:pos x="78" y="54"/>
                </a:cxn>
                <a:cxn ang="0">
                  <a:pos x="68" y="72"/>
                </a:cxn>
                <a:cxn ang="0">
                  <a:pos x="46" y="72"/>
                </a:cxn>
                <a:cxn ang="0">
                  <a:pos x="43" y="95"/>
                </a:cxn>
                <a:cxn ang="0">
                  <a:pos x="35" y="101"/>
                </a:cxn>
                <a:cxn ang="0">
                  <a:pos x="29" y="111"/>
                </a:cxn>
                <a:cxn ang="0">
                  <a:pos x="2" y="112"/>
                </a:cxn>
                <a:cxn ang="0">
                  <a:pos x="2" y="120"/>
                </a:cxn>
                <a:cxn ang="0">
                  <a:pos x="20" y="141"/>
                </a:cxn>
                <a:cxn ang="0">
                  <a:pos x="57" y="181"/>
                </a:cxn>
                <a:cxn ang="0">
                  <a:pos x="70" y="194"/>
                </a:cxn>
                <a:cxn ang="0">
                  <a:pos x="95" y="211"/>
                </a:cxn>
                <a:cxn ang="0">
                  <a:pos x="98" y="221"/>
                </a:cxn>
                <a:cxn ang="0">
                  <a:pos x="105" y="215"/>
                </a:cxn>
                <a:cxn ang="0">
                  <a:pos x="120" y="220"/>
                </a:cxn>
                <a:cxn ang="0">
                  <a:pos x="152" y="226"/>
                </a:cxn>
                <a:cxn ang="0">
                  <a:pos x="165" y="224"/>
                </a:cxn>
                <a:cxn ang="0">
                  <a:pos x="182" y="235"/>
                </a:cxn>
                <a:cxn ang="0">
                  <a:pos x="197" y="236"/>
                </a:cxn>
                <a:cxn ang="0">
                  <a:pos x="214" y="231"/>
                </a:cxn>
                <a:cxn ang="0">
                  <a:pos x="212" y="224"/>
                </a:cxn>
                <a:cxn ang="0">
                  <a:pos x="204" y="200"/>
                </a:cxn>
                <a:cxn ang="0">
                  <a:pos x="212" y="181"/>
                </a:cxn>
                <a:cxn ang="0">
                  <a:pos x="219" y="117"/>
                </a:cxn>
                <a:cxn ang="0">
                  <a:pos x="231" y="43"/>
                </a:cxn>
                <a:cxn ang="0">
                  <a:pos x="234" y="0"/>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96" name="Freeform 263"/>
            <p:cNvSpPr>
              <a:spLocks noChangeAspect="1"/>
            </p:cNvSpPr>
            <p:nvPr/>
          </p:nvSpPr>
          <p:spPr bwMode="gray">
            <a:xfrm>
              <a:off x="4448616" y="4075265"/>
              <a:ext cx="101769" cy="47146"/>
            </a:xfrm>
            <a:custGeom>
              <a:avLst/>
              <a:gdLst/>
              <a:ahLst/>
              <a:cxnLst>
                <a:cxn ang="0">
                  <a:pos x="19" y="1"/>
                </a:cxn>
                <a:cxn ang="0">
                  <a:pos x="6" y="9"/>
                </a:cxn>
                <a:cxn ang="0">
                  <a:pos x="16" y="32"/>
                </a:cxn>
                <a:cxn ang="0">
                  <a:pos x="10" y="44"/>
                </a:cxn>
                <a:cxn ang="0">
                  <a:pos x="1" y="71"/>
                </a:cxn>
                <a:cxn ang="0">
                  <a:pos x="7" y="82"/>
                </a:cxn>
                <a:cxn ang="0">
                  <a:pos x="22" y="72"/>
                </a:cxn>
                <a:cxn ang="0">
                  <a:pos x="58" y="80"/>
                </a:cxn>
                <a:cxn ang="0">
                  <a:pos x="75" y="87"/>
                </a:cxn>
                <a:cxn ang="0">
                  <a:pos x="92" y="112"/>
                </a:cxn>
                <a:cxn ang="0">
                  <a:pos x="109" y="103"/>
                </a:cxn>
                <a:cxn ang="0">
                  <a:pos x="117" y="131"/>
                </a:cxn>
                <a:cxn ang="0">
                  <a:pos x="135" y="134"/>
                </a:cxn>
                <a:cxn ang="0">
                  <a:pos x="157" y="110"/>
                </a:cxn>
                <a:cxn ang="0">
                  <a:pos x="139" y="95"/>
                </a:cxn>
                <a:cxn ang="0">
                  <a:pos x="140" y="81"/>
                </a:cxn>
                <a:cxn ang="0">
                  <a:pos x="160" y="72"/>
                </a:cxn>
                <a:cxn ang="0">
                  <a:pos x="187" y="43"/>
                </a:cxn>
                <a:cxn ang="0">
                  <a:pos x="201" y="34"/>
                </a:cxn>
                <a:cxn ang="0">
                  <a:pos x="222" y="45"/>
                </a:cxn>
                <a:cxn ang="0">
                  <a:pos x="260" y="63"/>
                </a:cxn>
                <a:cxn ang="0">
                  <a:pos x="273" y="71"/>
                </a:cxn>
                <a:cxn ang="0">
                  <a:pos x="258" y="85"/>
                </a:cxn>
                <a:cxn ang="0">
                  <a:pos x="261" y="110"/>
                </a:cxn>
                <a:cxn ang="0">
                  <a:pos x="281" y="128"/>
                </a:cxn>
                <a:cxn ang="0">
                  <a:pos x="290" y="109"/>
                </a:cxn>
                <a:cxn ang="0">
                  <a:pos x="302" y="109"/>
                </a:cxn>
                <a:cxn ang="0">
                  <a:pos x="318" y="87"/>
                </a:cxn>
                <a:cxn ang="0">
                  <a:pos x="313" y="77"/>
                </a:cxn>
                <a:cxn ang="0">
                  <a:pos x="304" y="66"/>
                </a:cxn>
                <a:cxn ang="0">
                  <a:pos x="297" y="48"/>
                </a:cxn>
                <a:cxn ang="0">
                  <a:pos x="266" y="18"/>
                </a:cxn>
                <a:cxn ang="0">
                  <a:pos x="231" y="11"/>
                </a:cxn>
                <a:cxn ang="0">
                  <a:pos x="189" y="1"/>
                </a:cxn>
                <a:cxn ang="0">
                  <a:pos x="176" y="11"/>
                </a:cxn>
                <a:cxn ang="0">
                  <a:pos x="164" y="31"/>
                </a:cxn>
                <a:cxn ang="0">
                  <a:pos x="156" y="20"/>
                </a:cxn>
                <a:cxn ang="0">
                  <a:pos x="118" y="36"/>
                </a:cxn>
                <a:cxn ang="0">
                  <a:pos x="101" y="44"/>
                </a:cxn>
                <a:cxn ang="0">
                  <a:pos x="71" y="34"/>
                </a:cxn>
                <a:cxn ang="0">
                  <a:pos x="45" y="23"/>
                </a:cxn>
                <a:cxn ang="0">
                  <a:pos x="35" y="7"/>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97" name="Freeform 264"/>
            <p:cNvSpPr>
              <a:spLocks noChangeAspect="1"/>
            </p:cNvSpPr>
            <p:nvPr/>
          </p:nvSpPr>
          <p:spPr bwMode="gray">
            <a:xfrm>
              <a:off x="4288012" y="3914620"/>
              <a:ext cx="68377" cy="82069"/>
            </a:xfrm>
            <a:custGeom>
              <a:avLst/>
              <a:gdLst/>
              <a:ahLst/>
              <a:cxnLst>
                <a:cxn ang="0">
                  <a:pos x="71" y="1"/>
                </a:cxn>
                <a:cxn ang="0">
                  <a:pos x="39" y="28"/>
                </a:cxn>
                <a:cxn ang="0">
                  <a:pos x="63" y="52"/>
                </a:cxn>
                <a:cxn ang="0">
                  <a:pos x="82" y="71"/>
                </a:cxn>
                <a:cxn ang="0">
                  <a:pos x="95" y="84"/>
                </a:cxn>
                <a:cxn ang="0">
                  <a:pos x="93" y="100"/>
                </a:cxn>
                <a:cxn ang="0">
                  <a:pos x="69" y="99"/>
                </a:cxn>
                <a:cxn ang="0">
                  <a:pos x="16" y="138"/>
                </a:cxn>
                <a:cxn ang="0">
                  <a:pos x="9" y="152"/>
                </a:cxn>
                <a:cxn ang="0">
                  <a:pos x="5" y="158"/>
                </a:cxn>
                <a:cxn ang="0">
                  <a:pos x="6" y="168"/>
                </a:cxn>
                <a:cxn ang="0">
                  <a:pos x="2" y="186"/>
                </a:cxn>
                <a:cxn ang="0">
                  <a:pos x="2" y="191"/>
                </a:cxn>
                <a:cxn ang="0">
                  <a:pos x="9" y="196"/>
                </a:cxn>
                <a:cxn ang="0">
                  <a:pos x="17" y="204"/>
                </a:cxn>
                <a:cxn ang="0">
                  <a:pos x="37" y="217"/>
                </a:cxn>
                <a:cxn ang="0">
                  <a:pos x="55" y="226"/>
                </a:cxn>
                <a:cxn ang="0">
                  <a:pos x="86" y="227"/>
                </a:cxn>
                <a:cxn ang="0">
                  <a:pos x="112" y="232"/>
                </a:cxn>
                <a:cxn ang="0">
                  <a:pos x="119" y="232"/>
                </a:cxn>
                <a:cxn ang="0">
                  <a:pos x="134" y="220"/>
                </a:cxn>
                <a:cxn ang="0">
                  <a:pos x="145" y="211"/>
                </a:cxn>
                <a:cxn ang="0">
                  <a:pos x="149" y="199"/>
                </a:cxn>
                <a:cxn ang="0">
                  <a:pos x="155" y="194"/>
                </a:cxn>
                <a:cxn ang="0">
                  <a:pos x="165" y="184"/>
                </a:cxn>
                <a:cxn ang="0">
                  <a:pos x="163" y="175"/>
                </a:cxn>
                <a:cxn ang="0">
                  <a:pos x="162" y="169"/>
                </a:cxn>
                <a:cxn ang="0">
                  <a:pos x="172" y="159"/>
                </a:cxn>
                <a:cxn ang="0">
                  <a:pos x="177" y="157"/>
                </a:cxn>
                <a:cxn ang="0">
                  <a:pos x="208" y="134"/>
                </a:cxn>
                <a:cxn ang="0">
                  <a:pos x="212" y="124"/>
                </a:cxn>
                <a:cxn ang="0">
                  <a:pos x="211" y="121"/>
                </a:cxn>
                <a:cxn ang="0">
                  <a:pos x="209" y="118"/>
                </a:cxn>
                <a:cxn ang="0">
                  <a:pos x="195" y="121"/>
                </a:cxn>
                <a:cxn ang="0">
                  <a:pos x="187" y="116"/>
                </a:cxn>
                <a:cxn ang="0">
                  <a:pos x="184" y="111"/>
                </a:cxn>
                <a:cxn ang="0">
                  <a:pos x="163" y="108"/>
                </a:cxn>
                <a:cxn ang="0">
                  <a:pos x="166" y="72"/>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98" name="Freeform 265"/>
            <p:cNvSpPr>
              <a:spLocks noChangeAspect="1"/>
            </p:cNvSpPr>
            <p:nvPr/>
          </p:nvSpPr>
          <p:spPr bwMode="gray">
            <a:xfrm>
              <a:off x="4340487" y="3902397"/>
              <a:ext cx="19082" cy="50638"/>
            </a:xfrm>
            <a:custGeom>
              <a:avLst/>
              <a:gdLst/>
              <a:ahLst/>
              <a:cxnLst>
                <a:cxn ang="0">
                  <a:pos x="46" y="2"/>
                </a:cxn>
                <a:cxn ang="0">
                  <a:pos x="41" y="0"/>
                </a:cxn>
                <a:cxn ang="0">
                  <a:pos x="36" y="3"/>
                </a:cxn>
                <a:cxn ang="0">
                  <a:pos x="21" y="31"/>
                </a:cxn>
                <a:cxn ang="0">
                  <a:pos x="16" y="31"/>
                </a:cxn>
                <a:cxn ang="0">
                  <a:pos x="3" y="34"/>
                </a:cxn>
                <a:cxn ang="0">
                  <a:pos x="3" y="106"/>
                </a:cxn>
                <a:cxn ang="0">
                  <a:pos x="2" y="141"/>
                </a:cxn>
                <a:cxn ang="0">
                  <a:pos x="0" y="142"/>
                </a:cxn>
                <a:cxn ang="0">
                  <a:pos x="9" y="144"/>
                </a:cxn>
                <a:cxn ang="0">
                  <a:pos x="21" y="145"/>
                </a:cxn>
                <a:cxn ang="0">
                  <a:pos x="20" y="144"/>
                </a:cxn>
                <a:cxn ang="0">
                  <a:pos x="20" y="136"/>
                </a:cxn>
                <a:cxn ang="0">
                  <a:pos x="21" y="132"/>
                </a:cxn>
                <a:cxn ang="0">
                  <a:pos x="27" y="126"/>
                </a:cxn>
                <a:cxn ang="0">
                  <a:pos x="38" y="118"/>
                </a:cxn>
                <a:cxn ang="0">
                  <a:pos x="45" y="110"/>
                </a:cxn>
                <a:cxn ang="0">
                  <a:pos x="47" y="102"/>
                </a:cxn>
                <a:cxn ang="0">
                  <a:pos x="48" y="102"/>
                </a:cxn>
                <a:cxn ang="0">
                  <a:pos x="51" y="89"/>
                </a:cxn>
                <a:cxn ang="0">
                  <a:pos x="52" y="77"/>
                </a:cxn>
                <a:cxn ang="0">
                  <a:pos x="51" y="56"/>
                </a:cxn>
                <a:cxn ang="0">
                  <a:pos x="53" y="41"/>
                </a:cxn>
                <a:cxn ang="0">
                  <a:pos x="57" y="28"/>
                </a:cxn>
                <a:cxn ang="0">
                  <a:pos x="62" y="18"/>
                </a:cxn>
                <a:cxn ang="0">
                  <a:pos x="62" y="13"/>
                </a:cxn>
                <a:cxn ang="0">
                  <a:pos x="58" y="8"/>
                </a:cxn>
                <a:cxn ang="0">
                  <a:pos x="47" y="3"/>
                </a:cxn>
                <a:cxn ang="0">
                  <a:pos x="46" y="2"/>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99" name="Freeform 266"/>
            <p:cNvSpPr>
              <a:spLocks noChangeAspect="1"/>
            </p:cNvSpPr>
            <p:nvPr/>
          </p:nvSpPr>
          <p:spPr bwMode="gray">
            <a:xfrm>
              <a:off x="4326175" y="3982719"/>
              <a:ext cx="39754" cy="24446"/>
            </a:xfrm>
            <a:custGeom>
              <a:avLst/>
              <a:gdLst/>
              <a:ahLst/>
              <a:cxnLst>
                <a:cxn ang="0">
                  <a:pos x="33" y="0"/>
                </a:cxn>
                <a:cxn ang="0">
                  <a:pos x="31" y="4"/>
                </a:cxn>
                <a:cxn ang="0">
                  <a:pos x="28" y="11"/>
                </a:cxn>
                <a:cxn ang="0">
                  <a:pos x="26" y="16"/>
                </a:cxn>
                <a:cxn ang="0">
                  <a:pos x="19" y="18"/>
                </a:cxn>
                <a:cxn ang="0">
                  <a:pos x="15" y="25"/>
                </a:cxn>
                <a:cxn ang="0">
                  <a:pos x="6" y="27"/>
                </a:cxn>
                <a:cxn ang="0">
                  <a:pos x="0" y="37"/>
                </a:cxn>
                <a:cxn ang="0">
                  <a:pos x="0" y="40"/>
                </a:cxn>
                <a:cxn ang="0">
                  <a:pos x="9" y="48"/>
                </a:cxn>
                <a:cxn ang="0">
                  <a:pos x="21" y="53"/>
                </a:cxn>
                <a:cxn ang="0">
                  <a:pos x="36" y="55"/>
                </a:cxn>
                <a:cxn ang="0">
                  <a:pos x="46" y="56"/>
                </a:cxn>
                <a:cxn ang="0">
                  <a:pos x="58" y="65"/>
                </a:cxn>
                <a:cxn ang="0">
                  <a:pos x="76" y="70"/>
                </a:cxn>
                <a:cxn ang="0">
                  <a:pos x="103" y="71"/>
                </a:cxn>
                <a:cxn ang="0">
                  <a:pos x="120" y="64"/>
                </a:cxn>
                <a:cxn ang="0">
                  <a:pos x="125" y="59"/>
                </a:cxn>
                <a:cxn ang="0">
                  <a:pos x="123" y="56"/>
                </a:cxn>
                <a:cxn ang="0">
                  <a:pos x="123" y="38"/>
                </a:cxn>
                <a:cxn ang="0">
                  <a:pos x="123" y="37"/>
                </a:cxn>
                <a:cxn ang="0">
                  <a:pos x="118" y="32"/>
                </a:cxn>
                <a:cxn ang="0">
                  <a:pos x="109" y="29"/>
                </a:cxn>
                <a:cxn ang="0">
                  <a:pos x="107" y="27"/>
                </a:cxn>
                <a:cxn ang="0">
                  <a:pos x="100" y="28"/>
                </a:cxn>
                <a:cxn ang="0">
                  <a:pos x="95" y="33"/>
                </a:cxn>
                <a:cxn ang="0">
                  <a:pos x="90" y="33"/>
                </a:cxn>
                <a:cxn ang="0">
                  <a:pos x="85" y="31"/>
                </a:cxn>
                <a:cxn ang="0">
                  <a:pos x="82" y="28"/>
                </a:cxn>
                <a:cxn ang="0">
                  <a:pos x="82" y="26"/>
                </a:cxn>
                <a:cxn ang="0">
                  <a:pos x="75" y="26"/>
                </a:cxn>
                <a:cxn ang="0">
                  <a:pos x="73" y="23"/>
                </a:cxn>
                <a:cxn ang="0">
                  <a:pos x="71" y="20"/>
                </a:cxn>
                <a:cxn ang="0">
                  <a:pos x="66" y="20"/>
                </a:cxn>
                <a:cxn ang="0">
                  <a:pos x="59" y="15"/>
                </a:cxn>
                <a:cxn ang="0">
                  <a:pos x="57" y="10"/>
                </a:cxn>
                <a:cxn ang="0">
                  <a:pos x="52" y="4"/>
                </a:cxn>
                <a:cxn ang="0">
                  <a:pos x="39" y="4"/>
                </a:cxn>
                <a:cxn ang="0">
                  <a:pos x="33" y="0"/>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00" name="Freeform 267"/>
            <p:cNvSpPr>
              <a:spLocks noChangeAspect="1"/>
            </p:cNvSpPr>
            <p:nvPr/>
          </p:nvSpPr>
          <p:spPr bwMode="gray">
            <a:xfrm>
              <a:off x="4399321" y="4045580"/>
              <a:ext cx="57245" cy="55876"/>
            </a:xfrm>
            <a:custGeom>
              <a:avLst/>
              <a:gdLst/>
              <a:ahLst/>
              <a:cxnLst>
                <a:cxn ang="0">
                  <a:pos x="118" y="18"/>
                </a:cxn>
                <a:cxn ang="0">
                  <a:pos x="94" y="21"/>
                </a:cxn>
                <a:cxn ang="0">
                  <a:pos x="81" y="12"/>
                </a:cxn>
                <a:cxn ang="0">
                  <a:pos x="67" y="9"/>
                </a:cxn>
                <a:cxn ang="0">
                  <a:pos x="50" y="11"/>
                </a:cxn>
                <a:cxn ang="0">
                  <a:pos x="17" y="0"/>
                </a:cxn>
                <a:cxn ang="0">
                  <a:pos x="6" y="6"/>
                </a:cxn>
                <a:cxn ang="0">
                  <a:pos x="2" y="12"/>
                </a:cxn>
                <a:cxn ang="0">
                  <a:pos x="6" y="21"/>
                </a:cxn>
                <a:cxn ang="0">
                  <a:pos x="2" y="36"/>
                </a:cxn>
                <a:cxn ang="0">
                  <a:pos x="3" y="53"/>
                </a:cxn>
                <a:cxn ang="0">
                  <a:pos x="11" y="66"/>
                </a:cxn>
                <a:cxn ang="0">
                  <a:pos x="23" y="71"/>
                </a:cxn>
                <a:cxn ang="0">
                  <a:pos x="39" y="82"/>
                </a:cxn>
                <a:cxn ang="0">
                  <a:pos x="45" y="85"/>
                </a:cxn>
                <a:cxn ang="0">
                  <a:pos x="49" y="69"/>
                </a:cxn>
                <a:cxn ang="0">
                  <a:pos x="39" y="61"/>
                </a:cxn>
                <a:cxn ang="0">
                  <a:pos x="51" y="60"/>
                </a:cxn>
                <a:cxn ang="0">
                  <a:pos x="65" y="77"/>
                </a:cxn>
                <a:cxn ang="0">
                  <a:pos x="76" y="92"/>
                </a:cxn>
                <a:cxn ang="0">
                  <a:pos x="106" y="104"/>
                </a:cxn>
                <a:cxn ang="0">
                  <a:pos x="121" y="142"/>
                </a:cxn>
                <a:cxn ang="0">
                  <a:pos x="130" y="149"/>
                </a:cxn>
                <a:cxn ang="0">
                  <a:pos x="141" y="150"/>
                </a:cxn>
                <a:cxn ang="0">
                  <a:pos x="140" y="136"/>
                </a:cxn>
                <a:cxn ang="0">
                  <a:pos x="145" y="139"/>
                </a:cxn>
                <a:cxn ang="0">
                  <a:pos x="154" y="156"/>
                </a:cxn>
                <a:cxn ang="0">
                  <a:pos x="158" y="157"/>
                </a:cxn>
                <a:cxn ang="0">
                  <a:pos x="168" y="142"/>
                </a:cxn>
                <a:cxn ang="0">
                  <a:pos x="168" y="126"/>
                </a:cxn>
                <a:cxn ang="0">
                  <a:pos x="173" y="118"/>
                </a:cxn>
                <a:cxn ang="0">
                  <a:pos x="162" y="109"/>
                </a:cxn>
                <a:cxn ang="0">
                  <a:pos x="170" y="86"/>
                </a:cxn>
                <a:cxn ang="0">
                  <a:pos x="176" y="87"/>
                </a:cxn>
                <a:cxn ang="0">
                  <a:pos x="180" y="86"/>
                </a:cxn>
                <a:cxn ang="0">
                  <a:pos x="161" y="72"/>
                </a:cxn>
                <a:cxn ang="0">
                  <a:pos x="133" y="43"/>
                </a:cxn>
                <a:cxn ang="0">
                  <a:pos x="125" y="25"/>
                </a:cxn>
                <a:cxn ang="0">
                  <a:pos x="121" y="16"/>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01" name="Freeform 268"/>
            <p:cNvSpPr>
              <a:spLocks noChangeAspect="1"/>
            </p:cNvSpPr>
            <p:nvPr/>
          </p:nvSpPr>
          <p:spPr bwMode="gray">
            <a:xfrm>
              <a:off x="4337306" y="3951289"/>
              <a:ext cx="106540" cy="59369"/>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02" name="Freeform 269"/>
            <p:cNvSpPr>
              <a:spLocks noChangeAspect="1"/>
            </p:cNvSpPr>
            <p:nvPr/>
          </p:nvSpPr>
          <p:spPr bwMode="gray">
            <a:xfrm>
              <a:off x="3855493" y="3602062"/>
              <a:ext cx="526337" cy="377165"/>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103" name="Group 270"/>
            <p:cNvGrpSpPr>
              <a:grpSpLocks noChangeAspect="1"/>
            </p:cNvGrpSpPr>
            <p:nvPr/>
          </p:nvGrpSpPr>
          <p:grpSpPr bwMode="gray">
            <a:xfrm>
              <a:off x="2976146" y="2285477"/>
              <a:ext cx="1757105" cy="1480721"/>
              <a:chOff x="679" y="1356"/>
              <a:chExt cx="1105" cy="848"/>
            </a:xfrm>
            <a:grpFill/>
          </p:grpSpPr>
          <p:grpSp>
            <p:nvGrpSpPr>
              <p:cNvPr id="278" name="Group 271"/>
              <p:cNvGrpSpPr>
                <a:grpSpLocks noChangeAspect="1"/>
              </p:cNvGrpSpPr>
              <p:nvPr/>
            </p:nvGrpSpPr>
            <p:grpSpPr bwMode="gray">
              <a:xfrm>
                <a:off x="679" y="1356"/>
                <a:ext cx="411" cy="413"/>
                <a:chOff x="679" y="1356"/>
                <a:chExt cx="411" cy="413"/>
              </a:xfrm>
              <a:grpFill/>
            </p:grpSpPr>
            <p:sp>
              <p:nvSpPr>
                <p:cNvPr id="285" name="Freeform 272"/>
                <p:cNvSpPr>
                  <a:spLocks noChangeAspect="1"/>
                </p:cNvSpPr>
                <p:nvPr/>
              </p:nvSpPr>
              <p:spPr bwMode="gray">
                <a:xfrm>
                  <a:off x="776" y="1738"/>
                  <a:ext cx="3" cy="7"/>
                </a:xfrm>
                <a:custGeom>
                  <a:avLst/>
                  <a:gdLst/>
                  <a:ahLst/>
                  <a:cxnLst>
                    <a:cxn ang="0">
                      <a:pos x="3" y="0"/>
                    </a:cxn>
                    <a:cxn ang="0">
                      <a:pos x="0" y="5"/>
                    </a:cxn>
                    <a:cxn ang="0">
                      <a:pos x="1" y="3"/>
                    </a:cxn>
                    <a:cxn ang="0">
                      <a:pos x="7" y="3"/>
                    </a:cxn>
                    <a:cxn ang="0">
                      <a:pos x="12" y="6"/>
                    </a:cxn>
                    <a:cxn ang="0">
                      <a:pos x="9" y="10"/>
                    </a:cxn>
                    <a:cxn ang="0">
                      <a:pos x="11" y="13"/>
                    </a:cxn>
                    <a:cxn ang="0">
                      <a:pos x="5" y="33"/>
                    </a:cxn>
                    <a:cxn ang="0">
                      <a:pos x="4" y="29"/>
                    </a:cxn>
                    <a:cxn ang="0">
                      <a:pos x="4" y="9"/>
                    </a:cxn>
                    <a:cxn ang="0">
                      <a:pos x="3" y="6"/>
                    </a:cxn>
                    <a:cxn ang="0">
                      <a:pos x="3" y="0"/>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86" name="Freeform 273"/>
                <p:cNvSpPr>
                  <a:spLocks noChangeAspect="1"/>
                </p:cNvSpPr>
                <p:nvPr/>
              </p:nvSpPr>
              <p:spPr bwMode="gray">
                <a:xfrm>
                  <a:off x="833" y="1721"/>
                  <a:ext cx="6" cy="4"/>
                </a:xfrm>
                <a:custGeom>
                  <a:avLst/>
                  <a:gdLst/>
                  <a:ahLst/>
                  <a:cxnLst>
                    <a:cxn ang="0">
                      <a:pos x="13" y="9"/>
                    </a:cxn>
                    <a:cxn ang="0">
                      <a:pos x="5" y="18"/>
                    </a:cxn>
                    <a:cxn ang="0">
                      <a:pos x="0" y="9"/>
                    </a:cxn>
                    <a:cxn ang="0">
                      <a:pos x="5" y="2"/>
                    </a:cxn>
                    <a:cxn ang="0">
                      <a:pos x="10" y="0"/>
                    </a:cxn>
                    <a:cxn ang="0">
                      <a:pos x="13" y="1"/>
                    </a:cxn>
                    <a:cxn ang="0">
                      <a:pos x="26" y="1"/>
                    </a:cxn>
                    <a:cxn ang="0">
                      <a:pos x="27" y="3"/>
                    </a:cxn>
                    <a:cxn ang="0">
                      <a:pos x="13" y="9"/>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87" name="Freeform 274"/>
                <p:cNvSpPr>
                  <a:spLocks noChangeAspect="1"/>
                </p:cNvSpPr>
                <p:nvPr/>
              </p:nvSpPr>
              <p:spPr bwMode="gray">
                <a:xfrm>
                  <a:off x="817" y="1706"/>
                  <a:ext cx="29" cy="24"/>
                </a:xfrm>
                <a:custGeom>
                  <a:avLst/>
                  <a:gdLst/>
                  <a:ahLst/>
                  <a:cxnLst>
                    <a:cxn ang="0">
                      <a:pos x="0" y="60"/>
                    </a:cxn>
                    <a:cxn ang="0">
                      <a:pos x="9" y="56"/>
                    </a:cxn>
                    <a:cxn ang="0">
                      <a:pos x="21" y="33"/>
                    </a:cxn>
                    <a:cxn ang="0">
                      <a:pos x="28" y="30"/>
                    </a:cxn>
                    <a:cxn ang="0">
                      <a:pos x="45" y="29"/>
                    </a:cxn>
                    <a:cxn ang="0">
                      <a:pos x="44" y="39"/>
                    </a:cxn>
                    <a:cxn ang="0">
                      <a:pos x="48" y="51"/>
                    </a:cxn>
                    <a:cxn ang="0">
                      <a:pos x="58" y="43"/>
                    </a:cxn>
                    <a:cxn ang="0">
                      <a:pos x="58" y="34"/>
                    </a:cxn>
                    <a:cxn ang="0">
                      <a:pos x="50" y="16"/>
                    </a:cxn>
                    <a:cxn ang="0">
                      <a:pos x="53" y="6"/>
                    </a:cxn>
                    <a:cxn ang="0">
                      <a:pos x="66" y="14"/>
                    </a:cxn>
                    <a:cxn ang="0">
                      <a:pos x="70" y="25"/>
                    </a:cxn>
                    <a:cxn ang="0">
                      <a:pos x="80" y="12"/>
                    </a:cxn>
                    <a:cxn ang="0">
                      <a:pos x="93" y="9"/>
                    </a:cxn>
                    <a:cxn ang="0">
                      <a:pos x="90" y="0"/>
                    </a:cxn>
                    <a:cxn ang="0">
                      <a:pos x="100" y="1"/>
                    </a:cxn>
                    <a:cxn ang="0">
                      <a:pos x="104" y="14"/>
                    </a:cxn>
                    <a:cxn ang="0">
                      <a:pos x="117" y="4"/>
                    </a:cxn>
                    <a:cxn ang="0">
                      <a:pos x="128" y="7"/>
                    </a:cxn>
                    <a:cxn ang="0">
                      <a:pos x="125" y="23"/>
                    </a:cxn>
                    <a:cxn ang="0">
                      <a:pos x="127" y="29"/>
                    </a:cxn>
                    <a:cxn ang="0">
                      <a:pos x="145" y="34"/>
                    </a:cxn>
                    <a:cxn ang="0">
                      <a:pos x="129" y="49"/>
                    </a:cxn>
                    <a:cxn ang="0">
                      <a:pos x="104" y="40"/>
                    </a:cxn>
                    <a:cxn ang="0">
                      <a:pos x="118" y="52"/>
                    </a:cxn>
                    <a:cxn ang="0">
                      <a:pos x="122" y="65"/>
                    </a:cxn>
                    <a:cxn ang="0">
                      <a:pos x="112" y="56"/>
                    </a:cxn>
                    <a:cxn ang="0">
                      <a:pos x="103" y="61"/>
                    </a:cxn>
                    <a:cxn ang="0">
                      <a:pos x="96" y="63"/>
                    </a:cxn>
                    <a:cxn ang="0">
                      <a:pos x="95" y="68"/>
                    </a:cxn>
                    <a:cxn ang="0">
                      <a:pos x="74" y="86"/>
                    </a:cxn>
                    <a:cxn ang="0">
                      <a:pos x="65" y="90"/>
                    </a:cxn>
                    <a:cxn ang="0">
                      <a:pos x="66" y="102"/>
                    </a:cxn>
                    <a:cxn ang="0">
                      <a:pos x="43" y="117"/>
                    </a:cxn>
                    <a:cxn ang="0">
                      <a:pos x="53" y="100"/>
                    </a:cxn>
                    <a:cxn ang="0">
                      <a:pos x="44" y="93"/>
                    </a:cxn>
                    <a:cxn ang="0">
                      <a:pos x="44" y="83"/>
                    </a:cxn>
                    <a:cxn ang="0">
                      <a:pos x="31" y="77"/>
                    </a:cxn>
                    <a:cxn ang="0">
                      <a:pos x="29" y="82"/>
                    </a:cxn>
                    <a:cxn ang="0">
                      <a:pos x="37" y="102"/>
                    </a:cxn>
                    <a:cxn ang="0">
                      <a:pos x="20" y="98"/>
                    </a:cxn>
                    <a:cxn ang="0">
                      <a:pos x="16" y="78"/>
                    </a:cxn>
                    <a:cxn ang="0">
                      <a:pos x="7" y="66"/>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88" name="Freeform 275"/>
                <p:cNvSpPr>
                  <a:spLocks noChangeAspect="1"/>
                </p:cNvSpPr>
                <p:nvPr/>
              </p:nvSpPr>
              <p:spPr bwMode="gray">
                <a:xfrm>
                  <a:off x="679" y="1356"/>
                  <a:ext cx="328" cy="411"/>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89" name="Freeform 276"/>
                <p:cNvSpPr>
                  <a:spLocks noChangeAspect="1"/>
                </p:cNvSpPr>
                <p:nvPr/>
              </p:nvSpPr>
              <p:spPr bwMode="gray">
                <a:xfrm>
                  <a:off x="999" y="1668"/>
                  <a:ext cx="91" cy="101"/>
                </a:xfrm>
                <a:custGeom>
                  <a:avLst/>
                  <a:gdLst/>
                  <a:ahLst/>
                  <a:cxnLst>
                    <a:cxn ang="0">
                      <a:pos x="39" y="90"/>
                    </a:cxn>
                    <a:cxn ang="0">
                      <a:pos x="91" y="60"/>
                    </a:cxn>
                    <a:cxn ang="0">
                      <a:pos x="103" y="29"/>
                    </a:cxn>
                    <a:cxn ang="0">
                      <a:pos x="162" y="7"/>
                    </a:cxn>
                    <a:cxn ang="0">
                      <a:pos x="192" y="55"/>
                    </a:cxn>
                    <a:cxn ang="0">
                      <a:pos x="214" y="100"/>
                    </a:cxn>
                    <a:cxn ang="0">
                      <a:pos x="292" y="206"/>
                    </a:cxn>
                    <a:cxn ang="0">
                      <a:pos x="322" y="262"/>
                    </a:cxn>
                    <a:cxn ang="0">
                      <a:pos x="334" y="292"/>
                    </a:cxn>
                    <a:cxn ang="0">
                      <a:pos x="353" y="335"/>
                    </a:cxn>
                    <a:cxn ang="0">
                      <a:pos x="450" y="384"/>
                    </a:cxn>
                    <a:cxn ang="0">
                      <a:pos x="451" y="416"/>
                    </a:cxn>
                    <a:cxn ang="0">
                      <a:pos x="451" y="474"/>
                    </a:cxn>
                    <a:cxn ang="0">
                      <a:pos x="424" y="498"/>
                    </a:cxn>
                    <a:cxn ang="0">
                      <a:pos x="404" y="506"/>
                    </a:cxn>
                    <a:cxn ang="0">
                      <a:pos x="416" y="479"/>
                    </a:cxn>
                    <a:cxn ang="0">
                      <a:pos x="421" y="454"/>
                    </a:cxn>
                    <a:cxn ang="0">
                      <a:pos x="407" y="439"/>
                    </a:cxn>
                    <a:cxn ang="0">
                      <a:pos x="394" y="390"/>
                    </a:cxn>
                    <a:cxn ang="0">
                      <a:pos x="389" y="378"/>
                    </a:cxn>
                    <a:cxn ang="0">
                      <a:pos x="362" y="396"/>
                    </a:cxn>
                    <a:cxn ang="0">
                      <a:pos x="354" y="418"/>
                    </a:cxn>
                    <a:cxn ang="0">
                      <a:pos x="338" y="431"/>
                    </a:cxn>
                    <a:cxn ang="0">
                      <a:pos x="342" y="405"/>
                    </a:cxn>
                    <a:cxn ang="0">
                      <a:pos x="369" y="366"/>
                    </a:cxn>
                    <a:cxn ang="0">
                      <a:pos x="328" y="320"/>
                    </a:cxn>
                    <a:cxn ang="0">
                      <a:pos x="302" y="305"/>
                    </a:cxn>
                    <a:cxn ang="0">
                      <a:pos x="305" y="299"/>
                    </a:cxn>
                    <a:cxn ang="0">
                      <a:pos x="286" y="282"/>
                    </a:cxn>
                    <a:cxn ang="0">
                      <a:pos x="275" y="276"/>
                    </a:cxn>
                    <a:cxn ang="0">
                      <a:pos x="279" y="260"/>
                    </a:cxn>
                    <a:cxn ang="0">
                      <a:pos x="268" y="246"/>
                    </a:cxn>
                    <a:cxn ang="0">
                      <a:pos x="267" y="229"/>
                    </a:cxn>
                    <a:cxn ang="0">
                      <a:pos x="284" y="238"/>
                    </a:cxn>
                    <a:cxn ang="0">
                      <a:pos x="276" y="219"/>
                    </a:cxn>
                    <a:cxn ang="0">
                      <a:pos x="264" y="198"/>
                    </a:cxn>
                    <a:cxn ang="0">
                      <a:pos x="254" y="203"/>
                    </a:cxn>
                    <a:cxn ang="0">
                      <a:pos x="251" y="190"/>
                    </a:cxn>
                    <a:cxn ang="0">
                      <a:pos x="256" y="169"/>
                    </a:cxn>
                    <a:cxn ang="0">
                      <a:pos x="233" y="183"/>
                    </a:cxn>
                    <a:cxn ang="0">
                      <a:pos x="219" y="165"/>
                    </a:cxn>
                    <a:cxn ang="0">
                      <a:pos x="178" y="124"/>
                    </a:cxn>
                    <a:cxn ang="0">
                      <a:pos x="156" y="52"/>
                    </a:cxn>
                    <a:cxn ang="0">
                      <a:pos x="150" y="63"/>
                    </a:cxn>
                    <a:cxn ang="0">
                      <a:pos x="172" y="142"/>
                    </a:cxn>
                    <a:cxn ang="0">
                      <a:pos x="152" y="142"/>
                    </a:cxn>
                    <a:cxn ang="0">
                      <a:pos x="133" y="127"/>
                    </a:cxn>
                    <a:cxn ang="0">
                      <a:pos x="117" y="90"/>
                    </a:cxn>
                    <a:cxn ang="0">
                      <a:pos x="90" y="85"/>
                    </a:cxn>
                    <a:cxn ang="0">
                      <a:pos x="71" y="82"/>
                    </a:cxn>
                    <a:cxn ang="0">
                      <a:pos x="77" y="95"/>
                    </a:cxn>
                    <a:cxn ang="0">
                      <a:pos x="98" y="121"/>
                    </a:cxn>
                    <a:cxn ang="0">
                      <a:pos x="117" y="141"/>
                    </a:cxn>
                    <a:cxn ang="0">
                      <a:pos x="97" y="149"/>
                    </a:cxn>
                    <a:cxn ang="0">
                      <a:pos x="48" y="135"/>
                    </a:cxn>
                    <a:cxn ang="0">
                      <a:pos x="27" y="116"/>
                    </a:cxn>
                    <a:cxn ang="0">
                      <a:pos x="5" y="47"/>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grpSp>
            <p:nvGrpSpPr>
              <p:cNvPr id="279" name="Group 277"/>
              <p:cNvGrpSpPr>
                <a:grpSpLocks noChangeAspect="1"/>
              </p:cNvGrpSpPr>
              <p:nvPr/>
            </p:nvGrpSpPr>
            <p:grpSpPr bwMode="gray">
              <a:xfrm>
                <a:off x="1149" y="1865"/>
                <a:ext cx="635" cy="339"/>
                <a:chOff x="1149" y="1865"/>
                <a:chExt cx="635" cy="339"/>
              </a:xfrm>
              <a:grpFill/>
            </p:grpSpPr>
            <p:sp>
              <p:nvSpPr>
                <p:cNvPr id="280" name="Freeform 278"/>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81" name="Freeform 279"/>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82" name="Freeform 280"/>
                <p:cNvSpPr>
                  <a:spLocks noChangeAspect="1"/>
                </p:cNvSpPr>
                <p:nvPr/>
              </p:nvSpPr>
              <p:spPr bwMode="gray">
                <a:xfrm>
                  <a:off x="1671" y="2027"/>
                  <a:ext cx="1" cy="1"/>
                </a:xfrm>
                <a:custGeom>
                  <a:avLst/>
                  <a:gdLst/>
                  <a:ahLst/>
                  <a:cxnLst>
                    <a:cxn ang="0">
                      <a:pos x="0" y="3"/>
                    </a:cxn>
                    <a:cxn ang="0">
                      <a:pos x="0" y="0"/>
                    </a:cxn>
                    <a:cxn ang="0">
                      <a:pos x="0" y="3"/>
                    </a:cxn>
                  </a:cxnLst>
                  <a:rect l="0" t="0" r="r" b="b"/>
                  <a:pathLst>
                    <a:path h="3">
                      <a:moveTo>
                        <a:pt x="0" y="3"/>
                      </a:moveTo>
                      <a:lnTo>
                        <a:pt x="0" y="0"/>
                      </a:lnTo>
                      <a:lnTo>
                        <a:pt x="0" y="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83" name="Freeform 281"/>
                <p:cNvSpPr>
                  <a:spLocks noChangeAspect="1"/>
                </p:cNvSpPr>
                <p:nvPr/>
              </p:nvSpPr>
              <p:spPr bwMode="gray">
                <a:xfrm>
                  <a:off x="1670" y="2025"/>
                  <a:ext cx="1" cy="1"/>
                </a:xfrm>
                <a:custGeom>
                  <a:avLst/>
                  <a:gdLst/>
                  <a:ahLst/>
                  <a:cxnLst>
                    <a:cxn ang="0">
                      <a:pos x="3" y="2"/>
                    </a:cxn>
                    <a:cxn ang="0">
                      <a:pos x="0" y="0"/>
                    </a:cxn>
                    <a:cxn ang="0">
                      <a:pos x="3" y="2"/>
                    </a:cxn>
                    <a:cxn ang="0">
                      <a:pos x="5" y="6"/>
                    </a:cxn>
                    <a:cxn ang="0">
                      <a:pos x="3" y="2"/>
                    </a:cxn>
                  </a:cxnLst>
                  <a:rect l="0" t="0" r="r" b="b"/>
                  <a:pathLst>
                    <a:path w="5" h="6">
                      <a:moveTo>
                        <a:pt x="3" y="2"/>
                      </a:moveTo>
                      <a:lnTo>
                        <a:pt x="0" y="0"/>
                      </a:lnTo>
                      <a:lnTo>
                        <a:pt x="3" y="2"/>
                      </a:lnTo>
                      <a:lnTo>
                        <a:pt x="5" y="6"/>
                      </a:lnTo>
                      <a:lnTo>
                        <a:pt x="3" y="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84" name="Freeform 282"/>
                <p:cNvSpPr>
                  <a:spLocks noChangeAspect="1"/>
                </p:cNvSpPr>
                <p:nvPr/>
              </p:nvSpPr>
              <p:spPr bwMode="gray">
                <a:xfrm>
                  <a:off x="1149" y="1865"/>
                  <a:ext cx="633" cy="33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grpFill/>
                <a:ln w="6350" cap="flat" cmpd="sng">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grpSp>
        <p:grpSp>
          <p:nvGrpSpPr>
            <p:cNvPr id="104" name="Group 283"/>
            <p:cNvGrpSpPr>
              <a:grpSpLocks noChangeAspect="1"/>
            </p:cNvGrpSpPr>
            <p:nvPr/>
          </p:nvGrpSpPr>
          <p:grpSpPr bwMode="gray">
            <a:xfrm>
              <a:off x="3437287" y="1594008"/>
              <a:ext cx="1540846" cy="1784549"/>
              <a:chOff x="969" y="960"/>
              <a:chExt cx="969" cy="1022"/>
            </a:xfrm>
            <a:grpFill/>
          </p:grpSpPr>
          <p:sp>
            <p:nvSpPr>
              <p:cNvPr id="249" name="Freeform 284"/>
              <p:cNvSpPr>
                <a:spLocks noChangeAspect="1"/>
              </p:cNvSpPr>
              <p:nvPr/>
            </p:nvSpPr>
            <p:spPr bwMode="gray">
              <a:xfrm>
                <a:off x="1903" y="1791"/>
                <a:ext cx="1" cy="1"/>
              </a:xfrm>
              <a:custGeom>
                <a:avLst/>
                <a:gdLst/>
                <a:ahLst/>
                <a:cxnLst>
                  <a:cxn ang="0">
                    <a:pos x="0" y="0"/>
                  </a:cxn>
                  <a:cxn ang="0">
                    <a:pos x="0" y="1"/>
                  </a:cxn>
                  <a:cxn ang="0">
                    <a:pos x="3" y="2"/>
                  </a:cxn>
                  <a:cxn ang="0">
                    <a:pos x="0" y="0"/>
                  </a:cxn>
                </a:cxnLst>
                <a:rect l="0" t="0" r="r" b="b"/>
                <a:pathLst>
                  <a:path w="3" h="2">
                    <a:moveTo>
                      <a:pt x="0" y="0"/>
                    </a:moveTo>
                    <a:lnTo>
                      <a:pt x="0" y="1"/>
                    </a:lnTo>
                    <a:lnTo>
                      <a:pt x="3" y="2"/>
                    </a:lnTo>
                    <a:lnTo>
                      <a:pt x="0"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50" name="Freeform 285"/>
              <p:cNvSpPr>
                <a:spLocks noChangeAspect="1"/>
              </p:cNvSpPr>
              <p:nvPr/>
            </p:nvSpPr>
            <p:spPr bwMode="gray">
              <a:xfrm>
                <a:off x="1865" y="1826"/>
                <a:ext cx="73" cy="84"/>
              </a:xfrm>
              <a:custGeom>
                <a:avLst/>
                <a:gdLst/>
                <a:ahLst/>
                <a:cxnLst>
                  <a:cxn ang="0">
                    <a:pos x="147" y="25"/>
                  </a:cxn>
                  <a:cxn ang="0">
                    <a:pos x="138" y="43"/>
                  </a:cxn>
                  <a:cxn ang="0">
                    <a:pos x="129" y="52"/>
                  </a:cxn>
                  <a:cxn ang="0">
                    <a:pos x="120" y="75"/>
                  </a:cxn>
                  <a:cxn ang="0">
                    <a:pos x="115" y="89"/>
                  </a:cxn>
                  <a:cxn ang="0">
                    <a:pos x="103" y="121"/>
                  </a:cxn>
                  <a:cxn ang="0">
                    <a:pos x="92" y="139"/>
                  </a:cxn>
                  <a:cxn ang="0">
                    <a:pos x="82" y="178"/>
                  </a:cxn>
                  <a:cxn ang="0">
                    <a:pos x="65" y="193"/>
                  </a:cxn>
                  <a:cxn ang="0">
                    <a:pos x="71" y="208"/>
                  </a:cxn>
                  <a:cxn ang="0">
                    <a:pos x="71" y="221"/>
                  </a:cxn>
                  <a:cxn ang="0">
                    <a:pos x="31" y="259"/>
                  </a:cxn>
                  <a:cxn ang="0">
                    <a:pos x="11" y="263"/>
                  </a:cxn>
                  <a:cxn ang="0">
                    <a:pos x="44" y="267"/>
                  </a:cxn>
                  <a:cxn ang="0">
                    <a:pos x="1" y="318"/>
                  </a:cxn>
                  <a:cxn ang="0">
                    <a:pos x="18" y="344"/>
                  </a:cxn>
                  <a:cxn ang="0">
                    <a:pos x="90" y="338"/>
                  </a:cxn>
                  <a:cxn ang="0">
                    <a:pos x="141" y="343"/>
                  </a:cxn>
                  <a:cxn ang="0">
                    <a:pos x="180" y="329"/>
                  </a:cxn>
                  <a:cxn ang="0">
                    <a:pos x="194" y="339"/>
                  </a:cxn>
                  <a:cxn ang="0">
                    <a:pos x="187" y="350"/>
                  </a:cxn>
                  <a:cxn ang="0">
                    <a:pos x="221" y="336"/>
                  </a:cxn>
                  <a:cxn ang="0">
                    <a:pos x="248" y="343"/>
                  </a:cxn>
                  <a:cxn ang="0">
                    <a:pos x="212" y="380"/>
                  </a:cxn>
                  <a:cxn ang="0">
                    <a:pos x="189" y="397"/>
                  </a:cxn>
                  <a:cxn ang="0">
                    <a:pos x="224" y="392"/>
                  </a:cxn>
                  <a:cxn ang="0">
                    <a:pos x="264" y="354"/>
                  </a:cxn>
                  <a:cxn ang="0">
                    <a:pos x="289" y="315"/>
                  </a:cxn>
                  <a:cxn ang="0">
                    <a:pos x="297" y="361"/>
                  </a:cxn>
                  <a:cxn ang="0">
                    <a:pos x="294" y="403"/>
                  </a:cxn>
                  <a:cxn ang="0">
                    <a:pos x="314" y="392"/>
                  </a:cxn>
                  <a:cxn ang="0">
                    <a:pos x="320" y="420"/>
                  </a:cxn>
                  <a:cxn ang="0">
                    <a:pos x="351" y="396"/>
                  </a:cxn>
                  <a:cxn ang="0">
                    <a:pos x="362" y="332"/>
                  </a:cxn>
                  <a:cxn ang="0">
                    <a:pos x="339" y="347"/>
                  </a:cxn>
                  <a:cxn ang="0">
                    <a:pos x="348" y="306"/>
                  </a:cxn>
                  <a:cxn ang="0">
                    <a:pos x="332" y="307"/>
                  </a:cxn>
                  <a:cxn ang="0">
                    <a:pos x="313" y="337"/>
                  </a:cxn>
                  <a:cxn ang="0">
                    <a:pos x="307" y="320"/>
                  </a:cxn>
                  <a:cxn ang="0">
                    <a:pos x="307" y="300"/>
                  </a:cxn>
                  <a:cxn ang="0">
                    <a:pos x="326" y="274"/>
                  </a:cxn>
                  <a:cxn ang="0">
                    <a:pos x="340" y="254"/>
                  </a:cxn>
                  <a:cxn ang="0">
                    <a:pos x="293" y="272"/>
                  </a:cxn>
                  <a:cxn ang="0">
                    <a:pos x="304" y="247"/>
                  </a:cxn>
                  <a:cxn ang="0">
                    <a:pos x="300" y="226"/>
                  </a:cxn>
                  <a:cxn ang="0">
                    <a:pos x="318" y="197"/>
                  </a:cxn>
                  <a:cxn ang="0">
                    <a:pos x="275" y="192"/>
                  </a:cxn>
                  <a:cxn ang="0">
                    <a:pos x="218" y="204"/>
                  </a:cxn>
                  <a:cxn ang="0">
                    <a:pos x="218" y="184"/>
                  </a:cxn>
                  <a:cxn ang="0">
                    <a:pos x="189" y="184"/>
                  </a:cxn>
                  <a:cxn ang="0">
                    <a:pos x="191" y="157"/>
                  </a:cxn>
                  <a:cxn ang="0">
                    <a:pos x="176" y="144"/>
                  </a:cxn>
                  <a:cxn ang="0">
                    <a:pos x="162" y="148"/>
                  </a:cxn>
                  <a:cxn ang="0">
                    <a:pos x="137" y="161"/>
                  </a:cxn>
                  <a:cxn ang="0">
                    <a:pos x="153" y="122"/>
                  </a:cxn>
                  <a:cxn ang="0">
                    <a:pos x="172" y="81"/>
                  </a:cxn>
                  <a:cxn ang="0">
                    <a:pos x="176" y="71"/>
                  </a:cxn>
                  <a:cxn ang="0">
                    <a:pos x="185" y="33"/>
                  </a:cxn>
                  <a:cxn ang="0">
                    <a:pos x="207" y="8"/>
                  </a:cxn>
                  <a:cxn ang="0">
                    <a:pos x="194" y="5"/>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51" name="Freeform 286"/>
              <p:cNvSpPr>
                <a:spLocks noChangeAspect="1"/>
              </p:cNvSpPr>
              <p:nvPr/>
            </p:nvSpPr>
            <p:spPr bwMode="gray">
              <a:xfrm>
                <a:off x="1108" y="1839"/>
                <a:ext cx="55" cy="43"/>
              </a:xfrm>
              <a:custGeom>
                <a:avLst/>
                <a:gdLst/>
                <a:ahLst/>
                <a:cxnLst>
                  <a:cxn ang="0">
                    <a:pos x="48" y="41"/>
                  </a:cxn>
                  <a:cxn ang="0">
                    <a:pos x="48" y="41"/>
                  </a:cxn>
                  <a:cxn ang="0">
                    <a:pos x="45" y="22"/>
                  </a:cxn>
                  <a:cxn ang="0">
                    <a:pos x="19" y="15"/>
                  </a:cxn>
                  <a:cxn ang="0">
                    <a:pos x="13" y="27"/>
                  </a:cxn>
                  <a:cxn ang="0">
                    <a:pos x="0" y="19"/>
                  </a:cxn>
                  <a:cxn ang="0">
                    <a:pos x="2" y="6"/>
                  </a:cxn>
                  <a:cxn ang="0">
                    <a:pos x="18" y="0"/>
                  </a:cxn>
                  <a:cxn ang="0">
                    <a:pos x="38" y="9"/>
                  </a:cxn>
                  <a:cxn ang="0">
                    <a:pos x="56" y="18"/>
                  </a:cxn>
                  <a:cxn ang="0">
                    <a:pos x="119" y="38"/>
                  </a:cxn>
                  <a:cxn ang="0">
                    <a:pos x="148" y="46"/>
                  </a:cxn>
                  <a:cxn ang="0">
                    <a:pos x="157" y="57"/>
                  </a:cxn>
                  <a:cxn ang="0">
                    <a:pos x="188" y="99"/>
                  </a:cxn>
                  <a:cxn ang="0">
                    <a:pos x="188" y="106"/>
                  </a:cxn>
                  <a:cxn ang="0">
                    <a:pos x="194" y="116"/>
                  </a:cxn>
                  <a:cxn ang="0">
                    <a:pos x="215" y="129"/>
                  </a:cxn>
                  <a:cxn ang="0">
                    <a:pos x="228" y="134"/>
                  </a:cxn>
                  <a:cxn ang="0">
                    <a:pos x="250" y="151"/>
                  </a:cxn>
                  <a:cxn ang="0">
                    <a:pos x="260" y="174"/>
                  </a:cxn>
                  <a:cxn ang="0">
                    <a:pos x="264" y="189"/>
                  </a:cxn>
                  <a:cxn ang="0">
                    <a:pos x="269" y="188"/>
                  </a:cxn>
                  <a:cxn ang="0">
                    <a:pos x="272" y="203"/>
                  </a:cxn>
                  <a:cxn ang="0">
                    <a:pos x="264" y="214"/>
                  </a:cxn>
                  <a:cxn ang="0">
                    <a:pos x="239" y="207"/>
                  </a:cxn>
                  <a:cxn ang="0">
                    <a:pos x="222" y="196"/>
                  </a:cxn>
                  <a:cxn ang="0">
                    <a:pos x="211" y="196"/>
                  </a:cxn>
                  <a:cxn ang="0">
                    <a:pos x="196" y="185"/>
                  </a:cxn>
                  <a:cxn ang="0">
                    <a:pos x="202" y="175"/>
                  </a:cxn>
                  <a:cxn ang="0">
                    <a:pos x="196" y="182"/>
                  </a:cxn>
                  <a:cxn ang="0">
                    <a:pos x="182" y="176"/>
                  </a:cxn>
                  <a:cxn ang="0">
                    <a:pos x="179" y="167"/>
                  </a:cxn>
                  <a:cxn ang="0">
                    <a:pos x="190" y="160"/>
                  </a:cxn>
                  <a:cxn ang="0">
                    <a:pos x="178" y="155"/>
                  </a:cxn>
                  <a:cxn ang="0">
                    <a:pos x="166" y="160"/>
                  </a:cxn>
                  <a:cxn ang="0">
                    <a:pos x="143" y="154"/>
                  </a:cxn>
                  <a:cxn ang="0">
                    <a:pos x="157" y="153"/>
                  </a:cxn>
                  <a:cxn ang="0">
                    <a:pos x="143" y="135"/>
                  </a:cxn>
                  <a:cxn ang="0">
                    <a:pos x="130" y="129"/>
                  </a:cxn>
                  <a:cxn ang="0">
                    <a:pos x="109" y="126"/>
                  </a:cxn>
                  <a:cxn ang="0">
                    <a:pos x="100" y="112"/>
                  </a:cxn>
                  <a:cxn ang="0">
                    <a:pos x="118" y="110"/>
                  </a:cxn>
                  <a:cxn ang="0">
                    <a:pos x="119" y="100"/>
                  </a:cxn>
                  <a:cxn ang="0">
                    <a:pos x="107" y="100"/>
                  </a:cxn>
                  <a:cxn ang="0">
                    <a:pos x="99" y="99"/>
                  </a:cxn>
                  <a:cxn ang="0">
                    <a:pos x="86" y="83"/>
                  </a:cxn>
                  <a:cxn ang="0">
                    <a:pos x="80" y="80"/>
                  </a:cxn>
                  <a:cxn ang="0">
                    <a:pos x="65" y="80"/>
                  </a:cxn>
                  <a:cxn ang="0">
                    <a:pos x="70" y="65"/>
                  </a:cxn>
                  <a:cxn ang="0">
                    <a:pos x="60" y="61"/>
                  </a:cxn>
                  <a:cxn ang="0">
                    <a:pos x="49" y="61"/>
                  </a:cxn>
                  <a:cxn ang="0">
                    <a:pos x="40" y="59"/>
                  </a:cxn>
                  <a:cxn ang="0">
                    <a:pos x="29" y="64"/>
                  </a:cxn>
                  <a:cxn ang="0">
                    <a:pos x="29" y="57"/>
                  </a:cxn>
                  <a:cxn ang="0">
                    <a:pos x="24" y="45"/>
                  </a:cxn>
                  <a:cxn ang="0">
                    <a:pos x="33" y="35"/>
                  </a:cxn>
                  <a:cxn ang="0">
                    <a:pos x="45" y="41"/>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52" name="Freeform 287"/>
              <p:cNvSpPr>
                <a:spLocks noChangeAspect="1"/>
              </p:cNvSpPr>
              <p:nvPr/>
            </p:nvSpPr>
            <p:spPr bwMode="gray">
              <a:xfrm>
                <a:off x="1425" y="1404"/>
                <a:ext cx="47" cy="44"/>
              </a:xfrm>
              <a:custGeom>
                <a:avLst/>
                <a:gdLst/>
                <a:ahLst/>
                <a:cxnLst>
                  <a:cxn ang="0">
                    <a:pos x="132" y="38"/>
                  </a:cxn>
                  <a:cxn ang="0">
                    <a:pos x="118" y="33"/>
                  </a:cxn>
                  <a:cxn ang="0">
                    <a:pos x="118" y="18"/>
                  </a:cxn>
                  <a:cxn ang="0">
                    <a:pos x="104" y="4"/>
                  </a:cxn>
                  <a:cxn ang="0">
                    <a:pos x="86" y="0"/>
                  </a:cxn>
                  <a:cxn ang="0">
                    <a:pos x="73" y="20"/>
                  </a:cxn>
                  <a:cxn ang="0">
                    <a:pos x="71" y="52"/>
                  </a:cxn>
                  <a:cxn ang="0">
                    <a:pos x="66" y="51"/>
                  </a:cxn>
                  <a:cxn ang="0">
                    <a:pos x="53" y="57"/>
                  </a:cxn>
                  <a:cxn ang="0">
                    <a:pos x="53" y="73"/>
                  </a:cxn>
                  <a:cxn ang="0">
                    <a:pos x="50" y="98"/>
                  </a:cxn>
                  <a:cxn ang="0">
                    <a:pos x="40" y="109"/>
                  </a:cxn>
                  <a:cxn ang="0">
                    <a:pos x="11" y="119"/>
                  </a:cxn>
                  <a:cxn ang="0">
                    <a:pos x="0" y="136"/>
                  </a:cxn>
                  <a:cxn ang="0">
                    <a:pos x="10" y="163"/>
                  </a:cxn>
                  <a:cxn ang="0">
                    <a:pos x="21" y="158"/>
                  </a:cxn>
                  <a:cxn ang="0">
                    <a:pos x="32" y="152"/>
                  </a:cxn>
                  <a:cxn ang="0">
                    <a:pos x="44" y="167"/>
                  </a:cxn>
                  <a:cxn ang="0">
                    <a:pos x="55" y="175"/>
                  </a:cxn>
                  <a:cxn ang="0">
                    <a:pos x="62" y="165"/>
                  </a:cxn>
                  <a:cxn ang="0">
                    <a:pos x="71" y="180"/>
                  </a:cxn>
                  <a:cxn ang="0">
                    <a:pos x="89" y="180"/>
                  </a:cxn>
                  <a:cxn ang="0">
                    <a:pos x="109" y="202"/>
                  </a:cxn>
                  <a:cxn ang="0">
                    <a:pos x="132" y="210"/>
                  </a:cxn>
                  <a:cxn ang="0">
                    <a:pos x="136" y="202"/>
                  </a:cxn>
                  <a:cxn ang="0">
                    <a:pos x="167" y="221"/>
                  </a:cxn>
                  <a:cxn ang="0">
                    <a:pos x="186" y="195"/>
                  </a:cxn>
                  <a:cxn ang="0">
                    <a:pos x="209" y="179"/>
                  </a:cxn>
                  <a:cxn ang="0">
                    <a:pos x="216" y="186"/>
                  </a:cxn>
                  <a:cxn ang="0">
                    <a:pos x="233" y="174"/>
                  </a:cxn>
                  <a:cxn ang="0">
                    <a:pos x="231" y="163"/>
                  </a:cxn>
                  <a:cxn ang="0">
                    <a:pos x="207" y="153"/>
                  </a:cxn>
                  <a:cxn ang="0">
                    <a:pos x="202" y="132"/>
                  </a:cxn>
                  <a:cxn ang="0">
                    <a:pos x="179" y="100"/>
                  </a:cxn>
                  <a:cxn ang="0">
                    <a:pos x="143" y="60"/>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53" name="Freeform 288"/>
              <p:cNvSpPr>
                <a:spLocks noChangeAspect="1"/>
              </p:cNvSpPr>
              <p:nvPr/>
            </p:nvSpPr>
            <p:spPr bwMode="gray">
              <a:xfrm>
                <a:off x="1134" y="1234"/>
                <a:ext cx="117" cy="130"/>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54" name="Freeform 289"/>
              <p:cNvSpPr>
                <a:spLocks noChangeAspect="1"/>
              </p:cNvSpPr>
              <p:nvPr/>
            </p:nvSpPr>
            <p:spPr bwMode="gray">
              <a:xfrm>
                <a:off x="1210" y="1283"/>
                <a:ext cx="200" cy="16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55" name="Freeform 290"/>
              <p:cNvSpPr>
                <a:spLocks noChangeAspect="1"/>
              </p:cNvSpPr>
              <p:nvPr/>
            </p:nvSpPr>
            <p:spPr bwMode="gray">
              <a:xfrm>
                <a:off x="1342" y="1267"/>
                <a:ext cx="27" cy="34"/>
              </a:xfrm>
              <a:custGeom>
                <a:avLst/>
                <a:gdLst/>
                <a:ahLst/>
                <a:cxnLst>
                  <a:cxn ang="0">
                    <a:pos x="114" y="130"/>
                  </a:cxn>
                  <a:cxn ang="0">
                    <a:pos x="114" y="121"/>
                  </a:cxn>
                  <a:cxn ang="0">
                    <a:pos x="118" y="111"/>
                  </a:cxn>
                  <a:cxn ang="0">
                    <a:pos x="127" y="95"/>
                  </a:cxn>
                  <a:cxn ang="0">
                    <a:pos x="132" y="76"/>
                  </a:cxn>
                  <a:cxn ang="0">
                    <a:pos x="135" y="59"/>
                  </a:cxn>
                  <a:cxn ang="0">
                    <a:pos x="135" y="46"/>
                  </a:cxn>
                  <a:cxn ang="0">
                    <a:pos x="137" y="39"/>
                  </a:cxn>
                  <a:cxn ang="0">
                    <a:pos x="134" y="29"/>
                  </a:cxn>
                  <a:cxn ang="0">
                    <a:pos x="126" y="28"/>
                  </a:cxn>
                  <a:cxn ang="0">
                    <a:pos x="120" y="16"/>
                  </a:cxn>
                  <a:cxn ang="0">
                    <a:pos x="99" y="2"/>
                  </a:cxn>
                  <a:cxn ang="0">
                    <a:pos x="88" y="0"/>
                  </a:cxn>
                  <a:cxn ang="0">
                    <a:pos x="69" y="6"/>
                  </a:cxn>
                  <a:cxn ang="0">
                    <a:pos x="34" y="6"/>
                  </a:cxn>
                  <a:cxn ang="0">
                    <a:pos x="23" y="12"/>
                  </a:cxn>
                  <a:cxn ang="0">
                    <a:pos x="13" y="32"/>
                  </a:cxn>
                  <a:cxn ang="0">
                    <a:pos x="2" y="48"/>
                  </a:cxn>
                  <a:cxn ang="0">
                    <a:pos x="0" y="57"/>
                  </a:cxn>
                  <a:cxn ang="0">
                    <a:pos x="26" y="71"/>
                  </a:cxn>
                  <a:cxn ang="0">
                    <a:pos x="32" y="81"/>
                  </a:cxn>
                  <a:cxn ang="0">
                    <a:pos x="44" y="92"/>
                  </a:cxn>
                  <a:cxn ang="0">
                    <a:pos x="54" y="109"/>
                  </a:cxn>
                  <a:cxn ang="0">
                    <a:pos x="60" y="115"/>
                  </a:cxn>
                  <a:cxn ang="0">
                    <a:pos x="71" y="132"/>
                  </a:cxn>
                  <a:cxn ang="0">
                    <a:pos x="72" y="141"/>
                  </a:cxn>
                  <a:cxn ang="0">
                    <a:pos x="93" y="167"/>
                  </a:cxn>
                  <a:cxn ang="0">
                    <a:pos x="96" y="163"/>
                  </a:cxn>
                  <a:cxn ang="0">
                    <a:pos x="96" y="158"/>
                  </a:cxn>
                  <a:cxn ang="0">
                    <a:pos x="100" y="158"/>
                  </a:cxn>
                  <a:cxn ang="0">
                    <a:pos x="110" y="145"/>
                  </a:cxn>
                  <a:cxn ang="0">
                    <a:pos x="114" y="136"/>
                  </a:cxn>
                  <a:cxn ang="0">
                    <a:pos x="114" y="130"/>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56" name="Freeform 291"/>
              <p:cNvSpPr>
                <a:spLocks noChangeAspect="1"/>
              </p:cNvSpPr>
              <p:nvPr/>
            </p:nvSpPr>
            <p:spPr bwMode="gray">
              <a:xfrm>
                <a:off x="1392" y="1262"/>
                <a:ext cx="67" cy="97"/>
              </a:xfrm>
              <a:custGeom>
                <a:avLst/>
                <a:gdLst/>
                <a:ahLst/>
                <a:cxnLst>
                  <a:cxn ang="0">
                    <a:pos x="124" y="351"/>
                  </a:cxn>
                  <a:cxn ang="0">
                    <a:pos x="109" y="334"/>
                  </a:cxn>
                  <a:cxn ang="0">
                    <a:pos x="87" y="317"/>
                  </a:cxn>
                  <a:cxn ang="0">
                    <a:pos x="55" y="322"/>
                  </a:cxn>
                  <a:cxn ang="0">
                    <a:pos x="40" y="291"/>
                  </a:cxn>
                  <a:cxn ang="0">
                    <a:pos x="1" y="245"/>
                  </a:cxn>
                  <a:cxn ang="0">
                    <a:pos x="6" y="189"/>
                  </a:cxn>
                  <a:cxn ang="0">
                    <a:pos x="35" y="189"/>
                  </a:cxn>
                  <a:cxn ang="0">
                    <a:pos x="42" y="202"/>
                  </a:cxn>
                  <a:cxn ang="0">
                    <a:pos x="64" y="217"/>
                  </a:cxn>
                  <a:cxn ang="0">
                    <a:pos x="71" y="244"/>
                  </a:cxn>
                  <a:cxn ang="0">
                    <a:pos x="99" y="236"/>
                  </a:cxn>
                  <a:cxn ang="0">
                    <a:pos x="124" y="223"/>
                  </a:cxn>
                  <a:cxn ang="0">
                    <a:pos x="120" y="196"/>
                  </a:cxn>
                  <a:cxn ang="0">
                    <a:pos x="132" y="190"/>
                  </a:cxn>
                  <a:cxn ang="0">
                    <a:pos x="116" y="171"/>
                  </a:cxn>
                  <a:cxn ang="0">
                    <a:pos x="110" y="144"/>
                  </a:cxn>
                  <a:cxn ang="0">
                    <a:pos x="137" y="151"/>
                  </a:cxn>
                  <a:cxn ang="0">
                    <a:pos x="114" y="119"/>
                  </a:cxn>
                  <a:cxn ang="0">
                    <a:pos x="93" y="134"/>
                  </a:cxn>
                  <a:cxn ang="0">
                    <a:pos x="61" y="105"/>
                  </a:cxn>
                  <a:cxn ang="0">
                    <a:pos x="80" y="78"/>
                  </a:cxn>
                  <a:cxn ang="0">
                    <a:pos x="99" y="98"/>
                  </a:cxn>
                  <a:cxn ang="0">
                    <a:pos x="98" y="71"/>
                  </a:cxn>
                  <a:cxn ang="0">
                    <a:pos x="71" y="59"/>
                  </a:cxn>
                  <a:cxn ang="0">
                    <a:pos x="96" y="21"/>
                  </a:cxn>
                  <a:cxn ang="0">
                    <a:pos x="124" y="39"/>
                  </a:cxn>
                  <a:cxn ang="0">
                    <a:pos x="113" y="19"/>
                  </a:cxn>
                  <a:cxn ang="0">
                    <a:pos x="129" y="0"/>
                  </a:cxn>
                  <a:cxn ang="0">
                    <a:pos x="152" y="22"/>
                  </a:cxn>
                  <a:cxn ang="0">
                    <a:pos x="188" y="34"/>
                  </a:cxn>
                  <a:cxn ang="0">
                    <a:pos x="248" y="8"/>
                  </a:cxn>
                  <a:cxn ang="0">
                    <a:pos x="288" y="26"/>
                  </a:cxn>
                  <a:cxn ang="0">
                    <a:pos x="284" y="66"/>
                  </a:cxn>
                  <a:cxn ang="0">
                    <a:pos x="270" y="76"/>
                  </a:cxn>
                  <a:cxn ang="0">
                    <a:pos x="282" y="112"/>
                  </a:cxn>
                  <a:cxn ang="0">
                    <a:pos x="250" y="130"/>
                  </a:cxn>
                  <a:cxn ang="0">
                    <a:pos x="228" y="164"/>
                  </a:cxn>
                  <a:cxn ang="0">
                    <a:pos x="220" y="195"/>
                  </a:cxn>
                  <a:cxn ang="0">
                    <a:pos x="265" y="173"/>
                  </a:cxn>
                  <a:cxn ang="0">
                    <a:pos x="282" y="204"/>
                  </a:cxn>
                  <a:cxn ang="0">
                    <a:pos x="293" y="222"/>
                  </a:cxn>
                  <a:cxn ang="0">
                    <a:pos x="290" y="248"/>
                  </a:cxn>
                  <a:cxn ang="0">
                    <a:pos x="315" y="222"/>
                  </a:cxn>
                  <a:cxn ang="0">
                    <a:pos x="324" y="247"/>
                  </a:cxn>
                  <a:cxn ang="0">
                    <a:pos x="329" y="288"/>
                  </a:cxn>
                  <a:cxn ang="0">
                    <a:pos x="320" y="313"/>
                  </a:cxn>
                  <a:cxn ang="0">
                    <a:pos x="323" y="344"/>
                  </a:cxn>
                  <a:cxn ang="0">
                    <a:pos x="325" y="360"/>
                  </a:cxn>
                  <a:cxn ang="0">
                    <a:pos x="322" y="389"/>
                  </a:cxn>
                  <a:cxn ang="0">
                    <a:pos x="303" y="410"/>
                  </a:cxn>
                  <a:cxn ang="0">
                    <a:pos x="249" y="426"/>
                  </a:cxn>
                  <a:cxn ang="0">
                    <a:pos x="248" y="444"/>
                  </a:cxn>
                  <a:cxn ang="0">
                    <a:pos x="229" y="475"/>
                  </a:cxn>
                  <a:cxn ang="0">
                    <a:pos x="205" y="464"/>
                  </a:cxn>
                  <a:cxn ang="0">
                    <a:pos x="187" y="473"/>
                  </a:cxn>
                  <a:cxn ang="0">
                    <a:pos x="172" y="424"/>
                  </a:cxn>
                  <a:cxn ang="0">
                    <a:pos x="144" y="384"/>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57" name="Freeform 292"/>
              <p:cNvSpPr>
                <a:spLocks noChangeAspect="1"/>
              </p:cNvSpPr>
              <p:nvPr/>
            </p:nvSpPr>
            <p:spPr bwMode="gray">
              <a:xfrm>
                <a:off x="1388" y="1141"/>
                <a:ext cx="59" cy="76"/>
              </a:xfrm>
              <a:custGeom>
                <a:avLst/>
                <a:gdLst/>
                <a:ahLst/>
                <a:cxnLst>
                  <a:cxn ang="0">
                    <a:pos x="281" y="171"/>
                  </a:cxn>
                  <a:cxn ang="0">
                    <a:pos x="266" y="206"/>
                  </a:cxn>
                  <a:cxn ang="0">
                    <a:pos x="291" y="237"/>
                  </a:cxn>
                  <a:cxn ang="0">
                    <a:pos x="279" y="244"/>
                  </a:cxn>
                  <a:cxn ang="0">
                    <a:pos x="260" y="249"/>
                  </a:cxn>
                  <a:cxn ang="0">
                    <a:pos x="265" y="259"/>
                  </a:cxn>
                  <a:cxn ang="0">
                    <a:pos x="259" y="280"/>
                  </a:cxn>
                  <a:cxn ang="0">
                    <a:pos x="253" y="286"/>
                  </a:cxn>
                  <a:cxn ang="0">
                    <a:pos x="271" y="338"/>
                  </a:cxn>
                  <a:cxn ang="0">
                    <a:pos x="258" y="334"/>
                  </a:cxn>
                  <a:cxn ang="0">
                    <a:pos x="250" y="345"/>
                  </a:cxn>
                  <a:cxn ang="0">
                    <a:pos x="230" y="372"/>
                  </a:cxn>
                  <a:cxn ang="0">
                    <a:pos x="208" y="370"/>
                  </a:cxn>
                  <a:cxn ang="0">
                    <a:pos x="190" y="371"/>
                  </a:cxn>
                  <a:cxn ang="0">
                    <a:pos x="177" y="364"/>
                  </a:cxn>
                  <a:cxn ang="0">
                    <a:pos x="130" y="373"/>
                  </a:cxn>
                  <a:cxn ang="0">
                    <a:pos x="119" y="327"/>
                  </a:cxn>
                  <a:cxn ang="0">
                    <a:pos x="136" y="303"/>
                  </a:cxn>
                  <a:cxn ang="0">
                    <a:pos x="113" y="280"/>
                  </a:cxn>
                  <a:cxn ang="0">
                    <a:pos x="141" y="270"/>
                  </a:cxn>
                  <a:cxn ang="0">
                    <a:pos x="155" y="256"/>
                  </a:cxn>
                  <a:cxn ang="0">
                    <a:pos x="168" y="237"/>
                  </a:cxn>
                  <a:cxn ang="0">
                    <a:pos x="211" y="214"/>
                  </a:cxn>
                  <a:cxn ang="0">
                    <a:pos x="172" y="214"/>
                  </a:cxn>
                  <a:cxn ang="0">
                    <a:pos x="129" y="225"/>
                  </a:cxn>
                  <a:cxn ang="0">
                    <a:pos x="60" y="242"/>
                  </a:cxn>
                  <a:cxn ang="0">
                    <a:pos x="4" y="256"/>
                  </a:cxn>
                  <a:cxn ang="0">
                    <a:pos x="10" y="222"/>
                  </a:cxn>
                  <a:cxn ang="0">
                    <a:pos x="31" y="215"/>
                  </a:cxn>
                  <a:cxn ang="0">
                    <a:pos x="42" y="183"/>
                  </a:cxn>
                  <a:cxn ang="0">
                    <a:pos x="83" y="205"/>
                  </a:cxn>
                  <a:cxn ang="0">
                    <a:pos x="69" y="166"/>
                  </a:cxn>
                  <a:cxn ang="0">
                    <a:pos x="51" y="149"/>
                  </a:cxn>
                  <a:cxn ang="0">
                    <a:pos x="33" y="109"/>
                  </a:cxn>
                  <a:cxn ang="0">
                    <a:pos x="43" y="65"/>
                  </a:cxn>
                  <a:cxn ang="0">
                    <a:pos x="77" y="57"/>
                  </a:cxn>
                  <a:cxn ang="0">
                    <a:pos x="96" y="82"/>
                  </a:cxn>
                  <a:cxn ang="0">
                    <a:pos x="114" y="133"/>
                  </a:cxn>
                  <a:cxn ang="0">
                    <a:pos x="134" y="147"/>
                  </a:cxn>
                  <a:cxn ang="0">
                    <a:pos x="171" y="156"/>
                  </a:cxn>
                  <a:cxn ang="0">
                    <a:pos x="158" y="113"/>
                  </a:cxn>
                  <a:cxn ang="0">
                    <a:pos x="125" y="93"/>
                  </a:cxn>
                  <a:cxn ang="0">
                    <a:pos x="141" y="82"/>
                  </a:cxn>
                  <a:cxn ang="0">
                    <a:pos x="96" y="45"/>
                  </a:cxn>
                  <a:cxn ang="0">
                    <a:pos x="129" y="7"/>
                  </a:cxn>
                  <a:cxn ang="0">
                    <a:pos x="183" y="28"/>
                  </a:cxn>
                  <a:cxn ang="0">
                    <a:pos x="205" y="45"/>
                  </a:cxn>
                  <a:cxn ang="0">
                    <a:pos x="216" y="15"/>
                  </a:cxn>
                  <a:cxn ang="0">
                    <a:pos x="237" y="0"/>
                  </a:cxn>
                  <a:cxn ang="0">
                    <a:pos x="246" y="26"/>
                  </a:cxn>
                  <a:cxn ang="0">
                    <a:pos x="274" y="72"/>
                  </a:cxn>
                  <a:cxn ang="0">
                    <a:pos x="280" y="134"/>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58" name="Freeform 293"/>
              <p:cNvSpPr>
                <a:spLocks noChangeAspect="1"/>
              </p:cNvSpPr>
              <p:nvPr/>
            </p:nvSpPr>
            <p:spPr bwMode="gray">
              <a:xfrm>
                <a:off x="1225" y="1133"/>
                <a:ext cx="134" cy="107"/>
              </a:xfrm>
              <a:custGeom>
                <a:avLst/>
                <a:gdLst/>
                <a:ahLst/>
                <a:cxnLst>
                  <a:cxn ang="0">
                    <a:pos x="439" y="71"/>
                  </a:cxn>
                  <a:cxn ang="0">
                    <a:pos x="489" y="0"/>
                  </a:cxn>
                  <a:cxn ang="0">
                    <a:pos x="501" y="69"/>
                  </a:cxn>
                  <a:cxn ang="0">
                    <a:pos x="525" y="120"/>
                  </a:cxn>
                  <a:cxn ang="0">
                    <a:pos x="510" y="172"/>
                  </a:cxn>
                  <a:cxn ang="0">
                    <a:pos x="548" y="213"/>
                  </a:cxn>
                  <a:cxn ang="0">
                    <a:pos x="551" y="218"/>
                  </a:cxn>
                  <a:cxn ang="0">
                    <a:pos x="605" y="240"/>
                  </a:cxn>
                  <a:cxn ang="0">
                    <a:pos x="637" y="191"/>
                  </a:cxn>
                  <a:cxn ang="0">
                    <a:pos x="672" y="281"/>
                  </a:cxn>
                  <a:cxn ang="0">
                    <a:pos x="643" y="385"/>
                  </a:cxn>
                  <a:cxn ang="0">
                    <a:pos x="575" y="430"/>
                  </a:cxn>
                  <a:cxn ang="0">
                    <a:pos x="526" y="423"/>
                  </a:cxn>
                  <a:cxn ang="0">
                    <a:pos x="492" y="389"/>
                  </a:cxn>
                  <a:cxn ang="0">
                    <a:pos x="450" y="435"/>
                  </a:cxn>
                  <a:cxn ang="0">
                    <a:pos x="383" y="475"/>
                  </a:cxn>
                  <a:cxn ang="0">
                    <a:pos x="347" y="502"/>
                  </a:cxn>
                  <a:cxn ang="0">
                    <a:pos x="231" y="530"/>
                  </a:cxn>
                  <a:cxn ang="0">
                    <a:pos x="181" y="466"/>
                  </a:cxn>
                  <a:cxn ang="0">
                    <a:pos x="229" y="448"/>
                  </a:cxn>
                  <a:cxn ang="0">
                    <a:pos x="304" y="408"/>
                  </a:cxn>
                  <a:cxn ang="0">
                    <a:pos x="344" y="396"/>
                  </a:cxn>
                  <a:cxn ang="0">
                    <a:pos x="355" y="352"/>
                  </a:cxn>
                  <a:cxn ang="0">
                    <a:pos x="293" y="361"/>
                  </a:cxn>
                  <a:cxn ang="0">
                    <a:pos x="263" y="389"/>
                  </a:cxn>
                  <a:cxn ang="0">
                    <a:pos x="207" y="408"/>
                  </a:cxn>
                  <a:cxn ang="0">
                    <a:pos x="209" y="357"/>
                  </a:cxn>
                  <a:cxn ang="0">
                    <a:pos x="218" y="329"/>
                  </a:cxn>
                  <a:cxn ang="0">
                    <a:pos x="171" y="346"/>
                  </a:cxn>
                  <a:cxn ang="0">
                    <a:pos x="155" y="416"/>
                  </a:cxn>
                  <a:cxn ang="0">
                    <a:pos x="113" y="388"/>
                  </a:cxn>
                  <a:cxn ang="0">
                    <a:pos x="85" y="389"/>
                  </a:cxn>
                  <a:cxn ang="0">
                    <a:pos x="25" y="379"/>
                  </a:cxn>
                  <a:cxn ang="0">
                    <a:pos x="24" y="309"/>
                  </a:cxn>
                  <a:cxn ang="0">
                    <a:pos x="130" y="276"/>
                  </a:cxn>
                  <a:cxn ang="0">
                    <a:pos x="60" y="297"/>
                  </a:cxn>
                  <a:cxn ang="0">
                    <a:pos x="103" y="231"/>
                  </a:cxn>
                  <a:cxn ang="0">
                    <a:pos x="47" y="225"/>
                  </a:cxn>
                  <a:cxn ang="0">
                    <a:pos x="51" y="179"/>
                  </a:cxn>
                  <a:cxn ang="0">
                    <a:pos x="156" y="159"/>
                  </a:cxn>
                  <a:cxn ang="0">
                    <a:pos x="92" y="129"/>
                  </a:cxn>
                  <a:cxn ang="0">
                    <a:pos x="166" y="78"/>
                  </a:cxn>
                  <a:cxn ang="0">
                    <a:pos x="192" y="147"/>
                  </a:cxn>
                  <a:cxn ang="0">
                    <a:pos x="280" y="152"/>
                  </a:cxn>
                  <a:cxn ang="0">
                    <a:pos x="301" y="223"/>
                  </a:cxn>
                  <a:cxn ang="0">
                    <a:pos x="339" y="239"/>
                  </a:cxn>
                  <a:cxn ang="0">
                    <a:pos x="343" y="287"/>
                  </a:cxn>
                  <a:cxn ang="0">
                    <a:pos x="377" y="293"/>
                  </a:cxn>
                  <a:cxn ang="0">
                    <a:pos x="478" y="301"/>
                  </a:cxn>
                  <a:cxn ang="0">
                    <a:pos x="450" y="236"/>
                  </a:cxn>
                  <a:cxn ang="0">
                    <a:pos x="449" y="204"/>
                  </a:cxn>
                  <a:cxn ang="0">
                    <a:pos x="440" y="148"/>
                  </a:cxn>
                  <a:cxn ang="0">
                    <a:pos x="401" y="100"/>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59" name="Freeform 294"/>
              <p:cNvSpPr>
                <a:spLocks noChangeAspect="1"/>
              </p:cNvSpPr>
              <p:nvPr/>
            </p:nvSpPr>
            <p:spPr bwMode="gray">
              <a:xfrm>
                <a:off x="1168" y="1099"/>
                <a:ext cx="80" cy="82"/>
              </a:xfrm>
              <a:custGeom>
                <a:avLst/>
                <a:gdLst/>
                <a:ahLst/>
                <a:cxnLst>
                  <a:cxn ang="0">
                    <a:pos x="157" y="126"/>
                  </a:cxn>
                  <a:cxn ang="0">
                    <a:pos x="177" y="100"/>
                  </a:cxn>
                  <a:cxn ang="0">
                    <a:pos x="197" y="75"/>
                  </a:cxn>
                  <a:cxn ang="0">
                    <a:pos x="224" y="48"/>
                  </a:cxn>
                  <a:cxn ang="0">
                    <a:pos x="242" y="51"/>
                  </a:cxn>
                  <a:cxn ang="0">
                    <a:pos x="269" y="44"/>
                  </a:cxn>
                  <a:cxn ang="0">
                    <a:pos x="274" y="72"/>
                  </a:cxn>
                  <a:cxn ang="0">
                    <a:pos x="285" y="59"/>
                  </a:cxn>
                  <a:cxn ang="0">
                    <a:pos x="303" y="57"/>
                  </a:cxn>
                  <a:cxn ang="0">
                    <a:pos x="329" y="43"/>
                  </a:cxn>
                  <a:cxn ang="0">
                    <a:pos x="307" y="23"/>
                  </a:cxn>
                  <a:cxn ang="0">
                    <a:pos x="343" y="0"/>
                  </a:cxn>
                  <a:cxn ang="0">
                    <a:pos x="382" y="37"/>
                  </a:cxn>
                  <a:cxn ang="0">
                    <a:pos x="397" y="72"/>
                  </a:cxn>
                  <a:cxn ang="0">
                    <a:pos x="356" y="91"/>
                  </a:cxn>
                  <a:cxn ang="0">
                    <a:pos x="353" y="119"/>
                  </a:cxn>
                  <a:cxn ang="0">
                    <a:pos x="369" y="159"/>
                  </a:cxn>
                  <a:cxn ang="0">
                    <a:pos x="355" y="173"/>
                  </a:cxn>
                  <a:cxn ang="0">
                    <a:pos x="370" y="190"/>
                  </a:cxn>
                  <a:cxn ang="0">
                    <a:pos x="350" y="237"/>
                  </a:cxn>
                  <a:cxn ang="0">
                    <a:pos x="314" y="258"/>
                  </a:cxn>
                  <a:cxn ang="0">
                    <a:pos x="300" y="309"/>
                  </a:cxn>
                  <a:cxn ang="0">
                    <a:pos x="265" y="253"/>
                  </a:cxn>
                  <a:cxn ang="0">
                    <a:pos x="275" y="195"/>
                  </a:cxn>
                  <a:cxn ang="0">
                    <a:pos x="262" y="193"/>
                  </a:cxn>
                  <a:cxn ang="0">
                    <a:pos x="244" y="206"/>
                  </a:cxn>
                  <a:cxn ang="0">
                    <a:pos x="244" y="244"/>
                  </a:cxn>
                  <a:cxn ang="0">
                    <a:pos x="216" y="239"/>
                  </a:cxn>
                  <a:cxn ang="0">
                    <a:pos x="217" y="264"/>
                  </a:cxn>
                  <a:cxn ang="0">
                    <a:pos x="231" y="302"/>
                  </a:cxn>
                  <a:cxn ang="0">
                    <a:pos x="211" y="342"/>
                  </a:cxn>
                  <a:cxn ang="0">
                    <a:pos x="195" y="324"/>
                  </a:cxn>
                  <a:cxn ang="0">
                    <a:pos x="181" y="295"/>
                  </a:cxn>
                  <a:cxn ang="0">
                    <a:pos x="174" y="318"/>
                  </a:cxn>
                  <a:cxn ang="0">
                    <a:pos x="181" y="336"/>
                  </a:cxn>
                  <a:cxn ang="0">
                    <a:pos x="181" y="368"/>
                  </a:cxn>
                  <a:cxn ang="0">
                    <a:pos x="171" y="393"/>
                  </a:cxn>
                  <a:cxn ang="0">
                    <a:pos x="145" y="384"/>
                  </a:cxn>
                  <a:cxn ang="0">
                    <a:pos x="131" y="393"/>
                  </a:cxn>
                  <a:cxn ang="0">
                    <a:pos x="114" y="351"/>
                  </a:cxn>
                  <a:cxn ang="0">
                    <a:pos x="114" y="319"/>
                  </a:cxn>
                  <a:cxn ang="0">
                    <a:pos x="101" y="360"/>
                  </a:cxn>
                  <a:cxn ang="0">
                    <a:pos x="56" y="360"/>
                  </a:cxn>
                  <a:cxn ang="0">
                    <a:pos x="58" y="334"/>
                  </a:cxn>
                  <a:cxn ang="0">
                    <a:pos x="37" y="378"/>
                  </a:cxn>
                  <a:cxn ang="0">
                    <a:pos x="12" y="367"/>
                  </a:cxn>
                  <a:cxn ang="0">
                    <a:pos x="2" y="346"/>
                  </a:cxn>
                  <a:cxn ang="0">
                    <a:pos x="15" y="308"/>
                  </a:cxn>
                  <a:cxn ang="0">
                    <a:pos x="29" y="274"/>
                  </a:cxn>
                  <a:cxn ang="0">
                    <a:pos x="59" y="274"/>
                  </a:cxn>
                  <a:cxn ang="0">
                    <a:pos x="82" y="239"/>
                  </a:cxn>
                  <a:cxn ang="0">
                    <a:pos x="90" y="209"/>
                  </a:cxn>
                  <a:cxn ang="0">
                    <a:pos x="111" y="206"/>
                  </a:cxn>
                  <a:cxn ang="0">
                    <a:pos x="134" y="178"/>
                  </a:cxn>
                  <a:cxn ang="0">
                    <a:pos x="147" y="150"/>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60" name="Freeform 295"/>
              <p:cNvSpPr>
                <a:spLocks noChangeAspect="1"/>
              </p:cNvSpPr>
              <p:nvPr/>
            </p:nvSpPr>
            <p:spPr bwMode="gray">
              <a:xfrm>
                <a:off x="1271" y="1070"/>
                <a:ext cx="40" cy="39"/>
              </a:xfrm>
              <a:custGeom>
                <a:avLst/>
                <a:gdLst/>
                <a:ahLst/>
                <a:cxnLst>
                  <a:cxn ang="0">
                    <a:pos x="76" y="19"/>
                  </a:cxn>
                  <a:cxn ang="0">
                    <a:pos x="84" y="23"/>
                  </a:cxn>
                  <a:cxn ang="0">
                    <a:pos x="84" y="19"/>
                  </a:cxn>
                  <a:cxn ang="0">
                    <a:pos x="95" y="13"/>
                  </a:cxn>
                  <a:cxn ang="0">
                    <a:pos x="127" y="7"/>
                  </a:cxn>
                  <a:cxn ang="0">
                    <a:pos x="128" y="13"/>
                  </a:cxn>
                  <a:cxn ang="0">
                    <a:pos x="138" y="16"/>
                  </a:cxn>
                  <a:cxn ang="0">
                    <a:pos x="145" y="5"/>
                  </a:cxn>
                  <a:cxn ang="0">
                    <a:pos x="172" y="0"/>
                  </a:cxn>
                  <a:cxn ang="0">
                    <a:pos x="198" y="8"/>
                  </a:cxn>
                  <a:cxn ang="0">
                    <a:pos x="200" y="21"/>
                  </a:cxn>
                  <a:cxn ang="0">
                    <a:pos x="199" y="37"/>
                  </a:cxn>
                  <a:cxn ang="0">
                    <a:pos x="194" y="46"/>
                  </a:cxn>
                  <a:cxn ang="0">
                    <a:pos x="149" y="60"/>
                  </a:cxn>
                  <a:cxn ang="0">
                    <a:pos x="135" y="60"/>
                  </a:cxn>
                  <a:cxn ang="0">
                    <a:pos x="134" y="65"/>
                  </a:cxn>
                  <a:cxn ang="0">
                    <a:pos x="127" y="70"/>
                  </a:cxn>
                  <a:cxn ang="0">
                    <a:pos x="134" y="76"/>
                  </a:cxn>
                  <a:cxn ang="0">
                    <a:pos x="129" y="80"/>
                  </a:cxn>
                  <a:cxn ang="0">
                    <a:pos x="105" y="81"/>
                  </a:cxn>
                  <a:cxn ang="0">
                    <a:pos x="107" y="85"/>
                  </a:cxn>
                  <a:cxn ang="0">
                    <a:pos x="107" y="97"/>
                  </a:cxn>
                  <a:cxn ang="0">
                    <a:pos x="114" y="87"/>
                  </a:cxn>
                  <a:cxn ang="0">
                    <a:pos x="116" y="94"/>
                  </a:cxn>
                  <a:cxn ang="0">
                    <a:pos x="111" y="104"/>
                  </a:cxn>
                  <a:cxn ang="0">
                    <a:pos x="123" y="92"/>
                  </a:cxn>
                  <a:cxn ang="0">
                    <a:pos x="129" y="92"/>
                  </a:cxn>
                  <a:cxn ang="0">
                    <a:pos x="129" y="104"/>
                  </a:cxn>
                  <a:cxn ang="0">
                    <a:pos x="134" y="99"/>
                  </a:cxn>
                  <a:cxn ang="0">
                    <a:pos x="135" y="87"/>
                  </a:cxn>
                  <a:cxn ang="0">
                    <a:pos x="140" y="81"/>
                  </a:cxn>
                  <a:cxn ang="0">
                    <a:pos x="144" y="89"/>
                  </a:cxn>
                  <a:cxn ang="0">
                    <a:pos x="155" y="92"/>
                  </a:cxn>
                  <a:cxn ang="0">
                    <a:pos x="173" y="87"/>
                  </a:cxn>
                  <a:cxn ang="0">
                    <a:pos x="177" y="115"/>
                  </a:cxn>
                  <a:cxn ang="0">
                    <a:pos x="173" y="150"/>
                  </a:cxn>
                  <a:cxn ang="0">
                    <a:pos x="168" y="157"/>
                  </a:cxn>
                  <a:cxn ang="0">
                    <a:pos x="161" y="163"/>
                  </a:cxn>
                  <a:cxn ang="0">
                    <a:pos x="125" y="177"/>
                  </a:cxn>
                  <a:cxn ang="0">
                    <a:pos x="117" y="172"/>
                  </a:cxn>
                  <a:cxn ang="0">
                    <a:pos x="76" y="195"/>
                  </a:cxn>
                  <a:cxn ang="0">
                    <a:pos x="64" y="195"/>
                  </a:cxn>
                  <a:cxn ang="0">
                    <a:pos x="52" y="190"/>
                  </a:cxn>
                  <a:cxn ang="0">
                    <a:pos x="46" y="179"/>
                  </a:cxn>
                  <a:cxn ang="0">
                    <a:pos x="44" y="169"/>
                  </a:cxn>
                  <a:cxn ang="0">
                    <a:pos x="14" y="158"/>
                  </a:cxn>
                  <a:cxn ang="0">
                    <a:pos x="6" y="148"/>
                  </a:cxn>
                  <a:cxn ang="0">
                    <a:pos x="6" y="136"/>
                  </a:cxn>
                  <a:cxn ang="0">
                    <a:pos x="9" y="129"/>
                  </a:cxn>
                  <a:cxn ang="0">
                    <a:pos x="6" y="118"/>
                  </a:cxn>
                  <a:cxn ang="0">
                    <a:pos x="6" y="102"/>
                  </a:cxn>
                  <a:cxn ang="0">
                    <a:pos x="0" y="83"/>
                  </a:cxn>
                  <a:cxn ang="0">
                    <a:pos x="4" y="61"/>
                  </a:cxn>
                  <a:cxn ang="0">
                    <a:pos x="8" y="56"/>
                  </a:cxn>
                  <a:cxn ang="0">
                    <a:pos x="32" y="49"/>
                  </a:cxn>
                  <a:cxn ang="0">
                    <a:pos x="37" y="39"/>
                  </a:cxn>
                  <a:cxn ang="0">
                    <a:pos x="46" y="33"/>
                  </a:cxn>
                  <a:cxn ang="0">
                    <a:pos x="54" y="37"/>
                  </a:cxn>
                  <a:cxn ang="0">
                    <a:pos x="63" y="23"/>
                  </a:cxn>
                  <a:cxn ang="0">
                    <a:pos x="71" y="23"/>
                  </a:cxn>
                  <a:cxn ang="0">
                    <a:pos x="76" y="19"/>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61" name="Freeform 296"/>
              <p:cNvSpPr>
                <a:spLocks noChangeAspect="1"/>
              </p:cNvSpPr>
              <p:nvPr/>
            </p:nvSpPr>
            <p:spPr bwMode="gray">
              <a:xfrm>
                <a:off x="1271" y="1035"/>
                <a:ext cx="44" cy="26"/>
              </a:xfrm>
              <a:custGeom>
                <a:avLst/>
                <a:gdLst/>
                <a:ahLst/>
                <a:cxnLst>
                  <a:cxn ang="0">
                    <a:pos x="184" y="32"/>
                  </a:cxn>
                  <a:cxn ang="0">
                    <a:pos x="188" y="31"/>
                  </a:cxn>
                  <a:cxn ang="0">
                    <a:pos x="192" y="46"/>
                  </a:cxn>
                  <a:cxn ang="0">
                    <a:pos x="207" y="47"/>
                  </a:cxn>
                  <a:cxn ang="0">
                    <a:pos x="208" y="57"/>
                  </a:cxn>
                  <a:cxn ang="0">
                    <a:pos x="216" y="66"/>
                  </a:cxn>
                  <a:cxn ang="0">
                    <a:pos x="216" y="74"/>
                  </a:cxn>
                  <a:cxn ang="0">
                    <a:pos x="219" y="80"/>
                  </a:cxn>
                  <a:cxn ang="0">
                    <a:pos x="219" y="101"/>
                  </a:cxn>
                  <a:cxn ang="0">
                    <a:pos x="216" y="117"/>
                  </a:cxn>
                  <a:cxn ang="0">
                    <a:pos x="208" y="122"/>
                  </a:cxn>
                  <a:cxn ang="0">
                    <a:pos x="195" y="126"/>
                  </a:cxn>
                  <a:cxn ang="0">
                    <a:pos x="188" y="121"/>
                  </a:cxn>
                  <a:cxn ang="0">
                    <a:pos x="160" y="131"/>
                  </a:cxn>
                  <a:cxn ang="0">
                    <a:pos x="148" y="127"/>
                  </a:cxn>
                  <a:cxn ang="0">
                    <a:pos x="130" y="105"/>
                  </a:cxn>
                  <a:cxn ang="0">
                    <a:pos x="121" y="104"/>
                  </a:cxn>
                  <a:cxn ang="0">
                    <a:pos x="114" y="94"/>
                  </a:cxn>
                  <a:cxn ang="0">
                    <a:pos x="109" y="97"/>
                  </a:cxn>
                  <a:cxn ang="0">
                    <a:pos x="107" y="90"/>
                  </a:cxn>
                  <a:cxn ang="0">
                    <a:pos x="107" y="105"/>
                  </a:cxn>
                  <a:cxn ang="0">
                    <a:pos x="111" y="117"/>
                  </a:cxn>
                  <a:cxn ang="0">
                    <a:pos x="105" y="120"/>
                  </a:cxn>
                  <a:cxn ang="0">
                    <a:pos x="107" y="131"/>
                  </a:cxn>
                  <a:cxn ang="0">
                    <a:pos x="86" y="133"/>
                  </a:cxn>
                  <a:cxn ang="0">
                    <a:pos x="78" y="111"/>
                  </a:cxn>
                  <a:cxn ang="0">
                    <a:pos x="60" y="107"/>
                  </a:cxn>
                  <a:cxn ang="0">
                    <a:pos x="57" y="99"/>
                  </a:cxn>
                  <a:cxn ang="0">
                    <a:pos x="49" y="101"/>
                  </a:cxn>
                  <a:cxn ang="0">
                    <a:pos x="51" y="107"/>
                  </a:cxn>
                  <a:cxn ang="0">
                    <a:pos x="51" y="110"/>
                  </a:cxn>
                  <a:cxn ang="0">
                    <a:pos x="43" y="107"/>
                  </a:cxn>
                  <a:cxn ang="0">
                    <a:pos x="31" y="115"/>
                  </a:cxn>
                  <a:cxn ang="0">
                    <a:pos x="32" y="124"/>
                  </a:cxn>
                  <a:cxn ang="0">
                    <a:pos x="31" y="132"/>
                  </a:cxn>
                  <a:cxn ang="0">
                    <a:pos x="28" y="126"/>
                  </a:cxn>
                  <a:cxn ang="0">
                    <a:pos x="15" y="133"/>
                  </a:cxn>
                  <a:cxn ang="0">
                    <a:pos x="8" y="131"/>
                  </a:cxn>
                  <a:cxn ang="0">
                    <a:pos x="6" y="120"/>
                  </a:cxn>
                  <a:cxn ang="0">
                    <a:pos x="0" y="120"/>
                  </a:cxn>
                  <a:cxn ang="0">
                    <a:pos x="8" y="94"/>
                  </a:cxn>
                  <a:cxn ang="0">
                    <a:pos x="23" y="79"/>
                  </a:cxn>
                  <a:cxn ang="0">
                    <a:pos x="27" y="84"/>
                  </a:cxn>
                  <a:cxn ang="0">
                    <a:pos x="36" y="81"/>
                  </a:cxn>
                  <a:cxn ang="0">
                    <a:pos x="36" y="75"/>
                  </a:cxn>
                  <a:cxn ang="0">
                    <a:pos x="53" y="62"/>
                  </a:cxn>
                  <a:cxn ang="0">
                    <a:pos x="85" y="54"/>
                  </a:cxn>
                  <a:cxn ang="0">
                    <a:pos x="105" y="45"/>
                  </a:cxn>
                  <a:cxn ang="0">
                    <a:pos x="117" y="19"/>
                  </a:cxn>
                  <a:cxn ang="0">
                    <a:pos x="121" y="26"/>
                  </a:cxn>
                  <a:cxn ang="0">
                    <a:pos x="140" y="3"/>
                  </a:cxn>
                  <a:cxn ang="0">
                    <a:pos x="159" y="0"/>
                  </a:cxn>
                  <a:cxn ang="0">
                    <a:pos x="164" y="5"/>
                  </a:cxn>
                  <a:cxn ang="0">
                    <a:pos x="164" y="13"/>
                  </a:cxn>
                  <a:cxn ang="0">
                    <a:pos x="168" y="13"/>
                  </a:cxn>
                  <a:cxn ang="0">
                    <a:pos x="171" y="21"/>
                  </a:cxn>
                  <a:cxn ang="0">
                    <a:pos x="184" y="26"/>
                  </a:cxn>
                  <a:cxn ang="0">
                    <a:pos x="184" y="32"/>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62" name="Freeform 297"/>
              <p:cNvSpPr>
                <a:spLocks noChangeAspect="1"/>
              </p:cNvSpPr>
              <p:nvPr/>
            </p:nvSpPr>
            <p:spPr bwMode="gray">
              <a:xfrm>
                <a:off x="1461" y="1086"/>
                <a:ext cx="33" cy="21"/>
              </a:xfrm>
              <a:custGeom>
                <a:avLst/>
                <a:gdLst/>
                <a:ahLst/>
                <a:cxnLst>
                  <a:cxn ang="0">
                    <a:pos x="61" y="15"/>
                  </a:cxn>
                  <a:cxn ang="0">
                    <a:pos x="70" y="20"/>
                  </a:cxn>
                  <a:cxn ang="0">
                    <a:pos x="73" y="12"/>
                  </a:cxn>
                  <a:cxn ang="0">
                    <a:pos x="89" y="10"/>
                  </a:cxn>
                  <a:cxn ang="0">
                    <a:pos x="89" y="15"/>
                  </a:cxn>
                  <a:cxn ang="0">
                    <a:pos x="103" y="20"/>
                  </a:cxn>
                  <a:cxn ang="0">
                    <a:pos x="106" y="15"/>
                  </a:cxn>
                  <a:cxn ang="0">
                    <a:pos x="124" y="26"/>
                  </a:cxn>
                  <a:cxn ang="0">
                    <a:pos x="135" y="25"/>
                  </a:cxn>
                  <a:cxn ang="0">
                    <a:pos x="140" y="15"/>
                  </a:cxn>
                  <a:cxn ang="0">
                    <a:pos x="147" y="25"/>
                  </a:cxn>
                  <a:cxn ang="0">
                    <a:pos x="158" y="30"/>
                  </a:cxn>
                  <a:cxn ang="0">
                    <a:pos x="164" y="44"/>
                  </a:cxn>
                  <a:cxn ang="0">
                    <a:pos x="162" y="49"/>
                  </a:cxn>
                  <a:cxn ang="0">
                    <a:pos x="151" y="52"/>
                  </a:cxn>
                  <a:cxn ang="0">
                    <a:pos x="148" y="57"/>
                  </a:cxn>
                  <a:cxn ang="0">
                    <a:pos x="151" y="62"/>
                  </a:cxn>
                  <a:cxn ang="0">
                    <a:pos x="152" y="71"/>
                  </a:cxn>
                  <a:cxn ang="0">
                    <a:pos x="149" y="85"/>
                  </a:cxn>
                  <a:cxn ang="0">
                    <a:pos x="151" y="91"/>
                  </a:cxn>
                  <a:cxn ang="0">
                    <a:pos x="146" y="101"/>
                  </a:cxn>
                  <a:cxn ang="0">
                    <a:pos x="126" y="103"/>
                  </a:cxn>
                  <a:cxn ang="0">
                    <a:pos x="105" y="98"/>
                  </a:cxn>
                  <a:cxn ang="0">
                    <a:pos x="99" y="91"/>
                  </a:cxn>
                  <a:cxn ang="0">
                    <a:pos x="82" y="93"/>
                  </a:cxn>
                  <a:cxn ang="0">
                    <a:pos x="81" y="89"/>
                  </a:cxn>
                  <a:cxn ang="0">
                    <a:pos x="65" y="97"/>
                  </a:cxn>
                  <a:cxn ang="0">
                    <a:pos x="63" y="92"/>
                  </a:cxn>
                  <a:cxn ang="0">
                    <a:pos x="54" y="87"/>
                  </a:cxn>
                  <a:cxn ang="0">
                    <a:pos x="34" y="87"/>
                  </a:cxn>
                  <a:cxn ang="0">
                    <a:pos x="24" y="76"/>
                  </a:cxn>
                  <a:cxn ang="0">
                    <a:pos x="17" y="76"/>
                  </a:cxn>
                  <a:cxn ang="0">
                    <a:pos x="7" y="63"/>
                  </a:cxn>
                  <a:cxn ang="0">
                    <a:pos x="3" y="52"/>
                  </a:cxn>
                  <a:cxn ang="0">
                    <a:pos x="3" y="44"/>
                  </a:cxn>
                  <a:cxn ang="0">
                    <a:pos x="0" y="42"/>
                  </a:cxn>
                  <a:cxn ang="0">
                    <a:pos x="2" y="30"/>
                  </a:cxn>
                  <a:cxn ang="0">
                    <a:pos x="13" y="20"/>
                  </a:cxn>
                  <a:cxn ang="0">
                    <a:pos x="30" y="15"/>
                  </a:cxn>
                  <a:cxn ang="0">
                    <a:pos x="35" y="0"/>
                  </a:cxn>
                  <a:cxn ang="0">
                    <a:pos x="41" y="0"/>
                  </a:cxn>
                  <a:cxn ang="0">
                    <a:pos x="45" y="15"/>
                  </a:cxn>
                  <a:cxn ang="0">
                    <a:pos x="50" y="12"/>
                  </a:cxn>
                  <a:cxn ang="0">
                    <a:pos x="54" y="17"/>
                  </a:cxn>
                  <a:cxn ang="0">
                    <a:pos x="61" y="15"/>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63" name="Freeform 298"/>
              <p:cNvSpPr>
                <a:spLocks noChangeAspect="1"/>
              </p:cNvSpPr>
              <p:nvPr/>
            </p:nvSpPr>
            <p:spPr bwMode="gray">
              <a:xfrm>
                <a:off x="1452" y="1121"/>
                <a:ext cx="189" cy="119"/>
              </a:xfrm>
              <a:custGeom>
                <a:avLst/>
                <a:gdLst/>
                <a:ahLst/>
                <a:cxnLst>
                  <a:cxn ang="0">
                    <a:pos x="27" y="21"/>
                  </a:cxn>
                  <a:cxn ang="0">
                    <a:pos x="19" y="52"/>
                  </a:cxn>
                  <a:cxn ang="0">
                    <a:pos x="3" y="68"/>
                  </a:cxn>
                  <a:cxn ang="0">
                    <a:pos x="37" y="106"/>
                  </a:cxn>
                  <a:cxn ang="0">
                    <a:pos x="110" y="210"/>
                  </a:cxn>
                  <a:cxn ang="0">
                    <a:pos x="169" y="197"/>
                  </a:cxn>
                  <a:cxn ang="0">
                    <a:pos x="197" y="176"/>
                  </a:cxn>
                  <a:cxn ang="0">
                    <a:pos x="229" y="268"/>
                  </a:cxn>
                  <a:cxn ang="0">
                    <a:pos x="266" y="354"/>
                  </a:cxn>
                  <a:cxn ang="0">
                    <a:pos x="245" y="454"/>
                  </a:cxn>
                  <a:cxn ang="0">
                    <a:pos x="271" y="534"/>
                  </a:cxn>
                  <a:cxn ang="0">
                    <a:pos x="307" y="537"/>
                  </a:cxn>
                  <a:cxn ang="0">
                    <a:pos x="345" y="559"/>
                  </a:cxn>
                  <a:cxn ang="0">
                    <a:pos x="397" y="580"/>
                  </a:cxn>
                  <a:cxn ang="0">
                    <a:pos x="412" y="527"/>
                  </a:cxn>
                  <a:cxn ang="0">
                    <a:pos x="443" y="517"/>
                  </a:cxn>
                  <a:cxn ang="0">
                    <a:pos x="466" y="591"/>
                  </a:cxn>
                  <a:cxn ang="0">
                    <a:pos x="517" y="575"/>
                  </a:cxn>
                  <a:cxn ang="0">
                    <a:pos x="559" y="579"/>
                  </a:cxn>
                  <a:cxn ang="0">
                    <a:pos x="590" y="579"/>
                  </a:cxn>
                  <a:cxn ang="0">
                    <a:pos x="640" y="585"/>
                  </a:cxn>
                  <a:cxn ang="0">
                    <a:pos x="658" y="580"/>
                  </a:cxn>
                  <a:cxn ang="0">
                    <a:pos x="728" y="497"/>
                  </a:cxn>
                  <a:cxn ang="0">
                    <a:pos x="775" y="582"/>
                  </a:cxn>
                  <a:cxn ang="0">
                    <a:pos x="837" y="579"/>
                  </a:cxn>
                  <a:cxn ang="0">
                    <a:pos x="913" y="528"/>
                  </a:cxn>
                  <a:cxn ang="0">
                    <a:pos x="917" y="453"/>
                  </a:cxn>
                  <a:cxn ang="0">
                    <a:pos x="936" y="376"/>
                  </a:cxn>
                  <a:cxn ang="0">
                    <a:pos x="912" y="346"/>
                  </a:cxn>
                  <a:cxn ang="0">
                    <a:pos x="859" y="302"/>
                  </a:cxn>
                  <a:cxn ang="0">
                    <a:pos x="737" y="302"/>
                  </a:cxn>
                  <a:cxn ang="0">
                    <a:pos x="670" y="330"/>
                  </a:cxn>
                  <a:cxn ang="0">
                    <a:pos x="635" y="348"/>
                  </a:cxn>
                  <a:cxn ang="0">
                    <a:pos x="610" y="361"/>
                  </a:cxn>
                  <a:cxn ang="0">
                    <a:pos x="617" y="399"/>
                  </a:cxn>
                  <a:cxn ang="0">
                    <a:pos x="560" y="386"/>
                  </a:cxn>
                  <a:cxn ang="0">
                    <a:pos x="503" y="386"/>
                  </a:cxn>
                  <a:cxn ang="0">
                    <a:pos x="465" y="383"/>
                  </a:cxn>
                  <a:cxn ang="0">
                    <a:pos x="436" y="348"/>
                  </a:cxn>
                  <a:cxn ang="0">
                    <a:pos x="407" y="357"/>
                  </a:cxn>
                  <a:cxn ang="0">
                    <a:pos x="390" y="354"/>
                  </a:cxn>
                  <a:cxn ang="0">
                    <a:pos x="381" y="306"/>
                  </a:cxn>
                  <a:cxn ang="0">
                    <a:pos x="358" y="279"/>
                  </a:cxn>
                  <a:cxn ang="0">
                    <a:pos x="327" y="289"/>
                  </a:cxn>
                  <a:cxn ang="0">
                    <a:pos x="354" y="263"/>
                  </a:cxn>
                  <a:cxn ang="0">
                    <a:pos x="325" y="246"/>
                  </a:cxn>
                  <a:cxn ang="0">
                    <a:pos x="296" y="206"/>
                  </a:cxn>
                  <a:cxn ang="0">
                    <a:pos x="347" y="232"/>
                  </a:cxn>
                  <a:cxn ang="0">
                    <a:pos x="418" y="193"/>
                  </a:cxn>
                  <a:cxn ang="0">
                    <a:pos x="344" y="172"/>
                  </a:cxn>
                  <a:cxn ang="0">
                    <a:pos x="323" y="144"/>
                  </a:cxn>
                  <a:cxn ang="0">
                    <a:pos x="350" y="139"/>
                  </a:cxn>
                  <a:cxn ang="0">
                    <a:pos x="293" y="95"/>
                  </a:cxn>
                  <a:cxn ang="0">
                    <a:pos x="232" y="123"/>
                  </a:cxn>
                  <a:cxn ang="0">
                    <a:pos x="192" y="123"/>
                  </a:cxn>
                  <a:cxn ang="0">
                    <a:pos x="176" y="36"/>
                  </a:cxn>
                  <a:cxn ang="0">
                    <a:pos x="111" y="15"/>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64" name="Freeform 299"/>
              <p:cNvSpPr>
                <a:spLocks noChangeAspect="1"/>
              </p:cNvSpPr>
              <p:nvPr/>
            </p:nvSpPr>
            <p:spPr bwMode="gray">
              <a:xfrm>
                <a:off x="1457" y="1187"/>
                <a:ext cx="33" cy="46"/>
              </a:xfrm>
              <a:custGeom>
                <a:avLst/>
                <a:gdLst/>
                <a:ahLst/>
                <a:cxnLst>
                  <a:cxn ang="0">
                    <a:pos x="82" y="0"/>
                  </a:cxn>
                  <a:cxn ang="0">
                    <a:pos x="105" y="22"/>
                  </a:cxn>
                  <a:cxn ang="0">
                    <a:pos x="123" y="39"/>
                  </a:cxn>
                  <a:cxn ang="0">
                    <a:pos x="129" y="48"/>
                  </a:cxn>
                  <a:cxn ang="0">
                    <a:pos x="130" y="76"/>
                  </a:cxn>
                  <a:cxn ang="0">
                    <a:pos x="149" y="76"/>
                  </a:cxn>
                  <a:cxn ang="0">
                    <a:pos x="156" y="89"/>
                  </a:cxn>
                  <a:cxn ang="0">
                    <a:pos x="157" y="109"/>
                  </a:cxn>
                  <a:cxn ang="0">
                    <a:pos x="159" y="145"/>
                  </a:cxn>
                  <a:cxn ang="0">
                    <a:pos x="161" y="210"/>
                  </a:cxn>
                  <a:cxn ang="0">
                    <a:pos x="150" y="226"/>
                  </a:cxn>
                  <a:cxn ang="0">
                    <a:pos x="124" y="229"/>
                  </a:cxn>
                  <a:cxn ang="0">
                    <a:pos x="98" y="228"/>
                  </a:cxn>
                  <a:cxn ang="0">
                    <a:pos x="86" y="211"/>
                  </a:cxn>
                  <a:cxn ang="0">
                    <a:pos x="75" y="197"/>
                  </a:cxn>
                  <a:cxn ang="0">
                    <a:pos x="62" y="185"/>
                  </a:cxn>
                  <a:cxn ang="0">
                    <a:pos x="60" y="195"/>
                  </a:cxn>
                  <a:cxn ang="0">
                    <a:pos x="53" y="193"/>
                  </a:cxn>
                  <a:cxn ang="0">
                    <a:pos x="50" y="178"/>
                  </a:cxn>
                  <a:cxn ang="0">
                    <a:pos x="39" y="183"/>
                  </a:cxn>
                  <a:cxn ang="0">
                    <a:pos x="26" y="159"/>
                  </a:cxn>
                  <a:cxn ang="0">
                    <a:pos x="31" y="142"/>
                  </a:cxn>
                  <a:cxn ang="0">
                    <a:pos x="25" y="137"/>
                  </a:cxn>
                  <a:cxn ang="0">
                    <a:pos x="14" y="158"/>
                  </a:cxn>
                  <a:cxn ang="0">
                    <a:pos x="6" y="141"/>
                  </a:cxn>
                  <a:cxn ang="0">
                    <a:pos x="0" y="113"/>
                  </a:cxn>
                  <a:cxn ang="0">
                    <a:pos x="6" y="103"/>
                  </a:cxn>
                  <a:cxn ang="0">
                    <a:pos x="7" y="92"/>
                  </a:cxn>
                  <a:cxn ang="0">
                    <a:pos x="23" y="83"/>
                  </a:cxn>
                  <a:cxn ang="0">
                    <a:pos x="34" y="73"/>
                  </a:cxn>
                  <a:cxn ang="0">
                    <a:pos x="26" y="67"/>
                  </a:cxn>
                  <a:cxn ang="0">
                    <a:pos x="32" y="64"/>
                  </a:cxn>
                  <a:cxn ang="0">
                    <a:pos x="39" y="50"/>
                  </a:cxn>
                  <a:cxn ang="0">
                    <a:pos x="23" y="60"/>
                  </a:cxn>
                  <a:cxn ang="0">
                    <a:pos x="28" y="45"/>
                  </a:cxn>
                  <a:cxn ang="0">
                    <a:pos x="44" y="43"/>
                  </a:cxn>
                  <a:cxn ang="0">
                    <a:pos x="65" y="5"/>
                  </a:cxn>
                  <a:cxn ang="0">
                    <a:pos x="84" y="7"/>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65" name="Freeform 300"/>
              <p:cNvSpPr>
                <a:spLocks noChangeAspect="1"/>
              </p:cNvSpPr>
              <p:nvPr/>
            </p:nvSpPr>
            <p:spPr bwMode="gray">
              <a:xfrm>
                <a:off x="1559" y="1520"/>
                <a:ext cx="77" cy="70"/>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66" name="Freeform 301"/>
              <p:cNvSpPr>
                <a:spLocks noChangeAspect="1"/>
              </p:cNvSpPr>
              <p:nvPr/>
            </p:nvSpPr>
            <p:spPr bwMode="gray">
              <a:xfrm>
                <a:off x="1668" y="1452"/>
                <a:ext cx="24" cy="32"/>
              </a:xfrm>
              <a:custGeom>
                <a:avLst/>
                <a:gdLst/>
                <a:ahLst/>
                <a:cxnLst>
                  <a:cxn ang="0">
                    <a:pos x="52" y="4"/>
                  </a:cxn>
                  <a:cxn ang="0">
                    <a:pos x="56" y="0"/>
                  </a:cxn>
                  <a:cxn ang="0">
                    <a:pos x="59" y="5"/>
                  </a:cxn>
                  <a:cxn ang="0">
                    <a:pos x="65" y="11"/>
                  </a:cxn>
                  <a:cxn ang="0">
                    <a:pos x="75" y="3"/>
                  </a:cxn>
                  <a:cxn ang="0">
                    <a:pos x="87" y="5"/>
                  </a:cxn>
                  <a:cxn ang="0">
                    <a:pos x="92" y="17"/>
                  </a:cxn>
                  <a:cxn ang="0">
                    <a:pos x="100" y="19"/>
                  </a:cxn>
                  <a:cxn ang="0">
                    <a:pos x="111" y="17"/>
                  </a:cxn>
                  <a:cxn ang="0">
                    <a:pos x="119" y="33"/>
                  </a:cxn>
                  <a:cxn ang="0">
                    <a:pos x="120" y="49"/>
                  </a:cxn>
                  <a:cxn ang="0">
                    <a:pos x="119" y="74"/>
                  </a:cxn>
                  <a:cxn ang="0">
                    <a:pos x="122" y="97"/>
                  </a:cxn>
                  <a:cxn ang="0">
                    <a:pos x="119" y="119"/>
                  </a:cxn>
                  <a:cxn ang="0">
                    <a:pos x="104" y="139"/>
                  </a:cxn>
                  <a:cxn ang="0">
                    <a:pos x="88" y="151"/>
                  </a:cxn>
                  <a:cxn ang="0">
                    <a:pos x="39" y="161"/>
                  </a:cxn>
                  <a:cxn ang="0">
                    <a:pos x="33" y="158"/>
                  </a:cxn>
                  <a:cxn ang="0">
                    <a:pos x="17" y="153"/>
                  </a:cxn>
                  <a:cxn ang="0">
                    <a:pos x="6" y="132"/>
                  </a:cxn>
                  <a:cxn ang="0">
                    <a:pos x="1" y="110"/>
                  </a:cxn>
                  <a:cxn ang="0">
                    <a:pos x="0" y="90"/>
                  </a:cxn>
                  <a:cxn ang="0">
                    <a:pos x="2" y="72"/>
                  </a:cxn>
                  <a:cxn ang="0">
                    <a:pos x="8" y="62"/>
                  </a:cxn>
                  <a:cxn ang="0">
                    <a:pos x="13" y="46"/>
                  </a:cxn>
                  <a:cxn ang="0">
                    <a:pos x="22" y="27"/>
                  </a:cxn>
                  <a:cxn ang="0">
                    <a:pos x="33" y="13"/>
                  </a:cxn>
                  <a:cxn ang="0">
                    <a:pos x="44" y="10"/>
                  </a:cxn>
                  <a:cxn ang="0">
                    <a:pos x="52" y="4"/>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67" name="Freeform 302"/>
              <p:cNvSpPr>
                <a:spLocks noChangeAspect="1"/>
              </p:cNvSpPr>
              <p:nvPr/>
            </p:nvSpPr>
            <p:spPr bwMode="gray">
              <a:xfrm>
                <a:off x="1628" y="1270"/>
                <a:ext cx="53" cy="38"/>
              </a:xfrm>
              <a:custGeom>
                <a:avLst/>
                <a:gdLst/>
                <a:ahLst/>
                <a:cxnLst>
                  <a:cxn ang="0">
                    <a:pos x="110" y="18"/>
                  </a:cxn>
                  <a:cxn ang="0">
                    <a:pos x="129" y="14"/>
                  </a:cxn>
                  <a:cxn ang="0">
                    <a:pos x="149" y="16"/>
                  </a:cxn>
                  <a:cxn ang="0">
                    <a:pos x="200" y="45"/>
                  </a:cxn>
                  <a:cxn ang="0">
                    <a:pos x="207" y="57"/>
                  </a:cxn>
                  <a:cxn ang="0">
                    <a:pos x="208" y="68"/>
                  </a:cxn>
                  <a:cxn ang="0">
                    <a:pos x="217" y="81"/>
                  </a:cxn>
                  <a:cxn ang="0">
                    <a:pos x="227" y="87"/>
                  </a:cxn>
                  <a:cxn ang="0">
                    <a:pos x="243" y="118"/>
                  </a:cxn>
                  <a:cxn ang="0">
                    <a:pos x="254" y="129"/>
                  </a:cxn>
                  <a:cxn ang="0">
                    <a:pos x="253" y="136"/>
                  </a:cxn>
                  <a:cxn ang="0">
                    <a:pos x="255" y="147"/>
                  </a:cxn>
                  <a:cxn ang="0">
                    <a:pos x="265" y="158"/>
                  </a:cxn>
                  <a:cxn ang="0">
                    <a:pos x="256" y="172"/>
                  </a:cxn>
                  <a:cxn ang="0">
                    <a:pos x="238" y="173"/>
                  </a:cxn>
                  <a:cxn ang="0">
                    <a:pos x="213" y="170"/>
                  </a:cxn>
                  <a:cxn ang="0">
                    <a:pos x="186" y="159"/>
                  </a:cxn>
                  <a:cxn ang="0">
                    <a:pos x="148" y="158"/>
                  </a:cxn>
                  <a:cxn ang="0">
                    <a:pos x="109" y="183"/>
                  </a:cxn>
                  <a:cxn ang="0">
                    <a:pos x="86" y="190"/>
                  </a:cxn>
                  <a:cxn ang="0">
                    <a:pos x="65" y="179"/>
                  </a:cxn>
                  <a:cxn ang="0">
                    <a:pos x="49" y="165"/>
                  </a:cxn>
                  <a:cxn ang="0">
                    <a:pos x="41" y="145"/>
                  </a:cxn>
                  <a:cxn ang="0">
                    <a:pos x="39" y="100"/>
                  </a:cxn>
                  <a:cxn ang="0">
                    <a:pos x="11" y="92"/>
                  </a:cxn>
                  <a:cxn ang="0">
                    <a:pos x="0" y="72"/>
                  </a:cxn>
                  <a:cxn ang="0">
                    <a:pos x="1" y="51"/>
                  </a:cxn>
                  <a:cxn ang="0">
                    <a:pos x="6" y="44"/>
                  </a:cxn>
                  <a:cxn ang="0">
                    <a:pos x="6" y="18"/>
                  </a:cxn>
                  <a:cxn ang="0">
                    <a:pos x="14" y="1"/>
                  </a:cxn>
                  <a:cxn ang="0">
                    <a:pos x="28" y="0"/>
                  </a:cxn>
                  <a:cxn ang="0">
                    <a:pos x="40" y="8"/>
                  </a:cxn>
                  <a:cxn ang="0">
                    <a:pos x="49" y="7"/>
                  </a:cxn>
                  <a:cxn ang="0">
                    <a:pos x="73" y="17"/>
                  </a:cxn>
                  <a:cxn ang="0">
                    <a:pos x="102" y="23"/>
                  </a:cxn>
                  <a:cxn ang="0">
                    <a:pos x="110" y="18"/>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68" name="Freeform 303"/>
              <p:cNvSpPr>
                <a:spLocks noChangeAspect="1"/>
              </p:cNvSpPr>
              <p:nvPr/>
            </p:nvSpPr>
            <p:spPr bwMode="gray">
              <a:xfrm>
                <a:off x="1527" y="1265"/>
                <a:ext cx="316" cy="356"/>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69" name="Freeform 304"/>
              <p:cNvSpPr>
                <a:spLocks noChangeAspect="1"/>
              </p:cNvSpPr>
              <p:nvPr/>
            </p:nvSpPr>
            <p:spPr bwMode="gray">
              <a:xfrm>
                <a:off x="969" y="1334"/>
                <a:ext cx="937" cy="648"/>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70" name="Freeform 305"/>
              <p:cNvSpPr>
                <a:spLocks noChangeAspect="1"/>
              </p:cNvSpPr>
              <p:nvPr/>
            </p:nvSpPr>
            <p:spPr bwMode="gray">
              <a:xfrm>
                <a:off x="1437" y="1025"/>
                <a:ext cx="39" cy="63"/>
              </a:xfrm>
              <a:custGeom>
                <a:avLst/>
                <a:gdLst/>
                <a:ahLst/>
                <a:cxnLst>
                  <a:cxn ang="0">
                    <a:pos x="197" y="156"/>
                  </a:cxn>
                  <a:cxn ang="0">
                    <a:pos x="180" y="119"/>
                  </a:cxn>
                  <a:cxn ang="0">
                    <a:pos x="140" y="109"/>
                  </a:cxn>
                  <a:cxn ang="0">
                    <a:pos x="128" y="97"/>
                  </a:cxn>
                  <a:cxn ang="0">
                    <a:pos x="132" y="73"/>
                  </a:cxn>
                  <a:cxn ang="0">
                    <a:pos x="121" y="63"/>
                  </a:cxn>
                  <a:cxn ang="0">
                    <a:pos x="95" y="44"/>
                  </a:cxn>
                  <a:cxn ang="0">
                    <a:pos x="22" y="0"/>
                  </a:cxn>
                  <a:cxn ang="0">
                    <a:pos x="6" y="25"/>
                  </a:cxn>
                  <a:cxn ang="0">
                    <a:pos x="4" y="44"/>
                  </a:cxn>
                  <a:cxn ang="0">
                    <a:pos x="9" y="65"/>
                  </a:cxn>
                  <a:cxn ang="0">
                    <a:pos x="18" y="82"/>
                  </a:cxn>
                  <a:cxn ang="0">
                    <a:pos x="0" y="98"/>
                  </a:cxn>
                  <a:cxn ang="0">
                    <a:pos x="20" y="127"/>
                  </a:cxn>
                  <a:cxn ang="0">
                    <a:pos x="21" y="161"/>
                  </a:cxn>
                  <a:cxn ang="0">
                    <a:pos x="34" y="173"/>
                  </a:cxn>
                  <a:cxn ang="0">
                    <a:pos x="27" y="184"/>
                  </a:cxn>
                  <a:cxn ang="0">
                    <a:pos x="54" y="187"/>
                  </a:cxn>
                  <a:cxn ang="0">
                    <a:pos x="83" y="215"/>
                  </a:cxn>
                  <a:cxn ang="0">
                    <a:pos x="79" y="226"/>
                  </a:cxn>
                  <a:cxn ang="0">
                    <a:pos x="35" y="236"/>
                  </a:cxn>
                  <a:cxn ang="0">
                    <a:pos x="63" y="300"/>
                  </a:cxn>
                  <a:cxn ang="0">
                    <a:pos x="86" y="316"/>
                  </a:cxn>
                  <a:cxn ang="0">
                    <a:pos x="97" y="295"/>
                  </a:cxn>
                  <a:cxn ang="0">
                    <a:pos x="91" y="292"/>
                  </a:cxn>
                  <a:cxn ang="0">
                    <a:pos x="120" y="290"/>
                  </a:cxn>
                  <a:cxn ang="0">
                    <a:pos x="170" y="268"/>
                  </a:cxn>
                  <a:cxn ang="0">
                    <a:pos x="185" y="275"/>
                  </a:cxn>
                  <a:cxn ang="0">
                    <a:pos x="190" y="264"/>
                  </a:cxn>
                  <a:cxn ang="0">
                    <a:pos x="197" y="233"/>
                  </a:cxn>
                  <a:cxn ang="0">
                    <a:pos x="186" y="221"/>
                  </a:cxn>
                  <a:cxn ang="0">
                    <a:pos x="185" y="219"/>
                  </a:cxn>
                  <a:cxn ang="0">
                    <a:pos x="197" y="163"/>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71" name="Freeform 306"/>
              <p:cNvSpPr>
                <a:spLocks noChangeAspect="1"/>
              </p:cNvSpPr>
              <p:nvPr/>
            </p:nvSpPr>
            <p:spPr bwMode="gray">
              <a:xfrm>
                <a:off x="1356" y="1000"/>
                <a:ext cx="74" cy="86"/>
              </a:xfrm>
              <a:custGeom>
                <a:avLst/>
                <a:gdLst/>
                <a:ahLst/>
                <a:cxnLst>
                  <a:cxn ang="0">
                    <a:pos x="318" y="278"/>
                  </a:cxn>
                  <a:cxn ang="0">
                    <a:pos x="327" y="224"/>
                  </a:cxn>
                  <a:cxn ang="0">
                    <a:pos x="332" y="197"/>
                  </a:cxn>
                  <a:cxn ang="0">
                    <a:pos x="321" y="194"/>
                  </a:cxn>
                  <a:cxn ang="0">
                    <a:pos x="300" y="176"/>
                  </a:cxn>
                  <a:cxn ang="0">
                    <a:pos x="297" y="141"/>
                  </a:cxn>
                  <a:cxn ang="0">
                    <a:pos x="245" y="131"/>
                  </a:cxn>
                  <a:cxn ang="0">
                    <a:pos x="236" y="133"/>
                  </a:cxn>
                  <a:cxn ang="0">
                    <a:pos x="232" y="101"/>
                  </a:cxn>
                  <a:cxn ang="0">
                    <a:pos x="220" y="85"/>
                  </a:cxn>
                  <a:cxn ang="0">
                    <a:pos x="210" y="76"/>
                  </a:cxn>
                  <a:cxn ang="0">
                    <a:pos x="176" y="44"/>
                  </a:cxn>
                  <a:cxn ang="0">
                    <a:pos x="148" y="76"/>
                  </a:cxn>
                  <a:cxn ang="0">
                    <a:pos x="143" y="114"/>
                  </a:cxn>
                  <a:cxn ang="0">
                    <a:pos x="130" y="22"/>
                  </a:cxn>
                  <a:cxn ang="0">
                    <a:pos x="108" y="16"/>
                  </a:cxn>
                  <a:cxn ang="0">
                    <a:pos x="84" y="0"/>
                  </a:cxn>
                  <a:cxn ang="0">
                    <a:pos x="11" y="16"/>
                  </a:cxn>
                  <a:cxn ang="0">
                    <a:pos x="5" y="101"/>
                  </a:cxn>
                  <a:cxn ang="0">
                    <a:pos x="40" y="96"/>
                  </a:cxn>
                  <a:cxn ang="0">
                    <a:pos x="42" y="145"/>
                  </a:cxn>
                  <a:cxn ang="0">
                    <a:pos x="55" y="155"/>
                  </a:cxn>
                  <a:cxn ang="0">
                    <a:pos x="80" y="109"/>
                  </a:cxn>
                  <a:cxn ang="0">
                    <a:pos x="95" y="130"/>
                  </a:cxn>
                  <a:cxn ang="0">
                    <a:pos x="81" y="155"/>
                  </a:cxn>
                  <a:cxn ang="0">
                    <a:pos x="97" y="162"/>
                  </a:cxn>
                  <a:cxn ang="0">
                    <a:pos x="123" y="168"/>
                  </a:cxn>
                  <a:cxn ang="0">
                    <a:pos x="96" y="201"/>
                  </a:cxn>
                  <a:cxn ang="0">
                    <a:pos x="121" y="228"/>
                  </a:cxn>
                  <a:cxn ang="0">
                    <a:pos x="65" y="225"/>
                  </a:cxn>
                  <a:cxn ang="0">
                    <a:pos x="42" y="253"/>
                  </a:cxn>
                  <a:cxn ang="0">
                    <a:pos x="79" y="307"/>
                  </a:cxn>
                  <a:cxn ang="0">
                    <a:pos x="118" y="290"/>
                  </a:cxn>
                  <a:cxn ang="0">
                    <a:pos x="157" y="282"/>
                  </a:cxn>
                  <a:cxn ang="0">
                    <a:pos x="180" y="305"/>
                  </a:cxn>
                  <a:cxn ang="0">
                    <a:pos x="230" y="305"/>
                  </a:cxn>
                  <a:cxn ang="0">
                    <a:pos x="250" y="322"/>
                  </a:cxn>
                  <a:cxn ang="0">
                    <a:pos x="257" y="328"/>
                  </a:cxn>
                  <a:cxn ang="0">
                    <a:pos x="277" y="388"/>
                  </a:cxn>
                  <a:cxn ang="0">
                    <a:pos x="301" y="416"/>
                  </a:cxn>
                  <a:cxn ang="0">
                    <a:pos x="326" y="415"/>
                  </a:cxn>
                  <a:cxn ang="0">
                    <a:pos x="360" y="395"/>
                  </a:cxn>
                  <a:cxn ang="0">
                    <a:pos x="337" y="301"/>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72" name="Freeform 307"/>
              <p:cNvSpPr>
                <a:spLocks noChangeAspect="1"/>
              </p:cNvSpPr>
              <p:nvPr/>
            </p:nvSpPr>
            <p:spPr bwMode="gray">
              <a:xfrm>
                <a:off x="1462" y="960"/>
                <a:ext cx="121" cy="112"/>
              </a:xfrm>
              <a:custGeom>
                <a:avLst/>
                <a:gdLst/>
                <a:ahLst/>
                <a:cxnLst>
                  <a:cxn ang="0">
                    <a:pos x="22" y="39"/>
                  </a:cxn>
                  <a:cxn ang="0">
                    <a:pos x="18" y="69"/>
                  </a:cxn>
                  <a:cxn ang="0">
                    <a:pos x="88" y="118"/>
                  </a:cxn>
                  <a:cxn ang="0">
                    <a:pos x="103" y="142"/>
                  </a:cxn>
                  <a:cxn ang="0">
                    <a:pos x="45" y="146"/>
                  </a:cxn>
                  <a:cxn ang="0">
                    <a:pos x="39" y="178"/>
                  </a:cxn>
                  <a:cxn ang="0">
                    <a:pos x="70" y="189"/>
                  </a:cxn>
                  <a:cxn ang="0">
                    <a:pos x="83" y="233"/>
                  </a:cxn>
                  <a:cxn ang="0">
                    <a:pos x="110" y="200"/>
                  </a:cxn>
                  <a:cxn ang="0">
                    <a:pos x="143" y="192"/>
                  </a:cxn>
                  <a:cxn ang="0">
                    <a:pos x="132" y="225"/>
                  </a:cxn>
                  <a:cxn ang="0">
                    <a:pos x="158" y="204"/>
                  </a:cxn>
                  <a:cxn ang="0">
                    <a:pos x="177" y="181"/>
                  </a:cxn>
                  <a:cxn ang="0">
                    <a:pos x="193" y="192"/>
                  </a:cxn>
                  <a:cxn ang="0">
                    <a:pos x="229" y="209"/>
                  </a:cxn>
                  <a:cxn ang="0">
                    <a:pos x="260" y="216"/>
                  </a:cxn>
                  <a:cxn ang="0">
                    <a:pos x="208" y="232"/>
                  </a:cxn>
                  <a:cxn ang="0">
                    <a:pos x="266" y="236"/>
                  </a:cxn>
                  <a:cxn ang="0">
                    <a:pos x="313" y="243"/>
                  </a:cxn>
                  <a:cxn ang="0">
                    <a:pos x="154" y="292"/>
                  </a:cxn>
                  <a:cxn ang="0">
                    <a:pos x="138" y="340"/>
                  </a:cxn>
                  <a:cxn ang="0">
                    <a:pos x="185" y="382"/>
                  </a:cxn>
                  <a:cxn ang="0">
                    <a:pos x="153" y="392"/>
                  </a:cxn>
                  <a:cxn ang="0">
                    <a:pos x="164" y="416"/>
                  </a:cxn>
                  <a:cxn ang="0">
                    <a:pos x="243" y="442"/>
                  </a:cxn>
                  <a:cxn ang="0">
                    <a:pos x="184" y="486"/>
                  </a:cxn>
                  <a:cxn ang="0">
                    <a:pos x="211" y="506"/>
                  </a:cxn>
                  <a:cxn ang="0">
                    <a:pos x="210" y="513"/>
                  </a:cxn>
                  <a:cxn ang="0">
                    <a:pos x="250" y="547"/>
                  </a:cxn>
                  <a:cxn ang="0">
                    <a:pos x="326" y="549"/>
                  </a:cxn>
                  <a:cxn ang="0">
                    <a:pos x="326" y="511"/>
                  </a:cxn>
                  <a:cxn ang="0">
                    <a:pos x="365" y="552"/>
                  </a:cxn>
                  <a:cxn ang="0">
                    <a:pos x="335" y="475"/>
                  </a:cxn>
                  <a:cxn ang="0">
                    <a:pos x="330" y="430"/>
                  </a:cxn>
                  <a:cxn ang="0">
                    <a:pos x="368" y="497"/>
                  </a:cxn>
                  <a:cxn ang="0">
                    <a:pos x="405" y="533"/>
                  </a:cxn>
                  <a:cxn ang="0">
                    <a:pos x="398" y="415"/>
                  </a:cxn>
                  <a:cxn ang="0">
                    <a:pos x="421" y="461"/>
                  </a:cxn>
                  <a:cxn ang="0">
                    <a:pos x="435" y="416"/>
                  </a:cxn>
                  <a:cxn ang="0">
                    <a:pos x="420" y="360"/>
                  </a:cxn>
                  <a:cxn ang="0">
                    <a:pos x="432" y="284"/>
                  </a:cxn>
                  <a:cxn ang="0">
                    <a:pos x="431" y="321"/>
                  </a:cxn>
                  <a:cxn ang="0">
                    <a:pos x="455" y="407"/>
                  </a:cxn>
                  <a:cxn ang="0">
                    <a:pos x="486" y="303"/>
                  </a:cxn>
                  <a:cxn ang="0">
                    <a:pos x="513" y="310"/>
                  </a:cxn>
                  <a:cxn ang="0">
                    <a:pos x="602" y="231"/>
                  </a:cxn>
                  <a:cxn ang="0">
                    <a:pos x="588" y="170"/>
                  </a:cxn>
                  <a:cxn ang="0">
                    <a:pos x="551" y="135"/>
                  </a:cxn>
                  <a:cxn ang="0">
                    <a:pos x="535" y="176"/>
                  </a:cxn>
                  <a:cxn ang="0">
                    <a:pos x="539" y="141"/>
                  </a:cxn>
                  <a:cxn ang="0">
                    <a:pos x="507" y="93"/>
                  </a:cxn>
                  <a:cxn ang="0">
                    <a:pos x="468" y="127"/>
                  </a:cxn>
                  <a:cxn ang="0">
                    <a:pos x="481" y="96"/>
                  </a:cxn>
                  <a:cxn ang="0">
                    <a:pos x="481" y="33"/>
                  </a:cxn>
                  <a:cxn ang="0">
                    <a:pos x="104" y="0"/>
                  </a:cxn>
                  <a:cxn ang="0">
                    <a:pos x="99" y="0"/>
                  </a:cxn>
                  <a:cxn ang="0">
                    <a:pos x="2" y="0"/>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73" name="Freeform 308"/>
              <p:cNvSpPr>
                <a:spLocks noChangeAspect="1"/>
              </p:cNvSpPr>
              <p:nvPr/>
            </p:nvSpPr>
            <p:spPr bwMode="gray">
              <a:xfrm>
                <a:off x="1532" y="960"/>
                <a:ext cx="206" cy="207"/>
              </a:xfrm>
              <a:custGeom>
                <a:avLst/>
                <a:gdLst/>
                <a:ahLst/>
                <a:cxnLst>
                  <a:cxn ang="0">
                    <a:pos x="181" y="70"/>
                  </a:cxn>
                  <a:cxn ang="0">
                    <a:pos x="284" y="215"/>
                  </a:cxn>
                  <a:cxn ang="0">
                    <a:pos x="322" y="275"/>
                  </a:cxn>
                  <a:cxn ang="0">
                    <a:pos x="270" y="271"/>
                  </a:cxn>
                  <a:cxn ang="0">
                    <a:pos x="419" y="334"/>
                  </a:cxn>
                  <a:cxn ang="0">
                    <a:pos x="416" y="370"/>
                  </a:cxn>
                  <a:cxn ang="0">
                    <a:pos x="402" y="402"/>
                  </a:cxn>
                  <a:cxn ang="0">
                    <a:pos x="243" y="332"/>
                  </a:cxn>
                  <a:cxn ang="0">
                    <a:pos x="144" y="436"/>
                  </a:cxn>
                  <a:cxn ang="0">
                    <a:pos x="140" y="531"/>
                  </a:cxn>
                  <a:cxn ang="0">
                    <a:pos x="192" y="511"/>
                  </a:cxn>
                  <a:cxn ang="0">
                    <a:pos x="221" y="553"/>
                  </a:cxn>
                  <a:cxn ang="0">
                    <a:pos x="264" y="454"/>
                  </a:cxn>
                  <a:cxn ang="0">
                    <a:pos x="278" y="529"/>
                  </a:cxn>
                  <a:cxn ang="0">
                    <a:pos x="246" y="561"/>
                  </a:cxn>
                  <a:cxn ang="0">
                    <a:pos x="230" y="609"/>
                  </a:cxn>
                  <a:cxn ang="0">
                    <a:pos x="227" y="620"/>
                  </a:cxn>
                  <a:cxn ang="0">
                    <a:pos x="267" y="650"/>
                  </a:cxn>
                  <a:cxn ang="0">
                    <a:pos x="351" y="657"/>
                  </a:cxn>
                  <a:cxn ang="0">
                    <a:pos x="378" y="623"/>
                  </a:cxn>
                  <a:cxn ang="0">
                    <a:pos x="335" y="739"/>
                  </a:cxn>
                  <a:cxn ang="0">
                    <a:pos x="233" y="736"/>
                  </a:cxn>
                  <a:cxn ang="0">
                    <a:pos x="168" y="622"/>
                  </a:cxn>
                  <a:cxn ang="0">
                    <a:pos x="88" y="693"/>
                  </a:cxn>
                  <a:cxn ang="0">
                    <a:pos x="145" y="753"/>
                  </a:cxn>
                  <a:cxn ang="0">
                    <a:pos x="147" y="801"/>
                  </a:cxn>
                  <a:cxn ang="0">
                    <a:pos x="92" y="819"/>
                  </a:cxn>
                  <a:cxn ang="0">
                    <a:pos x="6" y="903"/>
                  </a:cxn>
                  <a:cxn ang="0">
                    <a:pos x="45" y="897"/>
                  </a:cxn>
                  <a:cxn ang="0">
                    <a:pos x="108" y="964"/>
                  </a:cxn>
                  <a:cxn ang="0">
                    <a:pos x="190" y="995"/>
                  </a:cxn>
                  <a:cxn ang="0">
                    <a:pos x="286" y="925"/>
                  </a:cxn>
                  <a:cxn ang="0">
                    <a:pos x="399" y="979"/>
                  </a:cxn>
                  <a:cxn ang="0">
                    <a:pos x="456" y="958"/>
                  </a:cxn>
                  <a:cxn ang="0">
                    <a:pos x="581" y="943"/>
                  </a:cxn>
                  <a:cxn ang="0">
                    <a:pos x="595" y="865"/>
                  </a:cxn>
                  <a:cxn ang="0">
                    <a:pos x="570" y="792"/>
                  </a:cxn>
                  <a:cxn ang="0">
                    <a:pos x="423" y="805"/>
                  </a:cxn>
                  <a:cxn ang="0">
                    <a:pos x="498" y="773"/>
                  </a:cxn>
                  <a:cxn ang="0">
                    <a:pos x="652" y="694"/>
                  </a:cxn>
                  <a:cxn ang="0">
                    <a:pos x="622" y="596"/>
                  </a:cxn>
                  <a:cxn ang="0">
                    <a:pos x="768" y="555"/>
                  </a:cxn>
                  <a:cxn ang="0">
                    <a:pos x="775" y="468"/>
                  </a:cxn>
                  <a:cxn ang="0">
                    <a:pos x="813" y="411"/>
                  </a:cxn>
                  <a:cxn ang="0">
                    <a:pos x="757" y="319"/>
                  </a:cxn>
                  <a:cxn ang="0">
                    <a:pos x="645" y="291"/>
                  </a:cxn>
                  <a:cxn ang="0">
                    <a:pos x="715" y="247"/>
                  </a:cxn>
                  <a:cxn ang="0">
                    <a:pos x="828" y="274"/>
                  </a:cxn>
                  <a:cxn ang="0">
                    <a:pos x="650" y="222"/>
                  </a:cxn>
                  <a:cxn ang="0">
                    <a:pos x="746" y="209"/>
                  </a:cxn>
                  <a:cxn ang="0">
                    <a:pos x="801" y="185"/>
                  </a:cxn>
                  <a:cxn ang="0">
                    <a:pos x="881" y="140"/>
                  </a:cxn>
                  <a:cxn ang="0">
                    <a:pos x="884" y="103"/>
                  </a:cxn>
                  <a:cxn ang="0">
                    <a:pos x="978" y="58"/>
                  </a:cxn>
                  <a:cxn ang="0">
                    <a:pos x="426" y="41"/>
                  </a:cxn>
                  <a:cxn ang="0">
                    <a:pos x="526" y="107"/>
                  </a:cxn>
                  <a:cxn ang="0">
                    <a:pos x="432" y="129"/>
                  </a:cxn>
                  <a:cxn ang="0">
                    <a:pos x="220" y="14"/>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74" name="Freeform 309"/>
              <p:cNvSpPr>
                <a:spLocks noChangeAspect="1"/>
              </p:cNvSpPr>
              <p:nvPr/>
            </p:nvSpPr>
            <p:spPr bwMode="gray">
              <a:xfrm>
                <a:off x="1564" y="1153"/>
                <a:ext cx="6" cy="6"/>
              </a:xfrm>
              <a:custGeom>
                <a:avLst/>
                <a:gdLst/>
                <a:ahLst/>
                <a:cxnLst>
                  <a:cxn ang="0">
                    <a:pos x="0" y="16"/>
                  </a:cxn>
                  <a:cxn ang="0">
                    <a:pos x="0" y="21"/>
                  </a:cxn>
                  <a:cxn ang="0">
                    <a:pos x="30" y="30"/>
                  </a:cxn>
                  <a:cxn ang="0">
                    <a:pos x="3" y="0"/>
                  </a:cxn>
                  <a:cxn ang="0">
                    <a:pos x="0" y="16"/>
                  </a:cxn>
                </a:cxnLst>
                <a:rect l="0" t="0" r="r" b="b"/>
                <a:pathLst>
                  <a:path w="30" h="30">
                    <a:moveTo>
                      <a:pt x="0" y="16"/>
                    </a:moveTo>
                    <a:lnTo>
                      <a:pt x="0" y="21"/>
                    </a:lnTo>
                    <a:lnTo>
                      <a:pt x="30" y="30"/>
                    </a:lnTo>
                    <a:lnTo>
                      <a:pt x="3" y="0"/>
                    </a:lnTo>
                    <a:lnTo>
                      <a:pt x="0" y="1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75" name="Freeform 310"/>
              <p:cNvSpPr>
                <a:spLocks noChangeAspect="1"/>
              </p:cNvSpPr>
              <p:nvPr/>
            </p:nvSpPr>
            <p:spPr bwMode="gray">
              <a:xfrm>
                <a:off x="1564" y="1147"/>
                <a:ext cx="1" cy="6"/>
              </a:xfrm>
              <a:custGeom>
                <a:avLst/>
                <a:gdLst/>
                <a:ahLst/>
                <a:cxnLst>
                  <a:cxn ang="0">
                    <a:pos x="5" y="11"/>
                  </a:cxn>
                  <a:cxn ang="0">
                    <a:pos x="0" y="0"/>
                  </a:cxn>
                  <a:cxn ang="0">
                    <a:pos x="0" y="24"/>
                  </a:cxn>
                  <a:cxn ang="0">
                    <a:pos x="5" y="31"/>
                  </a:cxn>
                  <a:cxn ang="0">
                    <a:pos x="7" y="27"/>
                  </a:cxn>
                  <a:cxn ang="0">
                    <a:pos x="5" y="11"/>
                  </a:cxn>
                </a:cxnLst>
                <a:rect l="0" t="0" r="r" b="b"/>
                <a:pathLst>
                  <a:path w="7" h="31">
                    <a:moveTo>
                      <a:pt x="5" y="11"/>
                    </a:moveTo>
                    <a:lnTo>
                      <a:pt x="0" y="0"/>
                    </a:lnTo>
                    <a:lnTo>
                      <a:pt x="0" y="24"/>
                    </a:lnTo>
                    <a:lnTo>
                      <a:pt x="5" y="31"/>
                    </a:lnTo>
                    <a:lnTo>
                      <a:pt x="7" y="27"/>
                    </a:lnTo>
                    <a:lnTo>
                      <a:pt x="5" y="1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76" name="Freeform 311"/>
              <p:cNvSpPr>
                <a:spLocks noChangeAspect="1"/>
              </p:cNvSpPr>
              <p:nvPr/>
            </p:nvSpPr>
            <p:spPr bwMode="gray">
              <a:xfrm>
                <a:off x="1031" y="1408"/>
                <a:ext cx="17" cy="23"/>
              </a:xfrm>
              <a:custGeom>
                <a:avLst/>
                <a:gdLst/>
                <a:ahLst/>
                <a:cxnLst>
                  <a:cxn ang="0">
                    <a:pos x="16" y="58"/>
                  </a:cxn>
                  <a:cxn ang="0">
                    <a:pos x="22" y="61"/>
                  </a:cxn>
                  <a:cxn ang="0">
                    <a:pos x="25" y="56"/>
                  </a:cxn>
                  <a:cxn ang="0">
                    <a:pos x="19" y="46"/>
                  </a:cxn>
                  <a:cxn ang="0">
                    <a:pos x="24" y="46"/>
                  </a:cxn>
                  <a:cxn ang="0">
                    <a:pos x="30" y="52"/>
                  </a:cxn>
                  <a:cxn ang="0">
                    <a:pos x="35" y="47"/>
                  </a:cxn>
                  <a:cxn ang="0">
                    <a:pos x="38" y="52"/>
                  </a:cxn>
                  <a:cxn ang="0">
                    <a:pos x="46" y="46"/>
                  </a:cxn>
                  <a:cxn ang="0">
                    <a:pos x="47" y="37"/>
                  </a:cxn>
                  <a:cxn ang="0">
                    <a:pos x="43" y="41"/>
                  </a:cxn>
                  <a:cxn ang="0">
                    <a:pos x="38" y="37"/>
                  </a:cxn>
                  <a:cxn ang="0">
                    <a:pos x="43" y="32"/>
                  </a:cxn>
                  <a:cxn ang="0">
                    <a:pos x="48" y="19"/>
                  </a:cxn>
                  <a:cxn ang="0">
                    <a:pos x="44" y="11"/>
                  </a:cxn>
                  <a:cxn ang="0">
                    <a:pos x="43" y="3"/>
                  </a:cxn>
                  <a:cxn ang="0">
                    <a:pos x="47" y="0"/>
                  </a:cxn>
                  <a:cxn ang="0">
                    <a:pos x="47" y="10"/>
                  </a:cxn>
                  <a:cxn ang="0">
                    <a:pos x="58" y="18"/>
                  </a:cxn>
                  <a:cxn ang="0">
                    <a:pos x="57" y="26"/>
                  </a:cxn>
                  <a:cxn ang="0">
                    <a:pos x="60" y="32"/>
                  </a:cxn>
                  <a:cxn ang="0">
                    <a:pos x="67" y="35"/>
                  </a:cxn>
                  <a:cxn ang="0">
                    <a:pos x="76" y="24"/>
                  </a:cxn>
                  <a:cxn ang="0">
                    <a:pos x="81" y="30"/>
                  </a:cxn>
                  <a:cxn ang="0">
                    <a:pos x="81" y="41"/>
                  </a:cxn>
                  <a:cxn ang="0">
                    <a:pos x="79" y="50"/>
                  </a:cxn>
                  <a:cxn ang="0">
                    <a:pos x="70" y="58"/>
                  </a:cxn>
                  <a:cxn ang="0">
                    <a:pos x="49" y="94"/>
                  </a:cxn>
                  <a:cxn ang="0">
                    <a:pos x="35" y="110"/>
                  </a:cxn>
                  <a:cxn ang="0">
                    <a:pos x="24" y="106"/>
                  </a:cxn>
                  <a:cxn ang="0">
                    <a:pos x="22" y="110"/>
                  </a:cxn>
                  <a:cxn ang="0">
                    <a:pos x="22" y="113"/>
                  </a:cxn>
                  <a:cxn ang="0">
                    <a:pos x="16" y="106"/>
                  </a:cxn>
                  <a:cxn ang="0">
                    <a:pos x="17" y="101"/>
                  </a:cxn>
                  <a:cxn ang="0">
                    <a:pos x="27" y="104"/>
                  </a:cxn>
                  <a:cxn ang="0">
                    <a:pos x="33" y="96"/>
                  </a:cxn>
                  <a:cxn ang="0">
                    <a:pos x="38" y="85"/>
                  </a:cxn>
                  <a:cxn ang="0">
                    <a:pos x="26" y="96"/>
                  </a:cxn>
                  <a:cxn ang="0">
                    <a:pos x="12" y="86"/>
                  </a:cxn>
                  <a:cxn ang="0">
                    <a:pos x="8" y="73"/>
                  </a:cxn>
                  <a:cxn ang="0">
                    <a:pos x="6" y="61"/>
                  </a:cxn>
                  <a:cxn ang="0">
                    <a:pos x="1" y="57"/>
                  </a:cxn>
                  <a:cxn ang="0">
                    <a:pos x="0" y="52"/>
                  </a:cxn>
                  <a:cxn ang="0">
                    <a:pos x="3" y="46"/>
                  </a:cxn>
                  <a:cxn ang="0">
                    <a:pos x="6" y="46"/>
                  </a:cxn>
                  <a:cxn ang="0">
                    <a:pos x="16" y="58"/>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77" name="Freeform 312"/>
              <p:cNvSpPr>
                <a:spLocks noChangeAspect="1"/>
              </p:cNvSpPr>
              <p:nvPr/>
            </p:nvSpPr>
            <p:spPr bwMode="gray">
              <a:xfrm>
                <a:off x="1024" y="1423"/>
                <a:ext cx="11" cy="11"/>
              </a:xfrm>
              <a:custGeom>
                <a:avLst/>
                <a:gdLst/>
                <a:ahLst/>
                <a:cxnLst>
                  <a:cxn ang="0">
                    <a:pos x="2" y="4"/>
                  </a:cxn>
                  <a:cxn ang="0">
                    <a:pos x="1" y="4"/>
                  </a:cxn>
                  <a:cxn ang="0">
                    <a:pos x="0" y="8"/>
                  </a:cxn>
                  <a:cxn ang="0">
                    <a:pos x="1" y="22"/>
                  </a:cxn>
                  <a:cxn ang="0">
                    <a:pos x="9" y="28"/>
                  </a:cxn>
                  <a:cxn ang="0">
                    <a:pos x="12" y="38"/>
                  </a:cxn>
                  <a:cxn ang="0">
                    <a:pos x="23" y="39"/>
                  </a:cxn>
                  <a:cxn ang="0">
                    <a:pos x="32" y="49"/>
                  </a:cxn>
                  <a:cxn ang="0">
                    <a:pos x="41" y="50"/>
                  </a:cxn>
                  <a:cxn ang="0">
                    <a:pos x="44" y="55"/>
                  </a:cxn>
                  <a:cxn ang="0">
                    <a:pos x="47" y="58"/>
                  </a:cxn>
                  <a:cxn ang="0">
                    <a:pos x="52" y="56"/>
                  </a:cxn>
                  <a:cxn ang="0">
                    <a:pos x="54" y="50"/>
                  </a:cxn>
                  <a:cxn ang="0">
                    <a:pos x="45" y="39"/>
                  </a:cxn>
                  <a:cxn ang="0">
                    <a:pos x="30" y="28"/>
                  </a:cxn>
                  <a:cxn ang="0">
                    <a:pos x="33" y="22"/>
                  </a:cxn>
                  <a:cxn ang="0">
                    <a:pos x="19" y="15"/>
                  </a:cxn>
                  <a:cxn ang="0">
                    <a:pos x="14" y="4"/>
                  </a:cxn>
                  <a:cxn ang="0">
                    <a:pos x="12" y="0"/>
                  </a:cxn>
                  <a:cxn ang="0">
                    <a:pos x="6" y="0"/>
                  </a:cxn>
                  <a:cxn ang="0">
                    <a:pos x="2" y="4"/>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105" name="Freeform 313"/>
            <p:cNvSpPr>
              <a:spLocks noChangeAspect="1"/>
            </p:cNvSpPr>
            <p:nvPr/>
          </p:nvSpPr>
          <p:spPr bwMode="gray">
            <a:xfrm rot="21085610">
              <a:off x="4534484" y="3703338"/>
              <a:ext cx="12721" cy="6985"/>
            </a:xfrm>
            <a:custGeom>
              <a:avLst/>
              <a:gdLst/>
              <a:ahLst/>
              <a:cxnLst>
                <a:cxn ang="0">
                  <a:pos x="291" y="10"/>
                </a:cxn>
                <a:cxn ang="0">
                  <a:pos x="281" y="6"/>
                </a:cxn>
                <a:cxn ang="0">
                  <a:pos x="289" y="25"/>
                </a:cxn>
                <a:cxn ang="0">
                  <a:pos x="298" y="25"/>
                </a:cxn>
                <a:cxn ang="0">
                  <a:pos x="326" y="50"/>
                </a:cxn>
                <a:cxn ang="0">
                  <a:pos x="336" y="96"/>
                </a:cxn>
                <a:cxn ang="0">
                  <a:pos x="312" y="69"/>
                </a:cxn>
                <a:cxn ang="0">
                  <a:pos x="274" y="50"/>
                </a:cxn>
                <a:cxn ang="0">
                  <a:pos x="230" y="52"/>
                </a:cxn>
                <a:cxn ang="0">
                  <a:pos x="98" y="96"/>
                </a:cxn>
                <a:cxn ang="0">
                  <a:pos x="21" y="93"/>
                </a:cxn>
                <a:cxn ang="0">
                  <a:pos x="0" y="52"/>
                </a:cxn>
                <a:cxn ang="0">
                  <a:pos x="87" y="45"/>
                </a:cxn>
                <a:cxn ang="0">
                  <a:pos x="208" y="0"/>
                </a:cxn>
                <a:cxn ang="0">
                  <a:pos x="257" y="0"/>
                </a:cxn>
                <a:cxn ang="0">
                  <a:pos x="291" y="10"/>
                </a:cxn>
              </a:cxnLst>
              <a:rect l="0" t="0" r="r" b="b"/>
              <a:pathLst>
                <a:path w="336" h="96">
                  <a:moveTo>
                    <a:pt x="291" y="10"/>
                  </a:moveTo>
                  <a:lnTo>
                    <a:pt x="281" y="6"/>
                  </a:lnTo>
                  <a:lnTo>
                    <a:pt x="289" y="25"/>
                  </a:lnTo>
                  <a:lnTo>
                    <a:pt x="298" y="25"/>
                  </a:lnTo>
                  <a:lnTo>
                    <a:pt x="326" y="50"/>
                  </a:lnTo>
                  <a:lnTo>
                    <a:pt x="336" y="96"/>
                  </a:lnTo>
                  <a:lnTo>
                    <a:pt x="312" y="69"/>
                  </a:lnTo>
                  <a:lnTo>
                    <a:pt x="274" y="50"/>
                  </a:lnTo>
                  <a:lnTo>
                    <a:pt x="230" y="52"/>
                  </a:lnTo>
                  <a:lnTo>
                    <a:pt x="98" y="96"/>
                  </a:lnTo>
                  <a:lnTo>
                    <a:pt x="21" y="93"/>
                  </a:lnTo>
                  <a:lnTo>
                    <a:pt x="0" y="52"/>
                  </a:lnTo>
                  <a:lnTo>
                    <a:pt x="87" y="45"/>
                  </a:lnTo>
                  <a:lnTo>
                    <a:pt x="208" y="0"/>
                  </a:lnTo>
                  <a:lnTo>
                    <a:pt x="257" y="0"/>
                  </a:lnTo>
                  <a:lnTo>
                    <a:pt x="291" y="1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06" name="Freeform 314"/>
            <p:cNvSpPr>
              <a:spLocks noChangeAspect="1"/>
            </p:cNvSpPr>
            <p:nvPr/>
          </p:nvSpPr>
          <p:spPr bwMode="gray">
            <a:xfrm rot="21085610">
              <a:off x="4555155" y="3705084"/>
              <a:ext cx="1591" cy="17461"/>
            </a:xfrm>
            <a:custGeom>
              <a:avLst/>
              <a:gdLst/>
              <a:ahLst/>
              <a:cxnLst>
                <a:cxn ang="0">
                  <a:pos x="76" y="83"/>
                </a:cxn>
                <a:cxn ang="0">
                  <a:pos x="86" y="6"/>
                </a:cxn>
                <a:cxn ang="0">
                  <a:pos x="86" y="62"/>
                </a:cxn>
                <a:cxn ang="0">
                  <a:pos x="53" y="146"/>
                </a:cxn>
                <a:cxn ang="0">
                  <a:pos x="39" y="232"/>
                </a:cxn>
                <a:cxn ang="0">
                  <a:pos x="0" y="173"/>
                </a:cxn>
                <a:cxn ang="0">
                  <a:pos x="14" y="159"/>
                </a:cxn>
                <a:cxn ang="0">
                  <a:pos x="21" y="135"/>
                </a:cxn>
                <a:cxn ang="0">
                  <a:pos x="18" y="95"/>
                </a:cxn>
                <a:cxn ang="0">
                  <a:pos x="42" y="6"/>
                </a:cxn>
                <a:cxn ang="0">
                  <a:pos x="53" y="0"/>
                </a:cxn>
                <a:cxn ang="0">
                  <a:pos x="72" y="41"/>
                </a:cxn>
                <a:cxn ang="0">
                  <a:pos x="76" y="83"/>
                </a:cxn>
              </a:cxnLst>
              <a:rect l="0" t="0" r="r" b="b"/>
              <a:pathLst>
                <a:path w="86" h="232">
                  <a:moveTo>
                    <a:pt x="76" y="83"/>
                  </a:moveTo>
                  <a:lnTo>
                    <a:pt x="86" y="6"/>
                  </a:lnTo>
                  <a:lnTo>
                    <a:pt x="86" y="62"/>
                  </a:lnTo>
                  <a:lnTo>
                    <a:pt x="53" y="146"/>
                  </a:lnTo>
                  <a:lnTo>
                    <a:pt x="39" y="232"/>
                  </a:lnTo>
                  <a:lnTo>
                    <a:pt x="0" y="173"/>
                  </a:lnTo>
                  <a:lnTo>
                    <a:pt x="14" y="159"/>
                  </a:lnTo>
                  <a:lnTo>
                    <a:pt x="21" y="135"/>
                  </a:lnTo>
                  <a:lnTo>
                    <a:pt x="18" y="95"/>
                  </a:lnTo>
                  <a:lnTo>
                    <a:pt x="42" y="6"/>
                  </a:lnTo>
                  <a:lnTo>
                    <a:pt x="53" y="0"/>
                  </a:lnTo>
                  <a:lnTo>
                    <a:pt x="72" y="41"/>
                  </a:lnTo>
                  <a:lnTo>
                    <a:pt x="76" y="8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07" name="Freeform 315"/>
            <p:cNvSpPr>
              <a:spLocks noChangeAspect="1"/>
            </p:cNvSpPr>
            <p:nvPr/>
          </p:nvSpPr>
          <p:spPr bwMode="gray">
            <a:xfrm rot="21085610">
              <a:off x="4555155" y="3745245"/>
              <a:ext cx="3180" cy="1747"/>
            </a:xfrm>
            <a:custGeom>
              <a:avLst/>
              <a:gdLst/>
              <a:ahLst/>
              <a:cxnLst>
                <a:cxn ang="0">
                  <a:pos x="55" y="25"/>
                </a:cxn>
                <a:cxn ang="0">
                  <a:pos x="73" y="7"/>
                </a:cxn>
                <a:cxn ang="0">
                  <a:pos x="73" y="0"/>
                </a:cxn>
                <a:cxn ang="0">
                  <a:pos x="48" y="0"/>
                </a:cxn>
                <a:cxn ang="0">
                  <a:pos x="8" y="4"/>
                </a:cxn>
                <a:cxn ang="0">
                  <a:pos x="0" y="28"/>
                </a:cxn>
                <a:cxn ang="0">
                  <a:pos x="55" y="25"/>
                </a:cxn>
              </a:cxnLst>
              <a:rect l="0" t="0" r="r" b="b"/>
              <a:pathLst>
                <a:path w="73" h="28">
                  <a:moveTo>
                    <a:pt x="55" y="25"/>
                  </a:moveTo>
                  <a:lnTo>
                    <a:pt x="73" y="7"/>
                  </a:lnTo>
                  <a:lnTo>
                    <a:pt x="73" y="0"/>
                  </a:lnTo>
                  <a:lnTo>
                    <a:pt x="48" y="0"/>
                  </a:lnTo>
                  <a:lnTo>
                    <a:pt x="8" y="4"/>
                  </a:lnTo>
                  <a:lnTo>
                    <a:pt x="0" y="28"/>
                  </a:lnTo>
                  <a:lnTo>
                    <a:pt x="55" y="2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08" name="Freeform 316"/>
            <p:cNvSpPr>
              <a:spLocks noChangeAspect="1"/>
            </p:cNvSpPr>
            <p:nvPr/>
          </p:nvSpPr>
          <p:spPr bwMode="gray">
            <a:xfrm rot="21085610">
              <a:off x="4547205" y="3743499"/>
              <a:ext cx="6361" cy="20954"/>
            </a:xfrm>
            <a:custGeom>
              <a:avLst/>
              <a:gdLst/>
              <a:ahLst/>
              <a:cxnLst>
                <a:cxn ang="0">
                  <a:pos x="93" y="46"/>
                </a:cxn>
                <a:cxn ang="0">
                  <a:pos x="107" y="50"/>
                </a:cxn>
                <a:cxn ang="0">
                  <a:pos x="114" y="81"/>
                </a:cxn>
                <a:cxn ang="0">
                  <a:pos x="175" y="163"/>
                </a:cxn>
                <a:cxn ang="0">
                  <a:pos x="175" y="244"/>
                </a:cxn>
                <a:cxn ang="0">
                  <a:pos x="168" y="268"/>
                </a:cxn>
                <a:cxn ang="0">
                  <a:pos x="141" y="288"/>
                </a:cxn>
                <a:cxn ang="0">
                  <a:pos x="101" y="291"/>
                </a:cxn>
                <a:cxn ang="0">
                  <a:pos x="59" y="244"/>
                </a:cxn>
                <a:cxn ang="0">
                  <a:pos x="10" y="212"/>
                </a:cxn>
                <a:cxn ang="0">
                  <a:pos x="0" y="167"/>
                </a:cxn>
                <a:cxn ang="0">
                  <a:pos x="28" y="84"/>
                </a:cxn>
                <a:cxn ang="0">
                  <a:pos x="35" y="39"/>
                </a:cxn>
                <a:cxn ang="0">
                  <a:pos x="30" y="8"/>
                </a:cxn>
                <a:cxn ang="0">
                  <a:pos x="79" y="0"/>
                </a:cxn>
                <a:cxn ang="0">
                  <a:pos x="93" y="46"/>
                </a:cxn>
              </a:cxnLst>
              <a:rect l="0" t="0" r="r" b="b"/>
              <a:pathLst>
                <a:path w="175" h="291">
                  <a:moveTo>
                    <a:pt x="93" y="46"/>
                  </a:moveTo>
                  <a:lnTo>
                    <a:pt x="107" y="50"/>
                  </a:lnTo>
                  <a:lnTo>
                    <a:pt x="114" y="81"/>
                  </a:lnTo>
                  <a:lnTo>
                    <a:pt x="175" y="163"/>
                  </a:lnTo>
                  <a:lnTo>
                    <a:pt x="175" y="244"/>
                  </a:lnTo>
                  <a:lnTo>
                    <a:pt x="168" y="268"/>
                  </a:lnTo>
                  <a:lnTo>
                    <a:pt x="141" y="288"/>
                  </a:lnTo>
                  <a:lnTo>
                    <a:pt x="101" y="291"/>
                  </a:lnTo>
                  <a:lnTo>
                    <a:pt x="59" y="244"/>
                  </a:lnTo>
                  <a:lnTo>
                    <a:pt x="10" y="212"/>
                  </a:lnTo>
                  <a:lnTo>
                    <a:pt x="0" y="167"/>
                  </a:lnTo>
                  <a:lnTo>
                    <a:pt x="28" y="84"/>
                  </a:lnTo>
                  <a:lnTo>
                    <a:pt x="35" y="39"/>
                  </a:lnTo>
                  <a:lnTo>
                    <a:pt x="30" y="8"/>
                  </a:lnTo>
                  <a:lnTo>
                    <a:pt x="79" y="0"/>
                  </a:lnTo>
                  <a:lnTo>
                    <a:pt x="93" y="4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09" name="Freeform 317"/>
            <p:cNvSpPr>
              <a:spLocks noChangeAspect="1"/>
            </p:cNvSpPr>
            <p:nvPr/>
          </p:nvSpPr>
          <p:spPr bwMode="gray">
            <a:xfrm rot="21085610">
              <a:off x="4555155" y="3767945"/>
              <a:ext cx="1591" cy="10477"/>
            </a:xfrm>
            <a:custGeom>
              <a:avLst/>
              <a:gdLst/>
              <a:ahLst/>
              <a:cxnLst>
                <a:cxn ang="0">
                  <a:pos x="0" y="70"/>
                </a:cxn>
                <a:cxn ang="0">
                  <a:pos x="47" y="0"/>
                </a:cxn>
                <a:cxn ang="0">
                  <a:pos x="69" y="118"/>
                </a:cxn>
                <a:cxn ang="0">
                  <a:pos x="59" y="144"/>
                </a:cxn>
                <a:cxn ang="0">
                  <a:pos x="17" y="128"/>
                </a:cxn>
                <a:cxn ang="0">
                  <a:pos x="0" y="70"/>
                </a:cxn>
              </a:cxnLst>
              <a:rect l="0" t="0" r="r" b="b"/>
              <a:pathLst>
                <a:path w="69" h="144">
                  <a:moveTo>
                    <a:pt x="0" y="70"/>
                  </a:moveTo>
                  <a:lnTo>
                    <a:pt x="47" y="0"/>
                  </a:lnTo>
                  <a:lnTo>
                    <a:pt x="69" y="118"/>
                  </a:lnTo>
                  <a:lnTo>
                    <a:pt x="59" y="144"/>
                  </a:lnTo>
                  <a:lnTo>
                    <a:pt x="17" y="128"/>
                  </a:lnTo>
                  <a:lnTo>
                    <a:pt x="0" y="7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10" name="Freeform 318"/>
            <p:cNvSpPr>
              <a:spLocks noChangeAspect="1"/>
            </p:cNvSpPr>
            <p:nvPr/>
          </p:nvSpPr>
          <p:spPr bwMode="gray">
            <a:xfrm rot="21085610">
              <a:off x="4569467" y="3738260"/>
              <a:ext cx="1591" cy="13969"/>
            </a:xfrm>
            <a:custGeom>
              <a:avLst/>
              <a:gdLst/>
              <a:ahLst/>
              <a:cxnLst>
                <a:cxn ang="0">
                  <a:pos x="37" y="20"/>
                </a:cxn>
                <a:cxn ang="0">
                  <a:pos x="37" y="0"/>
                </a:cxn>
                <a:cxn ang="0">
                  <a:pos x="52" y="45"/>
                </a:cxn>
                <a:cxn ang="0">
                  <a:pos x="47" y="192"/>
                </a:cxn>
                <a:cxn ang="0">
                  <a:pos x="10" y="160"/>
                </a:cxn>
                <a:cxn ang="0">
                  <a:pos x="0" y="120"/>
                </a:cxn>
                <a:cxn ang="0">
                  <a:pos x="20" y="99"/>
                </a:cxn>
                <a:cxn ang="0">
                  <a:pos x="37" y="20"/>
                </a:cxn>
              </a:cxnLst>
              <a:rect l="0" t="0" r="r" b="b"/>
              <a:pathLst>
                <a:path w="52" h="192">
                  <a:moveTo>
                    <a:pt x="37" y="20"/>
                  </a:moveTo>
                  <a:lnTo>
                    <a:pt x="37" y="0"/>
                  </a:lnTo>
                  <a:lnTo>
                    <a:pt x="52" y="45"/>
                  </a:lnTo>
                  <a:lnTo>
                    <a:pt x="47" y="192"/>
                  </a:lnTo>
                  <a:lnTo>
                    <a:pt x="10" y="160"/>
                  </a:lnTo>
                  <a:lnTo>
                    <a:pt x="0" y="120"/>
                  </a:lnTo>
                  <a:lnTo>
                    <a:pt x="20" y="99"/>
                  </a:lnTo>
                  <a:lnTo>
                    <a:pt x="37" y="2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11" name="Freeform 319"/>
            <p:cNvSpPr>
              <a:spLocks noChangeAspect="1"/>
            </p:cNvSpPr>
            <p:nvPr/>
          </p:nvSpPr>
          <p:spPr bwMode="gray">
            <a:xfrm rot="21085610">
              <a:off x="4577417" y="3750484"/>
              <a:ext cx="4771" cy="15716"/>
            </a:xfrm>
            <a:custGeom>
              <a:avLst/>
              <a:gdLst/>
              <a:ahLst/>
              <a:cxnLst>
                <a:cxn ang="0">
                  <a:pos x="115" y="147"/>
                </a:cxn>
                <a:cxn ang="0">
                  <a:pos x="132" y="142"/>
                </a:cxn>
                <a:cxn ang="0">
                  <a:pos x="146" y="205"/>
                </a:cxn>
                <a:cxn ang="0">
                  <a:pos x="121" y="212"/>
                </a:cxn>
                <a:cxn ang="0">
                  <a:pos x="87" y="202"/>
                </a:cxn>
                <a:cxn ang="0">
                  <a:pos x="101" y="157"/>
                </a:cxn>
                <a:cxn ang="0">
                  <a:pos x="56" y="76"/>
                </a:cxn>
                <a:cxn ang="0">
                  <a:pos x="0" y="0"/>
                </a:cxn>
                <a:cxn ang="0">
                  <a:pos x="24" y="4"/>
                </a:cxn>
                <a:cxn ang="0">
                  <a:pos x="52" y="35"/>
                </a:cxn>
                <a:cxn ang="0">
                  <a:pos x="115" y="147"/>
                </a:cxn>
              </a:cxnLst>
              <a:rect l="0" t="0" r="r" b="b"/>
              <a:pathLst>
                <a:path w="146" h="212">
                  <a:moveTo>
                    <a:pt x="115" y="147"/>
                  </a:moveTo>
                  <a:lnTo>
                    <a:pt x="132" y="142"/>
                  </a:lnTo>
                  <a:lnTo>
                    <a:pt x="146" y="205"/>
                  </a:lnTo>
                  <a:lnTo>
                    <a:pt x="121" y="212"/>
                  </a:lnTo>
                  <a:lnTo>
                    <a:pt x="87" y="202"/>
                  </a:lnTo>
                  <a:lnTo>
                    <a:pt x="101" y="157"/>
                  </a:lnTo>
                  <a:lnTo>
                    <a:pt x="56" y="76"/>
                  </a:lnTo>
                  <a:lnTo>
                    <a:pt x="0" y="0"/>
                  </a:lnTo>
                  <a:lnTo>
                    <a:pt x="24" y="4"/>
                  </a:lnTo>
                  <a:lnTo>
                    <a:pt x="52" y="35"/>
                  </a:lnTo>
                  <a:lnTo>
                    <a:pt x="115" y="14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12" name="Freeform 320"/>
            <p:cNvSpPr>
              <a:spLocks noChangeAspect="1"/>
            </p:cNvSpPr>
            <p:nvPr/>
          </p:nvSpPr>
          <p:spPr bwMode="gray">
            <a:xfrm rot="21085610">
              <a:off x="4591729" y="3762706"/>
              <a:ext cx="3180" cy="3492"/>
            </a:xfrm>
            <a:custGeom>
              <a:avLst/>
              <a:gdLst/>
              <a:ahLst/>
              <a:cxnLst>
                <a:cxn ang="0">
                  <a:pos x="20" y="0"/>
                </a:cxn>
                <a:cxn ang="0">
                  <a:pos x="3" y="28"/>
                </a:cxn>
                <a:cxn ang="0">
                  <a:pos x="0" y="55"/>
                </a:cxn>
                <a:cxn ang="0">
                  <a:pos x="35" y="52"/>
                </a:cxn>
                <a:cxn ang="0">
                  <a:pos x="52" y="0"/>
                </a:cxn>
                <a:cxn ang="0">
                  <a:pos x="20" y="0"/>
                </a:cxn>
              </a:cxnLst>
              <a:rect l="0" t="0" r="r" b="b"/>
              <a:pathLst>
                <a:path w="52" h="55">
                  <a:moveTo>
                    <a:pt x="20" y="0"/>
                  </a:moveTo>
                  <a:lnTo>
                    <a:pt x="3" y="28"/>
                  </a:lnTo>
                  <a:lnTo>
                    <a:pt x="0" y="55"/>
                  </a:lnTo>
                  <a:lnTo>
                    <a:pt x="35" y="52"/>
                  </a:lnTo>
                  <a:lnTo>
                    <a:pt x="52" y="0"/>
                  </a:lnTo>
                  <a:lnTo>
                    <a:pt x="20"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13" name="Freeform 321"/>
            <p:cNvSpPr>
              <a:spLocks noChangeAspect="1"/>
            </p:cNvSpPr>
            <p:nvPr/>
          </p:nvSpPr>
          <p:spPr bwMode="gray">
            <a:xfrm rot="21085610">
              <a:off x="4585368" y="3778422"/>
              <a:ext cx="4771" cy="17461"/>
            </a:xfrm>
            <a:custGeom>
              <a:avLst/>
              <a:gdLst/>
              <a:ahLst/>
              <a:cxnLst>
                <a:cxn ang="0">
                  <a:pos x="0" y="0"/>
                </a:cxn>
                <a:cxn ang="0">
                  <a:pos x="10" y="17"/>
                </a:cxn>
                <a:cxn ang="0">
                  <a:pos x="37" y="105"/>
                </a:cxn>
                <a:cxn ang="0">
                  <a:pos x="55" y="135"/>
                </a:cxn>
                <a:cxn ang="0">
                  <a:pos x="93" y="149"/>
                </a:cxn>
                <a:cxn ang="0">
                  <a:pos x="117" y="204"/>
                </a:cxn>
                <a:cxn ang="0">
                  <a:pos x="117" y="232"/>
                </a:cxn>
                <a:cxn ang="0">
                  <a:pos x="96" y="191"/>
                </a:cxn>
                <a:cxn ang="0">
                  <a:pos x="52" y="162"/>
                </a:cxn>
                <a:cxn ang="0">
                  <a:pos x="35" y="118"/>
                </a:cxn>
                <a:cxn ang="0">
                  <a:pos x="24" y="44"/>
                </a:cxn>
                <a:cxn ang="0">
                  <a:pos x="0" y="0"/>
                </a:cxn>
              </a:cxnLst>
              <a:rect l="0" t="0" r="r" b="b"/>
              <a:pathLst>
                <a:path w="117" h="232">
                  <a:moveTo>
                    <a:pt x="0" y="0"/>
                  </a:moveTo>
                  <a:lnTo>
                    <a:pt x="10" y="17"/>
                  </a:lnTo>
                  <a:lnTo>
                    <a:pt x="37" y="105"/>
                  </a:lnTo>
                  <a:lnTo>
                    <a:pt x="55" y="135"/>
                  </a:lnTo>
                  <a:lnTo>
                    <a:pt x="93" y="149"/>
                  </a:lnTo>
                  <a:lnTo>
                    <a:pt x="117" y="204"/>
                  </a:lnTo>
                  <a:lnTo>
                    <a:pt x="117" y="232"/>
                  </a:lnTo>
                  <a:lnTo>
                    <a:pt x="96" y="191"/>
                  </a:lnTo>
                  <a:lnTo>
                    <a:pt x="52" y="162"/>
                  </a:lnTo>
                  <a:lnTo>
                    <a:pt x="35" y="118"/>
                  </a:lnTo>
                  <a:lnTo>
                    <a:pt x="24" y="44"/>
                  </a:lnTo>
                  <a:lnTo>
                    <a:pt x="0"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14" name="Freeform 322"/>
            <p:cNvSpPr>
              <a:spLocks noChangeAspect="1"/>
            </p:cNvSpPr>
            <p:nvPr/>
          </p:nvSpPr>
          <p:spPr bwMode="gray">
            <a:xfrm rot="21085610">
              <a:off x="4599679" y="3794137"/>
              <a:ext cx="4771" cy="15716"/>
            </a:xfrm>
            <a:custGeom>
              <a:avLst/>
              <a:gdLst/>
              <a:ahLst/>
              <a:cxnLst>
                <a:cxn ang="0">
                  <a:pos x="101" y="73"/>
                </a:cxn>
                <a:cxn ang="0">
                  <a:pos x="101" y="48"/>
                </a:cxn>
                <a:cxn ang="0">
                  <a:pos x="101" y="56"/>
                </a:cxn>
                <a:cxn ang="0">
                  <a:pos x="90" y="48"/>
                </a:cxn>
                <a:cxn ang="0">
                  <a:pos x="31" y="48"/>
                </a:cxn>
                <a:cxn ang="0">
                  <a:pos x="4" y="27"/>
                </a:cxn>
                <a:cxn ang="0">
                  <a:pos x="0" y="14"/>
                </a:cxn>
                <a:cxn ang="0">
                  <a:pos x="11" y="0"/>
                </a:cxn>
                <a:cxn ang="0">
                  <a:pos x="46" y="14"/>
                </a:cxn>
                <a:cxn ang="0">
                  <a:pos x="83" y="41"/>
                </a:cxn>
                <a:cxn ang="0">
                  <a:pos x="125" y="41"/>
                </a:cxn>
                <a:cxn ang="0">
                  <a:pos x="145" y="61"/>
                </a:cxn>
                <a:cxn ang="0">
                  <a:pos x="149" y="113"/>
                </a:cxn>
                <a:cxn ang="0">
                  <a:pos x="103" y="172"/>
                </a:cxn>
                <a:cxn ang="0">
                  <a:pos x="49" y="218"/>
                </a:cxn>
                <a:cxn ang="0">
                  <a:pos x="35" y="182"/>
                </a:cxn>
                <a:cxn ang="0">
                  <a:pos x="111" y="100"/>
                </a:cxn>
                <a:cxn ang="0">
                  <a:pos x="101" y="73"/>
                </a:cxn>
              </a:cxnLst>
              <a:rect l="0" t="0" r="r" b="b"/>
              <a:pathLst>
                <a:path w="149" h="218">
                  <a:moveTo>
                    <a:pt x="101" y="73"/>
                  </a:moveTo>
                  <a:lnTo>
                    <a:pt x="101" y="48"/>
                  </a:lnTo>
                  <a:lnTo>
                    <a:pt x="101" y="56"/>
                  </a:lnTo>
                  <a:lnTo>
                    <a:pt x="90" y="48"/>
                  </a:lnTo>
                  <a:lnTo>
                    <a:pt x="31" y="48"/>
                  </a:lnTo>
                  <a:lnTo>
                    <a:pt x="4" y="27"/>
                  </a:lnTo>
                  <a:lnTo>
                    <a:pt x="0" y="14"/>
                  </a:lnTo>
                  <a:lnTo>
                    <a:pt x="11" y="0"/>
                  </a:lnTo>
                  <a:lnTo>
                    <a:pt x="46" y="14"/>
                  </a:lnTo>
                  <a:lnTo>
                    <a:pt x="83" y="41"/>
                  </a:lnTo>
                  <a:lnTo>
                    <a:pt x="125" y="41"/>
                  </a:lnTo>
                  <a:lnTo>
                    <a:pt x="145" y="61"/>
                  </a:lnTo>
                  <a:lnTo>
                    <a:pt x="149" y="113"/>
                  </a:lnTo>
                  <a:lnTo>
                    <a:pt x="103" y="172"/>
                  </a:lnTo>
                  <a:lnTo>
                    <a:pt x="49" y="218"/>
                  </a:lnTo>
                  <a:lnTo>
                    <a:pt x="35" y="182"/>
                  </a:lnTo>
                  <a:lnTo>
                    <a:pt x="111" y="100"/>
                  </a:lnTo>
                  <a:lnTo>
                    <a:pt x="101" y="7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15" name="Freeform 323"/>
            <p:cNvSpPr>
              <a:spLocks noChangeAspect="1"/>
            </p:cNvSpPr>
            <p:nvPr/>
          </p:nvSpPr>
          <p:spPr bwMode="gray">
            <a:xfrm rot="21085610">
              <a:off x="4612400" y="3804613"/>
              <a:ext cx="4771" cy="1747"/>
            </a:xfrm>
            <a:custGeom>
              <a:avLst/>
              <a:gdLst/>
              <a:ahLst/>
              <a:cxnLst>
                <a:cxn ang="0">
                  <a:pos x="118" y="34"/>
                </a:cxn>
                <a:cxn ang="0">
                  <a:pos x="100" y="3"/>
                </a:cxn>
                <a:cxn ang="0">
                  <a:pos x="56" y="0"/>
                </a:cxn>
                <a:cxn ang="0">
                  <a:pos x="0" y="24"/>
                </a:cxn>
                <a:cxn ang="0">
                  <a:pos x="52" y="17"/>
                </a:cxn>
                <a:cxn ang="0">
                  <a:pos x="90" y="34"/>
                </a:cxn>
                <a:cxn ang="0">
                  <a:pos x="118" y="34"/>
                </a:cxn>
              </a:cxnLst>
              <a:rect l="0" t="0" r="r" b="b"/>
              <a:pathLst>
                <a:path w="118" h="34">
                  <a:moveTo>
                    <a:pt x="118" y="34"/>
                  </a:moveTo>
                  <a:lnTo>
                    <a:pt x="100" y="3"/>
                  </a:lnTo>
                  <a:lnTo>
                    <a:pt x="56" y="0"/>
                  </a:lnTo>
                  <a:lnTo>
                    <a:pt x="0" y="24"/>
                  </a:lnTo>
                  <a:lnTo>
                    <a:pt x="52" y="17"/>
                  </a:lnTo>
                  <a:lnTo>
                    <a:pt x="90" y="34"/>
                  </a:lnTo>
                  <a:lnTo>
                    <a:pt x="118" y="3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16" name="Freeform 324"/>
            <p:cNvSpPr>
              <a:spLocks noChangeAspect="1"/>
            </p:cNvSpPr>
            <p:nvPr/>
          </p:nvSpPr>
          <p:spPr bwMode="gray">
            <a:xfrm rot="21085610">
              <a:off x="4623532" y="3811598"/>
              <a:ext cx="9541" cy="6985"/>
            </a:xfrm>
            <a:custGeom>
              <a:avLst/>
              <a:gdLst/>
              <a:ahLst/>
              <a:cxnLst>
                <a:cxn ang="0">
                  <a:pos x="48" y="19"/>
                </a:cxn>
                <a:cxn ang="0">
                  <a:pos x="86" y="0"/>
                </a:cxn>
                <a:cxn ang="0">
                  <a:pos x="114" y="25"/>
                </a:cxn>
                <a:cxn ang="0">
                  <a:pos x="192" y="61"/>
                </a:cxn>
                <a:cxn ang="0">
                  <a:pos x="241" y="92"/>
                </a:cxn>
                <a:cxn ang="0">
                  <a:pos x="248" y="103"/>
                </a:cxn>
                <a:cxn ang="0">
                  <a:pos x="210" y="98"/>
                </a:cxn>
                <a:cxn ang="0">
                  <a:pos x="148" y="52"/>
                </a:cxn>
                <a:cxn ang="0">
                  <a:pos x="100" y="34"/>
                </a:cxn>
                <a:cxn ang="0">
                  <a:pos x="41" y="73"/>
                </a:cxn>
                <a:cxn ang="0">
                  <a:pos x="0" y="76"/>
                </a:cxn>
                <a:cxn ang="0">
                  <a:pos x="13" y="48"/>
                </a:cxn>
                <a:cxn ang="0">
                  <a:pos x="48" y="19"/>
                </a:cxn>
              </a:cxnLst>
              <a:rect l="0" t="0" r="r" b="b"/>
              <a:pathLst>
                <a:path w="248" h="103">
                  <a:moveTo>
                    <a:pt x="48" y="19"/>
                  </a:moveTo>
                  <a:lnTo>
                    <a:pt x="86" y="0"/>
                  </a:lnTo>
                  <a:lnTo>
                    <a:pt x="114" y="25"/>
                  </a:lnTo>
                  <a:lnTo>
                    <a:pt x="192" y="61"/>
                  </a:lnTo>
                  <a:lnTo>
                    <a:pt x="241" y="92"/>
                  </a:lnTo>
                  <a:lnTo>
                    <a:pt x="248" y="103"/>
                  </a:lnTo>
                  <a:lnTo>
                    <a:pt x="210" y="98"/>
                  </a:lnTo>
                  <a:lnTo>
                    <a:pt x="148" y="52"/>
                  </a:lnTo>
                  <a:lnTo>
                    <a:pt x="100" y="34"/>
                  </a:lnTo>
                  <a:lnTo>
                    <a:pt x="41" y="73"/>
                  </a:lnTo>
                  <a:lnTo>
                    <a:pt x="0" y="76"/>
                  </a:lnTo>
                  <a:lnTo>
                    <a:pt x="13" y="48"/>
                  </a:lnTo>
                  <a:lnTo>
                    <a:pt x="48" y="1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17" name="Freeform 325"/>
            <p:cNvSpPr>
              <a:spLocks noChangeAspect="1"/>
            </p:cNvSpPr>
            <p:nvPr/>
          </p:nvSpPr>
          <p:spPr bwMode="gray">
            <a:xfrm rot="21085610">
              <a:off x="4610810" y="3830806"/>
              <a:ext cx="6361" cy="10477"/>
            </a:xfrm>
            <a:custGeom>
              <a:avLst/>
              <a:gdLst/>
              <a:ahLst/>
              <a:cxnLst>
                <a:cxn ang="0">
                  <a:pos x="192" y="0"/>
                </a:cxn>
                <a:cxn ang="0">
                  <a:pos x="184" y="0"/>
                </a:cxn>
                <a:cxn ang="0">
                  <a:pos x="184" y="56"/>
                </a:cxn>
                <a:cxn ang="0">
                  <a:pos x="175" y="104"/>
                </a:cxn>
                <a:cxn ang="0">
                  <a:pos x="132" y="132"/>
                </a:cxn>
                <a:cxn ang="0">
                  <a:pos x="0" y="146"/>
                </a:cxn>
                <a:cxn ang="0">
                  <a:pos x="4" y="76"/>
                </a:cxn>
                <a:cxn ang="0">
                  <a:pos x="62" y="49"/>
                </a:cxn>
                <a:cxn ang="0">
                  <a:pos x="114" y="67"/>
                </a:cxn>
                <a:cxn ang="0">
                  <a:pos x="192" y="0"/>
                </a:cxn>
              </a:cxnLst>
              <a:rect l="0" t="0" r="r" b="b"/>
              <a:pathLst>
                <a:path w="192" h="146">
                  <a:moveTo>
                    <a:pt x="192" y="0"/>
                  </a:moveTo>
                  <a:lnTo>
                    <a:pt x="184" y="0"/>
                  </a:lnTo>
                  <a:lnTo>
                    <a:pt x="184" y="56"/>
                  </a:lnTo>
                  <a:lnTo>
                    <a:pt x="175" y="104"/>
                  </a:lnTo>
                  <a:lnTo>
                    <a:pt x="132" y="132"/>
                  </a:lnTo>
                  <a:lnTo>
                    <a:pt x="0" y="146"/>
                  </a:lnTo>
                  <a:lnTo>
                    <a:pt x="4" y="76"/>
                  </a:lnTo>
                  <a:lnTo>
                    <a:pt x="62" y="49"/>
                  </a:lnTo>
                  <a:lnTo>
                    <a:pt x="114" y="67"/>
                  </a:lnTo>
                  <a:lnTo>
                    <a:pt x="192"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18" name="Freeform 326"/>
            <p:cNvSpPr>
              <a:spLocks noChangeAspect="1"/>
            </p:cNvSpPr>
            <p:nvPr/>
          </p:nvSpPr>
          <p:spPr bwMode="gray">
            <a:xfrm rot="21085610">
              <a:off x="4553565" y="3766198"/>
              <a:ext cx="3180" cy="5239"/>
            </a:xfrm>
            <a:custGeom>
              <a:avLst/>
              <a:gdLst/>
              <a:ahLst/>
              <a:cxnLst>
                <a:cxn ang="0">
                  <a:pos x="42" y="0"/>
                </a:cxn>
                <a:cxn ang="0">
                  <a:pos x="0" y="55"/>
                </a:cxn>
                <a:cxn ang="0">
                  <a:pos x="4" y="80"/>
                </a:cxn>
                <a:cxn ang="0">
                  <a:pos x="42" y="57"/>
                </a:cxn>
                <a:cxn ang="0">
                  <a:pos x="70" y="9"/>
                </a:cxn>
                <a:cxn ang="0">
                  <a:pos x="42" y="0"/>
                </a:cxn>
              </a:cxnLst>
              <a:rect l="0" t="0" r="r" b="b"/>
              <a:pathLst>
                <a:path w="70" h="80">
                  <a:moveTo>
                    <a:pt x="42" y="0"/>
                  </a:moveTo>
                  <a:lnTo>
                    <a:pt x="0" y="55"/>
                  </a:lnTo>
                  <a:lnTo>
                    <a:pt x="4" y="80"/>
                  </a:lnTo>
                  <a:lnTo>
                    <a:pt x="42" y="57"/>
                  </a:lnTo>
                  <a:lnTo>
                    <a:pt x="70" y="9"/>
                  </a:lnTo>
                  <a:lnTo>
                    <a:pt x="42"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19" name="Freeform 327"/>
            <p:cNvSpPr>
              <a:spLocks noChangeAspect="1"/>
            </p:cNvSpPr>
            <p:nvPr/>
          </p:nvSpPr>
          <p:spPr bwMode="gray">
            <a:xfrm rot="21085610">
              <a:off x="4521763" y="3748737"/>
              <a:ext cx="1591" cy="6985"/>
            </a:xfrm>
            <a:custGeom>
              <a:avLst/>
              <a:gdLst/>
              <a:ahLst/>
              <a:cxnLst>
                <a:cxn ang="0">
                  <a:pos x="72" y="7"/>
                </a:cxn>
                <a:cxn ang="0">
                  <a:pos x="57" y="0"/>
                </a:cxn>
                <a:cxn ang="0">
                  <a:pos x="0" y="79"/>
                </a:cxn>
                <a:cxn ang="0">
                  <a:pos x="7" y="93"/>
                </a:cxn>
                <a:cxn ang="0">
                  <a:pos x="72" y="7"/>
                </a:cxn>
              </a:cxnLst>
              <a:rect l="0" t="0" r="r" b="b"/>
              <a:pathLst>
                <a:path w="72" h="93">
                  <a:moveTo>
                    <a:pt x="72" y="7"/>
                  </a:moveTo>
                  <a:lnTo>
                    <a:pt x="57" y="0"/>
                  </a:lnTo>
                  <a:lnTo>
                    <a:pt x="0" y="79"/>
                  </a:lnTo>
                  <a:lnTo>
                    <a:pt x="7" y="93"/>
                  </a:lnTo>
                  <a:lnTo>
                    <a:pt x="72" y="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20" name="Freeform 328"/>
            <p:cNvSpPr>
              <a:spLocks noChangeAspect="1"/>
            </p:cNvSpPr>
            <p:nvPr/>
          </p:nvSpPr>
          <p:spPr bwMode="gray">
            <a:xfrm rot="21085610">
              <a:off x="4518582" y="3757468"/>
              <a:ext cx="3180" cy="3492"/>
            </a:xfrm>
            <a:custGeom>
              <a:avLst/>
              <a:gdLst/>
              <a:ahLst/>
              <a:cxnLst>
                <a:cxn ang="0">
                  <a:pos x="56" y="0"/>
                </a:cxn>
                <a:cxn ang="0">
                  <a:pos x="0" y="26"/>
                </a:cxn>
                <a:cxn ang="0">
                  <a:pos x="4" y="36"/>
                </a:cxn>
                <a:cxn ang="0">
                  <a:pos x="53" y="18"/>
                </a:cxn>
                <a:cxn ang="0">
                  <a:pos x="56" y="0"/>
                </a:cxn>
              </a:cxnLst>
              <a:rect l="0" t="0" r="r" b="b"/>
              <a:pathLst>
                <a:path w="56" h="36">
                  <a:moveTo>
                    <a:pt x="56" y="0"/>
                  </a:moveTo>
                  <a:lnTo>
                    <a:pt x="0" y="26"/>
                  </a:lnTo>
                  <a:lnTo>
                    <a:pt x="4" y="36"/>
                  </a:lnTo>
                  <a:lnTo>
                    <a:pt x="53" y="18"/>
                  </a:lnTo>
                  <a:lnTo>
                    <a:pt x="56"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21" name="Freeform 329"/>
            <p:cNvSpPr>
              <a:spLocks noChangeAspect="1"/>
            </p:cNvSpPr>
            <p:nvPr/>
          </p:nvSpPr>
          <p:spPr bwMode="gray">
            <a:xfrm rot="21085610">
              <a:off x="4509041" y="3760961"/>
              <a:ext cx="6361" cy="6985"/>
            </a:xfrm>
            <a:custGeom>
              <a:avLst/>
              <a:gdLst/>
              <a:ahLst/>
              <a:cxnLst>
                <a:cxn ang="0">
                  <a:pos x="152" y="40"/>
                </a:cxn>
                <a:cxn ang="0">
                  <a:pos x="109" y="36"/>
                </a:cxn>
                <a:cxn ang="0">
                  <a:pos x="44" y="67"/>
                </a:cxn>
                <a:cxn ang="0">
                  <a:pos x="0" y="70"/>
                </a:cxn>
                <a:cxn ang="0">
                  <a:pos x="9" y="50"/>
                </a:cxn>
                <a:cxn ang="0">
                  <a:pos x="59" y="36"/>
                </a:cxn>
                <a:cxn ang="0">
                  <a:pos x="119" y="0"/>
                </a:cxn>
                <a:cxn ang="0">
                  <a:pos x="155" y="9"/>
                </a:cxn>
                <a:cxn ang="0">
                  <a:pos x="152" y="40"/>
                </a:cxn>
              </a:cxnLst>
              <a:rect l="0" t="0" r="r" b="b"/>
              <a:pathLst>
                <a:path w="155" h="70">
                  <a:moveTo>
                    <a:pt x="152" y="40"/>
                  </a:moveTo>
                  <a:lnTo>
                    <a:pt x="109" y="36"/>
                  </a:lnTo>
                  <a:lnTo>
                    <a:pt x="44" y="67"/>
                  </a:lnTo>
                  <a:lnTo>
                    <a:pt x="0" y="70"/>
                  </a:lnTo>
                  <a:lnTo>
                    <a:pt x="9" y="50"/>
                  </a:lnTo>
                  <a:lnTo>
                    <a:pt x="59" y="36"/>
                  </a:lnTo>
                  <a:lnTo>
                    <a:pt x="119" y="0"/>
                  </a:lnTo>
                  <a:lnTo>
                    <a:pt x="155" y="9"/>
                  </a:lnTo>
                  <a:lnTo>
                    <a:pt x="152" y="4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22" name="Freeform 330"/>
            <p:cNvSpPr>
              <a:spLocks noChangeAspect="1"/>
            </p:cNvSpPr>
            <p:nvPr/>
          </p:nvSpPr>
          <p:spPr bwMode="gray">
            <a:xfrm rot="20552049">
              <a:off x="4551975" y="3911128"/>
              <a:ext cx="23853" cy="19208"/>
            </a:xfrm>
            <a:custGeom>
              <a:avLst/>
              <a:gdLst/>
              <a:ahLst/>
              <a:cxnLst>
                <a:cxn ang="0">
                  <a:pos x="373" y="31"/>
                </a:cxn>
                <a:cxn ang="0">
                  <a:pos x="397" y="35"/>
                </a:cxn>
                <a:cxn ang="0">
                  <a:pos x="450" y="63"/>
                </a:cxn>
                <a:cxn ang="0">
                  <a:pos x="483" y="101"/>
                </a:cxn>
                <a:cxn ang="0">
                  <a:pos x="600" y="104"/>
                </a:cxn>
                <a:cxn ang="0">
                  <a:pos x="642" y="212"/>
                </a:cxn>
                <a:cxn ang="0">
                  <a:pos x="588" y="222"/>
                </a:cxn>
                <a:cxn ang="0">
                  <a:pos x="504" y="197"/>
                </a:cxn>
                <a:cxn ang="0">
                  <a:pos x="442" y="222"/>
                </a:cxn>
                <a:cxn ang="0">
                  <a:pos x="390" y="222"/>
                </a:cxn>
                <a:cxn ang="0">
                  <a:pos x="369" y="260"/>
                </a:cxn>
                <a:cxn ang="0">
                  <a:pos x="304" y="256"/>
                </a:cxn>
                <a:cxn ang="0">
                  <a:pos x="273" y="228"/>
                </a:cxn>
                <a:cxn ang="0">
                  <a:pos x="194" y="222"/>
                </a:cxn>
                <a:cxn ang="0">
                  <a:pos x="101" y="135"/>
                </a:cxn>
                <a:cxn ang="0">
                  <a:pos x="39" y="115"/>
                </a:cxn>
                <a:cxn ang="0">
                  <a:pos x="0" y="73"/>
                </a:cxn>
                <a:cxn ang="0">
                  <a:pos x="10" y="44"/>
                </a:cxn>
                <a:cxn ang="0">
                  <a:pos x="138" y="0"/>
                </a:cxn>
                <a:cxn ang="0">
                  <a:pos x="194" y="4"/>
                </a:cxn>
                <a:cxn ang="0">
                  <a:pos x="279" y="21"/>
                </a:cxn>
                <a:cxn ang="0">
                  <a:pos x="373" y="31"/>
                </a:cxn>
              </a:cxnLst>
              <a:rect l="0" t="0" r="r" b="b"/>
              <a:pathLst>
                <a:path w="642" h="260">
                  <a:moveTo>
                    <a:pt x="373" y="31"/>
                  </a:moveTo>
                  <a:lnTo>
                    <a:pt x="397" y="35"/>
                  </a:lnTo>
                  <a:lnTo>
                    <a:pt x="450" y="63"/>
                  </a:lnTo>
                  <a:lnTo>
                    <a:pt x="483" y="101"/>
                  </a:lnTo>
                  <a:lnTo>
                    <a:pt x="600" y="104"/>
                  </a:lnTo>
                  <a:lnTo>
                    <a:pt x="642" y="212"/>
                  </a:lnTo>
                  <a:lnTo>
                    <a:pt x="588" y="222"/>
                  </a:lnTo>
                  <a:lnTo>
                    <a:pt x="504" y="197"/>
                  </a:lnTo>
                  <a:lnTo>
                    <a:pt x="442" y="222"/>
                  </a:lnTo>
                  <a:lnTo>
                    <a:pt x="390" y="222"/>
                  </a:lnTo>
                  <a:lnTo>
                    <a:pt x="369" y="260"/>
                  </a:lnTo>
                  <a:lnTo>
                    <a:pt x="304" y="256"/>
                  </a:lnTo>
                  <a:lnTo>
                    <a:pt x="273" y="228"/>
                  </a:lnTo>
                  <a:lnTo>
                    <a:pt x="194" y="222"/>
                  </a:lnTo>
                  <a:lnTo>
                    <a:pt x="101" y="135"/>
                  </a:lnTo>
                  <a:lnTo>
                    <a:pt x="39" y="115"/>
                  </a:lnTo>
                  <a:lnTo>
                    <a:pt x="0" y="73"/>
                  </a:lnTo>
                  <a:lnTo>
                    <a:pt x="10" y="44"/>
                  </a:lnTo>
                  <a:lnTo>
                    <a:pt x="138" y="0"/>
                  </a:lnTo>
                  <a:lnTo>
                    <a:pt x="194" y="4"/>
                  </a:lnTo>
                  <a:lnTo>
                    <a:pt x="279" y="21"/>
                  </a:lnTo>
                  <a:lnTo>
                    <a:pt x="373" y="3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23" name="Freeform 331"/>
            <p:cNvSpPr>
              <a:spLocks noChangeAspect="1"/>
            </p:cNvSpPr>
            <p:nvPr/>
          </p:nvSpPr>
          <p:spPr bwMode="gray">
            <a:xfrm rot="20552049">
              <a:off x="4617171" y="3848267"/>
              <a:ext cx="38163" cy="57623"/>
            </a:xfrm>
            <a:custGeom>
              <a:avLst/>
              <a:gdLst/>
              <a:ahLst/>
              <a:cxnLst>
                <a:cxn ang="0">
                  <a:pos x="25" y="17"/>
                </a:cxn>
                <a:cxn ang="0">
                  <a:pos x="119" y="0"/>
                </a:cxn>
                <a:cxn ang="0">
                  <a:pos x="338" y="4"/>
                </a:cxn>
                <a:cxn ang="0">
                  <a:pos x="512" y="76"/>
                </a:cxn>
                <a:cxn ang="0">
                  <a:pos x="614" y="110"/>
                </a:cxn>
                <a:cxn ang="0">
                  <a:pos x="643" y="181"/>
                </a:cxn>
                <a:cxn ang="0">
                  <a:pos x="805" y="193"/>
                </a:cxn>
                <a:cxn ang="0">
                  <a:pos x="825" y="227"/>
                </a:cxn>
                <a:cxn ang="0">
                  <a:pos x="728" y="244"/>
                </a:cxn>
                <a:cxn ang="0">
                  <a:pos x="796" y="294"/>
                </a:cxn>
                <a:cxn ang="0">
                  <a:pos x="977" y="336"/>
                </a:cxn>
                <a:cxn ang="0">
                  <a:pos x="1076" y="404"/>
                </a:cxn>
                <a:cxn ang="0">
                  <a:pos x="1080" y="462"/>
                </a:cxn>
                <a:cxn ang="0">
                  <a:pos x="1012" y="547"/>
                </a:cxn>
                <a:cxn ang="0">
                  <a:pos x="940" y="522"/>
                </a:cxn>
                <a:cxn ang="0">
                  <a:pos x="706" y="483"/>
                </a:cxn>
                <a:cxn ang="0">
                  <a:pos x="551" y="522"/>
                </a:cxn>
                <a:cxn ang="0">
                  <a:pos x="525" y="556"/>
                </a:cxn>
                <a:cxn ang="0">
                  <a:pos x="406" y="589"/>
                </a:cxn>
                <a:cxn ang="0">
                  <a:pos x="369" y="509"/>
                </a:cxn>
                <a:cxn ang="0">
                  <a:pos x="292" y="517"/>
                </a:cxn>
                <a:cxn ang="0">
                  <a:pos x="233" y="584"/>
                </a:cxn>
                <a:cxn ang="0">
                  <a:pos x="174" y="673"/>
                </a:cxn>
                <a:cxn ang="0">
                  <a:pos x="110" y="745"/>
                </a:cxn>
                <a:cxn ang="0">
                  <a:pos x="85" y="733"/>
                </a:cxn>
                <a:cxn ang="0">
                  <a:pos x="42" y="694"/>
                </a:cxn>
                <a:cxn ang="0">
                  <a:pos x="25" y="619"/>
                </a:cxn>
                <a:cxn ang="0">
                  <a:pos x="42" y="531"/>
                </a:cxn>
                <a:cxn ang="0">
                  <a:pos x="0" y="458"/>
                </a:cxn>
                <a:cxn ang="0">
                  <a:pos x="8" y="417"/>
                </a:cxn>
                <a:cxn ang="0">
                  <a:pos x="46" y="290"/>
                </a:cxn>
                <a:cxn ang="0">
                  <a:pos x="77" y="235"/>
                </a:cxn>
                <a:cxn ang="0">
                  <a:pos x="59" y="127"/>
                </a:cxn>
                <a:cxn ang="0">
                  <a:pos x="12" y="38"/>
                </a:cxn>
              </a:cxnLst>
              <a:rect l="0" t="0" r="r" b="b"/>
              <a:pathLst>
                <a:path w="1080" h="745">
                  <a:moveTo>
                    <a:pt x="17" y="29"/>
                  </a:moveTo>
                  <a:lnTo>
                    <a:pt x="25" y="17"/>
                  </a:lnTo>
                  <a:lnTo>
                    <a:pt x="51" y="0"/>
                  </a:lnTo>
                  <a:lnTo>
                    <a:pt x="119" y="0"/>
                  </a:lnTo>
                  <a:lnTo>
                    <a:pt x="183" y="9"/>
                  </a:lnTo>
                  <a:lnTo>
                    <a:pt x="338" y="4"/>
                  </a:lnTo>
                  <a:lnTo>
                    <a:pt x="423" y="29"/>
                  </a:lnTo>
                  <a:lnTo>
                    <a:pt x="512" y="76"/>
                  </a:lnTo>
                  <a:lnTo>
                    <a:pt x="589" y="84"/>
                  </a:lnTo>
                  <a:lnTo>
                    <a:pt x="614" y="110"/>
                  </a:lnTo>
                  <a:lnTo>
                    <a:pt x="632" y="169"/>
                  </a:lnTo>
                  <a:lnTo>
                    <a:pt x="643" y="181"/>
                  </a:lnTo>
                  <a:lnTo>
                    <a:pt x="699" y="193"/>
                  </a:lnTo>
                  <a:lnTo>
                    <a:pt x="805" y="193"/>
                  </a:lnTo>
                  <a:lnTo>
                    <a:pt x="822" y="203"/>
                  </a:lnTo>
                  <a:lnTo>
                    <a:pt x="825" y="227"/>
                  </a:lnTo>
                  <a:lnTo>
                    <a:pt x="779" y="244"/>
                  </a:lnTo>
                  <a:lnTo>
                    <a:pt x="728" y="244"/>
                  </a:lnTo>
                  <a:lnTo>
                    <a:pt x="723" y="269"/>
                  </a:lnTo>
                  <a:lnTo>
                    <a:pt x="796" y="294"/>
                  </a:lnTo>
                  <a:lnTo>
                    <a:pt x="944" y="298"/>
                  </a:lnTo>
                  <a:lnTo>
                    <a:pt x="977" y="336"/>
                  </a:lnTo>
                  <a:lnTo>
                    <a:pt x="1038" y="387"/>
                  </a:lnTo>
                  <a:lnTo>
                    <a:pt x="1076" y="404"/>
                  </a:lnTo>
                  <a:lnTo>
                    <a:pt x="1080" y="417"/>
                  </a:lnTo>
                  <a:lnTo>
                    <a:pt x="1080" y="462"/>
                  </a:lnTo>
                  <a:lnTo>
                    <a:pt x="1055" y="509"/>
                  </a:lnTo>
                  <a:lnTo>
                    <a:pt x="1012" y="547"/>
                  </a:lnTo>
                  <a:lnTo>
                    <a:pt x="969" y="547"/>
                  </a:lnTo>
                  <a:lnTo>
                    <a:pt x="940" y="522"/>
                  </a:lnTo>
                  <a:lnTo>
                    <a:pt x="872" y="496"/>
                  </a:lnTo>
                  <a:lnTo>
                    <a:pt x="706" y="483"/>
                  </a:lnTo>
                  <a:lnTo>
                    <a:pt x="589" y="500"/>
                  </a:lnTo>
                  <a:lnTo>
                    <a:pt x="551" y="522"/>
                  </a:lnTo>
                  <a:lnTo>
                    <a:pt x="538" y="547"/>
                  </a:lnTo>
                  <a:lnTo>
                    <a:pt x="525" y="556"/>
                  </a:lnTo>
                  <a:lnTo>
                    <a:pt x="474" y="576"/>
                  </a:lnTo>
                  <a:lnTo>
                    <a:pt x="406" y="589"/>
                  </a:lnTo>
                  <a:lnTo>
                    <a:pt x="369" y="522"/>
                  </a:lnTo>
                  <a:lnTo>
                    <a:pt x="369" y="509"/>
                  </a:lnTo>
                  <a:lnTo>
                    <a:pt x="322" y="504"/>
                  </a:lnTo>
                  <a:lnTo>
                    <a:pt x="292" y="517"/>
                  </a:lnTo>
                  <a:lnTo>
                    <a:pt x="271" y="534"/>
                  </a:lnTo>
                  <a:lnTo>
                    <a:pt x="233" y="584"/>
                  </a:lnTo>
                  <a:lnTo>
                    <a:pt x="191" y="656"/>
                  </a:lnTo>
                  <a:lnTo>
                    <a:pt x="174" y="673"/>
                  </a:lnTo>
                  <a:lnTo>
                    <a:pt x="170" y="690"/>
                  </a:lnTo>
                  <a:lnTo>
                    <a:pt x="110" y="745"/>
                  </a:lnTo>
                  <a:lnTo>
                    <a:pt x="88" y="745"/>
                  </a:lnTo>
                  <a:lnTo>
                    <a:pt x="85" y="733"/>
                  </a:lnTo>
                  <a:lnTo>
                    <a:pt x="46" y="702"/>
                  </a:lnTo>
                  <a:lnTo>
                    <a:pt x="42" y="694"/>
                  </a:lnTo>
                  <a:lnTo>
                    <a:pt x="42" y="640"/>
                  </a:lnTo>
                  <a:lnTo>
                    <a:pt x="25" y="619"/>
                  </a:lnTo>
                  <a:lnTo>
                    <a:pt x="34" y="606"/>
                  </a:lnTo>
                  <a:lnTo>
                    <a:pt x="42" y="531"/>
                  </a:lnTo>
                  <a:lnTo>
                    <a:pt x="34" y="496"/>
                  </a:lnTo>
                  <a:lnTo>
                    <a:pt x="0" y="458"/>
                  </a:lnTo>
                  <a:lnTo>
                    <a:pt x="0" y="434"/>
                  </a:lnTo>
                  <a:lnTo>
                    <a:pt x="8" y="417"/>
                  </a:lnTo>
                  <a:lnTo>
                    <a:pt x="51" y="384"/>
                  </a:lnTo>
                  <a:lnTo>
                    <a:pt x="46" y="290"/>
                  </a:lnTo>
                  <a:lnTo>
                    <a:pt x="68" y="269"/>
                  </a:lnTo>
                  <a:lnTo>
                    <a:pt x="77" y="235"/>
                  </a:lnTo>
                  <a:lnTo>
                    <a:pt x="51" y="206"/>
                  </a:lnTo>
                  <a:lnTo>
                    <a:pt x="59" y="127"/>
                  </a:lnTo>
                  <a:lnTo>
                    <a:pt x="46" y="80"/>
                  </a:lnTo>
                  <a:lnTo>
                    <a:pt x="12" y="38"/>
                  </a:lnTo>
                  <a:lnTo>
                    <a:pt x="17" y="2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24" name="Freeform 332"/>
            <p:cNvSpPr>
              <a:spLocks noChangeAspect="1"/>
            </p:cNvSpPr>
            <p:nvPr/>
          </p:nvSpPr>
          <p:spPr bwMode="gray">
            <a:xfrm rot="20552049">
              <a:off x="4731661" y="3883190"/>
              <a:ext cx="1591" cy="1747"/>
            </a:xfrm>
            <a:custGeom>
              <a:avLst/>
              <a:gdLst/>
              <a:ahLst/>
              <a:cxnLst>
                <a:cxn ang="0">
                  <a:pos x="18" y="0"/>
                </a:cxn>
                <a:cxn ang="0">
                  <a:pos x="11" y="4"/>
                </a:cxn>
                <a:cxn ang="0">
                  <a:pos x="0" y="28"/>
                </a:cxn>
                <a:cxn ang="0">
                  <a:pos x="4" y="48"/>
                </a:cxn>
                <a:cxn ang="0">
                  <a:pos x="24" y="53"/>
                </a:cxn>
                <a:cxn ang="0">
                  <a:pos x="52" y="34"/>
                </a:cxn>
                <a:cxn ang="0">
                  <a:pos x="56" y="22"/>
                </a:cxn>
                <a:cxn ang="0">
                  <a:pos x="18" y="0"/>
                </a:cxn>
              </a:cxnLst>
              <a:rect l="0" t="0" r="r" b="b"/>
              <a:pathLst>
                <a:path w="56" h="53">
                  <a:moveTo>
                    <a:pt x="18" y="0"/>
                  </a:moveTo>
                  <a:lnTo>
                    <a:pt x="11" y="4"/>
                  </a:lnTo>
                  <a:lnTo>
                    <a:pt x="0" y="28"/>
                  </a:lnTo>
                  <a:lnTo>
                    <a:pt x="4" y="48"/>
                  </a:lnTo>
                  <a:lnTo>
                    <a:pt x="24" y="53"/>
                  </a:lnTo>
                  <a:lnTo>
                    <a:pt x="52" y="34"/>
                  </a:lnTo>
                  <a:lnTo>
                    <a:pt x="56" y="22"/>
                  </a:lnTo>
                  <a:lnTo>
                    <a:pt x="18"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25" name="Freeform 333"/>
            <p:cNvSpPr>
              <a:spLocks noChangeAspect="1"/>
            </p:cNvSpPr>
            <p:nvPr/>
          </p:nvSpPr>
          <p:spPr bwMode="gray">
            <a:xfrm rot="20552049">
              <a:off x="4753923" y="3930335"/>
              <a:ext cx="3180" cy="12223"/>
            </a:xfrm>
            <a:custGeom>
              <a:avLst/>
              <a:gdLst/>
              <a:ahLst/>
              <a:cxnLst>
                <a:cxn ang="0">
                  <a:pos x="4" y="0"/>
                </a:cxn>
                <a:cxn ang="0">
                  <a:pos x="32" y="7"/>
                </a:cxn>
                <a:cxn ang="0">
                  <a:pos x="66" y="41"/>
                </a:cxn>
                <a:cxn ang="0">
                  <a:pos x="111" y="138"/>
                </a:cxn>
                <a:cxn ang="0">
                  <a:pos x="105" y="145"/>
                </a:cxn>
                <a:cxn ang="0">
                  <a:pos x="66" y="152"/>
                </a:cxn>
                <a:cxn ang="0">
                  <a:pos x="49" y="138"/>
                </a:cxn>
                <a:cxn ang="0">
                  <a:pos x="7" y="47"/>
                </a:cxn>
                <a:cxn ang="0">
                  <a:pos x="0" y="23"/>
                </a:cxn>
                <a:cxn ang="0">
                  <a:pos x="4" y="0"/>
                </a:cxn>
              </a:cxnLst>
              <a:rect l="0" t="0" r="r" b="b"/>
              <a:pathLst>
                <a:path w="111" h="152">
                  <a:moveTo>
                    <a:pt x="4" y="0"/>
                  </a:moveTo>
                  <a:lnTo>
                    <a:pt x="32" y="7"/>
                  </a:lnTo>
                  <a:lnTo>
                    <a:pt x="66" y="41"/>
                  </a:lnTo>
                  <a:lnTo>
                    <a:pt x="111" y="138"/>
                  </a:lnTo>
                  <a:lnTo>
                    <a:pt x="105" y="145"/>
                  </a:lnTo>
                  <a:lnTo>
                    <a:pt x="66" y="152"/>
                  </a:lnTo>
                  <a:lnTo>
                    <a:pt x="49" y="138"/>
                  </a:lnTo>
                  <a:lnTo>
                    <a:pt x="7" y="47"/>
                  </a:lnTo>
                  <a:lnTo>
                    <a:pt x="0" y="23"/>
                  </a:lnTo>
                  <a:lnTo>
                    <a:pt x="4"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26" name="Freeform 334"/>
            <p:cNvSpPr>
              <a:spLocks noChangeAspect="1"/>
            </p:cNvSpPr>
            <p:nvPr/>
          </p:nvSpPr>
          <p:spPr bwMode="gray">
            <a:xfrm rot="20552049">
              <a:off x="4777775" y="4015896"/>
              <a:ext cx="3180" cy="5239"/>
            </a:xfrm>
            <a:custGeom>
              <a:avLst/>
              <a:gdLst/>
              <a:ahLst/>
              <a:cxnLst>
                <a:cxn ang="0">
                  <a:pos x="86" y="0"/>
                </a:cxn>
                <a:cxn ang="0">
                  <a:pos x="51" y="11"/>
                </a:cxn>
                <a:cxn ang="0">
                  <a:pos x="0" y="52"/>
                </a:cxn>
                <a:cxn ang="0">
                  <a:pos x="14" y="63"/>
                </a:cxn>
                <a:cxn ang="0">
                  <a:pos x="62" y="31"/>
                </a:cxn>
                <a:cxn ang="0">
                  <a:pos x="86" y="0"/>
                </a:cxn>
              </a:cxnLst>
              <a:rect l="0" t="0" r="r" b="b"/>
              <a:pathLst>
                <a:path w="86" h="63">
                  <a:moveTo>
                    <a:pt x="86" y="0"/>
                  </a:moveTo>
                  <a:lnTo>
                    <a:pt x="51" y="11"/>
                  </a:lnTo>
                  <a:lnTo>
                    <a:pt x="0" y="52"/>
                  </a:lnTo>
                  <a:lnTo>
                    <a:pt x="14" y="63"/>
                  </a:lnTo>
                  <a:lnTo>
                    <a:pt x="62" y="31"/>
                  </a:lnTo>
                  <a:lnTo>
                    <a:pt x="86"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27" name="Freeform 335"/>
            <p:cNvSpPr>
              <a:spLocks noChangeAspect="1"/>
            </p:cNvSpPr>
            <p:nvPr/>
          </p:nvSpPr>
          <p:spPr bwMode="gray">
            <a:xfrm rot="20552049">
              <a:off x="4771414" y="4031611"/>
              <a:ext cx="9541" cy="17461"/>
            </a:xfrm>
            <a:custGeom>
              <a:avLst/>
              <a:gdLst/>
              <a:ahLst/>
              <a:cxnLst>
                <a:cxn ang="0">
                  <a:pos x="287" y="26"/>
                </a:cxn>
                <a:cxn ang="0">
                  <a:pos x="267" y="48"/>
                </a:cxn>
                <a:cxn ang="0">
                  <a:pos x="259" y="106"/>
                </a:cxn>
                <a:cxn ang="0">
                  <a:pos x="267" y="144"/>
                </a:cxn>
                <a:cxn ang="0">
                  <a:pos x="276" y="153"/>
                </a:cxn>
                <a:cxn ang="0">
                  <a:pos x="270" y="204"/>
                </a:cxn>
                <a:cxn ang="0">
                  <a:pos x="233" y="232"/>
                </a:cxn>
                <a:cxn ang="0">
                  <a:pos x="173" y="245"/>
                </a:cxn>
                <a:cxn ang="0">
                  <a:pos x="3" y="245"/>
                </a:cxn>
                <a:cxn ang="0">
                  <a:pos x="0" y="232"/>
                </a:cxn>
                <a:cxn ang="0">
                  <a:pos x="102" y="194"/>
                </a:cxn>
                <a:cxn ang="0">
                  <a:pos x="118" y="156"/>
                </a:cxn>
                <a:cxn ang="0">
                  <a:pos x="128" y="85"/>
                </a:cxn>
                <a:cxn ang="0">
                  <a:pos x="123" y="72"/>
                </a:cxn>
                <a:cxn ang="0">
                  <a:pos x="111" y="65"/>
                </a:cxn>
                <a:cxn ang="0">
                  <a:pos x="77" y="60"/>
                </a:cxn>
                <a:cxn ang="0">
                  <a:pos x="72" y="34"/>
                </a:cxn>
                <a:cxn ang="0">
                  <a:pos x="85" y="34"/>
                </a:cxn>
                <a:cxn ang="0">
                  <a:pos x="111" y="23"/>
                </a:cxn>
                <a:cxn ang="0">
                  <a:pos x="207" y="18"/>
                </a:cxn>
                <a:cxn ang="0">
                  <a:pos x="276" y="0"/>
                </a:cxn>
                <a:cxn ang="0">
                  <a:pos x="287" y="0"/>
                </a:cxn>
                <a:cxn ang="0">
                  <a:pos x="287" y="26"/>
                </a:cxn>
              </a:cxnLst>
              <a:rect l="0" t="0" r="r" b="b"/>
              <a:pathLst>
                <a:path w="287" h="245">
                  <a:moveTo>
                    <a:pt x="287" y="26"/>
                  </a:moveTo>
                  <a:lnTo>
                    <a:pt x="267" y="48"/>
                  </a:lnTo>
                  <a:lnTo>
                    <a:pt x="259" y="106"/>
                  </a:lnTo>
                  <a:lnTo>
                    <a:pt x="267" y="144"/>
                  </a:lnTo>
                  <a:lnTo>
                    <a:pt x="276" y="153"/>
                  </a:lnTo>
                  <a:lnTo>
                    <a:pt x="270" y="204"/>
                  </a:lnTo>
                  <a:lnTo>
                    <a:pt x="233" y="232"/>
                  </a:lnTo>
                  <a:lnTo>
                    <a:pt x="173" y="245"/>
                  </a:lnTo>
                  <a:lnTo>
                    <a:pt x="3" y="245"/>
                  </a:lnTo>
                  <a:lnTo>
                    <a:pt x="0" y="232"/>
                  </a:lnTo>
                  <a:lnTo>
                    <a:pt x="102" y="194"/>
                  </a:lnTo>
                  <a:lnTo>
                    <a:pt x="118" y="156"/>
                  </a:lnTo>
                  <a:lnTo>
                    <a:pt x="128" y="85"/>
                  </a:lnTo>
                  <a:lnTo>
                    <a:pt x="123" y="72"/>
                  </a:lnTo>
                  <a:lnTo>
                    <a:pt x="111" y="65"/>
                  </a:lnTo>
                  <a:lnTo>
                    <a:pt x="77" y="60"/>
                  </a:lnTo>
                  <a:lnTo>
                    <a:pt x="72" y="34"/>
                  </a:lnTo>
                  <a:lnTo>
                    <a:pt x="85" y="34"/>
                  </a:lnTo>
                  <a:lnTo>
                    <a:pt x="111" y="23"/>
                  </a:lnTo>
                  <a:lnTo>
                    <a:pt x="207" y="18"/>
                  </a:lnTo>
                  <a:lnTo>
                    <a:pt x="276" y="0"/>
                  </a:lnTo>
                  <a:lnTo>
                    <a:pt x="287" y="0"/>
                  </a:lnTo>
                  <a:lnTo>
                    <a:pt x="287" y="2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28" name="Freeform 336"/>
            <p:cNvSpPr>
              <a:spLocks noChangeAspect="1"/>
            </p:cNvSpPr>
            <p:nvPr/>
          </p:nvSpPr>
          <p:spPr bwMode="gray">
            <a:xfrm rot="20552049">
              <a:off x="4598089" y="3855252"/>
              <a:ext cx="1591" cy="3492"/>
            </a:xfrm>
            <a:custGeom>
              <a:avLst/>
              <a:gdLst/>
              <a:ahLst/>
              <a:cxnLst>
                <a:cxn ang="0">
                  <a:pos x="26" y="0"/>
                </a:cxn>
                <a:cxn ang="0">
                  <a:pos x="39" y="0"/>
                </a:cxn>
                <a:cxn ang="0">
                  <a:pos x="68" y="20"/>
                </a:cxn>
                <a:cxn ang="0">
                  <a:pos x="63" y="42"/>
                </a:cxn>
                <a:cxn ang="0">
                  <a:pos x="14" y="42"/>
                </a:cxn>
                <a:cxn ang="0">
                  <a:pos x="5" y="34"/>
                </a:cxn>
                <a:cxn ang="0">
                  <a:pos x="0" y="20"/>
                </a:cxn>
                <a:cxn ang="0">
                  <a:pos x="5" y="9"/>
                </a:cxn>
                <a:cxn ang="0">
                  <a:pos x="17" y="9"/>
                </a:cxn>
                <a:cxn ang="0">
                  <a:pos x="26" y="0"/>
                </a:cxn>
              </a:cxnLst>
              <a:rect l="0" t="0" r="r" b="b"/>
              <a:pathLst>
                <a:path w="68" h="42">
                  <a:moveTo>
                    <a:pt x="26" y="0"/>
                  </a:moveTo>
                  <a:lnTo>
                    <a:pt x="39" y="0"/>
                  </a:lnTo>
                  <a:lnTo>
                    <a:pt x="68" y="20"/>
                  </a:lnTo>
                  <a:lnTo>
                    <a:pt x="63" y="42"/>
                  </a:lnTo>
                  <a:lnTo>
                    <a:pt x="14" y="42"/>
                  </a:lnTo>
                  <a:lnTo>
                    <a:pt x="5" y="34"/>
                  </a:lnTo>
                  <a:lnTo>
                    <a:pt x="0" y="20"/>
                  </a:lnTo>
                  <a:lnTo>
                    <a:pt x="5" y="9"/>
                  </a:lnTo>
                  <a:lnTo>
                    <a:pt x="17" y="9"/>
                  </a:lnTo>
                  <a:lnTo>
                    <a:pt x="26"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129" name="Group 337"/>
            <p:cNvGrpSpPr>
              <a:grpSpLocks noChangeAspect="1"/>
            </p:cNvGrpSpPr>
            <p:nvPr/>
          </p:nvGrpSpPr>
          <p:grpSpPr bwMode="gray">
            <a:xfrm>
              <a:off x="4590138" y="3858744"/>
              <a:ext cx="28623" cy="48892"/>
              <a:chOff x="1694" y="2257"/>
              <a:chExt cx="18" cy="28"/>
            </a:xfrm>
            <a:grpFill/>
          </p:grpSpPr>
          <p:sp>
            <p:nvSpPr>
              <p:cNvPr id="247" name="Freeform 338"/>
              <p:cNvSpPr>
                <a:spLocks noChangeAspect="1"/>
              </p:cNvSpPr>
              <p:nvPr/>
            </p:nvSpPr>
            <p:spPr bwMode="gray">
              <a:xfrm rot="-1047951">
                <a:off x="1701" y="2270"/>
                <a:ext cx="3" cy="4"/>
              </a:xfrm>
              <a:custGeom>
                <a:avLst/>
                <a:gdLst/>
                <a:ahLst/>
                <a:cxnLst>
                  <a:cxn ang="0">
                    <a:pos x="89" y="8"/>
                  </a:cxn>
                  <a:cxn ang="0">
                    <a:pos x="138" y="32"/>
                  </a:cxn>
                  <a:cxn ang="0">
                    <a:pos x="147" y="83"/>
                  </a:cxn>
                  <a:cxn ang="0">
                    <a:pos x="105" y="62"/>
                  </a:cxn>
                  <a:cxn ang="0">
                    <a:pos x="29" y="56"/>
                  </a:cxn>
                  <a:cxn ang="0">
                    <a:pos x="0" y="14"/>
                  </a:cxn>
                  <a:cxn ang="0">
                    <a:pos x="32" y="0"/>
                  </a:cxn>
                  <a:cxn ang="0">
                    <a:pos x="89" y="8"/>
                  </a:cxn>
                </a:cxnLst>
                <a:rect l="0" t="0" r="r" b="b"/>
                <a:pathLst>
                  <a:path w="147" h="83">
                    <a:moveTo>
                      <a:pt x="89" y="8"/>
                    </a:moveTo>
                    <a:lnTo>
                      <a:pt x="138" y="32"/>
                    </a:lnTo>
                    <a:lnTo>
                      <a:pt x="147" y="83"/>
                    </a:lnTo>
                    <a:lnTo>
                      <a:pt x="105" y="62"/>
                    </a:lnTo>
                    <a:lnTo>
                      <a:pt x="29" y="56"/>
                    </a:lnTo>
                    <a:lnTo>
                      <a:pt x="0" y="14"/>
                    </a:lnTo>
                    <a:lnTo>
                      <a:pt x="32" y="0"/>
                    </a:lnTo>
                    <a:lnTo>
                      <a:pt x="89" y="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48" name="Freeform 339"/>
              <p:cNvSpPr>
                <a:spLocks noChangeAspect="1"/>
              </p:cNvSpPr>
              <p:nvPr/>
            </p:nvSpPr>
            <p:spPr bwMode="gray">
              <a:xfrm rot="-1047951">
                <a:off x="1694" y="2257"/>
                <a:ext cx="18" cy="28"/>
              </a:xfrm>
              <a:custGeom>
                <a:avLst/>
                <a:gdLst/>
                <a:ahLst/>
                <a:cxnLst>
                  <a:cxn ang="0">
                    <a:pos x="826" y="627"/>
                  </a:cxn>
                  <a:cxn ang="0">
                    <a:pos x="835" y="614"/>
                  </a:cxn>
                  <a:cxn ang="0">
                    <a:pos x="843" y="539"/>
                  </a:cxn>
                  <a:cxn ang="0">
                    <a:pos x="835" y="504"/>
                  </a:cxn>
                  <a:cxn ang="0">
                    <a:pos x="801" y="466"/>
                  </a:cxn>
                  <a:cxn ang="0">
                    <a:pos x="801" y="442"/>
                  </a:cxn>
                  <a:cxn ang="0">
                    <a:pos x="809" y="425"/>
                  </a:cxn>
                  <a:cxn ang="0">
                    <a:pos x="852" y="392"/>
                  </a:cxn>
                  <a:cxn ang="0">
                    <a:pos x="847" y="298"/>
                  </a:cxn>
                  <a:cxn ang="0">
                    <a:pos x="868" y="277"/>
                  </a:cxn>
                  <a:cxn ang="0">
                    <a:pos x="877" y="243"/>
                  </a:cxn>
                  <a:cxn ang="0">
                    <a:pos x="852" y="214"/>
                  </a:cxn>
                  <a:cxn ang="0">
                    <a:pos x="860" y="135"/>
                  </a:cxn>
                  <a:cxn ang="0">
                    <a:pos x="847" y="88"/>
                  </a:cxn>
                  <a:cxn ang="0">
                    <a:pos x="813" y="46"/>
                  </a:cxn>
                  <a:cxn ang="0">
                    <a:pos x="818" y="37"/>
                  </a:cxn>
                  <a:cxn ang="0">
                    <a:pos x="809" y="37"/>
                  </a:cxn>
                  <a:cxn ang="0">
                    <a:pos x="775" y="63"/>
                  </a:cxn>
                  <a:cxn ang="0">
                    <a:pos x="639" y="67"/>
                  </a:cxn>
                  <a:cxn ang="0">
                    <a:pos x="606" y="59"/>
                  </a:cxn>
                  <a:cxn ang="0">
                    <a:pos x="564" y="29"/>
                  </a:cxn>
                  <a:cxn ang="0">
                    <a:pos x="513" y="8"/>
                  </a:cxn>
                  <a:cxn ang="0">
                    <a:pos x="445" y="0"/>
                  </a:cxn>
                  <a:cxn ang="0">
                    <a:pos x="356" y="17"/>
                  </a:cxn>
                  <a:cxn ang="0">
                    <a:pos x="317" y="37"/>
                  </a:cxn>
                  <a:cxn ang="0">
                    <a:pos x="300" y="63"/>
                  </a:cxn>
                  <a:cxn ang="0">
                    <a:pos x="305" y="101"/>
                  </a:cxn>
                  <a:cxn ang="0">
                    <a:pos x="326" y="109"/>
                  </a:cxn>
                  <a:cxn ang="0">
                    <a:pos x="445" y="109"/>
                  </a:cxn>
                  <a:cxn ang="0">
                    <a:pos x="492" y="135"/>
                  </a:cxn>
                  <a:cxn ang="0">
                    <a:pos x="504" y="172"/>
                  </a:cxn>
                  <a:cxn ang="0">
                    <a:pos x="504" y="298"/>
                  </a:cxn>
                  <a:cxn ang="0">
                    <a:pos x="513" y="327"/>
                  </a:cxn>
                  <a:cxn ang="0">
                    <a:pos x="584" y="387"/>
                  </a:cxn>
                  <a:cxn ang="0">
                    <a:pos x="631" y="412"/>
                  </a:cxn>
                  <a:cxn ang="0">
                    <a:pos x="635" y="442"/>
                  </a:cxn>
                  <a:cxn ang="0">
                    <a:pos x="618" y="459"/>
                  </a:cxn>
                  <a:cxn ang="0">
                    <a:pos x="581" y="459"/>
                  </a:cxn>
                  <a:cxn ang="0">
                    <a:pos x="516" y="476"/>
                  </a:cxn>
                  <a:cxn ang="0">
                    <a:pos x="377" y="479"/>
                  </a:cxn>
                  <a:cxn ang="0">
                    <a:pos x="262" y="466"/>
                  </a:cxn>
                  <a:cxn ang="0">
                    <a:pos x="186" y="445"/>
                  </a:cxn>
                  <a:cxn ang="0">
                    <a:pos x="8" y="445"/>
                  </a:cxn>
                  <a:cxn ang="0">
                    <a:pos x="0" y="459"/>
                  </a:cxn>
                  <a:cxn ang="0">
                    <a:pos x="0" y="491"/>
                  </a:cxn>
                  <a:cxn ang="0">
                    <a:pos x="42" y="550"/>
                  </a:cxn>
                  <a:cxn ang="0">
                    <a:pos x="131" y="589"/>
                  </a:cxn>
                  <a:cxn ang="0">
                    <a:pos x="164" y="623"/>
                  </a:cxn>
                  <a:cxn ang="0">
                    <a:pos x="186" y="614"/>
                  </a:cxn>
                  <a:cxn ang="0">
                    <a:pos x="181" y="584"/>
                  </a:cxn>
                  <a:cxn ang="0">
                    <a:pos x="198" y="567"/>
                  </a:cxn>
                  <a:cxn ang="0">
                    <a:pos x="224" y="555"/>
                  </a:cxn>
                  <a:cxn ang="0">
                    <a:pos x="249" y="555"/>
                  </a:cxn>
                  <a:cxn ang="0">
                    <a:pos x="339" y="559"/>
                  </a:cxn>
                  <a:cxn ang="0">
                    <a:pos x="504" y="601"/>
                  </a:cxn>
                  <a:cxn ang="0">
                    <a:pos x="547" y="597"/>
                  </a:cxn>
                  <a:cxn ang="0">
                    <a:pos x="648" y="567"/>
                  </a:cxn>
                  <a:cxn ang="0">
                    <a:pos x="690" y="567"/>
                  </a:cxn>
                  <a:cxn ang="0">
                    <a:pos x="729" y="575"/>
                  </a:cxn>
                  <a:cxn ang="0">
                    <a:pos x="758" y="592"/>
                  </a:cxn>
                  <a:cxn ang="0">
                    <a:pos x="787" y="601"/>
                  </a:cxn>
                  <a:cxn ang="0">
                    <a:pos x="821" y="617"/>
                  </a:cxn>
                  <a:cxn ang="0">
                    <a:pos x="826" y="627"/>
                  </a:cxn>
                </a:cxnLst>
                <a:rect l="0" t="0" r="r" b="b"/>
                <a:pathLst>
                  <a:path w="877" h="627">
                    <a:moveTo>
                      <a:pt x="826" y="627"/>
                    </a:moveTo>
                    <a:lnTo>
                      <a:pt x="835" y="614"/>
                    </a:lnTo>
                    <a:lnTo>
                      <a:pt x="843" y="539"/>
                    </a:lnTo>
                    <a:lnTo>
                      <a:pt x="835" y="504"/>
                    </a:lnTo>
                    <a:lnTo>
                      <a:pt x="801" y="466"/>
                    </a:lnTo>
                    <a:lnTo>
                      <a:pt x="801" y="442"/>
                    </a:lnTo>
                    <a:lnTo>
                      <a:pt x="809" y="425"/>
                    </a:lnTo>
                    <a:lnTo>
                      <a:pt x="852" y="392"/>
                    </a:lnTo>
                    <a:lnTo>
                      <a:pt x="847" y="298"/>
                    </a:lnTo>
                    <a:lnTo>
                      <a:pt x="868" y="277"/>
                    </a:lnTo>
                    <a:lnTo>
                      <a:pt x="877" y="243"/>
                    </a:lnTo>
                    <a:lnTo>
                      <a:pt x="852" y="214"/>
                    </a:lnTo>
                    <a:lnTo>
                      <a:pt x="860" y="135"/>
                    </a:lnTo>
                    <a:lnTo>
                      <a:pt x="847" y="88"/>
                    </a:lnTo>
                    <a:lnTo>
                      <a:pt x="813" y="46"/>
                    </a:lnTo>
                    <a:lnTo>
                      <a:pt x="818" y="37"/>
                    </a:lnTo>
                    <a:lnTo>
                      <a:pt x="809" y="37"/>
                    </a:lnTo>
                    <a:lnTo>
                      <a:pt x="775" y="63"/>
                    </a:lnTo>
                    <a:lnTo>
                      <a:pt x="639" y="67"/>
                    </a:lnTo>
                    <a:lnTo>
                      <a:pt x="606" y="59"/>
                    </a:lnTo>
                    <a:lnTo>
                      <a:pt x="564" y="29"/>
                    </a:lnTo>
                    <a:lnTo>
                      <a:pt x="513" y="8"/>
                    </a:lnTo>
                    <a:lnTo>
                      <a:pt x="445" y="0"/>
                    </a:lnTo>
                    <a:lnTo>
                      <a:pt x="356" y="17"/>
                    </a:lnTo>
                    <a:lnTo>
                      <a:pt x="317" y="37"/>
                    </a:lnTo>
                    <a:lnTo>
                      <a:pt x="300" y="63"/>
                    </a:lnTo>
                    <a:lnTo>
                      <a:pt x="305" y="101"/>
                    </a:lnTo>
                    <a:lnTo>
                      <a:pt x="326" y="109"/>
                    </a:lnTo>
                    <a:lnTo>
                      <a:pt x="445" y="109"/>
                    </a:lnTo>
                    <a:lnTo>
                      <a:pt x="492" y="135"/>
                    </a:lnTo>
                    <a:lnTo>
                      <a:pt x="504" y="172"/>
                    </a:lnTo>
                    <a:lnTo>
                      <a:pt x="504" y="298"/>
                    </a:lnTo>
                    <a:lnTo>
                      <a:pt x="513" y="327"/>
                    </a:lnTo>
                    <a:lnTo>
                      <a:pt x="584" y="387"/>
                    </a:lnTo>
                    <a:lnTo>
                      <a:pt x="631" y="412"/>
                    </a:lnTo>
                    <a:lnTo>
                      <a:pt x="635" y="442"/>
                    </a:lnTo>
                    <a:lnTo>
                      <a:pt x="618" y="459"/>
                    </a:lnTo>
                    <a:lnTo>
                      <a:pt x="581" y="459"/>
                    </a:lnTo>
                    <a:lnTo>
                      <a:pt x="516" y="476"/>
                    </a:lnTo>
                    <a:lnTo>
                      <a:pt x="377" y="479"/>
                    </a:lnTo>
                    <a:lnTo>
                      <a:pt x="262" y="466"/>
                    </a:lnTo>
                    <a:lnTo>
                      <a:pt x="186" y="445"/>
                    </a:lnTo>
                    <a:lnTo>
                      <a:pt x="8" y="445"/>
                    </a:lnTo>
                    <a:lnTo>
                      <a:pt x="0" y="459"/>
                    </a:lnTo>
                    <a:lnTo>
                      <a:pt x="0" y="491"/>
                    </a:lnTo>
                    <a:lnTo>
                      <a:pt x="42" y="550"/>
                    </a:lnTo>
                    <a:lnTo>
                      <a:pt x="131" y="589"/>
                    </a:lnTo>
                    <a:lnTo>
                      <a:pt x="164" y="623"/>
                    </a:lnTo>
                    <a:lnTo>
                      <a:pt x="186" y="614"/>
                    </a:lnTo>
                    <a:lnTo>
                      <a:pt x="181" y="584"/>
                    </a:lnTo>
                    <a:lnTo>
                      <a:pt x="198" y="567"/>
                    </a:lnTo>
                    <a:lnTo>
                      <a:pt x="224" y="555"/>
                    </a:lnTo>
                    <a:lnTo>
                      <a:pt x="249" y="555"/>
                    </a:lnTo>
                    <a:lnTo>
                      <a:pt x="339" y="559"/>
                    </a:lnTo>
                    <a:lnTo>
                      <a:pt x="504" y="601"/>
                    </a:lnTo>
                    <a:lnTo>
                      <a:pt x="547" y="597"/>
                    </a:lnTo>
                    <a:lnTo>
                      <a:pt x="648" y="567"/>
                    </a:lnTo>
                    <a:lnTo>
                      <a:pt x="690" y="567"/>
                    </a:lnTo>
                    <a:lnTo>
                      <a:pt x="729" y="575"/>
                    </a:lnTo>
                    <a:lnTo>
                      <a:pt x="758" y="592"/>
                    </a:lnTo>
                    <a:lnTo>
                      <a:pt x="787" y="601"/>
                    </a:lnTo>
                    <a:lnTo>
                      <a:pt x="821" y="617"/>
                    </a:lnTo>
                    <a:lnTo>
                      <a:pt x="826" y="62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130" name="Freeform 340"/>
            <p:cNvSpPr>
              <a:spLocks noChangeAspect="1"/>
            </p:cNvSpPr>
            <p:nvPr/>
          </p:nvSpPr>
          <p:spPr bwMode="gray">
            <a:xfrm rot="20552049">
              <a:off x="4668055" y="3869221"/>
              <a:ext cx="15901" cy="13969"/>
            </a:xfrm>
            <a:custGeom>
              <a:avLst/>
              <a:gdLst/>
              <a:ahLst/>
              <a:cxnLst>
                <a:cxn ang="0">
                  <a:pos x="442" y="20"/>
                </a:cxn>
                <a:cxn ang="0">
                  <a:pos x="462" y="54"/>
                </a:cxn>
                <a:cxn ang="0">
                  <a:pos x="471" y="99"/>
                </a:cxn>
                <a:cxn ang="0">
                  <a:pos x="425" y="141"/>
                </a:cxn>
                <a:cxn ang="0">
                  <a:pos x="393" y="159"/>
                </a:cxn>
                <a:cxn ang="0">
                  <a:pos x="292" y="180"/>
                </a:cxn>
                <a:cxn ang="0">
                  <a:pos x="224" y="180"/>
                </a:cxn>
                <a:cxn ang="0">
                  <a:pos x="156" y="172"/>
                </a:cxn>
                <a:cxn ang="0">
                  <a:pos x="51" y="176"/>
                </a:cxn>
                <a:cxn ang="0">
                  <a:pos x="42" y="172"/>
                </a:cxn>
                <a:cxn ang="0">
                  <a:pos x="30" y="113"/>
                </a:cxn>
                <a:cxn ang="0">
                  <a:pos x="0" y="66"/>
                </a:cxn>
                <a:cxn ang="0">
                  <a:pos x="0" y="23"/>
                </a:cxn>
                <a:cxn ang="0">
                  <a:pos x="30" y="0"/>
                </a:cxn>
                <a:cxn ang="0">
                  <a:pos x="385" y="0"/>
                </a:cxn>
                <a:cxn ang="0">
                  <a:pos x="416" y="3"/>
                </a:cxn>
                <a:cxn ang="0">
                  <a:pos x="437" y="11"/>
                </a:cxn>
                <a:cxn ang="0">
                  <a:pos x="442" y="20"/>
                </a:cxn>
              </a:cxnLst>
              <a:rect l="0" t="0" r="r" b="b"/>
              <a:pathLst>
                <a:path w="471" h="180">
                  <a:moveTo>
                    <a:pt x="442" y="20"/>
                  </a:moveTo>
                  <a:lnTo>
                    <a:pt x="462" y="54"/>
                  </a:lnTo>
                  <a:lnTo>
                    <a:pt x="471" y="99"/>
                  </a:lnTo>
                  <a:lnTo>
                    <a:pt x="425" y="141"/>
                  </a:lnTo>
                  <a:lnTo>
                    <a:pt x="393" y="159"/>
                  </a:lnTo>
                  <a:lnTo>
                    <a:pt x="292" y="180"/>
                  </a:lnTo>
                  <a:lnTo>
                    <a:pt x="224" y="180"/>
                  </a:lnTo>
                  <a:lnTo>
                    <a:pt x="156" y="172"/>
                  </a:lnTo>
                  <a:lnTo>
                    <a:pt x="51" y="176"/>
                  </a:lnTo>
                  <a:lnTo>
                    <a:pt x="42" y="172"/>
                  </a:lnTo>
                  <a:lnTo>
                    <a:pt x="30" y="113"/>
                  </a:lnTo>
                  <a:lnTo>
                    <a:pt x="0" y="66"/>
                  </a:lnTo>
                  <a:lnTo>
                    <a:pt x="0" y="23"/>
                  </a:lnTo>
                  <a:lnTo>
                    <a:pt x="30" y="0"/>
                  </a:lnTo>
                  <a:lnTo>
                    <a:pt x="385" y="0"/>
                  </a:lnTo>
                  <a:lnTo>
                    <a:pt x="416" y="3"/>
                  </a:lnTo>
                  <a:lnTo>
                    <a:pt x="437" y="11"/>
                  </a:lnTo>
                  <a:lnTo>
                    <a:pt x="442" y="2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31" name="Freeform 341"/>
            <p:cNvSpPr>
              <a:spLocks noChangeAspect="1"/>
            </p:cNvSpPr>
            <p:nvPr/>
          </p:nvSpPr>
          <p:spPr bwMode="gray">
            <a:xfrm rot="20552049">
              <a:off x="4765054" y="3970497"/>
              <a:ext cx="0" cy="5239"/>
            </a:xfrm>
            <a:custGeom>
              <a:avLst/>
              <a:gdLst/>
              <a:ahLst/>
              <a:cxnLst>
                <a:cxn ang="0">
                  <a:pos x="14" y="0"/>
                </a:cxn>
                <a:cxn ang="0">
                  <a:pos x="0" y="7"/>
                </a:cxn>
                <a:cxn ang="0">
                  <a:pos x="0" y="76"/>
                </a:cxn>
                <a:cxn ang="0">
                  <a:pos x="14" y="59"/>
                </a:cxn>
                <a:cxn ang="0">
                  <a:pos x="14" y="0"/>
                </a:cxn>
              </a:cxnLst>
              <a:rect l="0" t="0" r="r" b="b"/>
              <a:pathLst>
                <a:path w="14" h="76">
                  <a:moveTo>
                    <a:pt x="14" y="0"/>
                  </a:moveTo>
                  <a:lnTo>
                    <a:pt x="0" y="7"/>
                  </a:lnTo>
                  <a:lnTo>
                    <a:pt x="0" y="76"/>
                  </a:lnTo>
                  <a:lnTo>
                    <a:pt x="14" y="59"/>
                  </a:lnTo>
                  <a:lnTo>
                    <a:pt x="14"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32" name="Freeform 342"/>
            <p:cNvSpPr>
              <a:spLocks noChangeAspect="1"/>
            </p:cNvSpPr>
            <p:nvPr/>
          </p:nvSpPr>
          <p:spPr bwMode="gray">
            <a:xfrm rot="20552049">
              <a:off x="4738022" y="3897159"/>
              <a:ext cx="4771" cy="12223"/>
            </a:xfrm>
            <a:custGeom>
              <a:avLst/>
              <a:gdLst/>
              <a:ahLst/>
              <a:cxnLst>
                <a:cxn ang="0">
                  <a:pos x="122" y="0"/>
                </a:cxn>
                <a:cxn ang="0">
                  <a:pos x="98" y="4"/>
                </a:cxn>
                <a:cxn ang="0">
                  <a:pos x="81" y="52"/>
                </a:cxn>
                <a:cxn ang="0">
                  <a:pos x="17" y="45"/>
                </a:cxn>
                <a:cxn ang="0">
                  <a:pos x="0" y="104"/>
                </a:cxn>
                <a:cxn ang="0">
                  <a:pos x="8" y="160"/>
                </a:cxn>
                <a:cxn ang="0">
                  <a:pos x="53" y="163"/>
                </a:cxn>
                <a:cxn ang="0">
                  <a:pos x="70" y="104"/>
                </a:cxn>
                <a:cxn ang="0">
                  <a:pos x="83" y="93"/>
                </a:cxn>
                <a:cxn ang="0">
                  <a:pos x="132" y="91"/>
                </a:cxn>
                <a:cxn ang="0">
                  <a:pos x="173" y="74"/>
                </a:cxn>
                <a:cxn ang="0">
                  <a:pos x="166" y="52"/>
                </a:cxn>
                <a:cxn ang="0">
                  <a:pos x="135" y="38"/>
                </a:cxn>
                <a:cxn ang="0">
                  <a:pos x="122" y="0"/>
                </a:cxn>
              </a:cxnLst>
              <a:rect l="0" t="0" r="r" b="b"/>
              <a:pathLst>
                <a:path w="173" h="163">
                  <a:moveTo>
                    <a:pt x="122" y="0"/>
                  </a:moveTo>
                  <a:lnTo>
                    <a:pt x="98" y="4"/>
                  </a:lnTo>
                  <a:lnTo>
                    <a:pt x="81" y="52"/>
                  </a:lnTo>
                  <a:lnTo>
                    <a:pt x="17" y="45"/>
                  </a:lnTo>
                  <a:lnTo>
                    <a:pt x="0" y="104"/>
                  </a:lnTo>
                  <a:lnTo>
                    <a:pt x="8" y="160"/>
                  </a:lnTo>
                  <a:lnTo>
                    <a:pt x="53" y="163"/>
                  </a:lnTo>
                  <a:lnTo>
                    <a:pt x="70" y="104"/>
                  </a:lnTo>
                  <a:lnTo>
                    <a:pt x="83" y="93"/>
                  </a:lnTo>
                  <a:lnTo>
                    <a:pt x="132" y="91"/>
                  </a:lnTo>
                  <a:lnTo>
                    <a:pt x="173" y="74"/>
                  </a:lnTo>
                  <a:lnTo>
                    <a:pt x="166" y="52"/>
                  </a:lnTo>
                  <a:lnTo>
                    <a:pt x="135" y="38"/>
                  </a:lnTo>
                  <a:lnTo>
                    <a:pt x="122"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33" name="Freeform 343"/>
            <p:cNvSpPr>
              <a:spLocks noChangeAspect="1"/>
            </p:cNvSpPr>
            <p:nvPr/>
          </p:nvSpPr>
          <p:spPr bwMode="gray">
            <a:xfrm rot="20552049">
              <a:off x="4691907" y="3865729"/>
              <a:ext cx="0" cy="1747"/>
            </a:xfrm>
            <a:custGeom>
              <a:avLst/>
              <a:gdLst/>
              <a:ahLst/>
              <a:cxnLst>
                <a:cxn ang="0">
                  <a:pos x="28" y="0"/>
                </a:cxn>
                <a:cxn ang="0">
                  <a:pos x="0" y="21"/>
                </a:cxn>
                <a:cxn ang="0">
                  <a:pos x="3" y="39"/>
                </a:cxn>
                <a:cxn ang="0">
                  <a:pos x="28" y="32"/>
                </a:cxn>
                <a:cxn ang="0">
                  <a:pos x="28" y="0"/>
                </a:cxn>
              </a:cxnLst>
              <a:rect l="0" t="0" r="r" b="b"/>
              <a:pathLst>
                <a:path w="28" h="39">
                  <a:moveTo>
                    <a:pt x="28" y="0"/>
                  </a:moveTo>
                  <a:lnTo>
                    <a:pt x="0" y="21"/>
                  </a:lnTo>
                  <a:lnTo>
                    <a:pt x="3" y="39"/>
                  </a:lnTo>
                  <a:lnTo>
                    <a:pt x="28" y="32"/>
                  </a:lnTo>
                  <a:lnTo>
                    <a:pt x="28"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34" name="Freeform 344"/>
            <p:cNvSpPr>
              <a:spLocks noChangeAspect="1"/>
            </p:cNvSpPr>
            <p:nvPr/>
          </p:nvSpPr>
          <p:spPr bwMode="gray">
            <a:xfrm rot="20552049">
              <a:off x="4695087" y="3879698"/>
              <a:ext cx="1591" cy="3492"/>
            </a:xfrm>
            <a:custGeom>
              <a:avLst/>
              <a:gdLst/>
              <a:ahLst/>
              <a:cxnLst>
                <a:cxn ang="0">
                  <a:pos x="6" y="8"/>
                </a:cxn>
                <a:cxn ang="0">
                  <a:pos x="0" y="17"/>
                </a:cxn>
                <a:cxn ang="0">
                  <a:pos x="6" y="34"/>
                </a:cxn>
                <a:cxn ang="0">
                  <a:pos x="42" y="0"/>
                </a:cxn>
                <a:cxn ang="0">
                  <a:pos x="6" y="8"/>
                </a:cxn>
              </a:cxnLst>
              <a:rect l="0" t="0" r="r" b="b"/>
              <a:pathLst>
                <a:path w="42" h="34">
                  <a:moveTo>
                    <a:pt x="6" y="8"/>
                  </a:moveTo>
                  <a:lnTo>
                    <a:pt x="0" y="17"/>
                  </a:lnTo>
                  <a:lnTo>
                    <a:pt x="6" y="34"/>
                  </a:lnTo>
                  <a:lnTo>
                    <a:pt x="42" y="0"/>
                  </a:lnTo>
                  <a:lnTo>
                    <a:pt x="6" y="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35" name="Freeform 345"/>
            <p:cNvSpPr>
              <a:spLocks noChangeAspect="1"/>
            </p:cNvSpPr>
            <p:nvPr/>
          </p:nvSpPr>
          <p:spPr bwMode="gray">
            <a:xfrm rot="20552049">
              <a:off x="4745972" y="3916366"/>
              <a:ext cx="3180" cy="8731"/>
            </a:xfrm>
            <a:custGeom>
              <a:avLst/>
              <a:gdLst/>
              <a:ahLst/>
              <a:cxnLst>
                <a:cxn ang="0">
                  <a:pos x="18" y="0"/>
                </a:cxn>
                <a:cxn ang="0">
                  <a:pos x="0" y="0"/>
                </a:cxn>
                <a:cxn ang="0">
                  <a:pos x="0" y="86"/>
                </a:cxn>
                <a:cxn ang="0">
                  <a:pos x="14" y="124"/>
                </a:cxn>
                <a:cxn ang="0">
                  <a:pos x="42" y="124"/>
                </a:cxn>
                <a:cxn ang="0">
                  <a:pos x="52" y="90"/>
                </a:cxn>
                <a:cxn ang="0">
                  <a:pos x="49" y="20"/>
                </a:cxn>
                <a:cxn ang="0">
                  <a:pos x="18" y="0"/>
                </a:cxn>
              </a:cxnLst>
              <a:rect l="0" t="0" r="r" b="b"/>
              <a:pathLst>
                <a:path w="52" h="124">
                  <a:moveTo>
                    <a:pt x="18" y="0"/>
                  </a:moveTo>
                  <a:lnTo>
                    <a:pt x="0" y="0"/>
                  </a:lnTo>
                  <a:lnTo>
                    <a:pt x="0" y="86"/>
                  </a:lnTo>
                  <a:lnTo>
                    <a:pt x="14" y="124"/>
                  </a:lnTo>
                  <a:lnTo>
                    <a:pt x="42" y="124"/>
                  </a:lnTo>
                  <a:lnTo>
                    <a:pt x="52" y="90"/>
                  </a:lnTo>
                  <a:lnTo>
                    <a:pt x="49" y="20"/>
                  </a:lnTo>
                  <a:lnTo>
                    <a:pt x="18"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36" name="Freeform 346"/>
            <p:cNvSpPr>
              <a:spLocks noChangeAspect="1"/>
            </p:cNvSpPr>
            <p:nvPr/>
          </p:nvSpPr>
          <p:spPr bwMode="gray">
            <a:xfrm rot="20552049">
              <a:off x="4765054" y="3998435"/>
              <a:ext cx="1591" cy="5239"/>
            </a:xfrm>
            <a:custGeom>
              <a:avLst/>
              <a:gdLst/>
              <a:ahLst/>
              <a:cxnLst>
                <a:cxn ang="0">
                  <a:pos x="49" y="0"/>
                </a:cxn>
                <a:cxn ang="0">
                  <a:pos x="17" y="14"/>
                </a:cxn>
                <a:cxn ang="0">
                  <a:pos x="0" y="62"/>
                </a:cxn>
                <a:cxn ang="0">
                  <a:pos x="38" y="41"/>
                </a:cxn>
                <a:cxn ang="0">
                  <a:pos x="49" y="0"/>
                </a:cxn>
              </a:cxnLst>
              <a:rect l="0" t="0" r="r" b="b"/>
              <a:pathLst>
                <a:path w="49" h="62">
                  <a:moveTo>
                    <a:pt x="49" y="0"/>
                  </a:moveTo>
                  <a:lnTo>
                    <a:pt x="17" y="14"/>
                  </a:lnTo>
                  <a:lnTo>
                    <a:pt x="0" y="62"/>
                  </a:lnTo>
                  <a:lnTo>
                    <a:pt x="38" y="41"/>
                  </a:lnTo>
                  <a:lnTo>
                    <a:pt x="49"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37" name="Freeform 347"/>
            <p:cNvSpPr>
              <a:spLocks noChangeAspect="1"/>
            </p:cNvSpPr>
            <p:nvPr/>
          </p:nvSpPr>
          <p:spPr bwMode="gray">
            <a:xfrm rot="20552049">
              <a:off x="4459747" y="3806360"/>
              <a:ext cx="117670" cy="85561"/>
            </a:xfrm>
            <a:custGeom>
              <a:avLst/>
              <a:gdLst/>
              <a:ahLst/>
              <a:cxnLst>
                <a:cxn ang="0">
                  <a:pos x="2488" y="571"/>
                </a:cxn>
                <a:cxn ang="0">
                  <a:pos x="2639" y="644"/>
                </a:cxn>
                <a:cxn ang="0">
                  <a:pos x="2750" y="689"/>
                </a:cxn>
                <a:cxn ang="0">
                  <a:pos x="2869" y="689"/>
                </a:cxn>
                <a:cxn ang="0">
                  <a:pos x="2865" y="787"/>
                </a:cxn>
                <a:cxn ang="0">
                  <a:pos x="2916" y="820"/>
                </a:cxn>
                <a:cxn ang="0">
                  <a:pos x="3170" y="871"/>
                </a:cxn>
                <a:cxn ang="0">
                  <a:pos x="3309" y="951"/>
                </a:cxn>
                <a:cxn ang="0">
                  <a:pos x="3137" y="1073"/>
                </a:cxn>
                <a:cxn ang="0">
                  <a:pos x="2908" y="1111"/>
                </a:cxn>
                <a:cxn ang="0">
                  <a:pos x="2531" y="1086"/>
                </a:cxn>
                <a:cxn ang="0">
                  <a:pos x="2269" y="1123"/>
                </a:cxn>
                <a:cxn ang="0">
                  <a:pos x="2255" y="1069"/>
                </a:cxn>
                <a:cxn ang="0">
                  <a:pos x="2449" y="951"/>
                </a:cxn>
                <a:cxn ang="0">
                  <a:pos x="2416" y="880"/>
                </a:cxn>
                <a:cxn ang="0">
                  <a:pos x="2107" y="803"/>
                </a:cxn>
                <a:cxn ang="0">
                  <a:pos x="1989" y="660"/>
                </a:cxn>
                <a:cxn ang="0">
                  <a:pos x="1832" y="547"/>
                </a:cxn>
                <a:cxn ang="0">
                  <a:pos x="1675" y="534"/>
                </a:cxn>
                <a:cxn ang="0">
                  <a:pos x="1405" y="412"/>
                </a:cxn>
                <a:cxn ang="0">
                  <a:pos x="1184" y="366"/>
                </a:cxn>
                <a:cxn ang="0">
                  <a:pos x="1091" y="383"/>
                </a:cxn>
                <a:cxn ang="0">
                  <a:pos x="955" y="353"/>
                </a:cxn>
                <a:cxn ang="0">
                  <a:pos x="870" y="293"/>
                </a:cxn>
                <a:cxn ang="0">
                  <a:pos x="990" y="231"/>
                </a:cxn>
                <a:cxn ang="0">
                  <a:pos x="929" y="189"/>
                </a:cxn>
                <a:cxn ang="0">
                  <a:pos x="604" y="205"/>
                </a:cxn>
                <a:cxn ang="0">
                  <a:pos x="451" y="325"/>
                </a:cxn>
                <a:cxn ang="0">
                  <a:pos x="281" y="403"/>
                </a:cxn>
                <a:cxn ang="0">
                  <a:pos x="129" y="482"/>
                </a:cxn>
                <a:cxn ang="0">
                  <a:pos x="99" y="449"/>
                </a:cxn>
                <a:cxn ang="0">
                  <a:pos x="78" y="396"/>
                </a:cxn>
                <a:cxn ang="0">
                  <a:pos x="147" y="366"/>
                </a:cxn>
                <a:cxn ang="0">
                  <a:pos x="238" y="176"/>
                </a:cxn>
                <a:cxn ang="0">
                  <a:pos x="454" y="79"/>
                </a:cxn>
                <a:cxn ang="0">
                  <a:pos x="1003" y="0"/>
                </a:cxn>
                <a:cxn ang="0">
                  <a:pos x="1295" y="20"/>
                </a:cxn>
                <a:cxn ang="0">
                  <a:pos x="1490" y="62"/>
                </a:cxn>
                <a:cxn ang="0">
                  <a:pos x="1637" y="189"/>
                </a:cxn>
                <a:cxn ang="0">
                  <a:pos x="1879" y="251"/>
                </a:cxn>
                <a:cxn ang="0">
                  <a:pos x="1985" y="293"/>
                </a:cxn>
                <a:cxn ang="0">
                  <a:pos x="1989" y="325"/>
                </a:cxn>
                <a:cxn ang="0">
                  <a:pos x="2167" y="429"/>
                </a:cxn>
                <a:cxn ang="0">
                  <a:pos x="2394" y="508"/>
                </a:cxn>
              </a:cxnLst>
              <a:rect l="0" t="0" r="r" b="b"/>
              <a:pathLst>
                <a:path w="3347" h="1123">
                  <a:moveTo>
                    <a:pt x="2394" y="508"/>
                  </a:moveTo>
                  <a:lnTo>
                    <a:pt x="2399" y="517"/>
                  </a:lnTo>
                  <a:lnTo>
                    <a:pt x="2488" y="571"/>
                  </a:lnTo>
                  <a:lnTo>
                    <a:pt x="2559" y="627"/>
                  </a:lnTo>
                  <a:lnTo>
                    <a:pt x="2605" y="644"/>
                  </a:lnTo>
                  <a:lnTo>
                    <a:pt x="2639" y="644"/>
                  </a:lnTo>
                  <a:lnTo>
                    <a:pt x="2665" y="652"/>
                  </a:lnTo>
                  <a:lnTo>
                    <a:pt x="2687" y="669"/>
                  </a:lnTo>
                  <a:lnTo>
                    <a:pt x="2750" y="689"/>
                  </a:lnTo>
                  <a:lnTo>
                    <a:pt x="2793" y="689"/>
                  </a:lnTo>
                  <a:lnTo>
                    <a:pt x="2835" y="680"/>
                  </a:lnTo>
                  <a:lnTo>
                    <a:pt x="2869" y="689"/>
                  </a:lnTo>
                  <a:lnTo>
                    <a:pt x="2886" y="719"/>
                  </a:lnTo>
                  <a:lnTo>
                    <a:pt x="2886" y="744"/>
                  </a:lnTo>
                  <a:lnTo>
                    <a:pt x="2865" y="787"/>
                  </a:lnTo>
                  <a:lnTo>
                    <a:pt x="2865" y="803"/>
                  </a:lnTo>
                  <a:lnTo>
                    <a:pt x="2874" y="811"/>
                  </a:lnTo>
                  <a:lnTo>
                    <a:pt x="2916" y="820"/>
                  </a:lnTo>
                  <a:lnTo>
                    <a:pt x="3094" y="816"/>
                  </a:lnTo>
                  <a:lnTo>
                    <a:pt x="3128" y="828"/>
                  </a:lnTo>
                  <a:lnTo>
                    <a:pt x="3170" y="871"/>
                  </a:lnTo>
                  <a:lnTo>
                    <a:pt x="3182" y="891"/>
                  </a:lnTo>
                  <a:lnTo>
                    <a:pt x="3259" y="947"/>
                  </a:lnTo>
                  <a:lnTo>
                    <a:pt x="3309" y="951"/>
                  </a:lnTo>
                  <a:lnTo>
                    <a:pt x="3343" y="964"/>
                  </a:lnTo>
                  <a:lnTo>
                    <a:pt x="3347" y="1002"/>
                  </a:lnTo>
                  <a:lnTo>
                    <a:pt x="3137" y="1073"/>
                  </a:lnTo>
                  <a:lnTo>
                    <a:pt x="3072" y="1103"/>
                  </a:lnTo>
                  <a:lnTo>
                    <a:pt x="2996" y="1115"/>
                  </a:lnTo>
                  <a:lnTo>
                    <a:pt x="2908" y="1111"/>
                  </a:lnTo>
                  <a:lnTo>
                    <a:pt x="2852" y="1094"/>
                  </a:lnTo>
                  <a:lnTo>
                    <a:pt x="2793" y="1090"/>
                  </a:lnTo>
                  <a:lnTo>
                    <a:pt x="2531" y="1086"/>
                  </a:lnTo>
                  <a:lnTo>
                    <a:pt x="2394" y="1103"/>
                  </a:lnTo>
                  <a:lnTo>
                    <a:pt x="2314" y="1123"/>
                  </a:lnTo>
                  <a:lnTo>
                    <a:pt x="2269" y="1123"/>
                  </a:lnTo>
                  <a:lnTo>
                    <a:pt x="2243" y="1115"/>
                  </a:lnTo>
                  <a:lnTo>
                    <a:pt x="2235" y="1094"/>
                  </a:lnTo>
                  <a:lnTo>
                    <a:pt x="2255" y="1069"/>
                  </a:lnTo>
                  <a:lnTo>
                    <a:pt x="2314" y="1019"/>
                  </a:lnTo>
                  <a:lnTo>
                    <a:pt x="2373" y="985"/>
                  </a:lnTo>
                  <a:lnTo>
                    <a:pt x="2449" y="951"/>
                  </a:lnTo>
                  <a:lnTo>
                    <a:pt x="2457" y="917"/>
                  </a:lnTo>
                  <a:lnTo>
                    <a:pt x="2454" y="900"/>
                  </a:lnTo>
                  <a:lnTo>
                    <a:pt x="2416" y="880"/>
                  </a:lnTo>
                  <a:lnTo>
                    <a:pt x="2319" y="849"/>
                  </a:lnTo>
                  <a:lnTo>
                    <a:pt x="2141" y="837"/>
                  </a:lnTo>
                  <a:lnTo>
                    <a:pt x="2107" y="803"/>
                  </a:lnTo>
                  <a:lnTo>
                    <a:pt x="2056" y="770"/>
                  </a:lnTo>
                  <a:lnTo>
                    <a:pt x="2019" y="727"/>
                  </a:lnTo>
                  <a:lnTo>
                    <a:pt x="1989" y="660"/>
                  </a:lnTo>
                  <a:lnTo>
                    <a:pt x="1977" y="606"/>
                  </a:lnTo>
                  <a:lnTo>
                    <a:pt x="1938" y="560"/>
                  </a:lnTo>
                  <a:lnTo>
                    <a:pt x="1832" y="547"/>
                  </a:lnTo>
                  <a:lnTo>
                    <a:pt x="1734" y="551"/>
                  </a:lnTo>
                  <a:lnTo>
                    <a:pt x="1700" y="547"/>
                  </a:lnTo>
                  <a:lnTo>
                    <a:pt x="1675" y="534"/>
                  </a:lnTo>
                  <a:lnTo>
                    <a:pt x="1564" y="513"/>
                  </a:lnTo>
                  <a:lnTo>
                    <a:pt x="1473" y="472"/>
                  </a:lnTo>
                  <a:lnTo>
                    <a:pt x="1405" y="412"/>
                  </a:lnTo>
                  <a:lnTo>
                    <a:pt x="1354" y="387"/>
                  </a:lnTo>
                  <a:lnTo>
                    <a:pt x="1222" y="383"/>
                  </a:lnTo>
                  <a:lnTo>
                    <a:pt x="1184" y="366"/>
                  </a:lnTo>
                  <a:lnTo>
                    <a:pt x="1159" y="366"/>
                  </a:lnTo>
                  <a:lnTo>
                    <a:pt x="1129" y="378"/>
                  </a:lnTo>
                  <a:lnTo>
                    <a:pt x="1091" y="383"/>
                  </a:lnTo>
                  <a:lnTo>
                    <a:pt x="1049" y="370"/>
                  </a:lnTo>
                  <a:lnTo>
                    <a:pt x="1037" y="358"/>
                  </a:lnTo>
                  <a:lnTo>
                    <a:pt x="955" y="353"/>
                  </a:lnTo>
                  <a:lnTo>
                    <a:pt x="904" y="341"/>
                  </a:lnTo>
                  <a:lnTo>
                    <a:pt x="887" y="327"/>
                  </a:lnTo>
                  <a:lnTo>
                    <a:pt x="870" y="293"/>
                  </a:lnTo>
                  <a:lnTo>
                    <a:pt x="870" y="276"/>
                  </a:lnTo>
                  <a:lnTo>
                    <a:pt x="972" y="251"/>
                  </a:lnTo>
                  <a:lnTo>
                    <a:pt x="990" y="231"/>
                  </a:lnTo>
                  <a:lnTo>
                    <a:pt x="981" y="209"/>
                  </a:lnTo>
                  <a:lnTo>
                    <a:pt x="943" y="201"/>
                  </a:lnTo>
                  <a:lnTo>
                    <a:pt x="929" y="189"/>
                  </a:lnTo>
                  <a:lnTo>
                    <a:pt x="718" y="167"/>
                  </a:lnTo>
                  <a:lnTo>
                    <a:pt x="658" y="172"/>
                  </a:lnTo>
                  <a:lnTo>
                    <a:pt x="604" y="205"/>
                  </a:lnTo>
                  <a:lnTo>
                    <a:pt x="557" y="251"/>
                  </a:lnTo>
                  <a:lnTo>
                    <a:pt x="519" y="302"/>
                  </a:lnTo>
                  <a:lnTo>
                    <a:pt x="451" y="325"/>
                  </a:lnTo>
                  <a:lnTo>
                    <a:pt x="370" y="332"/>
                  </a:lnTo>
                  <a:lnTo>
                    <a:pt x="323" y="349"/>
                  </a:lnTo>
                  <a:lnTo>
                    <a:pt x="281" y="403"/>
                  </a:lnTo>
                  <a:lnTo>
                    <a:pt x="230" y="412"/>
                  </a:lnTo>
                  <a:lnTo>
                    <a:pt x="213" y="420"/>
                  </a:lnTo>
                  <a:lnTo>
                    <a:pt x="129" y="482"/>
                  </a:lnTo>
                  <a:lnTo>
                    <a:pt x="120" y="482"/>
                  </a:lnTo>
                  <a:lnTo>
                    <a:pt x="117" y="466"/>
                  </a:lnTo>
                  <a:lnTo>
                    <a:pt x="99" y="449"/>
                  </a:lnTo>
                  <a:lnTo>
                    <a:pt x="0" y="455"/>
                  </a:lnTo>
                  <a:lnTo>
                    <a:pt x="0" y="441"/>
                  </a:lnTo>
                  <a:lnTo>
                    <a:pt x="78" y="396"/>
                  </a:lnTo>
                  <a:lnTo>
                    <a:pt x="133" y="390"/>
                  </a:lnTo>
                  <a:lnTo>
                    <a:pt x="141" y="383"/>
                  </a:lnTo>
                  <a:lnTo>
                    <a:pt x="147" y="366"/>
                  </a:lnTo>
                  <a:lnTo>
                    <a:pt x="147" y="257"/>
                  </a:lnTo>
                  <a:lnTo>
                    <a:pt x="163" y="226"/>
                  </a:lnTo>
                  <a:lnTo>
                    <a:pt x="238" y="176"/>
                  </a:lnTo>
                  <a:lnTo>
                    <a:pt x="337" y="130"/>
                  </a:lnTo>
                  <a:lnTo>
                    <a:pt x="358" y="125"/>
                  </a:lnTo>
                  <a:lnTo>
                    <a:pt x="454" y="79"/>
                  </a:lnTo>
                  <a:lnTo>
                    <a:pt x="675" y="29"/>
                  </a:lnTo>
                  <a:lnTo>
                    <a:pt x="752" y="3"/>
                  </a:lnTo>
                  <a:lnTo>
                    <a:pt x="1003" y="0"/>
                  </a:lnTo>
                  <a:lnTo>
                    <a:pt x="1112" y="20"/>
                  </a:lnTo>
                  <a:lnTo>
                    <a:pt x="1227" y="25"/>
                  </a:lnTo>
                  <a:lnTo>
                    <a:pt x="1295" y="20"/>
                  </a:lnTo>
                  <a:lnTo>
                    <a:pt x="1336" y="54"/>
                  </a:lnTo>
                  <a:lnTo>
                    <a:pt x="1366" y="67"/>
                  </a:lnTo>
                  <a:lnTo>
                    <a:pt x="1490" y="62"/>
                  </a:lnTo>
                  <a:lnTo>
                    <a:pt x="1524" y="79"/>
                  </a:lnTo>
                  <a:lnTo>
                    <a:pt x="1612" y="150"/>
                  </a:lnTo>
                  <a:lnTo>
                    <a:pt x="1637" y="189"/>
                  </a:lnTo>
                  <a:lnTo>
                    <a:pt x="1700" y="240"/>
                  </a:lnTo>
                  <a:lnTo>
                    <a:pt x="1751" y="257"/>
                  </a:lnTo>
                  <a:lnTo>
                    <a:pt x="1879" y="251"/>
                  </a:lnTo>
                  <a:lnTo>
                    <a:pt x="1913" y="273"/>
                  </a:lnTo>
                  <a:lnTo>
                    <a:pt x="1968" y="273"/>
                  </a:lnTo>
                  <a:lnTo>
                    <a:pt x="1985" y="293"/>
                  </a:lnTo>
                  <a:lnTo>
                    <a:pt x="1968" y="293"/>
                  </a:lnTo>
                  <a:lnTo>
                    <a:pt x="1964" y="311"/>
                  </a:lnTo>
                  <a:lnTo>
                    <a:pt x="1989" y="325"/>
                  </a:lnTo>
                  <a:lnTo>
                    <a:pt x="2056" y="335"/>
                  </a:lnTo>
                  <a:lnTo>
                    <a:pt x="2099" y="358"/>
                  </a:lnTo>
                  <a:lnTo>
                    <a:pt x="2167" y="429"/>
                  </a:lnTo>
                  <a:lnTo>
                    <a:pt x="2269" y="458"/>
                  </a:lnTo>
                  <a:lnTo>
                    <a:pt x="2344" y="496"/>
                  </a:lnTo>
                  <a:lnTo>
                    <a:pt x="2394" y="50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38" name="Freeform 348"/>
            <p:cNvSpPr>
              <a:spLocks noChangeAspect="1"/>
            </p:cNvSpPr>
            <p:nvPr/>
          </p:nvSpPr>
          <p:spPr bwMode="gray">
            <a:xfrm rot="20552049">
              <a:off x="4478828" y="3851760"/>
              <a:ext cx="4771" cy="10477"/>
            </a:xfrm>
            <a:custGeom>
              <a:avLst/>
              <a:gdLst/>
              <a:ahLst/>
              <a:cxnLst>
                <a:cxn ang="0">
                  <a:pos x="128" y="5"/>
                </a:cxn>
                <a:cxn ang="0">
                  <a:pos x="136" y="42"/>
                </a:cxn>
                <a:cxn ang="0">
                  <a:pos x="153" y="64"/>
                </a:cxn>
                <a:cxn ang="0">
                  <a:pos x="165" y="128"/>
                </a:cxn>
                <a:cxn ang="0">
                  <a:pos x="77" y="156"/>
                </a:cxn>
                <a:cxn ang="0">
                  <a:pos x="38" y="156"/>
                </a:cxn>
                <a:cxn ang="0">
                  <a:pos x="22" y="144"/>
                </a:cxn>
                <a:cxn ang="0">
                  <a:pos x="8" y="131"/>
                </a:cxn>
                <a:cxn ang="0">
                  <a:pos x="0" y="98"/>
                </a:cxn>
                <a:cxn ang="0">
                  <a:pos x="51" y="123"/>
                </a:cxn>
                <a:cxn ang="0">
                  <a:pos x="63" y="89"/>
                </a:cxn>
                <a:cxn ang="0">
                  <a:pos x="51" y="68"/>
                </a:cxn>
                <a:cxn ang="0">
                  <a:pos x="47" y="42"/>
                </a:cxn>
                <a:cxn ang="0">
                  <a:pos x="51" y="9"/>
                </a:cxn>
                <a:cxn ang="0">
                  <a:pos x="89" y="0"/>
                </a:cxn>
                <a:cxn ang="0">
                  <a:pos x="114" y="5"/>
                </a:cxn>
                <a:cxn ang="0">
                  <a:pos x="128" y="14"/>
                </a:cxn>
                <a:cxn ang="0">
                  <a:pos x="128" y="5"/>
                </a:cxn>
              </a:cxnLst>
              <a:rect l="0" t="0" r="r" b="b"/>
              <a:pathLst>
                <a:path w="165" h="156">
                  <a:moveTo>
                    <a:pt x="128" y="5"/>
                  </a:moveTo>
                  <a:lnTo>
                    <a:pt x="136" y="42"/>
                  </a:lnTo>
                  <a:lnTo>
                    <a:pt x="153" y="64"/>
                  </a:lnTo>
                  <a:lnTo>
                    <a:pt x="165" y="128"/>
                  </a:lnTo>
                  <a:lnTo>
                    <a:pt x="77" y="156"/>
                  </a:lnTo>
                  <a:lnTo>
                    <a:pt x="38" y="156"/>
                  </a:lnTo>
                  <a:lnTo>
                    <a:pt x="22" y="144"/>
                  </a:lnTo>
                  <a:lnTo>
                    <a:pt x="8" y="131"/>
                  </a:lnTo>
                  <a:lnTo>
                    <a:pt x="0" y="98"/>
                  </a:lnTo>
                  <a:lnTo>
                    <a:pt x="51" y="123"/>
                  </a:lnTo>
                  <a:lnTo>
                    <a:pt x="63" y="89"/>
                  </a:lnTo>
                  <a:lnTo>
                    <a:pt x="51" y="68"/>
                  </a:lnTo>
                  <a:lnTo>
                    <a:pt x="47" y="42"/>
                  </a:lnTo>
                  <a:lnTo>
                    <a:pt x="51" y="9"/>
                  </a:lnTo>
                  <a:lnTo>
                    <a:pt x="89" y="0"/>
                  </a:lnTo>
                  <a:lnTo>
                    <a:pt x="114" y="5"/>
                  </a:lnTo>
                  <a:lnTo>
                    <a:pt x="128" y="14"/>
                  </a:lnTo>
                  <a:lnTo>
                    <a:pt x="128" y="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39" name="Freeform 349"/>
            <p:cNvSpPr>
              <a:spLocks noChangeAspect="1"/>
            </p:cNvSpPr>
            <p:nvPr/>
          </p:nvSpPr>
          <p:spPr bwMode="gray">
            <a:xfrm rot="20552049">
              <a:off x="4521763" y="3816837"/>
              <a:ext cx="11131" cy="15716"/>
            </a:xfrm>
            <a:custGeom>
              <a:avLst/>
              <a:gdLst/>
              <a:ahLst/>
              <a:cxnLst>
                <a:cxn ang="0">
                  <a:pos x="211" y="85"/>
                </a:cxn>
                <a:cxn ang="0">
                  <a:pos x="283" y="127"/>
                </a:cxn>
                <a:cxn ang="0">
                  <a:pos x="308" y="156"/>
                </a:cxn>
                <a:cxn ang="0">
                  <a:pos x="317" y="201"/>
                </a:cxn>
                <a:cxn ang="0">
                  <a:pos x="266" y="198"/>
                </a:cxn>
                <a:cxn ang="0">
                  <a:pos x="208" y="156"/>
                </a:cxn>
                <a:cxn ang="0">
                  <a:pos x="169" y="97"/>
                </a:cxn>
                <a:cxn ang="0">
                  <a:pos x="135" y="68"/>
                </a:cxn>
                <a:cxn ang="0">
                  <a:pos x="59" y="59"/>
                </a:cxn>
                <a:cxn ang="0">
                  <a:pos x="38" y="50"/>
                </a:cxn>
                <a:cxn ang="0">
                  <a:pos x="8" y="29"/>
                </a:cxn>
                <a:cxn ang="0">
                  <a:pos x="0" y="17"/>
                </a:cxn>
                <a:cxn ang="0">
                  <a:pos x="0" y="0"/>
                </a:cxn>
                <a:cxn ang="0">
                  <a:pos x="85" y="4"/>
                </a:cxn>
                <a:cxn ang="0">
                  <a:pos x="211" y="85"/>
                </a:cxn>
              </a:cxnLst>
              <a:rect l="0" t="0" r="r" b="b"/>
              <a:pathLst>
                <a:path w="317" h="201">
                  <a:moveTo>
                    <a:pt x="211" y="85"/>
                  </a:moveTo>
                  <a:lnTo>
                    <a:pt x="283" y="127"/>
                  </a:lnTo>
                  <a:lnTo>
                    <a:pt x="308" y="156"/>
                  </a:lnTo>
                  <a:lnTo>
                    <a:pt x="317" y="201"/>
                  </a:lnTo>
                  <a:lnTo>
                    <a:pt x="266" y="198"/>
                  </a:lnTo>
                  <a:lnTo>
                    <a:pt x="208" y="156"/>
                  </a:lnTo>
                  <a:lnTo>
                    <a:pt x="169" y="97"/>
                  </a:lnTo>
                  <a:lnTo>
                    <a:pt x="135" y="68"/>
                  </a:lnTo>
                  <a:lnTo>
                    <a:pt x="59" y="59"/>
                  </a:lnTo>
                  <a:lnTo>
                    <a:pt x="38" y="50"/>
                  </a:lnTo>
                  <a:lnTo>
                    <a:pt x="8" y="29"/>
                  </a:lnTo>
                  <a:lnTo>
                    <a:pt x="0" y="17"/>
                  </a:lnTo>
                  <a:lnTo>
                    <a:pt x="0" y="0"/>
                  </a:lnTo>
                  <a:lnTo>
                    <a:pt x="85" y="4"/>
                  </a:lnTo>
                  <a:lnTo>
                    <a:pt x="211" y="8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40" name="Freeform 350"/>
            <p:cNvSpPr>
              <a:spLocks noChangeAspect="1"/>
            </p:cNvSpPr>
            <p:nvPr/>
          </p:nvSpPr>
          <p:spPr bwMode="gray">
            <a:xfrm rot="20552049">
              <a:off x="4720530" y="3879698"/>
              <a:ext cx="0" cy="5239"/>
            </a:xfrm>
            <a:custGeom>
              <a:avLst/>
              <a:gdLst/>
              <a:ahLst/>
              <a:cxnLst>
                <a:cxn ang="0">
                  <a:pos x="34" y="2"/>
                </a:cxn>
                <a:cxn ang="0">
                  <a:pos x="0" y="0"/>
                </a:cxn>
                <a:cxn ang="0">
                  <a:pos x="11" y="30"/>
                </a:cxn>
                <a:cxn ang="0">
                  <a:pos x="31" y="47"/>
                </a:cxn>
                <a:cxn ang="0">
                  <a:pos x="46" y="42"/>
                </a:cxn>
                <a:cxn ang="0">
                  <a:pos x="46" y="10"/>
                </a:cxn>
                <a:cxn ang="0">
                  <a:pos x="34" y="2"/>
                </a:cxn>
              </a:cxnLst>
              <a:rect l="0" t="0" r="r" b="b"/>
              <a:pathLst>
                <a:path w="46" h="47">
                  <a:moveTo>
                    <a:pt x="34" y="2"/>
                  </a:moveTo>
                  <a:lnTo>
                    <a:pt x="0" y="0"/>
                  </a:lnTo>
                  <a:lnTo>
                    <a:pt x="11" y="30"/>
                  </a:lnTo>
                  <a:lnTo>
                    <a:pt x="31" y="47"/>
                  </a:lnTo>
                  <a:lnTo>
                    <a:pt x="46" y="42"/>
                  </a:lnTo>
                  <a:lnTo>
                    <a:pt x="46" y="10"/>
                  </a:lnTo>
                  <a:lnTo>
                    <a:pt x="34" y="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41" name="Freeform 351"/>
            <p:cNvSpPr>
              <a:spLocks noChangeAspect="1"/>
            </p:cNvSpPr>
            <p:nvPr/>
          </p:nvSpPr>
          <p:spPr bwMode="gray">
            <a:xfrm rot="20552049">
              <a:off x="4761873" y="3953035"/>
              <a:ext cx="1591" cy="6985"/>
            </a:xfrm>
            <a:custGeom>
              <a:avLst/>
              <a:gdLst/>
              <a:ahLst/>
              <a:cxnLst>
                <a:cxn ang="0">
                  <a:pos x="25" y="0"/>
                </a:cxn>
                <a:cxn ang="0">
                  <a:pos x="0" y="97"/>
                </a:cxn>
                <a:cxn ang="0">
                  <a:pos x="25" y="103"/>
                </a:cxn>
                <a:cxn ang="0">
                  <a:pos x="45" y="94"/>
                </a:cxn>
                <a:cxn ang="0">
                  <a:pos x="45" y="62"/>
                </a:cxn>
                <a:cxn ang="0">
                  <a:pos x="39" y="20"/>
                </a:cxn>
                <a:cxn ang="0">
                  <a:pos x="25" y="0"/>
                </a:cxn>
              </a:cxnLst>
              <a:rect l="0" t="0" r="r" b="b"/>
              <a:pathLst>
                <a:path w="45" h="103">
                  <a:moveTo>
                    <a:pt x="25" y="0"/>
                  </a:moveTo>
                  <a:lnTo>
                    <a:pt x="0" y="97"/>
                  </a:lnTo>
                  <a:lnTo>
                    <a:pt x="25" y="103"/>
                  </a:lnTo>
                  <a:lnTo>
                    <a:pt x="45" y="94"/>
                  </a:lnTo>
                  <a:lnTo>
                    <a:pt x="45" y="62"/>
                  </a:lnTo>
                  <a:lnTo>
                    <a:pt x="39" y="20"/>
                  </a:lnTo>
                  <a:lnTo>
                    <a:pt x="25"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142" name="Group 362"/>
            <p:cNvGrpSpPr/>
            <p:nvPr/>
          </p:nvGrpSpPr>
          <p:grpSpPr bwMode="gray">
            <a:xfrm>
              <a:off x="5717548" y="2301193"/>
              <a:ext cx="880939" cy="1220548"/>
              <a:chOff x="4580731" y="1911697"/>
              <a:chExt cx="879476" cy="1109663"/>
            </a:xfrm>
            <a:grpFill/>
          </p:grpSpPr>
          <p:sp>
            <p:nvSpPr>
              <p:cNvPr id="198" name="Freeform 175"/>
              <p:cNvSpPr>
                <a:spLocks noChangeAspect="1"/>
              </p:cNvSpPr>
              <p:nvPr/>
            </p:nvSpPr>
            <p:spPr bwMode="gray">
              <a:xfrm>
                <a:off x="4923631" y="2716560"/>
                <a:ext cx="133350" cy="65088"/>
              </a:xfrm>
              <a:custGeom>
                <a:avLst/>
                <a:gdLst/>
                <a:ahLst/>
                <a:cxnLst>
                  <a:cxn ang="0">
                    <a:pos x="234" y="27"/>
                  </a:cxn>
                  <a:cxn ang="0">
                    <a:pos x="213" y="43"/>
                  </a:cxn>
                  <a:cxn ang="0">
                    <a:pos x="188" y="62"/>
                  </a:cxn>
                  <a:cxn ang="0">
                    <a:pos x="184" y="90"/>
                  </a:cxn>
                  <a:cxn ang="0">
                    <a:pos x="191" y="113"/>
                  </a:cxn>
                  <a:cxn ang="0">
                    <a:pos x="179" y="110"/>
                  </a:cxn>
                  <a:cxn ang="0">
                    <a:pos x="153" y="106"/>
                  </a:cxn>
                  <a:cxn ang="0">
                    <a:pos x="116" y="114"/>
                  </a:cxn>
                  <a:cxn ang="0">
                    <a:pos x="83" y="127"/>
                  </a:cxn>
                  <a:cxn ang="0">
                    <a:pos x="59" y="118"/>
                  </a:cxn>
                  <a:cxn ang="0">
                    <a:pos x="49" y="132"/>
                  </a:cxn>
                  <a:cxn ang="0">
                    <a:pos x="34" y="129"/>
                  </a:cxn>
                  <a:cxn ang="0">
                    <a:pos x="19" y="119"/>
                  </a:cxn>
                  <a:cxn ang="0">
                    <a:pos x="0" y="123"/>
                  </a:cxn>
                  <a:cxn ang="0">
                    <a:pos x="16" y="137"/>
                  </a:cxn>
                  <a:cxn ang="0">
                    <a:pos x="17" y="155"/>
                  </a:cxn>
                  <a:cxn ang="0">
                    <a:pos x="17" y="167"/>
                  </a:cxn>
                  <a:cxn ang="0">
                    <a:pos x="36" y="172"/>
                  </a:cxn>
                  <a:cxn ang="0">
                    <a:pos x="51" y="173"/>
                  </a:cxn>
                  <a:cxn ang="0">
                    <a:pos x="68" y="177"/>
                  </a:cxn>
                  <a:cxn ang="0">
                    <a:pos x="104" y="165"/>
                  </a:cxn>
                  <a:cxn ang="0">
                    <a:pos x="132" y="161"/>
                  </a:cxn>
                  <a:cxn ang="0">
                    <a:pos x="143" y="156"/>
                  </a:cxn>
                  <a:cxn ang="0">
                    <a:pos x="146" y="164"/>
                  </a:cxn>
                  <a:cxn ang="0">
                    <a:pos x="152" y="178"/>
                  </a:cxn>
                  <a:cxn ang="0">
                    <a:pos x="168" y="187"/>
                  </a:cxn>
                  <a:cxn ang="0">
                    <a:pos x="208" y="198"/>
                  </a:cxn>
                  <a:cxn ang="0">
                    <a:pos x="231" y="203"/>
                  </a:cxn>
                  <a:cxn ang="0">
                    <a:pos x="275" y="205"/>
                  </a:cxn>
                  <a:cxn ang="0">
                    <a:pos x="292" y="189"/>
                  </a:cxn>
                  <a:cxn ang="0">
                    <a:pos x="325" y="191"/>
                  </a:cxn>
                  <a:cxn ang="0">
                    <a:pos x="334" y="182"/>
                  </a:cxn>
                  <a:cxn ang="0">
                    <a:pos x="353" y="176"/>
                  </a:cxn>
                  <a:cxn ang="0">
                    <a:pos x="372" y="161"/>
                  </a:cxn>
                  <a:cxn ang="0">
                    <a:pos x="382" y="148"/>
                  </a:cxn>
                  <a:cxn ang="0">
                    <a:pos x="390" y="119"/>
                  </a:cxn>
                  <a:cxn ang="0">
                    <a:pos x="388" y="103"/>
                  </a:cxn>
                  <a:cxn ang="0">
                    <a:pos x="420" y="95"/>
                  </a:cxn>
                  <a:cxn ang="0">
                    <a:pos x="412" y="62"/>
                  </a:cxn>
                  <a:cxn ang="0">
                    <a:pos x="406" y="26"/>
                  </a:cxn>
                  <a:cxn ang="0">
                    <a:pos x="362" y="19"/>
                  </a:cxn>
                  <a:cxn ang="0">
                    <a:pos x="340" y="1"/>
                  </a:cxn>
                  <a:cxn ang="0">
                    <a:pos x="301" y="10"/>
                  </a:cxn>
                  <a:cxn ang="0">
                    <a:pos x="287" y="27"/>
                  </a:cxn>
                  <a:cxn ang="0">
                    <a:pos x="267" y="32"/>
                  </a:cxn>
                  <a:cxn ang="0">
                    <a:pos x="249" y="25"/>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99" name="Freeform 176"/>
              <p:cNvSpPr>
                <a:spLocks noChangeAspect="1"/>
              </p:cNvSpPr>
              <p:nvPr/>
            </p:nvSpPr>
            <p:spPr bwMode="gray">
              <a:xfrm>
                <a:off x="4783931" y="2875310"/>
                <a:ext cx="7938" cy="4763"/>
              </a:xfrm>
              <a:custGeom>
                <a:avLst/>
                <a:gdLst/>
                <a:ahLst/>
                <a:cxnLst>
                  <a:cxn ang="0">
                    <a:pos x="18" y="7"/>
                  </a:cxn>
                  <a:cxn ang="0">
                    <a:pos x="21" y="11"/>
                  </a:cxn>
                  <a:cxn ang="0">
                    <a:pos x="16" y="13"/>
                  </a:cxn>
                  <a:cxn ang="0">
                    <a:pos x="10" y="12"/>
                  </a:cxn>
                  <a:cxn ang="0">
                    <a:pos x="6" y="7"/>
                  </a:cxn>
                  <a:cxn ang="0">
                    <a:pos x="0" y="0"/>
                  </a:cxn>
                  <a:cxn ang="0">
                    <a:pos x="13" y="1"/>
                  </a:cxn>
                  <a:cxn ang="0">
                    <a:pos x="18" y="7"/>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00" name="Freeform 177"/>
              <p:cNvSpPr>
                <a:spLocks noChangeAspect="1"/>
              </p:cNvSpPr>
              <p:nvPr/>
            </p:nvSpPr>
            <p:spPr bwMode="gray">
              <a:xfrm>
                <a:off x="4925219" y="2757835"/>
                <a:ext cx="4763" cy="9525"/>
              </a:xfrm>
              <a:custGeom>
                <a:avLst/>
                <a:gdLst/>
                <a:ahLst/>
                <a:cxnLst>
                  <a:cxn ang="0">
                    <a:pos x="8" y="30"/>
                  </a:cxn>
                  <a:cxn ang="0">
                    <a:pos x="14" y="23"/>
                  </a:cxn>
                  <a:cxn ang="0">
                    <a:pos x="14" y="12"/>
                  </a:cxn>
                  <a:cxn ang="0">
                    <a:pos x="13" y="5"/>
                  </a:cxn>
                  <a:cxn ang="0">
                    <a:pos x="4" y="0"/>
                  </a:cxn>
                  <a:cxn ang="0">
                    <a:pos x="2" y="8"/>
                  </a:cxn>
                  <a:cxn ang="0">
                    <a:pos x="0" y="18"/>
                  </a:cxn>
                  <a:cxn ang="0">
                    <a:pos x="8" y="30"/>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201" name="Group 178"/>
              <p:cNvGrpSpPr>
                <a:grpSpLocks noChangeAspect="1"/>
              </p:cNvGrpSpPr>
              <p:nvPr/>
            </p:nvGrpSpPr>
            <p:grpSpPr bwMode="gray">
              <a:xfrm>
                <a:off x="4876006" y="2765772"/>
                <a:ext cx="204788" cy="242888"/>
                <a:chOff x="2589" y="1903"/>
                <a:chExt cx="129" cy="153"/>
              </a:xfrm>
              <a:grpFill/>
            </p:grpSpPr>
            <p:sp>
              <p:nvSpPr>
                <p:cNvPr id="244" name="Freeform 179"/>
                <p:cNvSpPr>
                  <a:spLocks noChangeAspect="1"/>
                </p:cNvSpPr>
                <p:nvPr/>
              </p:nvSpPr>
              <p:spPr bwMode="gray">
                <a:xfrm>
                  <a:off x="2653" y="2034"/>
                  <a:ext cx="34" cy="22"/>
                </a:xfrm>
                <a:custGeom>
                  <a:avLst/>
                  <a:gdLst/>
                  <a:ahLst/>
                  <a:cxnLst>
                    <a:cxn ang="0">
                      <a:pos x="172" y="0"/>
                    </a:cxn>
                    <a:cxn ang="0">
                      <a:pos x="168" y="1"/>
                    </a:cxn>
                    <a:cxn ang="0">
                      <a:pos x="168" y="2"/>
                    </a:cxn>
                    <a:cxn ang="0">
                      <a:pos x="167" y="12"/>
                    </a:cxn>
                    <a:cxn ang="0">
                      <a:pos x="153" y="34"/>
                    </a:cxn>
                    <a:cxn ang="0">
                      <a:pos x="143" y="60"/>
                    </a:cxn>
                    <a:cxn ang="0">
                      <a:pos x="142" y="66"/>
                    </a:cxn>
                    <a:cxn ang="0">
                      <a:pos x="146" y="70"/>
                    </a:cxn>
                    <a:cxn ang="0">
                      <a:pos x="147" y="75"/>
                    </a:cxn>
                    <a:cxn ang="0">
                      <a:pos x="152" y="87"/>
                    </a:cxn>
                    <a:cxn ang="0">
                      <a:pos x="146" y="103"/>
                    </a:cxn>
                    <a:cxn ang="0">
                      <a:pos x="145" y="110"/>
                    </a:cxn>
                    <a:cxn ang="0">
                      <a:pos x="130" y="110"/>
                    </a:cxn>
                    <a:cxn ang="0">
                      <a:pos x="118" y="108"/>
                    </a:cxn>
                    <a:cxn ang="0">
                      <a:pos x="108" y="98"/>
                    </a:cxn>
                    <a:cxn ang="0">
                      <a:pos x="99" y="88"/>
                    </a:cxn>
                    <a:cxn ang="0">
                      <a:pos x="84" y="83"/>
                    </a:cxn>
                    <a:cxn ang="0">
                      <a:pos x="76" y="82"/>
                    </a:cxn>
                    <a:cxn ang="0">
                      <a:pos x="67" y="79"/>
                    </a:cxn>
                    <a:cxn ang="0">
                      <a:pos x="61" y="71"/>
                    </a:cxn>
                    <a:cxn ang="0">
                      <a:pos x="49" y="66"/>
                    </a:cxn>
                    <a:cxn ang="0">
                      <a:pos x="37" y="56"/>
                    </a:cxn>
                    <a:cxn ang="0">
                      <a:pos x="25" y="51"/>
                    </a:cxn>
                    <a:cxn ang="0">
                      <a:pos x="8" y="48"/>
                    </a:cxn>
                    <a:cxn ang="0">
                      <a:pos x="2" y="40"/>
                    </a:cxn>
                    <a:cxn ang="0">
                      <a:pos x="0" y="26"/>
                    </a:cxn>
                    <a:cxn ang="0">
                      <a:pos x="1" y="18"/>
                    </a:cxn>
                    <a:cxn ang="0">
                      <a:pos x="3" y="15"/>
                    </a:cxn>
                    <a:cxn ang="0">
                      <a:pos x="6" y="10"/>
                    </a:cxn>
                    <a:cxn ang="0">
                      <a:pos x="9" y="8"/>
                    </a:cxn>
                    <a:cxn ang="0">
                      <a:pos x="19" y="15"/>
                    </a:cxn>
                    <a:cxn ang="0">
                      <a:pos x="25" y="15"/>
                    </a:cxn>
                    <a:cxn ang="0">
                      <a:pos x="41" y="5"/>
                    </a:cxn>
                    <a:cxn ang="0">
                      <a:pos x="62" y="15"/>
                    </a:cxn>
                    <a:cxn ang="0">
                      <a:pos x="66" y="22"/>
                    </a:cxn>
                    <a:cxn ang="0">
                      <a:pos x="73" y="22"/>
                    </a:cxn>
                    <a:cxn ang="0">
                      <a:pos x="80" y="20"/>
                    </a:cxn>
                    <a:cxn ang="0">
                      <a:pos x="110" y="16"/>
                    </a:cxn>
                    <a:cxn ang="0">
                      <a:pos x="119" y="13"/>
                    </a:cxn>
                    <a:cxn ang="0">
                      <a:pos x="127" y="8"/>
                    </a:cxn>
                    <a:cxn ang="0">
                      <a:pos x="146" y="8"/>
                    </a:cxn>
                    <a:cxn ang="0">
                      <a:pos x="152" y="4"/>
                    </a:cxn>
                    <a:cxn ang="0">
                      <a:pos x="163" y="2"/>
                    </a:cxn>
                    <a:cxn ang="0">
                      <a:pos x="172" y="0"/>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45" name="Freeform 180"/>
                <p:cNvSpPr>
                  <a:spLocks noChangeAspect="1"/>
                </p:cNvSpPr>
                <p:nvPr/>
              </p:nvSpPr>
              <p:spPr bwMode="gray">
                <a:xfrm>
                  <a:off x="2606" y="1991"/>
                  <a:ext cx="16" cy="35"/>
                </a:xfrm>
                <a:custGeom>
                  <a:avLst/>
                  <a:gdLst/>
                  <a:ahLst/>
                  <a:cxnLst>
                    <a:cxn ang="0">
                      <a:pos x="50" y="0"/>
                    </a:cxn>
                    <a:cxn ang="0">
                      <a:pos x="63" y="5"/>
                    </a:cxn>
                    <a:cxn ang="0">
                      <a:pos x="64" y="8"/>
                    </a:cxn>
                    <a:cxn ang="0">
                      <a:pos x="70" y="12"/>
                    </a:cxn>
                    <a:cxn ang="0">
                      <a:pos x="75" y="24"/>
                    </a:cxn>
                    <a:cxn ang="0">
                      <a:pos x="81" y="43"/>
                    </a:cxn>
                    <a:cxn ang="0">
                      <a:pos x="82" y="63"/>
                    </a:cxn>
                    <a:cxn ang="0">
                      <a:pos x="80" y="79"/>
                    </a:cxn>
                    <a:cxn ang="0">
                      <a:pos x="81" y="111"/>
                    </a:cxn>
                    <a:cxn ang="0">
                      <a:pos x="80" y="138"/>
                    </a:cxn>
                    <a:cxn ang="0">
                      <a:pos x="76" y="144"/>
                    </a:cxn>
                    <a:cxn ang="0">
                      <a:pos x="76" y="149"/>
                    </a:cxn>
                    <a:cxn ang="0">
                      <a:pos x="70" y="154"/>
                    </a:cxn>
                    <a:cxn ang="0">
                      <a:pos x="57" y="150"/>
                    </a:cxn>
                    <a:cxn ang="0">
                      <a:pos x="52" y="155"/>
                    </a:cxn>
                    <a:cxn ang="0">
                      <a:pos x="47" y="165"/>
                    </a:cxn>
                    <a:cxn ang="0">
                      <a:pos x="41" y="171"/>
                    </a:cxn>
                    <a:cxn ang="0">
                      <a:pos x="31" y="173"/>
                    </a:cxn>
                    <a:cxn ang="0">
                      <a:pos x="26" y="168"/>
                    </a:cxn>
                    <a:cxn ang="0">
                      <a:pos x="15" y="152"/>
                    </a:cxn>
                    <a:cxn ang="0">
                      <a:pos x="14" y="144"/>
                    </a:cxn>
                    <a:cxn ang="0">
                      <a:pos x="14" y="139"/>
                    </a:cxn>
                    <a:cxn ang="0">
                      <a:pos x="11" y="130"/>
                    </a:cxn>
                    <a:cxn ang="0">
                      <a:pos x="14" y="109"/>
                    </a:cxn>
                    <a:cxn ang="0">
                      <a:pos x="17" y="106"/>
                    </a:cxn>
                    <a:cxn ang="0">
                      <a:pos x="18" y="101"/>
                    </a:cxn>
                    <a:cxn ang="0">
                      <a:pos x="16" y="97"/>
                    </a:cxn>
                    <a:cxn ang="0">
                      <a:pos x="14" y="89"/>
                    </a:cxn>
                    <a:cxn ang="0">
                      <a:pos x="15" y="80"/>
                    </a:cxn>
                    <a:cxn ang="0">
                      <a:pos x="15" y="70"/>
                    </a:cxn>
                    <a:cxn ang="0">
                      <a:pos x="12" y="63"/>
                    </a:cxn>
                    <a:cxn ang="0">
                      <a:pos x="10" y="54"/>
                    </a:cxn>
                    <a:cxn ang="0">
                      <a:pos x="7" y="53"/>
                    </a:cxn>
                    <a:cxn ang="0">
                      <a:pos x="4" y="53"/>
                    </a:cxn>
                    <a:cxn ang="0">
                      <a:pos x="0" y="47"/>
                    </a:cxn>
                    <a:cxn ang="0">
                      <a:pos x="0" y="26"/>
                    </a:cxn>
                    <a:cxn ang="0">
                      <a:pos x="1" y="25"/>
                    </a:cxn>
                    <a:cxn ang="0">
                      <a:pos x="10" y="33"/>
                    </a:cxn>
                    <a:cxn ang="0">
                      <a:pos x="20" y="32"/>
                    </a:cxn>
                    <a:cxn ang="0">
                      <a:pos x="39" y="12"/>
                    </a:cxn>
                    <a:cxn ang="0">
                      <a:pos x="45" y="10"/>
                    </a:cxn>
                    <a:cxn ang="0">
                      <a:pos x="50" y="0"/>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46" name="Freeform 181"/>
                <p:cNvSpPr>
                  <a:spLocks noChangeAspect="1"/>
                </p:cNvSpPr>
                <p:nvPr/>
              </p:nvSpPr>
              <p:spPr bwMode="gray">
                <a:xfrm>
                  <a:off x="2589" y="1903"/>
                  <a:ext cx="129" cy="136"/>
                </a:xfrm>
                <a:custGeom>
                  <a:avLst/>
                  <a:gdLst/>
                  <a:ahLst/>
                  <a:cxnLst>
                    <a:cxn ang="0">
                      <a:pos x="195" y="38"/>
                    </a:cxn>
                    <a:cxn ang="0">
                      <a:pos x="186" y="59"/>
                    </a:cxn>
                    <a:cxn ang="0">
                      <a:pos x="147" y="53"/>
                    </a:cxn>
                    <a:cxn ang="0">
                      <a:pos x="125" y="89"/>
                    </a:cxn>
                    <a:cxn ang="0">
                      <a:pos x="98" y="73"/>
                    </a:cxn>
                    <a:cxn ang="0">
                      <a:pos x="75" y="76"/>
                    </a:cxn>
                    <a:cxn ang="0">
                      <a:pos x="23" y="96"/>
                    </a:cxn>
                    <a:cxn ang="0">
                      <a:pos x="5" y="107"/>
                    </a:cxn>
                    <a:cxn ang="0">
                      <a:pos x="2" y="156"/>
                    </a:cxn>
                    <a:cxn ang="0">
                      <a:pos x="11" y="177"/>
                    </a:cxn>
                    <a:cxn ang="0">
                      <a:pos x="13" y="216"/>
                    </a:cxn>
                    <a:cxn ang="0">
                      <a:pos x="48" y="245"/>
                    </a:cxn>
                    <a:cxn ang="0">
                      <a:pos x="64" y="254"/>
                    </a:cxn>
                    <a:cxn ang="0">
                      <a:pos x="94" y="224"/>
                    </a:cxn>
                    <a:cxn ang="0">
                      <a:pos x="132" y="213"/>
                    </a:cxn>
                    <a:cxn ang="0">
                      <a:pos x="195" y="259"/>
                    </a:cxn>
                    <a:cxn ang="0">
                      <a:pos x="231" y="333"/>
                    </a:cxn>
                    <a:cxn ang="0">
                      <a:pos x="259" y="358"/>
                    </a:cxn>
                    <a:cxn ang="0">
                      <a:pos x="309" y="410"/>
                    </a:cxn>
                    <a:cxn ang="0">
                      <a:pos x="379" y="444"/>
                    </a:cxn>
                    <a:cxn ang="0">
                      <a:pos x="421" y="479"/>
                    </a:cxn>
                    <a:cxn ang="0">
                      <a:pos x="444" y="488"/>
                    </a:cxn>
                    <a:cxn ang="0">
                      <a:pos x="455" y="520"/>
                    </a:cxn>
                    <a:cxn ang="0">
                      <a:pos x="483" y="527"/>
                    </a:cxn>
                    <a:cxn ang="0">
                      <a:pos x="498" y="559"/>
                    </a:cxn>
                    <a:cxn ang="0">
                      <a:pos x="507" y="624"/>
                    </a:cxn>
                    <a:cxn ang="0">
                      <a:pos x="492" y="661"/>
                    </a:cxn>
                    <a:cxn ang="0">
                      <a:pos x="496" y="681"/>
                    </a:cxn>
                    <a:cxn ang="0">
                      <a:pos x="522" y="661"/>
                    </a:cxn>
                    <a:cxn ang="0">
                      <a:pos x="540" y="643"/>
                    </a:cxn>
                    <a:cxn ang="0">
                      <a:pos x="562" y="607"/>
                    </a:cxn>
                    <a:cxn ang="0">
                      <a:pos x="568" y="585"/>
                    </a:cxn>
                    <a:cxn ang="0">
                      <a:pos x="549" y="558"/>
                    </a:cxn>
                    <a:cxn ang="0">
                      <a:pos x="551" y="511"/>
                    </a:cxn>
                    <a:cxn ang="0">
                      <a:pos x="604" y="512"/>
                    </a:cxn>
                    <a:cxn ang="0">
                      <a:pos x="637" y="546"/>
                    </a:cxn>
                    <a:cxn ang="0">
                      <a:pos x="636" y="511"/>
                    </a:cxn>
                    <a:cxn ang="0">
                      <a:pos x="572" y="460"/>
                    </a:cxn>
                    <a:cxn ang="0">
                      <a:pos x="510" y="430"/>
                    </a:cxn>
                    <a:cxn ang="0">
                      <a:pos x="508" y="414"/>
                    </a:cxn>
                    <a:cxn ang="0">
                      <a:pos x="500" y="392"/>
                    </a:cxn>
                    <a:cxn ang="0">
                      <a:pos x="465" y="394"/>
                    </a:cxn>
                    <a:cxn ang="0">
                      <a:pos x="437" y="382"/>
                    </a:cxn>
                    <a:cxn ang="0">
                      <a:pos x="405" y="345"/>
                    </a:cxn>
                    <a:cxn ang="0">
                      <a:pos x="382" y="285"/>
                    </a:cxn>
                    <a:cxn ang="0">
                      <a:pos x="362" y="263"/>
                    </a:cxn>
                    <a:cxn ang="0">
                      <a:pos x="314" y="230"/>
                    </a:cxn>
                    <a:cxn ang="0">
                      <a:pos x="308" y="177"/>
                    </a:cxn>
                    <a:cxn ang="0">
                      <a:pos x="304" y="156"/>
                    </a:cxn>
                    <a:cxn ang="0">
                      <a:pos x="318" y="126"/>
                    </a:cxn>
                    <a:cxn ang="0">
                      <a:pos x="366" y="111"/>
                    </a:cxn>
                    <a:cxn ang="0">
                      <a:pos x="379" y="121"/>
                    </a:cxn>
                    <a:cxn ang="0">
                      <a:pos x="393" y="119"/>
                    </a:cxn>
                    <a:cxn ang="0">
                      <a:pos x="385" y="105"/>
                    </a:cxn>
                    <a:cxn ang="0">
                      <a:pos x="371" y="84"/>
                    </a:cxn>
                    <a:cxn ang="0">
                      <a:pos x="367" y="69"/>
                    </a:cxn>
                    <a:cxn ang="0">
                      <a:pos x="372" y="47"/>
                    </a:cxn>
                    <a:cxn ang="0">
                      <a:pos x="313" y="31"/>
                    </a:cxn>
                    <a:cxn ang="0">
                      <a:pos x="296" y="3"/>
                    </a:cxn>
                    <a:cxn ang="0">
                      <a:pos x="272" y="8"/>
                    </a:cxn>
                    <a:cxn ang="0">
                      <a:pos x="215" y="22"/>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202" name="Freeform 201"/>
              <p:cNvSpPr>
                <a:spLocks noChangeAspect="1"/>
              </p:cNvSpPr>
              <p:nvPr/>
            </p:nvSpPr>
            <p:spPr bwMode="gray">
              <a:xfrm>
                <a:off x="4858544" y="2684810"/>
                <a:ext cx="11113" cy="17463"/>
              </a:xfrm>
              <a:custGeom>
                <a:avLst/>
                <a:gdLst/>
                <a:ahLst/>
                <a:cxnLst>
                  <a:cxn ang="0">
                    <a:pos x="21" y="53"/>
                  </a:cxn>
                  <a:cxn ang="0">
                    <a:pos x="33" y="52"/>
                  </a:cxn>
                  <a:cxn ang="0">
                    <a:pos x="38" y="45"/>
                  </a:cxn>
                  <a:cxn ang="0">
                    <a:pos x="37" y="33"/>
                  </a:cxn>
                  <a:cxn ang="0">
                    <a:pos x="33" y="26"/>
                  </a:cxn>
                  <a:cxn ang="0">
                    <a:pos x="28" y="18"/>
                  </a:cxn>
                  <a:cxn ang="0">
                    <a:pos x="28" y="11"/>
                  </a:cxn>
                  <a:cxn ang="0">
                    <a:pos x="30" y="4"/>
                  </a:cxn>
                  <a:cxn ang="0">
                    <a:pos x="22" y="0"/>
                  </a:cxn>
                  <a:cxn ang="0">
                    <a:pos x="16" y="0"/>
                  </a:cxn>
                  <a:cxn ang="0">
                    <a:pos x="6" y="7"/>
                  </a:cxn>
                  <a:cxn ang="0">
                    <a:pos x="0" y="20"/>
                  </a:cxn>
                  <a:cxn ang="0">
                    <a:pos x="3" y="33"/>
                  </a:cxn>
                  <a:cxn ang="0">
                    <a:pos x="3" y="48"/>
                  </a:cxn>
                  <a:cxn ang="0">
                    <a:pos x="21" y="53"/>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03" name="Freeform 202"/>
              <p:cNvSpPr>
                <a:spLocks noChangeAspect="1"/>
              </p:cNvSpPr>
              <p:nvPr/>
            </p:nvSpPr>
            <p:spPr bwMode="gray">
              <a:xfrm>
                <a:off x="4863306" y="2751485"/>
                <a:ext cx="77788" cy="44450"/>
              </a:xfrm>
              <a:custGeom>
                <a:avLst/>
                <a:gdLst/>
                <a:ahLst/>
                <a:cxnLst>
                  <a:cxn ang="0">
                    <a:pos x="52" y="131"/>
                  </a:cxn>
                  <a:cxn ang="0">
                    <a:pos x="42" y="119"/>
                  </a:cxn>
                  <a:cxn ang="0">
                    <a:pos x="38" y="100"/>
                  </a:cxn>
                  <a:cxn ang="0">
                    <a:pos x="10" y="117"/>
                  </a:cxn>
                  <a:cxn ang="0">
                    <a:pos x="0" y="119"/>
                  </a:cxn>
                  <a:cxn ang="0">
                    <a:pos x="5" y="84"/>
                  </a:cxn>
                  <a:cxn ang="0">
                    <a:pos x="13" y="74"/>
                  </a:cxn>
                  <a:cxn ang="0">
                    <a:pos x="21" y="67"/>
                  </a:cxn>
                  <a:cxn ang="0">
                    <a:pos x="30" y="49"/>
                  </a:cxn>
                  <a:cxn ang="0">
                    <a:pos x="50" y="18"/>
                  </a:cxn>
                  <a:cxn ang="0">
                    <a:pos x="70" y="13"/>
                  </a:cxn>
                  <a:cxn ang="0">
                    <a:pos x="85" y="3"/>
                  </a:cxn>
                  <a:cxn ang="0">
                    <a:pos x="127" y="6"/>
                  </a:cxn>
                  <a:cxn ang="0">
                    <a:pos x="172" y="6"/>
                  </a:cxn>
                  <a:cxn ang="0">
                    <a:pos x="197" y="22"/>
                  </a:cxn>
                  <a:cxn ang="0">
                    <a:pos x="193" y="40"/>
                  </a:cxn>
                  <a:cxn ang="0">
                    <a:pos x="207" y="57"/>
                  </a:cxn>
                  <a:cxn ang="0">
                    <a:pos x="226" y="63"/>
                  </a:cxn>
                  <a:cxn ang="0">
                    <a:pos x="241" y="63"/>
                  </a:cxn>
                  <a:cxn ang="0">
                    <a:pos x="239" y="82"/>
                  </a:cxn>
                  <a:cxn ang="0">
                    <a:pos x="224" y="86"/>
                  </a:cxn>
                  <a:cxn ang="0">
                    <a:pos x="224" y="99"/>
                  </a:cxn>
                  <a:cxn ang="0">
                    <a:pos x="225" y="109"/>
                  </a:cxn>
                  <a:cxn ang="0">
                    <a:pos x="193" y="104"/>
                  </a:cxn>
                  <a:cxn ang="0">
                    <a:pos x="180" y="95"/>
                  </a:cxn>
                  <a:cxn ang="0">
                    <a:pos x="166" y="126"/>
                  </a:cxn>
                  <a:cxn ang="0">
                    <a:pos x="163" y="140"/>
                  </a:cxn>
                  <a:cxn ang="0">
                    <a:pos x="149" y="127"/>
                  </a:cxn>
                  <a:cxn ang="0">
                    <a:pos x="132" y="99"/>
                  </a:cxn>
                  <a:cxn ang="0">
                    <a:pos x="115" y="114"/>
                  </a:cxn>
                  <a:cxn ang="0">
                    <a:pos x="111" y="127"/>
                  </a:cxn>
                  <a:cxn ang="0">
                    <a:pos x="88" y="136"/>
                  </a:cxn>
                  <a:cxn ang="0">
                    <a:pos x="54" y="142"/>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04" name="Freeform 203"/>
              <p:cNvSpPr>
                <a:spLocks noChangeAspect="1"/>
              </p:cNvSpPr>
              <p:nvPr/>
            </p:nvSpPr>
            <p:spPr bwMode="gray">
              <a:xfrm>
                <a:off x="4809331" y="2649885"/>
                <a:ext cx="58738" cy="50800"/>
              </a:xfrm>
              <a:custGeom>
                <a:avLst/>
                <a:gdLst/>
                <a:ahLst/>
                <a:cxnLst>
                  <a:cxn ang="0">
                    <a:pos x="158" y="160"/>
                  </a:cxn>
                  <a:cxn ang="0">
                    <a:pos x="150" y="161"/>
                  </a:cxn>
                  <a:cxn ang="0">
                    <a:pos x="140" y="159"/>
                  </a:cxn>
                  <a:cxn ang="0">
                    <a:pos x="131" y="152"/>
                  </a:cxn>
                  <a:cxn ang="0">
                    <a:pos x="120" y="146"/>
                  </a:cxn>
                  <a:cxn ang="0">
                    <a:pos x="123" y="140"/>
                  </a:cxn>
                  <a:cxn ang="0">
                    <a:pos x="118" y="138"/>
                  </a:cxn>
                  <a:cxn ang="0">
                    <a:pos x="118" y="114"/>
                  </a:cxn>
                  <a:cxn ang="0">
                    <a:pos x="112" y="114"/>
                  </a:cxn>
                  <a:cxn ang="0">
                    <a:pos x="106" y="122"/>
                  </a:cxn>
                  <a:cxn ang="0">
                    <a:pos x="101" y="129"/>
                  </a:cxn>
                  <a:cxn ang="0">
                    <a:pos x="91" y="129"/>
                  </a:cxn>
                  <a:cxn ang="0">
                    <a:pos x="81" y="125"/>
                  </a:cxn>
                  <a:cxn ang="0">
                    <a:pos x="79" y="110"/>
                  </a:cxn>
                  <a:cxn ang="0">
                    <a:pos x="76" y="101"/>
                  </a:cxn>
                  <a:cxn ang="0">
                    <a:pos x="70" y="96"/>
                  </a:cxn>
                  <a:cxn ang="0">
                    <a:pos x="58" y="92"/>
                  </a:cxn>
                  <a:cxn ang="0">
                    <a:pos x="44" y="84"/>
                  </a:cxn>
                  <a:cxn ang="0">
                    <a:pos x="34" y="80"/>
                  </a:cxn>
                  <a:cxn ang="0">
                    <a:pos x="25" y="62"/>
                  </a:cxn>
                  <a:cxn ang="0">
                    <a:pos x="13" y="63"/>
                  </a:cxn>
                  <a:cxn ang="0">
                    <a:pos x="2" y="58"/>
                  </a:cxn>
                  <a:cxn ang="0">
                    <a:pos x="0" y="48"/>
                  </a:cxn>
                  <a:cxn ang="0">
                    <a:pos x="0" y="32"/>
                  </a:cxn>
                  <a:cxn ang="0">
                    <a:pos x="0" y="28"/>
                  </a:cxn>
                  <a:cxn ang="0">
                    <a:pos x="23" y="15"/>
                  </a:cxn>
                  <a:cxn ang="0">
                    <a:pos x="33" y="11"/>
                  </a:cxn>
                  <a:cxn ang="0">
                    <a:pos x="39" y="10"/>
                  </a:cxn>
                  <a:cxn ang="0">
                    <a:pos x="39" y="11"/>
                  </a:cxn>
                  <a:cxn ang="0">
                    <a:pos x="56" y="20"/>
                  </a:cxn>
                  <a:cxn ang="0">
                    <a:pos x="76" y="14"/>
                  </a:cxn>
                  <a:cxn ang="0">
                    <a:pos x="91" y="4"/>
                  </a:cxn>
                  <a:cxn ang="0">
                    <a:pos x="103" y="1"/>
                  </a:cxn>
                  <a:cxn ang="0">
                    <a:pos x="118" y="0"/>
                  </a:cxn>
                  <a:cxn ang="0">
                    <a:pos x="124" y="6"/>
                  </a:cxn>
                  <a:cxn ang="0">
                    <a:pos x="127" y="6"/>
                  </a:cxn>
                  <a:cxn ang="0">
                    <a:pos x="129" y="14"/>
                  </a:cxn>
                  <a:cxn ang="0">
                    <a:pos x="138" y="17"/>
                  </a:cxn>
                  <a:cxn ang="0">
                    <a:pos x="146" y="19"/>
                  </a:cxn>
                  <a:cxn ang="0">
                    <a:pos x="155" y="24"/>
                  </a:cxn>
                  <a:cxn ang="0">
                    <a:pos x="155" y="35"/>
                  </a:cxn>
                  <a:cxn ang="0">
                    <a:pos x="154" y="44"/>
                  </a:cxn>
                  <a:cxn ang="0">
                    <a:pos x="156" y="55"/>
                  </a:cxn>
                  <a:cxn ang="0">
                    <a:pos x="163" y="62"/>
                  </a:cxn>
                  <a:cxn ang="0">
                    <a:pos x="176" y="62"/>
                  </a:cxn>
                  <a:cxn ang="0">
                    <a:pos x="181" y="68"/>
                  </a:cxn>
                  <a:cxn ang="0">
                    <a:pos x="182" y="79"/>
                  </a:cxn>
                  <a:cxn ang="0">
                    <a:pos x="188" y="87"/>
                  </a:cxn>
                  <a:cxn ang="0">
                    <a:pos x="188" y="96"/>
                  </a:cxn>
                  <a:cxn ang="0">
                    <a:pos x="177" y="112"/>
                  </a:cxn>
                  <a:cxn ang="0">
                    <a:pos x="171" y="112"/>
                  </a:cxn>
                  <a:cxn ang="0">
                    <a:pos x="161" y="119"/>
                  </a:cxn>
                  <a:cxn ang="0">
                    <a:pos x="155" y="132"/>
                  </a:cxn>
                  <a:cxn ang="0">
                    <a:pos x="158" y="145"/>
                  </a:cxn>
                  <a:cxn ang="0">
                    <a:pos x="158" y="160"/>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05" name="Freeform 204"/>
              <p:cNvSpPr>
                <a:spLocks noChangeAspect="1"/>
              </p:cNvSpPr>
              <p:nvPr/>
            </p:nvSpPr>
            <p:spPr bwMode="gray">
              <a:xfrm>
                <a:off x="4601369" y="2848322"/>
                <a:ext cx="217488" cy="173038"/>
              </a:xfrm>
              <a:custGeom>
                <a:avLst/>
                <a:gdLst/>
                <a:ahLst/>
                <a:cxnLst>
                  <a:cxn ang="0">
                    <a:pos x="100" y="440"/>
                  </a:cxn>
                  <a:cxn ang="0">
                    <a:pos x="128" y="410"/>
                  </a:cxn>
                  <a:cxn ang="0">
                    <a:pos x="112" y="376"/>
                  </a:cxn>
                  <a:cxn ang="0">
                    <a:pos x="124" y="340"/>
                  </a:cxn>
                  <a:cxn ang="0">
                    <a:pos x="106" y="301"/>
                  </a:cxn>
                  <a:cxn ang="0">
                    <a:pos x="135" y="280"/>
                  </a:cxn>
                  <a:cxn ang="0">
                    <a:pos x="129" y="253"/>
                  </a:cxn>
                  <a:cxn ang="0">
                    <a:pos x="138" y="210"/>
                  </a:cxn>
                  <a:cxn ang="0">
                    <a:pos x="169" y="165"/>
                  </a:cxn>
                  <a:cxn ang="0">
                    <a:pos x="155" y="138"/>
                  </a:cxn>
                  <a:cxn ang="0">
                    <a:pos x="110" y="140"/>
                  </a:cxn>
                  <a:cxn ang="0">
                    <a:pos x="65" y="135"/>
                  </a:cxn>
                  <a:cxn ang="0">
                    <a:pos x="36" y="131"/>
                  </a:cxn>
                  <a:cxn ang="0">
                    <a:pos x="25" y="128"/>
                  </a:cxn>
                  <a:cxn ang="0">
                    <a:pos x="26" y="108"/>
                  </a:cxn>
                  <a:cxn ang="0">
                    <a:pos x="27" y="82"/>
                  </a:cxn>
                  <a:cxn ang="0">
                    <a:pos x="16" y="70"/>
                  </a:cxn>
                  <a:cxn ang="0">
                    <a:pos x="17" y="34"/>
                  </a:cxn>
                  <a:cxn ang="0">
                    <a:pos x="56" y="22"/>
                  </a:cxn>
                  <a:cxn ang="0">
                    <a:pos x="84" y="0"/>
                  </a:cxn>
                  <a:cxn ang="0">
                    <a:pos x="129" y="14"/>
                  </a:cxn>
                  <a:cxn ang="0">
                    <a:pos x="192" y="9"/>
                  </a:cxn>
                  <a:cxn ang="0">
                    <a:pos x="256" y="22"/>
                  </a:cxn>
                  <a:cxn ang="0">
                    <a:pos x="306" y="18"/>
                  </a:cxn>
                  <a:cxn ang="0">
                    <a:pos x="366" y="23"/>
                  </a:cxn>
                  <a:cxn ang="0">
                    <a:pos x="408" y="27"/>
                  </a:cxn>
                  <a:cxn ang="0">
                    <a:pos x="440" y="54"/>
                  </a:cxn>
                  <a:cxn ang="0">
                    <a:pos x="469" y="69"/>
                  </a:cxn>
                  <a:cxn ang="0">
                    <a:pos x="537" y="81"/>
                  </a:cxn>
                  <a:cxn ang="0">
                    <a:pos x="564" y="75"/>
                  </a:cxn>
                  <a:cxn ang="0">
                    <a:pos x="589" y="97"/>
                  </a:cxn>
                  <a:cxn ang="0">
                    <a:pos x="597" y="92"/>
                  </a:cxn>
                  <a:cxn ang="0">
                    <a:pos x="644" y="101"/>
                  </a:cxn>
                  <a:cxn ang="0">
                    <a:pos x="678" y="100"/>
                  </a:cxn>
                  <a:cxn ang="0">
                    <a:pos x="678" y="114"/>
                  </a:cxn>
                  <a:cxn ang="0">
                    <a:pos x="675" y="144"/>
                  </a:cxn>
                  <a:cxn ang="0">
                    <a:pos x="564" y="203"/>
                  </a:cxn>
                  <a:cxn ang="0">
                    <a:pos x="543" y="232"/>
                  </a:cxn>
                  <a:cxn ang="0">
                    <a:pos x="495" y="300"/>
                  </a:cxn>
                  <a:cxn ang="0">
                    <a:pos x="489" y="321"/>
                  </a:cxn>
                  <a:cxn ang="0">
                    <a:pos x="497" y="343"/>
                  </a:cxn>
                  <a:cxn ang="0">
                    <a:pos x="515" y="354"/>
                  </a:cxn>
                  <a:cxn ang="0">
                    <a:pos x="500" y="378"/>
                  </a:cxn>
                  <a:cxn ang="0">
                    <a:pos x="474" y="409"/>
                  </a:cxn>
                  <a:cxn ang="0">
                    <a:pos x="465" y="435"/>
                  </a:cxn>
                  <a:cxn ang="0">
                    <a:pos x="415" y="463"/>
                  </a:cxn>
                  <a:cxn ang="0">
                    <a:pos x="398" y="496"/>
                  </a:cxn>
                  <a:cxn ang="0">
                    <a:pos x="364" y="501"/>
                  </a:cxn>
                  <a:cxn ang="0">
                    <a:pos x="318" y="500"/>
                  </a:cxn>
                  <a:cxn ang="0">
                    <a:pos x="258" y="515"/>
                  </a:cxn>
                  <a:cxn ang="0">
                    <a:pos x="226" y="529"/>
                  </a:cxn>
                  <a:cxn ang="0">
                    <a:pos x="210" y="545"/>
                  </a:cxn>
                  <a:cxn ang="0">
                    <a:pos x="170" y="517"/>
                  </a:cxn>
                  <a:cxn ang="0">
                    <a:pos x="161" y="491"/>
                  </a:cxn>
                  <a:cxn ang="0">
                    <a:pos x="148" y="477"/>
                  </a:cxn>
                  <a:cxn ang="0">
                    <a:pos x="105" y="468"/>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06" name="Freeform 205"/>
              <p:cNvSpPr>
                <a:spLocks noChangeAspect="1"/>
              </p:cNvSpPr>
              <p:nvPr/>
            </p:nvSpPr>
            <p:spPr bwMode="gray">
              <a:xfrm>
                <a:off x="4820444" y="2592735"/>
                <a:ext cx="63500" cy="76200"/>
              </a:xfrm>
              <a:custGeom>
                <a:avLst/>
                <a:gdLst/>
                <a:ahLst/>
                <a:cxnLst>
                  <a:cxn ang="0">
                    <a:pos x="124" y="239"/>
                  </a:cxn>
                  <a:cxn ang="0">
                    <a:pos x="116" y="221"/>
                  </a:cxn>
                  <a:cxn ang="0">
                    <a:pos x="116" y="201"/>
                  </a:cxn>
                  <a:cxn ang="0">
                    <a:pos x="99" y="194"/>
                  </a:cxn>
                  <a:cxn ang="0">
                    <a:pos x="88" y="183"/>
                  </a:cxn>
                  <a:cxn ang="0">
                    <a:pos x="79" y="177"/>
                  </a:cxn>
                  <a:cxn ang="0">
                    <a:pos x="52" y="181"/>
                  </a:cxn>
                  <a:cxn ang="0">
                    <a:pos x="17" y="197"/>
                  </a:cxn>
                  <a:cxn ang="0">
                    <a:pos x="0" y="187"/>
                  </a:cxn>
                  <a:cxn ang="0">
                    <a:pos x="10" y="185"/>
                  </a:cxn>
                  <a:cxn ang="0">
                    <a:pos x="30" y="186"/>
                  </a:cxn>
                  <a:cxn ang="0">
                    <a:pos x="42" y="182"/>
                  </a:cxn>
                  <a:cxn ang="0">
                    <a:pos x="25" y="182"/>
                  </a:cxn>
                  <a:cxn ang="0">
                    <a:pos x="24" y="172"/>
                  </a:cxn>
                  <a:cxn ang="0">
                    <a:pos x="54" y="162"/>
                  </a:cxn>
                  <a:cxn ang="0">
                    <a:pos x="78" y="155"/>
                  </a:cxn>
                  <a:cxn ang="0">
                    <a:pos x="62" y="156"/>
                  </a:cxn>
                  <a:cxn ang="0">
                    <a:pos x="45" y="153"/>
                  </a:cxn>
                  <a:cxn ang="0">
                    <a:pos x="38" y="138"/>
                  </a:cxn>
                  <a:cxn ang="0">
                    <a:pos x="62" y="106"/>
                  </a:cxn>
                  <a:cxn ang="0">
                    <a:pos x="74" y="52"/>
                  </a:cxn>
                  <a:cxn ang="0">
                    <a:pos x="88" y="57"/>
                  </a:cxn>
                  <a:cxn ang="0">
                    <a:pos x="94" y="65"/>
                  </a:cxn>
                  <a:cxn ang="0">
                    <a:pos x="85" y="69"/>
                  </a:cxn>
                  <a:cxn ang="0">
                    <a:pos x="83" y="79"/>
                  </a:cxn>
                  <a:cxn ang="0">
                    <a:pos x="84" y="94"/>
                  </a:cxn>
                  <a:cxn ang="0">
                    <a:pos x="100" y="103"/>
                  </a:cxn>
                  <a:cxn ang="0">
                    <a:pos x="106" y="101"/>
                  </a:cxn>
                  <a:cxn ang="0">
                    <a:pos x="101" y="88"/>
                  </a:cxn>
                  <a:cxn ang="0">
                    <a:pos x="103" y="81"/>
                  </a:cxn>
                  <a:cxn ang="0">
                    <a:pos x="111" y="65"/>
                  </a:cxn>
                  <a:cxn ang="0">
                    <a:pos x="112" y="51"/>
                  </a:cxn>
                  <a:cxn ang="0">
                    <a:pos x="105" y="48"/>
                  </a:cxn>
                  <a:cxn ang="0">
                    <a:pos x="103" y="26"/>
                  </a:cxn>
                  <a:cxn ang="0">
                    <a:pos x="117" y="11"/>
                  </a:cxn>
                  <a:cxn ang="0">
                    <a:pos x="138" y="4"/>
                  </a:cxn>
                  <a:cxn ang="0">
                    <a:pos x="161" y="2"/>
                  </a:cxn>
                  <a:cxn ang="0">
                    <a:pos x="182" y="3"/>
                  </a:cxn>
                  <a:cxn ang="0">
                    <a:pos x="196" y="16"/>
                  </a:cxn>
                  <a:cxn ang="0">
                    <a:pos x="170" y="73"/>
                  </a:cxn>
                  <a:cxn ang="0">
                    <a:pos x="191" y="90"/>
                  </a:cxn>
                  <a:cxn ang="0">
                    <a:pos x="182" y="111"/>
                  </a:cxn>
                  <a:cxn ang="0">
                    <a:pos x="171" y="129"/>
                  </a:cxn>
                  <a:cxn ang="0">
                    <a:pos x="158" y="142"/>
                  </a:cxn>
                  <a:cxn ang="0">
                    <a:pos x="135" y="137"/>
                  </a:cxn>
                  <a:cxn ang="0">
                    <a:pos x="138" y="160"/>
                  </a:cxn>
                  <a:cxn ang="0">
                    <a:pos x="138" y="182"/>
                  </a:cxn>
                  <a:cxn ang="0">
                    <a:pos x="132" y="208"/>
                  </a:cxn>
                  <a:cxn ang="0">
                    <a:pos x="137" y="232"/>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07" name="Freeform 206"/>
              <p:cNvSpPr>
                <a:spLocks noChangeAspect="1"/>
              </p:cNvSpPr>
              <p:nvPr/>
            </p:nvSpPr>
            <p:spPr bwMode="gray">
              <a:xfrm>
                <a:off x="4598194" y="2888010"/>
                <a:ext cx="55563" cy="112713"/>
              </a:xfrm>
              <a:custGeom>
                <a:avLst/>
                <a:gdLst/>
                <a:ahLst/>
                <a:cxnLst>
                  <a:cxn ang="0">
                    <a:pos x="109" y="328"/>
                  </a:cxn>
                  <a:cxn ang="0">
                    <a:pos x="115" y="307"/>
                  </a:cxn>
                  <a:cxn ang="0">
                    <a:pos x="136" y="287"/>
                  </a:cxn>
                  <a:cxn ang="0">
                    <a:pos x="124" y="265"/>
                  </a:cxn>
                  <a:cxn ang="0">
                    <a:pos x="121" y="238"/>
                  </a:cxn>
                  <a:cxn ang="0">
                    <a:pos x="132" y="217"/>
                  </a:cxn>
                  <a:cxn ang="0">
                    <a:pos x="118" y="194"/>
                  </a:cxn>
                  <a:cxn ang="0">
                    <a:pos x="122" y="172"/>
                  </a:cxn>
                  <a:cxn ang="0">
                    <a:pos x="143" y="157"/>
                  </a:cxn>
                  <a:cxn ang="0">
                    <a:pos x="137" y="137"/>
                  </a:cxn>
                  <a:cxn ang="0">
                    <a:pos x="143" y="115"/>
                  </a:cxn>
                  <a:cxn ang="0">
                    <a:pos x="146" y="87"/>
                  </a:cxn>
                  <a:cxn ang="0">
                    <a:pos x="169" y="55"/>
                  </a:cxn>
                  <a:cxn ang="0">
                    <a:pos x="177" y="33"/>
                  </a:cxn>
                  <a:cxn ang="0">
                    <a:pos x="163" y="15"/>
                  </a:cxn>
                  <a:cxn ang="0">
                    <a:pos x="131" y="11"/>
                  </a:cxn>
                  <a:cxn ang="0">
                    <a:pos x="94" y="15"/>
                  </a:cxn>
                  <a:cxn ang="0">
                    <a:pos x="73" y="12"/>
                  </a:cxn>
                  <a:cxn ang="0">
                    <a:pos x="59" y="2"/>
                  </a:cxn>
                  <a:cxn ang="0">
                    <a:pos x="35" y="18"/>
                  </a:cxn>
                  <a:cxn ang="0">
                    <a:pos x="45" y="74"/>
                  </a:cxn>
                  <a:cxn ang="0">
                    <a:pos x="38" y="104"/>
                  </a:cxn>
                  <a:cxn ang="0">
                    <a:pos x="32" y="129"/>
                  </a:cxn>
                  <a:cxn ang="0">
                    <a:pos x="28" y="155"/>
                  </a:cxn>
                  <a:cxn ang="0">
                    <a:pos x="16" y="184"/>
                  </a:cxn>
                  <a:cxn ang="0">
                    <a:pos x="3" y="220"/>
                  </a:cxn>
                  <a:cxn ang="0">
                    <a:pos x="1" y="238"/>
                  </a:cxn>
                  <a:cxn ang="0">
                    <a:pos x="18" y="259"/>
                  </a:cxn>
                  <a:cxn ang="0">
                    <a:pos x="40" y="253"/>
                  </a:cxn>
                  <a:cxn ang="0">
                    <a:pos x="36" y="262"/>
                  </a:cxn>
                  <a:cxn ang="0">
                    <a:pos x="35" y="290"/>
                  </a:cxn>
                  <a:cxn ang="0">
                    <a:pos x="36" y="319"/>
                  </a:cxn>
                  <a:cxn ang="0">
                    <a:pos x="29" y="340"/>
                  </a:cxn>
                  <a:cxn ang="0">
                    <a:pos x="32" y="355"/>
                  </a:cxn>
                  <a:cxn ang="0">
                    <a:pos x="55" y="352"/>
                  </a:cxn>
                  <a:cxn ang="0">
                    <a:pos x="76" y="356"/>
                  </a:cxn>
                  <a:cxn ang="0">
                    <a:pos x="97" y="352"/>
                  </a:cxn>
                  <a:cxn ang="0">
                    <a:pos x="113" y="34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08" name="Freeform 207"/>
              <p:cNvSpPr>
                <a:spLocks noChangeAspect="1"/>
              </p:cNvSpPr>
              <p:nvPr/>
            </p:nvSpPr>
            <p:spPr bwMode="gray">
              <a:xfrm>
                <a:off x="4863306" y="2549872"/>
                <a:ext cx="155575" cy="207963"/>
              </a:xfrm>
              <a:custGeom>
                <a:avLst/>
                <a:gdLst/>
                <a:ahLst/>
                <a:cxnLst>
                  <a:cxn ang="0">
                    <a:pos x="271" y="68"/>
                  </a:cxn>
                  <a:cxn ang="0">
                    <a:pos x="255" y="55"/>
                  </a:cxn>
                  <a:cxn ang="0">
                    <a:pos x="228" y="50"/>
                  </a:cxn>
                  <a:cxn ang="0">
                    <a:pos x="211" y="39"/>
                  </a:cxn>
                  <a:cxn ang="0">
                    <a:pos x="196" y="6"/>
                  </a:cxn>
                  <a:cxn ang="0">
                    <a:pos x="158" y="0"/>
                  </a:cxn>
                  <a:cxn ang="0">
                    <a:pos x="164" y="31"/>
                  </a:cxn>
                  <a:cxn ang="0">
                    <a:pos x="148" y="55"/>
                  </a:cxn>
                  <a:cxn ang="0">
                    <a:pos x="161" y="71"/>
                  </a:cxn>
                  <a:cxn ang="0">
                    <a:pos x="159" y="87"/>
                  </a:cxn>
                  <a:cxn ang="0">
                    <a:pos x="145" y="106"/>
                  </a:cxn>
                  <a:cxn ang="0">
                    <a:pos x="142" y="142"/>
                  </a:cxn>
                  <a:cxn ang="0">
                    <a:pos x="123" y="137"/>
                  </a:cxn>
                  <a:cxn ang="0">
                    <a:pos x="72" y="117"/>
                  </a:cxn>
                  <a:cxn ang="0">
                    <a:pos x="62" y="140"/>
                  </a:cxn>
                  <a:cxn ang="0">
                    <a:pos x="86" y="160"/>
                  </a:cxn>
                  <a:cxn ang="0">
                    <a:pos x="54" y="200"/>
                  </a:cxn>
                  <a:cxn ang="0">
                    <a:pos x="57" y="239"/>
                  </a:cxn>
                  <a:cxn ang="0">
                    <a:pos x="34" y="278"/>
                  </a:cxn>
                  <a:cxn ang="0">
                    <a:pos x="2" y="283"/>
                  </a:cxn>
                  <a:cxn ang="0">
                    <a:pos x="6" y="339"/>
                  </a:cxn>
                  <a:cxn ang="0">
                    <a:pos x="5" y="377"/>
                  </a:cxn>
                  <a:cxn ang="0">
                    <a:pos x="17" y="410"/>
                  </a:cxn>
                  <a:cxn ang="0">
                    <a:pos x="12" y="445"/>
                  </a:cxn>
                  <a:cxn ang="0">
                    <a:pos x="17" y="479"/>
                  </a:cxn>
                  <a:cxn ang="0">
                    <a:pos x="61" y="508"/>
                  </a:cxn>
                  <a:cxn ang="0">
                    <a:pos x="96" y="561"/>
                  </a:cxn>
                  <a:cxn ang="0">
                    <a:pos x="86" y="636"/>
                  </a:cxn>
                  <a:cxn ang="0">
                    <a:pos x="156" y="635"/>
                  </a:cxn>
                  <a:cxn ang="0">
                    <a:pos x="212" y="644"/>
                  </a:cxn>
                  <a:cxn ang="0">
                    <a:pos x="242" y="657"/>
                  </a:cxn>
                  <a:cxn ang="0">
                    <a:pos x="276" y="652"/>
                  </a:cxn>
                  <a:cxn ang="0">
                    <a:pos x="346" y="631"/>
                  </a:cxn>
                  <a:cxn ang="0">
                    <a:pos x="384" y="638"/>
                  </a:cxn>
                  <a:cxn ang="0">
                    <a:pos x="381" y="587"/>
                  </a:cxn>
                  <a:cxn ang="0">
                    <a:pos x="427" y="552"/>
                  </a:cxn>
                  <a:cxn ang="0">
                    <a:pos x="389" y="506"/>
                  </a:cxn>
                  <a:cxn ang="0">
                    <a:pos x="349" y="440"/>
                  </a:cxn>
                  <a:cxn ang="0">
                    <a:pos x="329" y="411"/>
                  </a:cxn>
                  <a:cxn ang="0">
                    <a:pos x="368" y="405"/>
                  </a:cxn>
                  <a:cxn ang="0">
                    <a:pos x="447" y="366"/>
                  </a:cxn>
                  <a:cxn ang="0">
                    <a:pos x="474" y="367"/>
                  </a:cxn>
                  <a:cxn ang="0">
                    <a:pos x="490" y="320"/>
                  </a:cxn>
                  <a:cxn ang="0">
                    <a:pos x="470" y="262"/>
                  </a:cxn>
                  <a:cxn ang="0">
                    <a:pos x="463" y="205"/>
                  </a:cxn>
                  <a:cxn ang="0">
                    <a:pos x="458" y="162"/>
                  </a:cxn>
                  <a:cxn ang="0">
                    <a:pos x="448" y="106"/>
                  </a:cxn>
                  <a:cxn ang="0">
                    <a:pos x="405" y="73"/>
                  </a:cxn>
                  <a:cxn ang="0">
                    <a:pos x="387" y="55"/>
                  </a:cxn>
                  <a:cxn ang="0">
                    <a:pos x="351" y="60"/>
                  </a:cxn>
                  <a:cxn ang="0">
                    <a:pos x="361" y="41"/>
                  </a:cxn>
                  <a:cxn ang="0">
                    <a:pos x="330" y="72"/>
                  </a:cxn>
                  <a:cxn ang="0">
                    <a:pos x="299" y="88"/>
                  </a:cxn>
                  <a:cxn ang="0">
                    <a:pos x="261" y="88"/>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209" name="Group 208"/>
              <p:cNvGrpSpPr>
                <a:grpSpLocks noChangeAspect="1"/>
              </p:cNvGrpSpPr>
              <p:nvPr/>
            </p:nvGrpSpPr>
            <p:grpSpPr bwMode="gray">
              <a:xfrm>
                <a:off x="4679156" y="2659410"/>
                <a:ext cx="247650" cy="244475"/>
                <a:chOff x="2465" y="1836"/>
                <a:chExt cx="156" cy="154"/>
              </a:xfrm>
              <a:grpFill/>
            </p:grpSpPr>
            <p:sp>
              <p:nvSpPr>
                <p:cNvPr id="242" name="Freeform 190"/>
                <p:cNvSpPr>
                  <a:spLocks noChangeAspect="1"/>
                </p:cNvSpPr>
                <p:nvPr/>
              </p:nvSpPr>
              <p:spPr bwMode="gray">
                <a:xfrm>
                  <a:off x="2610" y="1966"/>
                  <a:ext cx="11" cy="24"/>
                </a:xfrm>
                <a:custGeom>
                  <a:avLst/>
                  <a:gdLst/>
                  <a:ahLst/>
                  <a:cxnLst>
                    <a:cxn ang="0">
                      <a:pos x="41" y="0"/>
                    </a:cxn>
                    <a:cxn ang="0">
                      <a:pos x="46" y="2"/>
                    </a:cxn>
                    <a:cxn ang="0">
                      <a:pos x="47" y="32"/>
                    </a:cxn>
                    <a:cxn ang="0">
                      <a:pos x="52" y="59"/>
                    </a:cxn>
                    <a:cxn ang="0">
                      <a:pos x="51" y="70"/>
                    </a:cxn>
                    <a:cxn ang="0">
                      <a:pos x="47" y="79"/>
                    </a:cxn>
                    <a:cxn ang="0">
                      <a:pos x="44" y="89"/>
                    </a:cxn>
                    <a:cxn ang="0">
                      <a:pos x="41" y="103"/>
                    </a:cxn>
                    <a:cxn ang="0">
                      <a:pos x="33" y="115"/>
                    </a:cxn>
                    <a:cxn ang="0">
                      <a:pos x="33" y="121"/>
                    </a:cxn>
                    <a:cxn ang="0">
                      <a:pos x="28" y="114"/>
                    </a:cxn>
                    <a:cxn ang="0">
                      <a:pos x="22" y="113"/>
                    </a:cxn>
                    <a:cxn ang="0">
                      <a:pos x="16" y="109"/>
                    </a:cxn>
                    <a:cxn ang="0">
                      <a:pos x="14" y="103"/>
                    </a:cxn>
                    <a:cxn ang="0">
                      <a:pos x="14" y="95"/>
                    </a:cxn>
                    <a:cxn ang="0">
                      <a:pos x="8" y="93"/>
                    </a:cxn>
                    <a:cxn ang="0">
                      <a:pos x="5" y="87"/>
                    </a:cxn>
                    <a:cxn ang="0">
                      <a:pos x="4" y="65"/>
                    </a:cxn>
                    <a:cxn ang="0">
                      <a:pos x="0" y="60"/>
                    </a:cxn>
                    <a:cxn ang="0">
                      <a:pos x="0" y="44"/>
                    </a:cxn>
                    <a:cxn ang="0">
                      <a:pos x="5" y="30"/>
                    </a:cxn>
                    <a:cxn ang="0">
                      <a:pos x="10" y="32"/>
                    </a:cxn>
                    <a:cxn ang="0">
                      <a:pos x="16" y="29"/>
                    </a:cxn>
                    <a:cxn ang="0">
                      <a:pos x="27" y="22"/>
                    </a:cxn>
                    <a:cxn ang="0">
                      <a:pos x="36" y="18"/>
                    </a:cxn>
                    <a:cxn ang="0">
                      <a:pos x="38" y="14"/>
                    </a:cxn>
                    <a:cxn ang="0">
                      <a:pos x="41" y="0"/>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43" name="Freeform 191"/>
                <p:cNvSpPr>
                  <a:spLocks noChangeAspect="1"/>
                </p:cNvSpPr>
                <p:nvPr/>
              </p:nvSpPr>
              <p:spPr bwMode="gray">
                <a:xfrm>
                  <a:off x="2465" y="1836"/>
                  <a:ext cx="139" cy="140"/>
                </a:xfrm>
                <a:custGeom>
                  <a:avLst/>
                  <a:gdLst/>
                  <a:ahLst/>
                  <a:cxnLst>
                    <a:cxn ang="0">
                      <a:pos x="349" y="36"/>
                    </a:cxn>
                    <a:cxn ang="0">
                      <a:pos x="322" y="100"/>
                    </a:cxn>
                    <a:cxn ang="0">
                      <a:pos x="284" y="138"/>
                    </a:cxn>
                    <a:cxn ang="0">
                      <a:pos x="248" y="154"/>
                    </a:cxn>
                    <a:cxn ang="0">
                      <a:pos x="191" y="133"/>
                    </a:cxn>
                    <a:cxn ang="0">
                      <a:pos x="159" y="140"/>
                    </a:cxn>
                    <a:cxn ang="0">
                      <a:pos x="177" y="202"/>
                    </a:cxn>
                    <a:cxn ang="0">
                      <a:pos x="160" y="205"/>
                    </a:cxn>
                    <a:cxn ang="0">
                      <a:pos x="93" y="194"/>
                    </a:cxn>
                    <a:cxn ang="0">
                      <a:pos x="51" y="206"/>
                    </a:cxn>
                    <a:cxn ang="0">
                      <a:pos x="0" y="235"/>
                    </a:cxn>
                    <a:cxn ang="0">
                      <a:pos x="11" y="248"/>
                    </a:cxn>
                    <a:cxn ang="0">
                      <a:pos x="10" y="263"/>
                    </a:cxn>
                    <a:cxn ang="0">
                      <a:pos x="43" y="273"/>
                    </a:cxn>
                    <a:cxn ang="0">
                      <a:pos x="103" y="294"/>
                    </a:cxn>
                    <a:cxn ang="0">
                      <a:pos x="128" y="302"/>
                    </a:cxn>
                    <a:cxn ang="0">
                      <a:pos x="148" y="328"/>
                    </a:cxn>
                    <a:cxn ang="0">
                      <a:pos x="144" y="351"/>
                    </a:cxn>
                    <a:cxn ang="0">
                      <a:pos x="188" y="397"/>
                    </a:cxn>
                    <a:cxn ang="0">
                      <a:pos x="199" y="440"/>
                    </a:cxn>
                    <a:cxn ang="0">
                      <a:pos x="220" y="475"/>
                    </a:cxn>
                    <a:cxn ang="0">
                      <a:pos x="197" y="527"/>
                    </a:cxn>
                    <a:cxn ang="0">
                      <a:pos x="197" y="547"/>
                    </a:cxn>
                    <a:cxn ang="0">
                      <a:pos x="162" y="628"/>
                    </a:cxn>
                    <a:cxn ang="0">
                      <a:pos x="222" y="666"/>
                    </a:cxn>
                    <a:cxn ang="0">
                      <a:pos x="308" y="670"/>
                    </a:cxn>
                    <a:cxn ang="0">
                      <a:pos x="361" y="698"/>
                    </a:cxn>
                    <a:cxn ang="0">
                      <a:pos x="431" y="697"/>
                    </a:cxn>
                    <a:cxn ang="0">
                      <a:pos x="452" y="629"/>
                    </a:cxn>
                    <a:cxn ang="0">
                      <a:pos x="487" y="615"/>
                    </a:cxn>
                    <a:cxn ang="0">
                      <a:pos x="525" y="625"/>
                    </a:cxn>
                    <a:cxn ang="0">
                      <a:pos x="552" y="628"/>
                    </a:cxn>
                    <a:cxn ang="0">
                      <a:pos x="593" y="645"/>
                    </a:cxn>
                    <a:cxn ang="0">
                      <a:pos x="640" y="608"/>
                    </a:cxn>
                    <a:cxn ang="0">
                      <a:pos x="667" y="585"/>
                    </a:cxn>
                    <a:cxn ang="0">
                      <a:pos x="635" y="550"/>
                    </a:cxn>
                    <a:cxn ang="0">
                      <a:pos x="624" y="509"/>
                    </a:cxn>
                    <a:cxn ang="0">
                      <a:pos x="640" y="477"/>
                    </a:cxn>
                    <a:cxn ang="0">
                      <a:pos x="636" y="430"/>
                    </a:cxn>
                    <a:cxn ang="0">
                      <a:pos x="620" y="388"/>
                    </a:cxn>
                    <a:cxn ang="0">
                      <a:pos x="584" y="385"/>
                    </a:cxn>
                    <a:cxn ang="0">
                      <a:pos x="603" y="355"/>
                    </a:cxn>
                    <a:cxn ang="0">
                      <a:pos x="635" y="299"/>
                    </a:cxn>
                    <a:cxn ang="0">
                      <a:pos x="663" y="279"/>
                    </a:cxn>
                    <a:cxn ang="0">
                      <a:pos x="694" y="179"/>
                    </a:cxn>
                    <a:cxn ang="0">
                      <a:pos x="608" y="143"/>
                    </a:cxn>
                    <a:cxn ang="0">
                      <a:pos x="548" y="127"/>
                    </a:cxn>
                    <a:cxn ang="0">
                      <a:pos x="526" y="82"/>
                    </a:cxn>
                    <a:cxn ang="0">
                      <a:pos x="489" y="93"/>
                    </a:cxn>
                    <a:cxn ang="0">
                      <a:pos x="452" y="52"/>
                    </a:cxn>
                    <a:cxn ang="0">
                      <a:pos x="408" y="16"/>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grpSp>
            <p:nvGrpSpPr>
              <p:cNvPr id="210" name="Group 192"/>
              <p:cNvGrpSpPr>
                <a:grpSpLocks noChangeAspect="1"/>
              </p:cNvGrpSpPr>
              <p:nvPr/>
            </p:nvGrpSpPr>
            <p:grpSpPr bwMode="gray">
              <a:xfrm>
                <a:off x="4620419" y="2430810"/>
                <a:ext cx="171450" cy="258763"/>
                <a:chOff x="2428" y="1692"/>
                <a:chExt cx="108" cy="163"/>
              </a:xfrm>
              <a:grpFill/>
            </p:grpSpPr>
            <p:sp>
              <p:nvSpPr>
                <p:cNvPr id="240" name="Freeform 193"/>
                <p:cNvSpPr>
                  <a:spLocks noChangeAspect="1"/>
                </p:cNvSpPr>
                <p:nvPr/>
              </p:nvSpPr>
              <p:spPr bwMode="gray">
                <a:xfrm>
                  <a:off x="2450" y="1692"/>
                  <a:ext cx="86" cy="163"/>
                </a:xfrm>
                <a:custGeom>
                  <a:avLst/>
                  <a:gdLst/>
                  <a:ahLst/>
                  <a:cxnLst>
                    <a:cxn ang="0">
                      <a:pos x="227" y="761"/>
                    </a:cxn>
                    <a:cxn ang="0">
                      <a:pos x="260" y="737"/>
                    </a:cxn>
                    <a:cxn ang="0">
                      <a:pos x="328" y="744"/>
                    </a:cxn>
                    <a:cxn ang="0">
                      <a:pos x="410" y="698"/>
                    </a:cxn>
                    <a:cxn ang="0">
                      <a:pos x="381" y="674"/>
                    </a:cxn>
                    <a:cxn ang="0">
                      <a:pos x="394" y="659"/>
                    </a:cxn>
                    <a:cxn ang="0">
                      <a:pos x="423" y="628"/>
                    </a:cxn>
                    <a:cxn ang="0">
                      <a:pos x="399" y="554"/>
                    </a:cxn>
                    <a:cxn ang="0">
                      <a:pos x="337" y="565"/>
                    </a:cxn>
                    <a:cxn ang="0">
                      <a:pos x="339" y="507"/>
                    </a:cxn>
                    <a:cxn ang="0">
                      <a:pos x="344" y="495"/>
                    </a:cxn>
                    <a:cxn ang="0">
                      <a:pos x="316" y="433"/>
                    </a:cxn>
                    <a:cxn ang="0">
                      <a:pos x="268" y="385"/>
                    </a:cxn>
                    <a:cxn ang="0">
                      <a:pos x="228" y="293"/>
                    </a:cxn>
                    <a:cxn ang="0">
                      <a:pos x="155" y="265"/>
                    </a:cxn>
                    <a:cxn ang="0">
                      <a:pos x="181" y="229"/>
                    </a:cxn>
                    <a:cxn ang="0">
                      <a:pos x="198" y="202"/>
                    </a:cxn>
                    <a:cxn ang="0">
                      <a:pos x="233" y="109"/>
                    </a:cxn>
                    <a:cxn ang="0">
                      <a:pos x="154" y="97"/>
                    </a:cxn>
                    <a:cxn ang="0">
                      <a:pos x="99" y="104"/>
                    </a:cxn>
                    <a:cxn ang="0">
                      <a:pos x="109" y="78"/>
                    </a:cxn>
                    <a:cxn ang="0">
                      <a:pos x="151" y="0"/>
                    </a:cxn>
                    <a:cxn ang="0">
                      <a:pos x="75" y="6"/>
                    </a:cxn>
                    <a:cxn ang="0">
                      <a:pos x="37" y="60"/>
                    </a:cxn>
                    <a:cxn ang="0">
                      <a:pos x="25" y="115"/>
                    </a:cxn>
                    <a:cxn ang="0">
                      <a:pos x="33" y="133"/>
                    </a:cxn>
                    <a:cxn ang="0">
                      <a:pos x="26" y="158"/>
                    </a:cxn>
                    <a:cxn ang="0">
                      <a:pos x="5" y="195"/>
                    </a:cxn>
                    <a:cxn ang="0">
                      <a:pos x="33" y="215"/>
                    </a:cxn>
                    <a:cxn ang="0">
                      <a:pos x="31" y="254"/>
                    </a:cxn>
                    <a:cxn ang="0">
                      <a:pos x="34" y="286"/>
                    </a:cxn>
                    <a:cxn ang="0">
                      <a:pos x="28" y="330"/>
                    </a:cxn>
                    <a:cxn ang="0">
                      <a:pos x="54" y="248"/>
                    </a:cxn>
                    <a:cxn ang="0">
                      <a:pos x="53" y="273"/>
                    </a:cxn>
                    <a:cxn ang="0">
                      <a:pos x="79" y="272"/>
                    </a:cxn>
                    <a:cxn ang="0">
                      <a:pos x="77" y="308"/>
                    </a:cxn>
                    <a:cxn ang="0">
                      <a:pos x="60" y="372"/>
                    </a:cxn>
                    <a:cxn ang="0">
                      <a:pos x="65" y="384"/>
                    </a:cxn>
                    <a:cxn ang="0">
                      <a:pos x="95" y="380"/>
                    </a:cxn>
                    <a:cxn ang="0">
                      <a:pos x="162" y="373"/>
                    </a:cxn>
                    <a:cxn ang="0">
                      <a:pos x="145" y="431"/>
                    </a:cxn>
                    <a:cxn ang="0">
                      <a:pos x="181" y="437"/>
                    </a:cxn>
                    <a:cxn ang="0">
                      <a:pos x="179" y="481"/>
                    </a:cxn>
                    <a:cxn ang="0">
                      <a:pos x="168" y="523"/>
                    </a:cxn>
                    <a:cxn ang="0">
                      <a:pos x="98" y="558"/>
                    </a:cxn>
                    <a:cxn ang="0">
                      <a:pos x="108" y="615"/>
                    </a:cxn>
                    <a:cxn ang="0">
                      <a:pos x="59" y="674"/>
                    </a:cxn>
                    <a:cxn ang="0">
                      <a:pos x="97" y="674"/>
                    </a:cxn>
                    <a:cxn ang="0">
                      <a:pos x="141" y="692"/>
                    </a:cxn>
                    <a:cxn ang="0">
                      <a:pos x="194" y="663"/>
                    </a:cxn>
                    <a:cxn ang="0">
                      <a:pos x="156" y="711"/>
                    </a:cxn>
                    <a:cxn ang="0">
                      <a:pos x="47" y="791"/>
                    </a:cxn>
                    <a:cxn ang="0">
                      <a:pos x="45" y="810"/>
                    </a:cxn>
                    <a:cxn ang="0">
                      <a:pos x="77" y="784"/>
                    </a:cxn>
                    <a:cxn ang="0">
                      <a:pos x="149" y="75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41" name="Freeform 194"/>
                <p:cNvSpPr>
                  <a:spLocks noChangeAspect="1"/>
                </p:cNvSpPr>
                <p:nvPr/>
              </p:nvSpPr>
              <p:spPr bwMode="gray">
                <a:xfrm>
                  <a:off x="2428" y="1759"/>
                  <a:ext cx="28" cy="25"/>
                </a:xfrm>
                <a:custGeom>
                  <a:avLst/>
                  <a:gdLst/>
                  <a:ahLst/>
                  <a:cxnLst>
                    <a:cxn ang="0">
                      <a:pos x="28" y="36"/>
                    </a:cxn>
                    <a:cxn ang="0">
                      <a:pos x="27" y="48"/>
                    </a:cxn>
                    <a:cxn ang="0">
                      <a:pos x="21" y="58"/>
                    </a:cxn>
                    <a:cxn ang="0">
                      <a:pos x="11" y="59"/>
                    </a:cxn>
                    <a:cxn ang="0">
                      <a:pos x="11" y="72"/>
                    </a:cxn>
                    <a:cxn ang="0">
                      <a:pos x="0" y="80"/>
                    </a:cxn>
                    <a:cxn ang="0">
                      <a:pos x="16" y="91"/>
                    </a:cxn>
                    <a:cxn ang="0">
                      <a:pos x="23" y="110"/>
                    </a:cxn>
                    <a:cxn ang="0">
                      <a:pos x="34" y="115"/>
                    </a:cxn>
                    <a:cxn ang="0">
                      <a:pos x="47" y="104"/>
                    </a:cxn>
                    <a:cxn ang="0">
                      <a:pos x="53" y="93"/>
                    </a:cxn>
                    <a:cxn ang="0">
                      <a:pos x="82" y="85"/>
                    </a:cxn>
                    <a:cxn ang="0">
                      <a:pos x="97" y="99"/>
                    </a:cxn>
                    <a:cxn ang="0">
                      <a:pos x="98" y="106"/>
                    </a:cxn>
                    <a:cxn ang="0">
                      <a:pos x="98" y="121"/>
                    </a:cxn>
                    <a:cxn ang="0">
                      <a:pos x="101" y="126"/>
                    </a:cxn>
                    <a:cxn ang="0">
                      <a:pos x="103" y="126"/>
                    </a:cxn>
                    <a:cxn ang="0">
                      <a:pos x="117" y="117"/>
                    </a:cxn>
                    <a:cxn ang="0">
                      <a:pos x="119" y="107"/>
                    </a:cxn>
                    <a:cxn ang="0">
                      <a:pos x="132" y="105"/>
                    </a:cxn>
                    <a:cxn ang="0">
                      <a:pos x="138" y="97"/>
                    </a:cxn>
                    <a:cxn ang="0">
                      <a:pos x="132" y="85"/>
                    </a:cxn>
                    <a:cxn ang="0">
                      <a:pos x="130" y="78"/>
                    </a:cxn>
                    <a:cxn ang="0">
                      <a:pos x="138" y="90"/>
                    </a:cxn>
                    <a:cxn ang="0">
                      <a:pos x="140" y="79"/>
                    </a:cxn>
                    <a:cxn ang="0">
                      <a:pos x="135" y="68"/>
                    </a:cxn>
                    <a:cxn ang="0">
                      <a:pos x="130" y="66"/>
                    </a:cxn>
                    <a:cxn ang="0">
                      <a:pos x="116" y="68"/>
                    </a:cxn>
                    <a:cxn ang="0">
                      <a:pos x="122" y="57"/>
                    </a:cxn>
                    <a:cxn ang="0">
                      <a:pos x="120" y="39"/>
                    </a:cxn>
                    <a:cxn ang="0">
                      <a:pos x="112" y="27"/>
                    </a:cxn>
                    <a:cxn ang="0">
                      <a:pos x="106" y="16"/>
                    </a:cxn>
                    <a:cxn ang="0">
                      <a:pos x="89" y="10"/>
                    </a:cxn>
                    <a:cxn ang="0">
                      <a:pos x="64" y="18"/>
                    </a:cxn>
                    <a:cxn ang="0">
                      <a:pos x="58" y="24"/>
                    </a:cxn>
                    <a:cxn ang="0">
                      <a:pos x="50" y="27"/>
                    </a:cxn>
                    <a:cxn ang="0">
                      <a:pos x="48" y="24"/>
                    </a:cxn>
                    <a:cxn ang="0">
                      <a:pos x="59" y="10"/>
                    </a:cxn>
                    <a:cxn ang="0">
                      <a:pos x="57" y="7"/>
                    </a:cxn>
                    <a:cxn ang="0">
                      <a:pos x="48" y="2"/>
                    </a:cxn>
                    <a:cxn ang="0">
                      <a:pos x="39" y="0"/>
                    </a:cxn>
                    <a:cxn ang="0">
                      <a:pos x="38" y="5"/>
                    </a:cxn>
                    <a:cxn ang="0">
                      <a:pos x="36" y="8"/>
                    </a:cxn>
                    <a:cxn ang="0">
                      <a:pos x="33" y="14"/>
                    </a:cxn>
                    <a:cxn ang="0">
                      <a:pos x="34" y="20"/>
                    </a:cxn>
                    <a:cxn ang="0">
                      <a:pos x="34" y="27"/>
                    </a:cxn>
                    <a:cxn ang="0">
                      <a:pos x="33" y="34"/>
                    </a:cxn>
                    <a:cxn ang="0">
                      <a:pos x="28" y="36"/>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211" name="Freeform 195"/>
              <p:cNvSpPr>
                <a:spLocks noChangeAspect="1"/>
              </p:cNvSpPr>
              <p:nvPr/>
            </p:nvSpPr>
            <p:spPr bwMode="gray">
              <a:xfrm>
                <a:off x="4580731" y="2540347"/>
                <a:ext cx="74613" cy="109538"/>
              </a:xfrm>
              <a:custGeom>
                <a:avLst/>
                <a:gdLst/>
                <a:ahLst/>
                <a:cxnLst>
                  <a:cxn ang="0">
                    <a:pos x="223" y="97"/>
                  </a:cxn>
                  <a:cxn ang="0">
                    <a:pos x="178" y="84"/>
                  </a:cxn>
                  <a:cxn ang="0">
                    <a:pos x="148" y="100"/>
                  </a:cxn>
                  <a:cxn ang="0">
                    <a:pos x="136" y="63"/>
                  </a:cxn>
                  <a:cxn ang="0">
                    <a:pos x="152" y="39"/>
                  </a:cxn>
                  <a:cxn ang="0">
                    <a:pos x="152" y="2"/>
                  </a:cxn>
                  <a:cxn ang="0">
                    <a:pos x="135" y="6"/>
                  </a:cxn>
                  <a:cxn ang="0">
                    <a:pos x="113" y="18"/>
                  </a:cxn>
                  <a:cxn ang="0">
                    <a:pos x="108" y="34"/>
                  </a:cxn>
                  <a:cxn ang="0">
                    <a:pos x="88" y="53"/>
                  </a:cxn>
                  <a:cxn ang="0">
                    <a:pos x="104" y="60"/>
                  </a:cxn>
                  <a:cxn ang="0">
                    <a:pos x="120" y="63"/>
                  </a:cxn>
                  <a:cxn ang="0">
                    <a:pos x="99" y="87"/>
                  </a:cxn>
                  <a:cxn ang="0">
                    <a:pos x="65" y="97"/>
                  </a:cxn>
                  <a:cxn ang="0">
                    <a:pos x="31" y="96"/>
                  </a:cxn>
                  <a:cxn ang="0">
                    <a:pos x="23" y="118"/>
                  </a:cxn>
                  <a:cxn ang="0">
                    <a:pos x="43" y="130"/>
                  </a:cxn>
                  <a:cxn ang="0">
                    <a:pos x="24" y="154"/>
                  </a:cxn>
                  <a:cxn ang="0">
                    <a:pos x="23" y="173"/>
                  </a:cxn>
                  <a:cxn ang="0">
                    <a:pos x="40" y="179"/>
                  </a:cxn>
                  <a:cxn ang="0">
                    <a:pos x="78" y="192"/>
                  </a:cxn>
                  <a:cxn ang="0">
                    <a:pos x="54" y="209"/>
                  </a:cxn>
                  <a:cxn ang="0">
                    <a:pos x="32" y="248"/>
                  </a:cxn>
                  <a:cxn ang="0">
                    <a:pos x="81" y="238"/>
                  </a:cxn>
                  <a:cxn ang="0">
                    <a:pos x="56" y="249"/>
                  </a:cxn>
                  <a:cxn ang="0">
                    <a:pos x="29" y="274"/>
                  </a:cxn>
                  <a:cxn ang="0">
                    <a:pos x="15" y="279"/>
                  </a:cxn>
                  <a:cxn ang="0">
                    <a:pos x="0" y="291"/>
                  </a:cxn>
                  <a:cxn ang="0">
                    <a:pos x="13" y="299"/>
                  </a:cxn>
                  <a:cxn ang="0">
                    <a:pos x="11" y="314"/>
                  </a:cxn>
                  <a:cxn ang="0">
                    <a:pos x="38" y="312"/>
                  </a:cxn>
                  <a:cxn ang="0">
                    <a:pos x="16" y="334"/>
                  </a:cxn>
                  <a:cxn ang="0">
                    <a:pos x="48" y="328"/>
                  </a:cxn>
                  <a:cxn ang="0">
                    <a:pos x="33" y="338"/>
                  </a:cxn>
                  <a:cxn ang="0">
                    <a:pos x="44" y="340"/>
                  </a:cxn>
                  <a:cxn ang="0">
                    <a:pos x="60" y="343"/>
                  </a:cxn>
                  <a:cxn ang="0">
                    <a:pos x="102" y="329"/>
                  </a:cxn>
                  <a:cxn ang="0">
                    <a:pos x="109" y="308"/>
                  </a:cxn>
                  <a:cxn ang="0">
                    <a:pos x="119" y="317"/>
                  </a:cxn>
                  <a:cxn ang="0">
                    <a:pos x="145" y="306"/>
                  </a:cxn>
                  <a:cxn ang="0">
                    <a:pos x="153" y="291"/>
                  </a:cxn>
                  <a:cxn ang="0">
                    <a:pos x="201" y="281"/>
                  </a:cxn>
                  <a:cxn ang="0">
                    <a:pos x="218" y="278"/>
                  </a:cxn>
                  <a:cxn ang="0">
                    <a:pos x="225" y="236"/>
                  </a:cxn>
                  <a:cxn ang="0">
                    <a:pos x="231" y="197"/>
                  </a:cxn>
                  <a:cxn ang="0">
                    <a:pos x="233" y="160"/>
                  </a:cxn>
                  <a:cxn ang="0">
                    <a:pos x="226" y="117"/>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12" name="Freeform 196"/>
              <p:cNvSpPr>
                <a:spLocks noChangeAspect="1"/>
              </p:cNvSpPr>
              <p:nvPr/>
            </p:nvSpPr>
            <p:spPr bwMode="gray">
              <a:xfrm>
                <a:off x="5144294" y="2622897"/>
                <a:ext cx="315913" cy="209550"/>
              </a:xfrm>
              <a:custGeom>
                <a:avLst/>
                <a:gdLst/>
                <a:ahLst/>
                <a:cxnLst>
                  <a:cxn ang="0">
                    <a:pos x="148" y="384"/>
                  </a:cxn>
                  <a:cxn ang="0">
                    <a:pos x="40" y="377"/>
                  </a:cxn>
                  <a:cxn ang="0">
                    <a:pos x="19" y="282"/>
                  </a:cxn>
                  <a:cxn ang="0">
                    <a:pos x="85" y="184"/>
                  </a:cxn>
                  <a:cxn ang="0">
                    <a:pos x="84" y="95"/>
                  </a:cxn>
                  <a:cxn ang="0">
                    <a:pos x="121" y="51"/>
                  </a:cxn>
                  <a:cxn ang="0">
                    <a:pos x="219" y="44"/>
                  </a:cxn>
                  <a:cxn ang="0">
                    <a:pos x="275" y="67"/>
                  </a:cxn>
                  <a:cxn ang="0">
                    <a:pos x="328" y="77"/>
                  </a:cxn>
                  <a:cxn ang="0">
                    <a:pos x="386" y="70"/>
                  </a:cxn>
                  <a:cxn ang="0">
                    <a:pos x="449" y="86"/>
                  </a:cxn>
                  <a:cxn ang="0">
                    <a:pos x="473" y="52"/>
                  </a:cxn>
                  <a:cxn ang="0">
                    <a:pos x="537" y="18"/>
                  </a:cxn>
                  <a:cxn ang="0">
                    <a:pos x="589" y="6"/>
                  </a:cxn>
                  <a:cxn ang="0">
                    <a:pos x="662" y="25"/>
                  </a:cxn>
                  <a:cxn ang="0">
                    <a:pos x="667" y="72"/>
                  </a:cxn>
                  <a:cxn ang="0">
                    <a:pos x="720" y="105"/>
                  </a:cxn>
                  <a:cxn ang="0">
                    <a:pos x="759" y="165"/>
                  </a:cxn>
                  <a:cxn ang="0">
                    <a:pos x="842" y="163"/>
                  </a:cxn>
                  <a:cxn ang="0">
                    <a:pos x="896" y="199"/>
                  </a:cxn>
                  <a:cxn ang="0">
                    <a:pos x="958" y="223"/>
                  </a:cxn>
                  <a:cxn ang="0">
                    <a:pos x="987" y="282"/>
                  </a:cxn>
                  <a:cxn ang="0">
                    <a:pos x="968" y="320"/>
                  </a:cxn>
                  <a:cxn ang="0">
                    <a:pos x="963" y="389"/>
                  </a:cxn>
                  <a:cxn ang="0">
                    <a:pos x="888" y="419"/>
                  </a:cxn>
                  <a:cxn ang="0">
                    <a:pos x="817" y="465"/>
                  </a:cxn>
                  <a:cxn ang="0">
                    <a:pos x="757" y="485"/>
                  </a:cxn>
                  <a:cxn ang="0">
                    <a:pos x="725" y="517"/>
                  </a:cxn>
                  <a:cxn ang="0">
                    <a:pos x="709" y="545"/>
                  </a:cxn>
                  <a:cxn ang="0">
                    <a:pos x="687" y="534"/>
                  </a:cxn>
                  <a:cxn ang="0">
                    <a:pos x="666" y="507"/>
                  </a:cxn>
                  <a:cxn ang="0">
                    <a:pos x="660" y="527"/>
                  </a:cxn>
                  <a:cxn ang="0">
                    <a:pos x="684" y="539"/>
                  </a:cxn>
                  <a:cxn ang="0">
                    <a:pos x="708" y="559"/>
                  </a:cxn>
                  <a:cxn ang="0">
                    <a:pos x="750" y="590"/>
                  </a:cxn>
                  <a:cxn ang="0">
                    <a:pos x="799" y="584"/>
                  </a:cxn>
                  <a:cxn ang="0">
                    <a:pos x="723" y="619"/>
                  </a:cxn>
                  <a:cxn ang="0">
                    <a:pos x="680" y="646"/>
                  </a:cxn>
                  <a:cxn ang="0">
                    <a:pos x="632" y="638"/>
                  </a:cxn>
                  <a:cxn ang="0">
                    <a:pos x="607" y="590"/>
                  </a:cxn>
                  <a:cxn ang="0">
                    <a:pos x="613" y="550"/>
                  </a:cxn>
                  <a:cxn ang="0">
                    <a:pos x="618" y="524"/>
                  </a:cxn>
                  <a:cxn ang="0">
                    <a:pos x="557" y="518"/>
                  </a:cxn>
                  <a:cxn ang="0">
                    <a:pos x="528" y="496"/>
                  </a:cxn>
                  <a:cxn ang="0">
                    <a:pos x="543" y="471"/>
                  </a:cxn>
                  <a:cxn ang="0">
                    <a:pos x="492" y="489"/>
                  </a:cxn>
                  <a:cxn ang="0">
                    <a:pos x="450" y="509"/>
                  </a:cxn>
                  <a:cxn ang="0">
                    <a:pos x="434" y="547"/>
                  </a:cxn>
                  <a:cxn ang="0">
                    <a:pos x="418" y="566"/>
                  </a:cxn>
                  <a:cxn ang="0">
                    <a:pos x="368" y="592"/>
                  </a:cxn>
                  <a:cxn ang="0">
                    <a:pos x="352" y="560"/>
                  </a:cxn>
                  <a:cxn ang="0">
                    <a:pos x="382" y="498"/>
                  </a:cxn>
                  <a:cxn ang="0">
                    <a:pos x="431" y="484"/>
                  </a:cxn>
                  <a:cxn ang="0">
                    <a:pos x="406" y="423"/>
                  </a:cxn>
                  <a:cxn ang="0">
                    <a:pos x="387" y="369"/>
                  </a:cxn>
                  <a:cxn ang="0">
                    <a:pos x="310" y="339"/>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13" name="Freeform 197"/>
              <p:cNvSpPr>
                <a:spLocks noChangeAspect="1"/>
              </p:cNvSpPr>
              <p:nvPr/>
            </p:nvSpPr>
            <p:spPr bwMode="gray">
              <a:xfrm>
                <a:off x="5222081" y="2729260"/>
                <a:ext cx="60325" cy="76200"/>
              </a:xfrm>
              <a:custGeom>
                <a:avLst/>
                <a:gdLst/>
                <a:ahLst/>
                <a:cxnLst>
                  <a:cxn ang="0">
                    <a:pos x="88" y="239"/>
                  </a:cxn>
                  <a:cxn ang="0">
                    <a:pos x="88" y="225"/>
                  </a:cxn>
                  <a:cxn ang="0">
                    <a:pos x="86" y="212"/>
                  </a:cxn>
                  <a:cxn ang="0">
                    <a:pos x="84" y="200"/>
                  </a:cxn>
                  <a:cxn ang="0">
                    <a:pos x="86" y="184"/>
                  </a:cxn>
                  <a:cxn ang="0">
                    <a:pos x="86" y="164"/>
                  </a:cxn>
                  <a:cxn ang="0">
                    <a:pos x="81" y="135"/>
                  </a:cxn>
                  <a:cxn ang="0">
                    <a:pos x="70" y="115"/>
                  </a:cxn>
                  <a:cxn ang="0">
                    <a:pos x="57" y="94"/>
                  </a:cxn>
                  <a:cxn ang="0">
                    <a:pos x="45" y="73"/>
                  </a:cxn>
                  <a:cxn ang="0">
                    <a:pos x="42" y="56"/>
                  </a:cxn>
                  <a:cxn ang="0">
                    <a:pos x="34" y="43"/>
                  </a:cxn>
                  <a:cxn ang="0">
                    <a:pos x="20" y="29"/>
                  </a:cxn>
                  <a:cxn ang="0">
                    <a:pos x="8" y="19"/>
                  </a:cxn>
                  <a:cxn ang="0">
                    <a:pos x="0" y="19"/>
                  </a:cxn>
                  <a:cxn ang="0">
                    <a:pos x="6" y="8"/>
                  </a:cxn>
                  <a:cxn ang="0">
                    <a:pos x="13" y="3"/>
                  </a:cxn>
                  <a:cxn ang="0">
                    <a:pos x="21" y="6"/>
                  </a:cxn>
                  <a:cxn ang="0">
                    <a:pos x="30" y="5"/>
                  </a:cxn>
                  <a:cxn ang="0">
                    <a:pos x="46" y="0"/>
                  </a:cxn>
                  <a:cxn ang="0">
                    <a:pos x="62" y="5"/>
                  </a:cxn>
                  <a:cxn ang="0">
                    <a:pos x="69" y="8"/>
                  </a:cxn>
                  <a:cxn ang="0">
                    <a:pos x="88" y="24"/>
                  </a:cxn>
                  <a:cxn ang="0">
                    <a:pos x="95" y="27"/>
                  </a:cxn>
                  <a:cxn ang="0">
                    <a:pos x="111" y="24"/>
                  </a:cxn>
                  <a:cxn ang="0">
                    <a:pos x="120" y="26"/>
                  </a:cxn>
                  <a:cxn ang="0">
                    <a:pos x="131" y="38"/>
                  </a:cxn>
                  <a:cxn ang="0">
                    <a:pos x="139" y="35"/>
                  </a:cxn>
                  <a:cxn ang="0">
                    <a:pos x="143" y="43"/>
                  </a:cxn>
                  <a:cxn ang="0">
                    <a:pos x="143" y="51"/>
                  </a:cxn>
                  <a:cxn ang="0">
                    <a:pos x="143" y="59"/>
                  </a:cxn>
                  <a:cxn ang="0">
                    <a:pos x="139" y="75"/>
                  </a:cxn>
                  <a:cxn ang="0">
                    <a:pos x="147" y="81"/>
                  </a:cxn>
                  <a:cxn ang="0">
                    <a:pos x="150" y="87"/>
                  </a:cxn>
                  <a:cxn ang="0">
                    <a:pos x="158" y="89"/>
                  </a:cxn>
                  <a:cxn ang="0">
                    <a:pos x="160" y="97"/>
                  </a:cxn>
                  <a:cxn ang="0">
                    <a:pos x="159" y="104"/>
                  </a:cxn>
                  <a:cxn ang="0">
                    <a:pos x="165" y="119"/>
                  </a:cxn>
                  <a:cxn ang="0">
                    <a:pos x="180" y="126"/>
                  </a:cxn>
                  <a:cxn ang="0">
                    <a:pos x="185" y="134"/>
                  </a:cxn>
                  <a:cxn ang="0">
                    <a:pos x="186" y="141"/>
                  </a:cxn>
                  <a:cxn ang="0">
                    <a:pos x="183" y="150"/>
                  </a:cxn>
                  <a:cxn ang="0">
                    <a:pos x="187" y="157"/>
                  </a:cxn>
                  <a:cxn ang="0">
                    <a:pos x="183" y="164"/>
                  </a:cxn>
                  <a:cxn ang="0">
                    <a:pos x="177" y="169"/>
                  </a:cxn>
                  <a:cxn ang="0">
                    <a:pos x="154" y="163"/>
                  </a:cxn>
                  <a:cxn ang="0">
                    <a:pos x="147" y="167"/>
                  </a:cxn>
                  <a:cxn ang="0">
                    <a:pos x="143" y="161"/>
                  </a:cxn>
                  <a:cxn ang="0">
                    <a:pos x="134" y="164"/>
                  </a:cxn>
                  <a:cxn ang="0">
                    <a:pos x="131" y="172"/>
                  </a:cxn>
                  <a:cxn ang="0">
                    <a:pos x="128" y="196"/>
                  </a:cxn>
                  <a:cxn ang="0">
                    <a:pos x="121" y="200"/>
                  </a:cxn>
                  <a:cxn ang="0">
                    <a:pos x="116" y="205"/>
                  </a:cxn>
                  <a:cxn ang="0">
                    <a:pos x="115" y="213"/>
                  </a:cxn>
                  <a:cxn ang="0">
                    <a:pos x="107" y="218"/>
                  </a:cxn>
                  <a:cxn ang="0">
                    <a:pos x="104" y="226"/>
                  </a:cxn>
                  <a:cxn ang="0">
                    <a:pos x="104" y="233"/>
                  </a:cxn>
                  <a:cxn ang="0">
                    <a:pos x="97" y="239"/>
                  </a:cxn>
                  <a:cxn ang="0">
                    <a:pos x="88" y="239"/>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14" name="Freeform 198"/>
              <p:cNvSpPr>
                <a:spLocks noChangeAspect="1"/>
              </p:cNvSpPr>
              <p:nvPr/>
            </p:nvSpPr>
            <p:spPr bwMode="gray">
              <a:xfrm>
                <a:off x="5161756" y="2510185"/>
                <a:ext cx="169863" cy="142875"/>
              </a:xfrm>
              <a:custGeom>
                <a:avLst/>
                <a:gdLst/>
                <a:ahLst/>
                <a:cxnLst>
                  <a:cxn ang="0">
                    <a:pos x="6" y="374"/>
                  </a:cxn>
                  <a:cxn ang="0">
                    <a:pos x="26" y="342"/>
                  </a:cxn>
                  <a:cxn ang="0">
                    <a:pos x="38" y="292"/>
                  </a:cxn>
                  <a:cxn ang="0">
                    <a:pos x="33" y="214"/>
                  </a:cxn>
                  <a:cxn ang="0">
                    <a:pos x="73" y="210"/>
                  </a:cxn>
                  <a:cxn ang="0">
                    <a:pos x="94" y="207"/>
                  </a:cxn>
                  <a:cxn ang="0">
                    <a:pos x="106" y="190"/>
                  </a:cxn>
                  <a:cxn ang="0">
                    <a:pos x="125" y="182"/>
                  </a:cxn>
                  <a:cxn ang="0">
                    <a:pos x="145" y="190"/>
                  </a:cxn>
                  <a:cxn ang="0">
                    <a:pos x="135" y="167"/>
                  </a:cxn>
                  <a:cxn ang="0">
                    <a:pos x="145" y="138"/>
                  </a:cxn>
                  <a:cxn ang="0">
                    <a:pos x="149" y="113"/>
                  </a:cxn>
                  <a:cxn ang="0">
                    <a:pos x="170" y="102"/>
                  </a:cxn>
                  <a:cxn ang="0">
                    <a:pos x="199" y="80"/>
                  </a:cxn>
                  <a:cxn ang="0">
                    <a:pos x="183" y="69"/>
                  </a:cxn>
                  <a:cxn ang="0">
                    <a:pos x="197" y="51"/>
                  </a:cxn>
                  <a:cxn ang="0">
                    <a:pos x="204" y="50"/>
                  </a:cxn>
                  <a:cxn ang="0">
                    <a:pos x="219" y="32"/>
                  </a:cxn>
                  <a:cxn ang="0">
                    <a:pos x="253" y="25"/>
                  </a:cxn>
                  <a:cxn ang="0">
                    <a:pos x="273" y="0"/>
                  </a:cxn>
                  <a:cxn ang="0">
                    <a:pos x="302" y="5"/>
                  </a:cxn>
                  <a:cxn ang="0">
                    <a:pos x="329" y="13"/>
                  </a:cxn>
                  <a:cxn ang="0">
                    <a:pos x="348" y="43"/>
                  </a:cxn>
                  <a:cxn ang="0">
                    <a:pos x="376" y="29"/>
                  </a:cxn>
                  <a:cxn ang="0">
                    <a:pos x="407" y="34"/>
                  </a:cxn>
                  <a:cxn ang="0">
                    <a:pos x="430" y="53"/>
                  </a:cxn>
                  <a:cxn ang="0">
                    <a:pos x="429" y="80"/>
                  </a:cxn>
                  <a:cxn ang="0">
                    <a:pos x="435" y="102"/>
                  </a:cxn>
                  <a:cxn ang="0">
                    <a:pos x="424" y="123"/>
                  </a:cxn>
                  <a:cxn ang="0">
                    <a:pos x="442" y="158"/>
                  </a:cxn>
                  <a:cxn ang="0">
                    <a:pos x="473" y="195"/>
                  </a:cxn>
                  <a:cxn ang="0">
                    <a:pos x="478" y="217"/>
                  </a:cxn>
                  <a:cxn ang="0">
                    <a:pos x="511" y="226"/>
                  </a:cxn>
                  <a:cxn ang="0">
                    <a:pos x="521" y="242"/>
                  </a:cxn>
                  <a:cxn ang="0">
                    <a:pos x="525" y="263"/>
                  </a:cxn>
                  <a:cxn ang="0">
                    <a:pos x="501" y="284"/>
                  </a:cxn>
                  <a:cxn ang="0">
                    <a:pos x="465" y="271"/>
                  </a:cxn>
                  <a:cxn ang="0">
                    <a:pos x="449" y="285"/>
                  </a:cxn>
                  <a:cxn ang="0">
                    <a:pos x="463" y="311"/>
                  </a:cxn>
                  <a:cxn ang="0">
                    <a:pos x="465" y="333"/>
                  </a:cxn>
                  <a:cxn ang="0">
                    <a:pos x="473" y="353"/>
                  </a:cxn>
                  <a:cxn ang="0">
                    <a:pos x="451" y="380"/>
                  </a:cxn>
                  <a:cxn ang="0">
                    <a:pos x="417" y="401"/>
                  </a:cxn>
                  <a:cxn ang="0">
                    <a:pos x="412" y="427"/>
                  </a:cxn>
                  <a:cxn ang="0">
                    <a:pos x="402" y="452"/>
                  </a:cxn>
                  <a:cxn ang="0">
                    <a:pos x="381" y="443"/>
                  </a:cxn>
                  <a:cxn ang="0">
                    <a:pos x="349" y="450"/>
                  </a:cxn>
                  <a:cxn ang="0">
                    <a:pos x="327" y="427"/>
                  </a:cxn>
                  <a:cxn ang="0">
                    <a:pos x="297" y="433"/>
                  </a:cxn>
                  <a:cxn ang="0">
                    <a:pos x="275" y="428"/>
                  </a:cxn>
                  <a:cxn ang="0">
                    <a:pos x="253" y="436"/>
                  </a:cxn>
                  <a:cxn ang="0">
                    <a:pos x="238" y="428"/>
                  </a:cxn>
                  <a:cxn ang="0">
                    <a:pos x="215" y="416"/>
                  </a:cxn>
                  <a:cxn ang="0">
                    <a:pos x="193" y="406"/>
                  </a:cxn>
                  <a:cxn ang="0">
                    <a:pos x="160" y="401"/>
                  </a:cxn>
                  <a:cxn ang="0">
                    <a:pos x="121" y="394"/>
                  </a:cxn>
                  <a:cxn ang="0">
                    <a:pos x="64" y="401"/>
                  </a:cxn>
                  <a:cxn ang="0">
                    <a:pos x="41" y="422"/>
                  </a:cxn>
                  <a:cxn ang="0">
                    <a:pos x="17" y="428"/>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215" name="Group 199"/>
              <p:cNvGrpSpPr>
                <a:grpSpLocks noChangeAspect="1"/>
              </p:cNvGrpSpPr>
              <p:nvPr/>
            </p:nvGrpSpPr>
            <p:grpSpPr bwMode="gray">
              <a:xfrm>
                <a:off x="5033169" y="2808635"/>
                <a:ext cx="68263" cy="68263"/>
                <a:chOff x="2688" y="1930"/>
                <a:chExt cx="43" cy="43"/>
              </a:xfrm>
              <a:grpFill/>
            </p:grpSpPr>
            <p:sp>
              <p:nvSpPr>
                <p:cNvPr id="238" name="Freeform 200"/>
                <p:cNvSpPr>
                  <a:spLocks noChangeAspect="1"/>
                </p:cNvSpPr>
                <p:nvPr/>
              </p:nvSpPr>
              <p:spPr bwMode="gray">
                <a:xfrm>
                  <a:off x="2688" y="1930"/>
                  <a:ext cx="43" cy="43"/>
                </a:xfrm>
                <a:custGeom>
                  <a:avLst/>
                  <a:gdLst/>
                  <a:ahLst/>
                  <a:cxnLst>
                    <a:cxn ang="0">
                      <a:pos x="145" y="208"/>
                    </a:cxn>
                    <a:cxn ang="0">
                      <a:pos x="129" y="192"/>
                    </a:cxn>
                    <a:cxn ang="0">
                      <a:pos x="114" y="180"/>
                    </a:cxn>
                    <a:cxn ang="0">
                      <a:pos x="98" y="179"/>
                    </a:cxn>
                    <a:cxn ang="0">
                      <a:pos x="82" y="140"/>
                    </a:cxn>
                    <a:cxn ang="0">
                      <a:pos x="52" y="114"/>
                    </a:cxn>
                    <a:cxn ang="0">
                      <a:pos x="35" y="93"/>
                    </a:cxn>
                    <a:cxn ang="0">
                      <a:pos x="23" y="73"/>
                    </a:cxn>
                    <a:cxn ang="0">
                      <a:pos x="22" y="60"/>
                    </a:cxn>
                    <a:cxn ang="0">
                      <a:pos x="7" y="40"/>
                    </a:cxn>
                    <a:cxn ang="0">
                      <a:pos x="3" y="29"/>
                    </a:cxn>
                    <a:cxn ang="0">
                      <a:pos x="8" y="0"/>
                    </a:cxn>
                    <a:cxn ang="0">
                      <a:pos x="30" y="19"/>
                    </a:cxn>
                    <a:cxn ang="0">
                      <a:pos x="61" y="4"/>
                    </a:cxn>
                    <a:cxn ang="0">
                      <a:pos x="79" y="8"/>
                    </a:cxn>
                    <a:cxn ang="0">
                      <a:pos x="89" y="9"/>
                    </a:cxn>
                    <a:cxn ang="0">
                      <a:pos x="108" y="9"/>
                    </a:cxn>
                    <a:cxn ang="0">
                      <a:pos x="125" y="9"/>
                    </a:cxn>
                    <a:cxn ang="0">
                      <a:pos x="135" y="16"/>
                    </a:cxn>
                    <a:cxn ang="0">
                      <a:pos x="152" y="18"/>
                    </a:cxn>
                    <a:cxn ang="0">
                      <a:pos x="162" y="14"/>
                    </a:cxn>
                    <a:cxn ang="0">
                      <a:pos x="167" y="28"/>
                    </a:cxn>
                    <a:cxn ang="0">
                      <a:pos x="186" y="28"/>
                    </a:cxn>
                    <a:cxn ang="0">
                      <a:pos x="200" y="35"/>
                    </a:cxn>
                    <a:cxn ang="0">
                      <a:pos x="190" y="57"/>
                    </a:cxn>
                    <a:cxn ang="0">
                      <a:pos x="189" y="63"/>
                    </a:cxn>
                    <a:cxn ang="0">
                      <a:pos x="191" y="76"/>
                    </a:cxn>
                    <a:cxn ang="0">
                      <a:pos x="199" y="79"/>
                    </a:cxn>
                    <a:cxn ang="0">
                      <a:pos x="207" y="87"/>
                    </a:cxn>
                    <a:cxn ang="0">
                      <a:pos x="212" y="93"/>
                    </a:cxn>
                    <a:cxn ang="0">
                      <a:pos x="211" y="102"/>
                    </a:cxn>
                    <a:cxn ang="0">
                      <a:pos x="195" y="98"/>
                    </a:cxn>
                    <a:cxn ang="0">
                      <a:pos x="201" y="109"/>
                    </a:cxn>
                    <a:cxn ang="0">
                      <a:pos x="208" y="126"/>
                    </a:cxn>
                    <a:cxn ang="0">
                      <a:pos x="202" y="129"/>
                    </a:cxn>
                    <a:cxn ang="0">
                      <a:pos x="192" y="135"/>
                    </a:cxn>
                    <a:cxn ang="0">
                      <a:pos x="184" y="136"/>
                    </a:cxn>
                    <a:cxn ang="0">
                      <a:pos x="176" y="137"/>
                    </a:cxn>
                    <a:cxn ang="0">
                      <a:pos x="183" y="146"/>
                    </a:cxn>
                    <a:cxn ang="0">
                      <a:pos x="183" y="157"/>
                    </a:cxn>
                    <a:cxn ang="0">
                      <a:pos x="178" y="149"/>
                    </a:cxn>
                    <a:cxn ang="0">
                      <a:pos x="163" y="156"/>
                    </a:cxn>
                    <a:cxn ang="0">
                      <a:pos x="160" y="170"/>
                    </a:cxn>
                    <a:cxn ang="0">
                      <a:pos x="151" y="175"/>
                    </a:cxn>
                    <a:cxn ang="0">
                      <a:pos x="149" y="189"/>
                    </a:cxn>
                    <a:cxn ang="0">
                      <a:pos x="154" y="20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39" name="Freeform 201"/>
                <p:cNvSpPr>
                  <a:spLocks noChangeAspect="1"/>
                </p:cNvSpPr>
                <p:nvPr/>
              </p:nvSpPr>
              <p:spPr bwMode="gray">
                <a:xfrm>
                  <a:off x="2703" y="1965"/>
                  <a:ext cx="15" cy="8"/>
                </a:xfrm>
                <a:custGeom>
                  <a:avLst/>
                  <a:gdLst/>
                  <a:ahLst/>
                  <a:cxnLst>
                    <a:cxn ang="0">
                      <a:pos x="75" y="42"/>
                    </a:cxn>
                    <a:cxn ang="0">
                      <a:pos x="45" y="20"/>
                    </a:cxn>
                    <a:cxn ang="0">
                      <a:pos x="29" y="17"/>
                    </a:cxn>
                    <a:cxn ang="0">
                      <a:pos x="13" y="7"/>
                    </a:cxn>
                    <a:cxn ang="0">
                      <a:pos x="0" y="5"/>
                    </a:cxn>
                    <a:cxn ang="0">
                      <a:pos x="4" y="0"/>
                    </a:cxn>
                    <a:cxn ang="0">
                      <a:pos x="15" y="2"/>
                    </a:cxn>
                    <a:cxn ang="0">
                      <a:pos x="20" y="10"/>
                    </a:cxn>
                    <a:cxn ang="0">
                      <a:pos x="25" y="10"/>
                    </a:cxn>
                    <a:cxn ang="0">
                      <a:pos x="32" y="5"/>
                    </a:cxn>
                    <a:cxn ang="0">
                      <a:pos x="40" y="6"/>
                    </a:cxn>
                    <a:cxn ang="0">
                      <a:pos x="40" y="11"/>
                    </a:cxn>
                    <a:cxn ang="0">
                      <a:pos x="48" y="17"/>
                    </a:cxn>
                    <a:cxn ang="0">
                      <a:pos x="55" y="18"/>
                    </a:cxn>
                    <a:cxn ang="0">
                      <a:pos x="63" y="28"/>
                    </a:cxn>
                    <a:cxn ang="0">
                      <a:pos x="72" y="29"/>
                    </a:cxn>
                    <a:cxn ang="0">
                      <a:pos x="71" y="34"/>
                    </a:cxn>
                    <a:cxn ang="0">
                      <a:pos x="75" y="34"/>
                    </a:cxn>
                    <a:cxn ang="0">
                      <a:pos x="75" y="42"/>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216" name="Freeform 202"/>
              <p:cNvSpPr>
                <a:spLocks noChangeAspect="1"/>
              </p:cNvSpPr>
              <p:nvPr/>
            </p:nvSpPr>
            <p:spPr bwMode="gray">
              <a:xfrm>
                <a:off x="5128419" y="2973735"/>
                <a:ext cx="39688" cy="41275"/>
              </a:xfrm>
              <a:custGeom>
                <a:avLst/>
                <a:gdLst/>
                <a:ahLst/>
                <a:cxnLst>
                  <a:cxn ang="0">
                    <a:pos x="49" y="0"/>
                  </a:cxn>
                  <a:cxn ang="0">
                    <a:pos x="35" y="2"/>
                  </a:cxn>
                  <a:cxn ang="0">
                    <a:pos x="21" y="12"/>
                  </a:cxn>
                  <a:cxn ang="0">
                    <a:pos x="13" y="8"/>
                  </a:cxn>
                  <a:cxn ang="0">
                    <a:pos x="2" y="28"/>
                  </a:cxn>
                  <a:cxn ang="0">
                    <a:pos x="0" y="37"/>
                  </a:cxn>
                  <a:cxn ang="0">
                    <a:pos x="6" y="50"/>
                  </a:cxn>
                  <a:cxn ang="0">
                    <a:pos x="21" y="58"/>
                  </a:cxn>
                  <a:cxn ang="0">
                    <a:pos x="28" y="70"/>
                  </a:cxn>
                  <a:cxn ang="0">
                    <a:pos x="23" y="86"/>
                  </a:cxn>
                  <a:cxn ang="0">
                    <a:pos x="26" y="99"/>
                  </a:cxn>
                  <a:cxn ang="0">
                    <a:pos x="32" y="106"/>
                  </a:cxn>
                  <a:cxn ang="0">
                    <a:pos x="39" y="108"/>
                  </a:cxn>
                  <a:cxn ang="0">
                    <a:pos x="42" y="98"/>
                  </a:cxn>
                  <a:cxn ang="0">
                    <a:pos x="49" y="90"/>
                  </a:cxn>
                  <a:cxn ang="0">
                    <a:pos x="53" y="96"/>
                  </a:cxn>
                  <a:cxn ang="0">
                    <a:pos x="60" y="103"/>
                  </a:cxn>
                  <a:cxn ang="0">
                    <a:pos x="65" y="119"/>
                  </a:cxn>
                  <a:cxn ang="0">
                    <a:pos x="66" y="130"/>
                  </a:cxn>
                  <a:cxn ang="0">
                    <a:pos x="71" y="131"/>
                  </a:cxn>
                  <a:cxn ang="0">
                    <a:pos x="76" y="110"/>
                  </a:cxn>
                  <a:cxn ang="0">
                    <a:pos x="85" y="107"/>
                  </a:cxn>
                  <a:cxn ang="0">
                    <a:pos x="91" y="117"/>
                  </a:cxn>
                  <a:cxn ang="0">
                    <a:pos x="98" y="124"/>
                  </a:cxn>
                  <a:cxn ang="0">
                    <a:pos x="107" y="129"/>
                  </a:cxn>
                  <a:cxn ang="0">
                    <a:pos x="105" y="107"/>
                  </a:cxn>
                  <a:cxn ang="0">
                    <a:pos x="98" y="77"/>
                  </a:cxn>
                  <a:cxn ang="0">
                    <a:pos x="91" y="66"/>
                  </a:cxn>
                  <a:cxn ang="0">
                    <a:pos x="88" y="54"/>
                  </a:cxn>
                  <a:cxn ang="0">
                    <a:pos x="105" y="66"/>
                  </a:cxn>
                  <a:cxn ang="0">
                    <a:pos x="108" y="71"/>
                  </a:cxn>
                  <a:cxn ang="0">
                    <a:pos x="113" y="71"/>
                  </a:cxn>
                  <a:cxn ang="0">
                    <a:pos x="119" y="65"/>
                  </a:cxn>
                  <a:cxn ang="0">
                    <a:pos x="128" y="64"/>
                  </a:cxn>
                  <a:cxn ang="0">
                    <a:pos x="126" y="56"/>
                  </a:cxn>
                  <a:cxn ang="0">
                    <a:pos x="114" y="48"/>
                  </a:cxn>
                  <a:cxn ang="0">
                    <a:pos x="107" y="33"/>
                  </a:cxn>
                  <a:cxn ang="0">
                    <a:pos x="107" y="26"/>
                  </a:cxn>
                  <a:cxn ang="0">
                    <a:pos x="98" y="21"/>
                  </a:cxn>
                  <a:cxn ang="0">
                    <a:pos x="74" y="12"/>
                  </a:cxn>
                  <a:cxn ang="0">
                    <a:pos x="61" y="8"/>
                  </a:cxn>
                  <a:cxn ang="0">
                    <a:pos x="55" y="8"/>
                  </a:cxn>
                  <a:cxn ang="0">
                    <a:pos x="49" y="0"/>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17" name="Freeform 203"/>
              <p:cNvSpPr>
                <a:spLocks noChangeAspect="1"/>
              </p:cNvSpPr>
              <p:nvPr/>
            </p:nvSpPr>
            <p:spPr bwMode="gray">
              <a:xfrm>
                <a:off x="5110956" y="2894360"/>
                <a:ext cx="111125" cy="93663"/>
              </a:xfrm>
              <a:custGeom>
                <a:avLst/>
                <a:gdLst/>
                <a:ahLst/>
                <a:cxnLst>
                  <a:cxn ang="0">
                    <a:pos x="314" y="70"/>
                  </a:cxn>
                  <a:cxn ang="0">
                    <a:pos x="258" y="65"/>
                  </a:cxn>
                  <a:cxn ang="0">
                    <a:pos x="245" y="66"/>
                  </a:cxn>
                  <a:cxn ang="0">
                    <a:pos x="223" y="73"/>
                  </a:cxn>
                  <a:cxn ang="0">
                    <a:pos x="193" y="86"/>
                  </a:cxn>
                  <a:cxn ang="0">
                    <a:pos x="216" y="100"/>
                  </a:cxn>
                  <a:cxn ang="0">
                    <a:pos x="227" y="116"/>
                  </a:cxn>
                  <a:cxn ang="0">
                    <a:pos x="201" y="103"/>
                  </a:cxn>
                  <a:cxn ang="0">
                    <a:pos x="207" y="120"/>
                  </a:cxn>
                  <a:cxn ang="0">
                    <a:pos x="201" y="125"/>
                  </a:cxn>
                  <a:cxn ang="0">
                    <a:pos x="185" y="111"/>
                  </a:cxn>
                  <a:cxn ang="0">
                    <a:pos x="184" y="124"/>
                  </a:cxn>
                  <a:cxn ang="0">
                    <a:pos x="188" y="135"/>
                  </a:cxn>
                  <a:cxn ang="0">
                    <a:pos x="172" y="111"/>
                  </a:cxn>
                  <a:cxn ang="0">
                    <a:pos x="148" y="93"/>
                  </a:cxn>
                  <a:cxn ang="0">
                    <a:pos x="137" y="90"/>
                  </a:cxn>
                  <a:cxn ang="0">
                    <a:pos x="135" y="120"/>
                  </a:cxn>
                  <a:cxn ang="0">
                    <a:pos x="144" y="140"/>
                  </a:cxn>
                  <a:cxn ang="0">
                    <a:pos x="164" y="172"/>
                  </a:cxn>
                  <a:cxn ang="0">
                    <a:pos x="172" y="190"/>
                  </a:cxn>
                  <a:cxn ang="0">
                    <a:pos x="163" y="191"/>
                  </a:cxn>
                  <a:cxn ang="0">
                    <a:pos x="161" y="179"/>
                  </a:cxn>
                  <a:cxn ang="0">
                    <a:pos x="150" y="186"/>
                  </a:cxn>
                  <a:cxn ang="0">
                    <a:pos x="151" y="203"/>
                  </a:cxn>
                  <a:cxn ang="0">
                    <a:pos x="141" y="203"/>
                  </a:cxn>
                  <a:cxn ang="0">
                    <a:pos x="135" y="212"/>
                  </a:cxn>
                  <a:cxn ang="0">
                    <a:pos x="156" y="219"/>
                  </a:cxn>
                  <a:cxn ang="0">
                    <a:pos x="172" y="224"/>
                  </a:cxn>
                  <a:cxn ang="0">
                    <a:pos x="184" y="237"/>
                  </a:cxn>
                  <a:cxn ang="0">
                    <a:pos x="199" y="250"/>
                  </a:cxn>
                  <a:cxn ang="0">
                    <a:pos x="211" y="255"/>
                  </a:cxn>
                  <a:cxn ang="0">
                    <a:pos x="199" y="285"/>
                  </a:cxn>
                  <a:cxn ang="0">
                    <a:pos x="175" y="275"/>
                  </a:cxn>
                  <a:cxn ang="0">
                    <a:pos x="152" y="270"/>
                  </a:cxn>
                  <a:cxn ang="0">
                    <a:pos x="164" y="259"/>
                  </a:cxn>
                  <a:cxn ang="0">
                    <a:pos x="139" y="243"/>
                  </a:cxn>
                  <a:cxn ang="0">
                    <a:pos x="123" y="245"/>
                  </a:cxn>
                  <a:cxn ang="0">
                    <a:pos x="98" y="245"/>
                  </a:cxn>
                  <a:cxn ang="0">
                    <a:pos x="67" y="242"/>
                  </a:cxn>
                  <a:cxn ang="0">
                    <a:pos x="61" y="245"/>
                  </a:cxn>
                  <a:cxn ang="0">
                    <a:pos x="51" y="240"/>
                  </a:cxn>
                  <a:cxn ang="0">
                    <a:pos x="33" y="208"/>
                  </a:cxn>
                  <a:cxn ang="0">
                    <a:pos x="53" y="208"/>
                  </a:cxn>
                  <a:cxn ang="0">
                    <a:pos x="35" y="194"/>
                  </a:cxn>
                  <a:cxn ang="0">
                    <a:pos x="17" y="178"/>
                  </a:cxn>
                  <a:cxn ang="0">
                    <a:pos x="3" y="154"/>
                  </a:cxn>
                  <a:cxn ang="0">
                    <a:pos x="0" y="152"/>
                  </a:cxn>
                  <a:cxn ang="0">
                    <a:pos x="10" y="146"/>
                  </a:cxn>
                  <a:cxn ang="0">
                    <a:pos x="17" y="127"/>
                  </a:cxn>
                  <a:cxn ang="0">
                    <a:pos x="35" y="103"/>
                  </a:cxn>
                  <a:cxn ang="0">
                    <a:pos x="49" y="77"/>
                  </a:cxn>
                  <a:cxn ang="0">
                    <a:pos x="82" y="62"/>
                  </a:cxn>
                  <a:cxn ang="0">
                    <a:pos x="112" y="45"/>
                  </a:cxn>
                  <a:cxn ang="0">
                    <a:pos x="147" y="31"/>
                  </a:cxn>
                  <a:cxn ang="0">
                    <a:pos x="166" y="29"/>
                  </a:cxn>
                  <a:cxn ang="0">
                    <a:pos x="205" y="25"/>
                  </a:cxn>
                  <a:cxn ang="0">
                    <a:pos x="248" y="16"/>
                  </a:cxn>
                  <a:cxn ang="0">
                    <a:pos x="293" y="36"/>
                  </a:cxn>
                  <a:cxn ang="0">
                    <a:pos x="327" y="20"/>
                  </a:cxn>
                  <a:cxn ang="0">
                    <a:pos x="340" y="0"/>
                  </a:cxn>
                  <a:cxn ang="0">
                    <a:pos x="352" y="13"/>
                  </a:cxn>
                  <a:cxn ang="0">
                    <a:pos x="340" y="33"/>
                  </a:cxn>
                  <a:cxn ang="0">
                    <a:pos x="334" y="63"/>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18" name="Freeform 204"/>
              <p:cNvSpPr>
                <a:spLocks noChangeAspect="1"/>
              </p:cNvSpPr>
              <p:nvPr/>
            </p:nvSpPr>
            <p:spPr bwMode="gray">
              <a:xfrm>
                <a:off x="5039519" y="2727672"/>
                <a:ext cx="117475" cy="69850"/>
              </a:xfrm>
              <a:custGeom>
                <a:avLst/>
                <a:gdLst/>
                <a:ahLst/>
                <a:cxnLst>
                  <a:cxn ang="0">
                    <a:pos x="71" y="47"/>
                  </a:cxn>
                  <a:cxn ang="0">
                    <a:pos x="128" y="64"/>
                  </a:cxn>
                  <a:cxn ang="0">
                    <a:pos x="147" y="44"/>
                  </a:cxn>
                  <a:cxn ang="0">
                    <a:pos x="194" y="26"/>
                  </a:cxn>
                  <a:cxn ang="0">
                    <a:pos x="225" y="24"/>
                  </a:cxn>
                  <a:cxn ang="0">
                    <a:pos x="240" y="10"/>
                  </a:cxn>
                  <a:cxn ang="0">
                    <a:pos x="273" y="2"/>
                  </a:cxn>
                  <a:cxn ang="0">
                    <a:pos x="300" y="5"/>
                  </a:cxn>
                  <a:cxn ang="0">
                    <a:pos x="329" y="12"/>
                  </a:cxn>
                  <a:cxn ang="0">
                    <a:pos x="356" y="29"/>
                  </a:cxn>
                  <a:cxn ang="0">
                    <a:pos x="369" y="48"/>
                  </a:cxn>
                  <a:cxn ang="0">
                    <a:pos x="357" y="62"/>
                  </a:cxn>
                  <a:cxn ang="0">
                    <a:pos x="335" y="69"/>
                  </a:cxn>
                  <a:cxn ang="0">
                    <a:pos x="324" y="86"/>
                  </a:cxn>
                  <a:cxn ang="0">
                    <a:pos x="316" y="108"/>
                  </a:cxn>
                  <a:cxn ang="0">
                    <a:pos x="298" y="135"/>
                  </a:cxn>
                  <a:cxn ang="0">
                    <a:pos x="284" y="161"/>
                  </a:cxn>
                  <a:cxn ang="0">
                    <a:pos x="260" y="185"/>
                  </a:cxn>
                  <a:cxn ang="0">
                    <a:pos x="225" y="195"/>
                  </a:cxn>
                  <a:cxn ang="0">
                    <a:pos x="209" y="193"/>
                  </a:cxn>
                  <a:cxn ang="0">
                    <a:pos x="181" y="204"/>
                  </a:cxn>
                  <a:cxn ang="0">
                    <a:pos x="160" y="209"/>
                  </a:cxn>
                  <a:cxn ang="0">
                    <a:pos x="133" y="218"/>
                  </a:cxn>
                  <a:cxn ang="0">
                    <a:pos x="102" y="223"/>
                  </a:cxn>
                  <a:cxn ang="0">
                    <a:pos x="76" y="210"/>
                  </a:cxn>
                  <a:cxn ang="0">
                    <a:pos x="50" y="188"/>
                  </a:cxn>
                  <a:cxn ang="0">
                    <a:pos x="28" y="167"/>
                  </a:cxn>
                  <a:cxn ang="0">
                    <a:pos x="15" y="140"/>
                  </a:cxn>
                  <a:cxn ang="0">
                    <a:pos x="0" y="136"/>
                  </a:cxn>
                  <a:cxn ang="0">
                    <a:pos x="21" y="123"/>
                  </a:cxn>
                  <a:cxn ang="0">
                    <a:pos x="20" y="102"/>
                  </a:cxn>
                  <a:cxn ang="0">
                    <a:pos x="22" y="75"/>
                  </a:cxn>
                  <a:cxn ang="0">
                    <a:pos x="53" y="67"/>
                  </a:cxn>
                  <a:cxn ang="0">
                    <a:pos x="58" y="39"/>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19" name="Freeform 205"/>
              <p:cNvSpPr>
                <a:spLocks noChangeAspect="1"/>
              </p:cNvSpPr>
              <p:nvPr/>
            </p:nvSpPr>
            <p:spPr bwMode="gray">
              <a:xfrm>
                <a:off x="5004594" y="2549872"/>
                <a:ext cx="173038" cy="163513"/>
              </a:xfrm>
              <a:custGeom>
                <a:avLst/>
                <a:gdLst/>
                <a:ahLst/>
                <a:cxnLst>
                  <a:cxn ang="0">
                    <a:pos x="521" y="323"/>
                  </a:cxn>
                  <a:cxn ang="0">
                    <a:pos x="540" y="357"/>
                  </a:cxn>
                  <a:cxn ang="0">
                    <a:pos x="540" y="397"/>
                  </a:cxn>
                  <a:cxn ang="0">
                    <a:pos x="488" y="444"/>
                  </a:cxn>
                  <a:cxn ang="0">
                    <a:pos x="470" y="509"/>
                  </a:cxn>
                  <a:cxn ang="0">
                    <a:pos x="446" y="506"/>
                  </a:cxn>
                  <a:cxn ang="0">
                    <a:pos x="416" y="483"/>
                  </a:cxn>
                  <a:cxn ang="0">
                    <a:pos x="379" y="488"/>
                  </a:cxn>
                  <a:cxn ang="0">
                    <a:pos x="343" y="487"/>
                  </a:cxn>
                  <a:cxn ang="0">
                    <a:pos x="317" y="498"/>
                  </a:cxn>
                  <a:cxn ang="0">
                    <a:pos x="291" y="473"/>
                  </a:cxn>
                  <a:cxn ang="0">
                    <a:pos x="259" y="475"/>
                  </a:cxn>
                  <a:cxn ang="0">
                    <a:pos x="212" y="433"/>
                  </a:cxn>
                  <a:cxn ang="0">
                    <a:pos x="198" y="412"/>
                  </a:cxn>
                  <a:cxn ang="0">
                    <a:pos x="152" y="407"/>
                  </a:cxn>
                  <a:cxn ang="0">
                    <a:pos x="136" y="418"/>
                  </a:cxn>
                  <a:cxn ang="0">
                    <a:pos x="121" y="386"/>
                  </a:cxn>
                  <a:cxn ang="0">
                    <a:pos x="99" y="370"/>
                  </a:cxn>
                  <a:cxn ang="0">
                    <a:pos x="65" y="357"/>
                  </a:cxn>
                  <a:cxn ang="0">
                    <a:pos x="34" y="363"/>
                  </a:cxn>
                  <a:cxn ang="0">
                    <a:pos x="43" y="316"/>
                  </a:cxn>
                  <a:cxn ang="0">
                    <a:pos x="23" y="269"/>
                  </a:cxn>
                  <a:cxn ang="0">
                    <a:pos x="20" y="233"/>
                  </a:cxn>
                  <a:cxn ang="0">
                    <a:pos x="1" y="190"/>
                  </a:cxn>
                  <a:cxn ang="0">
                    <a:pos x="11" y="158"/>
                  </a:cxn>
                  <a:cxn ang="0">
                    <a:pos x="4" y="111"/>
                  </a:cxn>
                  <a:cxn ang="0">
                    <a:pos x="21" y="105"/>
                  </a:cxn>
                  <a:cxn ang="0">
                    <a:pos x="16" y="86"/>
                  </a:cxn>
                  <a:cxn ang="0">
                    <a:pos x="38" y="74"/>
                  </a:cxn>
                  <a:cxn ang="0">
                    <a:pos x="102" y="53"/>
                  </a:cxn>
                  <a:cxn ang="0">
                    <a:pos x="172" y="9"/>
                  </a:cxn>
                  <a:cxn ang="0">
                    <a:pos x="239" y="3"/>
                  </a:cxn>
                  <a:cxn ang="0">
                    <a:pos x="254" y="21"/>
                  </a:cxn>
                  <a:cxn ang="0">
                    <a:pos x="250" y="50"/>
                  </a:cxn>
                  <a:cxn ang="0">
                    <a:pos x="262" y="45"/>
                  </a:cxn>
                  <a:cxn ang="0">
                    <a:pos x="290" y="42"/>
                  </a:cxn>
                  <a:cxn ang="0">
                    <a:pos x="378" y="52"/>
                  </a:cxn>
                  <a:cxn ang="0">
                    <a:pos x="477" y="42"/>
                  </a:cxn>
                  <a:cxn ang="0">
                    <a:pos x="515" y="74"/>
                  </a:cxn>
                  <a:cxn ang="0">
                    <a:pos x="534" y="163"/>
                  </a:cxn>
                  <a:cxn ang="0">
                    <a:pos x="522" y="212"/>
                  </a:cxn>
                  <a:cxn ang="0">
                    <a:pos x="502" y="245"/>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20" name="Freeform 206"/>
              <p:cNvSpPr>
                <a:spLocks noChangeAspect="1"/>
              </p:cNvSpPr>
              <p:nvPr/>
            </p:nvSpPr>
            <p:spPr bwMode="gray">
              <a:xfrm>
                <a:off x="5123656" y="2449860"/>
                <a:ext cx="128588" cy="76200"/>
              </a:xfrm>
              <a:custGeom>
                <a:avLst/>
                <a:gdLst/>
                <a:ahLst/>
                <a:cxnLst>
                  <a:cxn ang="0">
                    <a:pos x="0" y="184"/>
                  </a:cxn>
                  <a:cxn ang="0">
                    <a:pos x="12" y="118"/>
                  </a:cxn>
                  <a:cxn ang="0">
                    <a:pos x="24" y="93"/>
                  </a:cxn>
                  <a:cxn ang="0">
                    <a:pos x="33" y="64"/>
                  </a:cxn>
                  <a:cxn ang="0">
                    <a:pos x="51" y="44"/>
                  </a:cxn>
                  <a:cxn ang="0">
                    <a:pos x="86" y="33"/>
                  </a:cxn>
                  <a:cxn ang="0">
                    <a:pos x="113" y="68"/>
                  </a:cxn>
                  <a:cxn ang="0">
                    <a:pos x="119" y="86"/>
                  </a:cxn>
                  <a:cxn ang="0">
                    <a:pos x="125" y="92"/>
                  </a:cxn>
                  <a:cxn ang="0">
                    <a:pos x="147" y="108"/>
                  </a:cxn>
                  <a:cxn ang="0">
                    <a:pos x="169" y="102"/>
                  </a:cxn>
                  <a:cxn ang="0">
                    <a:pos x="174" y="113"/>
                  </a:cxn>
                  <a:cxn ang="0">
                    <a:pos x="181" y="92"/>
                  </a:cxn>
                  <a:cxn ang="0">
                    <a:pos x="185" y="21"/>
                  </a:cxn>
                  <a:cxn ang="0">
                    <a:pos x="200" y="14"/>
                  </a:cxn>
                  <a:cxn ang="0">
                    <a:pos x="239" y="0"/>
                  </a:cxn>
                  <a:cxn ang="0">
                    <a:pos x="269" y="15"/>
                  </a:cxn>
                  <a:cxn ang="0">
                    <a:pos x="288" y="30"/>
                  </a:cxn>
                  <a:cxn ang="0">
                    <a:pos x="318" y="49"/>
                  </a:cxn>
                  <a:cxn ang="0">
                    <a:pos x="341" y="44"/>
                  </a:cxn>
                  <a:cxn ang="0">
                    <a:pos x="359" y="49"/>
                  </a:cxn>
                  <a:cxn ang="0">
                    <a:pos x="368" y="63"/>
                  </a:cxn>
                  <a:cxn ang="0">
                    <a:pos x="379" y="74"/>
                  </a:cxn>
                  <a:cxn ang="0">
                    <a:pos x="375" y="106"/>
                  </a:cxn>
                  <a:cxn ang="0">
                    <a:pos x="380" y="116"/>
                  </a:cxn>
                  <a:cxn ang="0">
                    <a:pos x="387" y="128"/>
                  </a:cxn>
                  <a:cxn ang="0">
                    <a:pos x="402" y="159"/>
                  </a:cxn>
                  <a:cxn ang="0">
                    <a:pos x="406" y="182"/>
                  </a:cxn>
                  <a:cxn ang="0">
                    <a:pos x="395" y="190"/>
                  </a:cxn>
                  <a:cxn ang="0">
                    <a:pos x="375" y="206"/>
                  </a:cxn>
                  <a:cxn ang="0">
                    <a:pos x="363" y="227"/>
                  </a:cxn>
                  <a:cxn ang="0">
                    <a:pos x="340" y="222"/>
                  </a:cxn>
                  <a:cxn ang="0">
                    <a:pos x="331" y="236"/>
                  </a:cxn>
                  <a:cxn ang="0">
                    <a:pos x="316" y="238"/>
                  </a:cxn>
                  <a:cxn ang="0">
                    <a:pos x="303" y="231"/>
                  </a:cxn>
                  <a:cxn ang="0">
                    <a:pos x="258" y="189"/>
                  </a:cxn>
                  <a:cxn ang="0">
                    <a:pos x="234" y="188"/>
                  </a:cxn>
                  <a:cxn ang="0">
                    <a:pos x="218" y="160"/>
                  </a:cxn>
                  <a:cxn ang="0">
                    <a:pos x="200" y="173"/>
                  </a:cxn>
                  <a:cxn ang="0">
                    <a:pos x="153" y="166"/>
                  </a:cxn>
                  <a:cxn ang="0">
                    <a:pos x="129" y="163"/>
                  </a:cxn>
                  <a:cxn ang="0">
                    <a:pos x="114" y="163"/>
                  </a:cxn>
                  <a:cxn ang="0">
                    <a:pos x="98" y="167"/>
                  </a:cxn>
                  <a:cxn ang="0">
                    <a:pos x="83" y="162"/>
                  </a:cxn>
                  <a:cxn ang="0">
                    <a:pos x="44" y="171"/>
                  </a:cxn>
                  <a:cxn ang="0">
                    <a:pos x="20" y="193"/>
                  </a:cxn>
                  <a:cxn ang="0">
                    <a:pos x="3" y="195"/>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21" name="Freeform 207"/>
              <p:cNvSpPr>
                <a:spLocks noChangeAspect="1"/>
              </p:cNvSpPr>
              <p:nvPr/>
            </p:nvSpPr>
            <p:spPr bwMode="gray">
              <a:xfrm>
                <a:off x="4966494" y="2657822"/>
                <a:ext cx="120650" cy="71438"/>
              </a:xfrm>
              <a:custGeom>
                <a:avLst/>
                <a:gdLst/>
                <a:ahLst/>
                <a:cxnLst>
                  <a:cxn ang="0">
                    <a:pos x="371" y="143"/>
                  </a:cxn>
                  <a:cxn ang="0">
                    <a:pos x="355" y="149"/>
                  </a:cxn>
                  <a:cxn ang="0">
                    <a:pos x="341" y="159"/>
                  </a:cxn>
                  <a:cxn ang="0">
                    <a:pos x="338" y="176"/>
                  </a:cxn>
                  <a:cxn ang="0">
                    <a:pos x="324" y="187"/>
                  </a:cxn>
                  <a:cxn ang="0">
                    <a:pos x="311" y="203"/>
                  </a:cxn>
                  <a:cxn ang="0">
                    <a:pos x="291" y="201"/>
                  </a:cxn>
                  <a:cxn ang="0">
                    <a:pos x="276" y="210"/>
                  </a:cxn>
                  <a:cxn ang="0">
                    <a:pos x="271" y="208"/>
                  </a:cxn>
                  <a:cxn ang="0">
                    <a:pos x="227" y="201"/>
                  </a:cxn>
                  <a:cxn ang="0">
                    <a:pos x="205" y="183"/>
                  </a:cxn>
                  <a:cxn ang="0">
                    <a:pos x="166" y="192"/>
                  </a:cxn>
                  <a:cxn ang="0">
                    <a:pos x="152" y="209"/>
                  </a:cxn>
                  <a:cxn ang="0">
                    <a:pos x="132" y="214"/>
                  </a:cxn>
                  <a:cxn ang="0">
                    <a:pos x="114" y="207"/>
                  </a:cxn>
                  <a:cxn ang="0">
                    <a:pos x="97" y="196"/>
                  </a:cxn>
                  <a:cxn ang="0">
                    <a:pos x="61" y="164"/>
                  </a:cxn>
                  <a:cxn ang="0">
                    <a:pos x="23" y="127"/>
                  </a:cxn>
                  <a:cxn ang="0">
                    <a:pos x="21" y="97"/>
                  </a:cxn>
                  <a:cxn ang="0">
                    <a:pos x="0" y="82"/>
                  </a:cxn>
                  <a:cxn ang="0">
                    <a:pos x="1" y="68"/>
                  </a:cxn>
                  <a:cxn ang="0">
                    <a:pos x="19" y="83"/>
                  </a:cxn>
                  <a:cxn ang="0">
                    <a:pos x="40" y="62"/>
                  </a:cxn>
                  <a:cxn ang="0">
                    <a:pos x="75" y="48"/>
                  </a:cxn>
                  <a:cxn ang="0">
                    <a:pos x="119" y="23"/>
                  </a:cxn>
                  <a:cxn ang="0">
                    <a:pos x="132" y="3"/>
                  </a:cxn>
                  <a:cxn ang="0">
                    <a:pos x="146" y="24"/>
                  </a:cxn>
                  <a:cxn ang="0">
                    <a:pos x="159" y="27"/>
                  </a:cxn>
                  <a:cxn ang="0">
                    <a:pos x="184" y="18"/>
                  </a:cxn>
                  <a:cxn ang="0">
                    <a:pos x="198" y="27"/>
                  </a:cxn>
                  <a:cxn ang="0">
                    <a:pos x="228" y="43"/>
                  </a:cxn>
                  <a:cxn ang="0">
                    <a:pos x="240" y="47"/>
                  </a:cxn>
                  <a:cxn ang="0">
                    <a:pos x="236" y="61"/>
                  </a:cxn>
                  <a:cxn ang="0">
                    <a:pos x="263" y="82"/>
                  </a:cxn>
                  <a:cxn ang="0">
                    <a:pos x="271" y="68"/>
                  </a:cxn>
                  <a:cxn ang="0">
                    <a:pos x="297" y="70"/>
                  </a:cxn>
                  <a:cxn ang="0">
                    <a:pos x="317" y="89"/>
                  </a:cxn>
                  <a:cxn ang="0">
                    <a:pos x="331" y="94"/>
                  </a:cxn>
                  <a:cxn ang="0">
                    <a:pos x="360" y="12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22" name="Freeform 208"/>
              <p:cNvSpPr>
                <a:spLocks noChangeAspect="1"/>
              </p:cNvSpPr>
              <p:nvPr/>
            </p:nvSpPr>
            <p:spPr bwMode="gray">
              <a:xfrm>
                <a:off x="5149056" y="2837210"/>
                <a:ext cx="109538" cy="68263"/>
              </a:xfrm>
              <a:custGeom>
                <a:avLst/>
                <a:gdLst/>
                <a:ahLst/>
                <a:cxnLst>
                  <a:cxn ang="0">
                    <a:pos x="32" y="208"/>
                  </a:cxn>
                  <a:cxn ang="0">
                    <a:pos x="31" y="192"/>
                  </a:cxn>
                  <a:cxn ang="0">
                    <a:pos x="26" y="163"/>
                  </a:cxn>
                  <a:cxn ang="0">
                    <a:pos x="3" y="143"/>
                  </a:cxn>
                  <a:cxn ang="0">
                    <a:pos x="3" y="118"/>
                  </a:cxn>
                  <a:cxn ang="0">
                    <a:pos x="15" y="94"/>
                  </a:cxn>
                  <a:cxn ang="0">
                    <a:pos x="26" y="82"/>
                  </a:cxn>
                  <a:cxn ang="0">
                    <a:pos x="11" y="66"/>
                  </a:cxn>
                  <a:cxn ang="0">
                    <a:pos x="3" y="51"/>
                  </a:cxn>
                  <a:cxn ang="0">
                    <a:pos x="0" y="29"/>
                  </a:cxn>
                  <a:cxn ang="0">
                    <a:pos x="3" y="8"/>
                  </a:cxn>
                  <a:cxn ang="0">
                    <a:pos x="20" y="0"/>
                  </a:cxn>
                  <a:cxn ang="0">
                    <a:pos x="32" y="4"/>
                  </a:cxn>
                  <a:cxn ang="0">
                    <a:pos x="26" y="19"/>
                  </a:cxn>
                  <a:cxn ang="0">
                    <a:pos x="37" y="27"/>
                  </a:cxn>
                  <a:cxn ang="0">
                    <a:pos x="51" y="27"/>
                  </a:cxn>
                  <a:cxn ang="0">
                    <a:pos x="85" y="31"/>
                  </a:cxn>
                  <a:cxn ang="0">
                    <a:pos x="126" y="32"/>
                  </a:cxn>
                  <a:cxn ang="0">
                    <a:pos x="170" y="40"/>
                  </a:cxn>
                  <a:cxn ang="0">
                    <a:pos x="187" y="35"/>
                  </a:cxn>
                  <a:cxn ang="0">
                    <a:pos x="206" y="23"/>
                  </a:cxn>
                  <a:cxn ang="0">
                    <a:pos x="226" y="13"/>
                  </a:cxn>
                  <a:cxn ang="0">
                    <a:pos x="252" y="4"/>
                  </a:cxn>
                  <a:cxn ang="0">
                    <a:pos x="272" y="5"/>
                  </a:cxn>
                  <a:cxn ang="0">
                    <a:pos x="278" y="10"/>
                  </a:cxn>
                  <a:cxn ang="0">
                    <a:pos x="308" y="19"/>
                  </a:cxn>
                  <a:cxn ang="0">
                    <a:pos x="328" y="32"/>
                  </a:cxn>
                  <a:cxn ang="0">
                    <a:pos x="346" y="31"/>
                  </a:cxn>
                  <a:cxn ang="0">
                    <a:pos x="343" y="47"/>
                  </a:cxn>
                  <a:cxn ang="0">
                    <a:pos x="338" y="58"/>
                  </a:cxn>
                  <a:cxn ang="0">
                    <a:pos x="319" y="63"/>
                  </a:cxn>
                  <a:cxn ang="0">
                    <a:pos x="306" y="78"/>
                  </a:cxn>
                  <a:cxn ang="0">
                    <a:pos x="306" y="107"/>
                  </a:cxn>
                  <a:cxn ang="0">
                    <a:pos x="298" y="110"/>
                  </a:cxn>
                  <a:cxn ang="0">
                    <a:pos x="295" y="116"/>
                  </a:cxn>
                  <a:cxn ang="0">
                    <a:pos x="284" y="126"/>
                  </a:cxn>
                  <a:cxn ang="0">
                    <a:pos x="287" y="129"/>
                  </a:cxn>
                  <a:cxn ang="0">
                    <a:pos x="292" y="131"/>
                  </a:cxn>
                  <a:cxn ang="0">
                    <a:pos x="296" y="138"/>
                  </a:cxn>
                  <a:cxn ang="0">
                    <a:pos x="299" y="148"/>
                  </a:cxn>
                  <a:cxn ang="0">
                    <a:pos x="310" y="163"/>
                  </a:cxn>
                  <a:cxn ang="0">
                    <a:pos x="311" y="169"/>
                  </a:cxn>
                  <a:cxn ang="0">
                    <a:pos x="303" y="167"/>
                  </a:cxn>
                  <a:cxn ang="0">
                    <a:pos x="280" y="171"/>
                  </a:cxn>
                  <a:cxn ang="0">
                    <a:pos x="262" y="161"/>
                  </a:cxn>
                  <a:cxn ang="0">
                    <a:pos x="242" y="169"/>
                  </a:cxn>
                  <a:cxn ang="0">
                    <a:pos x="228" y="171"/>
                  </a:cxn>
                  <a:cxn ang="0">
                    <a:pos x="219" y="179"/>
                  </a:cxn>
                  <a:cxn ang="0">
                    <a:pos x="208" y="180"/>
                  </a:cxn>
                  <a:cxn ang="0">
                    <a:pos x="206" y="199"/>
                  </a:cxn>
                  <a:cxn ang="0">
                    <a:pos x="192" y="212"/>
                  </a:cxn>
                  <a:cxn ang="0">
                    <a:pos x="172" y="215"/>
                  </a:cxn>
                  <a:cxn ang="0">
                    <a:pos x="137" y="203"/>
                  </a:cxn>
                  <a:cxn ang="0">
                    <a:pos x="127" y="195"/>
                  </a:cxn>
                  <a:cxn ang="0">
                    <a:pos x="115" y="195"/>
                  </a:cxn>
                  <a:cxn ang="0">
                    <a:pos x="84" y="204"/>
                  </a:cxn>
                  <a:cxn ang="0">
                    <a:pos x="62" y="204"/>
                  </a:cxn>
                  <a:cxn ang="0">
                    <a:pos x="45" y="208"/>
                  </a:cxn>
                  <a:cxn ang="0">
                    <a:pos x="32" y="208"/>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23" name="Freeform 209"/>
              <p:cNvSpPr>
                <a:spLocks noChangeAspect="1"/>
              </p:cNvSpPr>
              <p:nvPr/>
            </p:nvSpPr>
            <p:spPr bwMode="gray">
              <a:xfrm>
                <a:off x="4995069" y="2778472"/>
                <a:ext cx="101600" cy="87313"/>
              </a:xfrm>
              <a:custGeom>
                <a:avLst/>
                <a:gdLst/>
                <a:ahLst/>
                <a:cxnLst>
                  <a:cxn ang="0">
                    <a:pos x="258" y="62"/>
                  </a:cxn>
                  <a:cxn ang="0">
                    <a:pos x="215" y="50"/>
                  </a:cxn>
                  <a:cxn ang="0">
                    <a:pos x="180" y="12"/>
                  </a:cxn>
                  <a:cxn ang="0">
                    <a:pos x="164" y="7"/>
                  </a:cxn>
                  <a:cxn ang="0">
                    <a:pos x="148" y="3"/>
                  </a:cxn>
                  <a:cxn ang="0">
                    <a:pos x="149" y="15"/>
                  </a:cxn>
                  <a:cxn ang="0">
                    <a:pos x="138" y="19"/>
                  </a:cxn>
                  <a:cxn ang="0">
                    <a:pos x="111" y="34"/>
                  </a:cxn>
                  <a:cxn ang="0">
                    <a:pos x="118" y="56"/>
                  </a:cxn>
                  <a:cxn ang="0">
                    <a:pos x="94" y="73"/>
                  </a:cxn>
                  <a:cxn ang="0">
                    <a:pos x="95" y="95"/>
                  </a:cxn>
                  <a:cxn ang="0">
                    <a:pos x="81" y="93"/>
                  </a:cxn>
                  <a:cxn ang="0">
                    <a:pos x="73" y="90"/>
                  </a:cxn>
                  <a:cxn ang="0">
                    <a:pos x="57" y="76"/>
                  </a:cxn>
                  <a:cxn ang="0">
                    <a:pos x="30" y="92"/>
                  </a:cxn>
                  <a:cxn ang="0">
                    <a:pos x="8" y="93"/>
                  </a:cxn>
                  <a:cxn ang="0">
                    <a:pos x="16" y="135"/>
                  </a:cxn>
                  <a:cxn ang="0">
                    <a:pos x="38" y="116"/>
                  </a:cxn>
                  <a:cxn ang="0">
                    <a:pos x="65" y="113"/>
                  </a:cxn>
                  <a:cxn ang="0">
                    <a:pos x="75" y="128"/>
                  </a:cxn>
                  <a:cxn ang="0">
                    <a:pos x="103" y="175"/>
                  </a:cxn>
                  <a:cxn ang="0">
                    <a:pos x="91" y="187"/>
                  </a:cxn>
                  <a:cxn ang="0">
                    <a:pos x="119" y="216"/>
                  </a:cxn>
                  <a:cxn ang="0">
                    <a:pos x="135" y="238"/>
                  </a:cxn>
                  <a:cxn ang="0">
                    <a:pos x="183" y="245"/>
                  </a:cxn>
                  <a:cxn ang="0">
                    <a:pos x="219" y="276"/>
                  </a:cxn>
                  <a:cxn ang="0">
                    <a:pos x="203" y="237"/>
                  </a:cxn>
                  <a:cxn ang="0">
                    <a:pos x="173" y="211"/>
                  </a:cxn>
                  <a:cxn ang="0">
                    <a:pos x="156" y="190"/>
                  </a:cxn>
                  <a:cxn ang="0">
                    <a:pos x="144" y="170"/>
                  </a:cxn>
                  <a:cxn ang="0">
                    <a:pos x="143" y="157"/>
                  </a:cxn>
                  <a:cxn ang="0">
                    <a:pos x="128" y="137"/>
                  </a:cxn>
                  <a:cxn ang="0">
                    <a:pos x="124" y="126"/>
                  </a:cxn>
                  <a:cxn ang="0">
                    <a:pos x="129" y="97"/>
                  </a:cxn>
                  <a:cxn ang="0">
                    <a:pos x="151" y="116"/>
                  </a:cxn>
                  <a:cxn ang="0">
                    <a:pos x="182" y="101"/>
                  </a:cxn>
                  <a:cxn ang="0">
                    <a:pos x="200" y="105"/>
                  </a:cxn>
                  <a:cxn ang="0">
                    <a:pos x="210" y="106"/>
                  </a:cxn>
                  <a:cxn ang="0">
                    <a:pos x="229" y="106"/>
                  </a:cxn>
                  <a:cxn ang="0">
                    <a:pos x="246" y="106"/>
                  </a:cxn>
                  <a:cxn ang="0">
                    <a:pos x="256" y="113"/>
                  </a:cxn>
                  <a:cxn ang="0">
                    <a:pos x="273" y="115"/>
                  </a:cxn>
                  <a:cxn ang="0">
                    <a:pos x="283" y="111"/>
                  </a:cxn>
                  <a:cxn ang="0">
                    <a:pos x="288" y="125"/>
                  </a:cxn>
                  <a:cxn ang="0">
                    <a:pos x="307" y="125"/>
                  </a:cxn>
                  <a:cxn ang="0">
                    <a:pos x="305" y="109"/>
                  </a:cxn>
                  <a:cxn ang="0">
                    <a:pos x="311" y="100"/>
                  </a:cxn>
                  <a:cxn ang="0">
                    <a:pos x="322" y="100"/>
                  </a:cxn>
                  <a:cxn ang="0">
                    <a:pos x="316" y="98"/>
                  </a:cxn>
                  <a:cxn ang="0">
                    <a:pos x="304" y="93"/>
                  </a:cxn>
                  <a:cxn ang="0">
                    <a:pos x="297" y="89"/>
                  </a:cxn>
                  <a:cxn ang="0">
                    <a:pos x="297" y="83"/>
                  </a:cxn>
                  <a:cxn ang="0">
                    <a:pos x="302" y="79"/>
                  </a:cxn>
                  <a:cxn ang="0">
                    <a:pos x="297" y="74"/>
                  </a:cxn>
                  <a:cxn ang="0">
                    <a:pos x="291" y="73"/>
                  </a:cxn>
                  <a:cxn ang="0">
                    <a:pos x="291" y="63"/>
                  </a:cxn>
                  <a:cxn ang="0">
                    <a:pos x="284" y="50"/>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24" name="Freeform 210"/>
              <p:cNvSpPr>
                <a:spLocks noChangeAspect="1"/>
              </p:cNvSpPr>
              <p:nvPr/>
            </p:nvSpPr>
            <p:spPr bwMode="gray">
              <a:xfrm>
                <a:off x="5095081" y="2873722"/>
                <a:ext cx="31750" cy="68263"/>
              </a:xfrm>
              <a:custGeom>
                <a:avLst/>
                <a:gdLst/>
                <a:ahLst/>
                <a:cxnLst>
                  <a:cxn ang="0">
                    <a:pos x="48" y="215"/>
                  </a:cxn>
                  <a:cxn ang="0">
                    <a:pos x="39" y="210"/>
                  </a:cxn>
                  <a:cxn ang="0">
                    <a:pos x="38" y="200"/>
                  </a:cxn>
                  <a:cxn ang="0">
                    <a:pos x="31" y="190"/>
                  </a:cxn>
                  <a:cxn ang="0">
                    <a:pos x="13" y="183"/>
                  </a:cxn>
                  <a:cxn ang="0">
                    <a:pos x="4" y="168"/>
                  </a:cxn>
                  <a:cxn ang="0">
                    <a:pos x="0" y="160"/>
                  </a:cxn>
                  <a:cxn ang="0">
                    <a:pos x="7" y="161"/>
                  </a:cxn>
                  <a:cxn ang="0">
                    <a:pos x="7" y="152"/>
                  </a:cxn>
                  <a:cxn ang="0">
                    <a:pos x="4" y="139"/>
                  </a:cxn>
                  <a:cxn ang="0">
                    <a:pos x="7" y="125"/>
                  </a:cxn>
                  <a:cxn ang="0">
                    <a:pos x="8" y="123"/>
                  </a:cxn>
                  <a:cxn ang="0">
                    <a:pos x="8" y="114"/>
                  </a:cxn>
                  <a:cxn ang="0">
                    <a:pos x="10" y="106"/>
                  </a:cxn>
                  <a:cxn ang="0">
                    <a:pos x="6" y="94"/>
                  </a:cxn>
                  <a:cxn ang="0">
                    <a:pos x="15" y="64"/>
                  </a:cxn>
                  <a:cxn ang="0">
                    <a:pos x="10" y="58"/>
                  </a:cxn>
                  <a:cxn ang="0">
                    <a:pos x="2" y="56"/>
                  </a:cxn>
                  <a:cxn ang="0">
                    <a:pos x="7" y="40"/>
                  </a:cxn>
                  <a:cxn ang="0">
                    <a:pos x="5" y="29"/>
                  </a:cxn>
                  <a:cxn ang="0">
                    <a:pos x="10" y="15"/>
                  </a:cxn>
                  <a:cxn ang="0">
                    <a:pos x="17" y="10"/>
                  </a:cxn>
                  <a:cxn ang="0">
                    <a:pos x="23" y="0"/>
                  </a:cxn>
                  <a:cxn ang="0">
                    <a:pos x="31" y="7"/>
                  </a:cxn>
                  <a:cxn ang="0">
                    <a:pos x="45" y="9"/>
                  </a:cxn>
                  <a:cxn ang="0">
                    <a:pos x="51" y="20"/>
                  </a:cxn>
                  <a:cxn ang="0">
                    <a:pos x="61" y="24"/>
                  </a:cxn>
                  <a:cxn ang="0">
                    <a:pos x="74" y="40"/>
                  </a:cxn>
                  <a:cxn ang="0">
                    <a:pos x="69" y="76"/>
                  </a:cxn>
                  <a:cxn ang="0">
                    <a:pos x="69" y="93"/>
                  </a:cxn>
                  <a:cxn ang="0">
                    <a:pos x="77" y="113"/>
                  </a:cxn>
                  <a:cxn ang="0">
                    <a:pos x="94" y="130"/>
                  </a:cxn>
                  <a:cxn ang="0">
                    <a:pos x="97" y="140"/>
                  </a:cxn>
                  <a:cxn ang="0">
                    <a:pos x="97" y="155"/>
                  </a:cxn>
                  <a:cxn ang="0">
                    <a:pos x="83" y="166"/>
                  </a:cxn>
                  <a:cxn ang="0">
                    <a:pos x="75" y="183"/>
                  </a:cxn>
                  <a:cxn ang="0">
                    <a:pos x="65" y="190"/>
                  </a:cxn>
                  <a:cxn ang="0">
                    <a:pos x="63" y="203"/>
                  </a:cxn>
                  <a:cxn ang="0">
                    <a:pos x="58" y="209"/>
                  </a:cxn>
                  <a:cxn ang="0">
                    <a:pos x="49" y="215"/>
                  </a:cxn>
                  <a:cxn ang="0">
                    <a:pos x="48" y="215"/>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25" name="Freeform 211"/>
              <p:cNvSpPr>
                <a:spLocks noChangeAspect="1"/>
              </p:cNvSpPr>
              <p:nvPr/>
            </p:nvSpPr>
            <p:spPr bwMode="gray">
              <a:xfrm>
                <a:off x="5125244" y="2500660"/>
                <a:ext cx="100013" cy="76200"/>
              </a:xfrm>
              <a:custGeom>
                <a:avLst/>
                <a:gdLst/>
                <a:ahLst/>
                <a:cxnLst>
                  <a:cxn ang="0">
                    <a:pos x="3" y="57"/>
                  </a:cxn>
                  <a:cxn ang="0">
                    <a:pos x="5" y="78"/>
                  </a:cxn>
                  <a:cxn ang="0">
                    <a:pos x="4" y="64"/>
                  </a:cxn>
                  <a:cxn ang="0">
                    <a:pos x="11" y="94"/>
                  </a:cxn>
                  <a:cxn ang="0">
                    <a:pos x="11" y="110"/>
                  </a:cxn>
                  <a:cxn ang="0">
                    <a:pos x="15" y="118"/>
                  </a:cxn>
                  <a:cxn ang="0">
                    <a:pos x="31" y="120"/>
                  </a:cxn>
                  <a:cxn ang="0">
                    <a:pos x="44" y="127"/>
                  </a:cxn>
                  <a:cxn ang="0">
                    <a:pos x="69" y="134"/>
                  </a:cxn>
                  <a:cxn ang="0">
                    <a:pos x="91" y="136"/>
                  </a:cxn>
                  <a:cxn ang="0">
                    <a:pos x="96" y="174"/>
                  </a:cxn>
                  <a:cxn ang="0">
                    <a:pos x="99" y="201"/>
                  </a:cxn>
                  <a:cxn ang="0">
                    <a:pos x="132" y="222"/>
                  </a:cxn>
                  <a:cxn ang="0">
                    <a:pos x="137" y="240"/>
                  </a:cxn>
                  <a:cxn ang="0">
                    <a:pos x="167" y="240"/>
                  </a:cxn>
                  <a:cxn ang="0">
                    <a:pos x="191" y="239"/>
                  </a:cxn>
                  <a:cxn ang="0">
                    <a:pos x="204" y="238"/>
                  </a:cxn>
                  <a:cxn ang="0">
                    <a:pos x="209" y="222"/>
                  </a:cxn>
                  <a:cxn ang="0">
                    <a:pos x="224" y="220"/>
                  </a:cxn>
                  <a:cxn ang="0">
                    <a:pos x="236" y="209"/>
                  </a:cxn>
                  <a:cxn ang="0">
                    <a:pos x="248" y="218"/>
                  </a:cxn>
                  <a:cxn ang="0">
                    <a:pos x="263" y="220"/>
                  </a:cxn>
                  <a:cxn ang="0">
                    <a:pos x="257" y="205"/>
                  </a:cxn>
                  <a:cxn ang="0">
                    <a:pos x="255" y="190"/>
                  </a:cxn>
                  <a:cxn ang="0">
                    <a:pos x="263" y="168"/>
                  </a:cxn>
                  <a:cxn ang="0">
                    <a:pos x="266" y="151"/>
                  </a:cxn>
                  <a:cxn ang="0">
                    <a:pos x="274" y="140"/>
                  </a:cxn>
                  <a:cxn ang="0">
                    <a:pos x="288" y="132"/>
                  </a:cxn>
                  <a:cxn ang="0">
                    <a:pos x="309" y="129"/>
                  </a:cxn>
                  <a:cxn ang="0">
                    <a:pos x="310" y="107"/>
                  </a:cxn>
                  <a:cxn ang="0">
                    <a:pos x="301" y="99"/>
                  </a:cxn>
                  <a:cxn ang="0">
                    <a:pos x="309" y="87"/>
                  </a:cxn>
                  <a:cxn ang="0">
                    <a:pos x="313" y="80"/>
                  </a:cxn>
                  <a:cxn ang="0">
                    <a:pos x="307" y="73"/>
                  </a:cxn>
                  <a:cxn ang="0">
                    <a:pos x="282" y="48"/>
                  </a:cxn>
                  <a:cxn ang="0">
                    <a:pos x="239" y="30"/>
                  </a:cxn>
                  <a:cxn ang="0">
                    <a:pos x="221" y="5"/>
                  </a:cxn>
                  <a:cxn ang="0">
                    <a:pos x="208" y="2"/>
                  </a:cxn>
                  <a:cxn ang="0">
                    <a:pos x="181" y="17"/>
                  </a:cxn>
                  <a:cxn ang="0">
                    <a:pos x="143" y="6"/>
                  </a:cxn>
                  <a:cxn ang="0">
                    <a:pos x="118" y="6"/>
                  </a:cxn>
                  <a:cxn ang="0">
                    <a:pos x="103" y="7"/>
                  </a:cxn>
                  <a:cxn ang="0">
                    <a:pos x="89" y="3"/>
                  </a:cxn>
                  <a:cxn ang="0">
                    <a:pos x="64" y="3"/>
                  </a:cxn>
                  <a:cxn ang="0">
                    <a:pos x="26" y="19"/>
                  </a:cxn>
                  <a:cxn ang="0">
                    <a:pos x="10" y="38"/>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26" name="Freeform 213"/>
              <p:cNvSpPr>
                <a:spLocks noChangeAspect="1"/>
              </p:cNvSpPr>
              <p:nvPr/>
            </p:nvSpPr>
            <p:spPr bwMode="gray">
              <a:xfrm>
                <a:off x="5053806" y="2700685"/>
                <a:ext cx="95250" cy="47625"/>
              </a:xfrm>
              <a:custGeom>
                <a:avLst/>
                <a:gdLst/>
                <a:ahLst/>
                <a:cxnLst>
                  <a:cxn ang="0">
                    <a:pos x="285" y="96"/>
                  </a:cxn>
                  <a:cxn ang="0">
                    <a:pos x="273" y="100"/>
                  </a:cxn>
                  <a:cxn ang="0">
                    <a:pos x="256" y="89"/>
                  </a:cxn>
                  <a:cxn ang="0">
                    <a:pos x="241" y="84"/>
                  </a:cxn>
                  <a:cxn ang="0">
                    <a:pos x="229" y="88"/>
                  </a:cxn>
                  <a:cxn ang="0">
                    <a:pos x="211" y="85"/>
                  </a:cxn>
                  <a:cxn ang="0">
                    <a:pos x="196" y="94"/>
                  </a:cxn>
                  <a:cxn ang="0">
                    <a:pos x="191" y="106"/>
                  </a:cxn>
                  <a:cxn ang="0">
                    <a:pos x="181" y="108"/>
                  </a:cxn>
                  <a:cxn ang="0">
                    <a:pos x="167" y="116"/>
                  </a:cxn>
                  <a:cxn ang="0">
                    <a:pos x="150" y="110"/>
                  </a:cxn>
                  <a:cxn ang="0">
                    <a:pos x="134" y="119"/>
                  </a:cxn>
                  <a:cxn ang="0">
                    <a:pos x="103" y="128"/>
                  </a:cxn>
                  <a:cxn ang="0">
                    <a:pos x="90" y="148"/>
                  </a:cxn>
                  <a:cxn ang="0">
                    <a:pos x="84" y="148"/>
                  </a:cxn>
                  <a:cxn ang="0">
                    <a:pos x="51" y="149"/>
                  </a:cxn>
                  <a:cxn ang="0">
                    <a:pos x="27" y="131"/>
                  </a:cxn>
                  <a:cxn ang="0">
                    <a:pos x="12" y="123"/>
                  </a:cxn>
                  <a:cxn ang="0">
                    <a:pos x="6" y="110"/>
                  </a:cxn>
                  <a:cxn ang="0">
                    <a:pos x="0" y="88"/>
                  </a:cxn>
                  <a:cxn ang="0">
                    <a:pos x="5" y="76"/>
                  </a:cxn>
                  <a:cxn ang="0">
                    <a:pos x="12" y="67"/>
                  </a:cxn>
                  <a:cxn ang="0">
                    <a:pos x="20" y="67"/>
                  </a:cxn>
                  <a:cxn ang="0">
                    <a:pos x="25" y="72"/>
                  </a:cxn>
                  <a:cxn ang="0">
                    <a:pos x="40" y="69"/>
                  </a:cxn>
                  <a:cxn ang="0">
                    <a:pos x="53" y="59"/>
                  </a:cxn>
                  <a:cxn ang="0">
                    <a:pos x="53" y="53"/>
                  </a:cxn>
                  <a:cxn ang="0">
                    <a:pos x="62" y="51"/>
                  </a:cxn>
                  <a:cxn ang="0">
                    <a:pos x="67" y="42"/>
                  </a:cxn>
                  <a:cxn ang="0">
                    <a:pos x="68" y="30"/>
                  </a:cxn>
                  <a:cxn ang="0">
                    <a:pos x="70" y="25"/>
                  </a:cxn>
                  <a:cxn ang="0">
                    <a:pos x="79" y="22"/>
                  </a:cxn>
                  <a:cxn ang="0">
                    <a:pos x="84" y="15"/>
                  </a:cxn>
                  <a:cxn ang="0">
                    <a:pos x="89" y="8"/>
                  </a:cxn>
                  <a:cxn ang="0">
                    <a:pos x="100" y="9"/>
                  </a:cxn>
                  <a:cxn ang="0">
                    <a:pos x="107" y="2"/>
                  </a:cxn>
                  <a:cxn ang="0">
                    <a:pos x="118" y="8"/>
                  </a:cxn>
                  <a:cxn ang="0">
                    <a:pos x="129" y="5"/>
                  </a:cxn>
                  <a:cxn ang="0">
                    <a:pos x="139" y="0"/>
                  </a:cxn>
                  <a:cxn ang="0">
                    <a:pos x="148" y="6"/>
                  </a:cxn>
                  <a:cxn ang="0">
                    <a:pos x="157" y="16"/>
                  </a:cxn>
                  <a:cxn ang="0">
                    <a:pos x="165" y="25"/>
                  </a:cxn>
                  <a:cxn ang="0">
                    <a:pos x="172" y="27"/>
                  </a:cxn>
                  <a:cxn ang="0">
                    <a:pos x="182" y="22"/>
                  </a:cxn>
                  <a:cxn ang="0">
                    <a:pos x="191" y="14"/>
                  </a:cxn>
                  <a:cxn ang="0">
                    <a:pos x="210" y="14"/>
                  </a:cxn>
                  <a:cxn ang="0">
                    <a:pos x="220" y="21"/>
                  </a:cxn>
                  <a:cxn ang="0">
                    <a:pos x="227" y="15"/>
                  </a:cxn>
                  <a:cxn ang="0">
                    <a:pos x="239" y="10"/>
                  </a:cxn>
                  <a:cxn ang="0">
                    <a:pos x="251" y="9"/>
                  </a:cxn>
                  <a:cxn ang="0">
                    <a:pos x="264" y="10"/>
                  </a:cxn>
                  <a:cxn ang="0">
                    <a:pos x="274" y="18"/>
                  </a:cxn>
                  <a:cxn ang="0">
                    <a:pos x="283" y="25"/>
                  </a:cxn>
                  <a:cxn ang="0">
                    <a:pos x="294" y="33"/>
                  </a:cxn>
                  <a:cxn ang="0">
                    <a:pos x="304" y="37"/>
                  </a:cxn>
                  <a:cxn ang="0">
                    <a:pos x="302" y="43"/>
                  </a:cxn>
                  <a:cxn ang="0">
                    <a:pos x="291" y="73"/>
                  </a:cxn>
                  <a:cxn ang="0">
                    <a:pos x="285" y="96"/>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27" name="Freeform 214"/>
              <p:cNvSpPr>
                <a:spLocks noChangeAspect="1"/>
              </p:cNvSpPr>
              <p:nvPr/>
            </p:nvSpPr>
            <p:spPr bwMode="gray">
              <a:xfrm>
                <a:off x="4993481" y="2770535"/>
                <a:ext cx="53975" cy="39688"/>
              </a:xfrm>
              <a:custGeom>
                <a:avLst/>
                <a:gdLst/>
                <a:ahLst/>
                <a:cxnLst>
                  <a:cxn ang="0">
                    <a:pos x="136" y="4"/>
                  </a:cxn>
                  <a:cxn ang="0">
                    <a:pos x="117" y="10"/>
                  </a:cxn>
                  <a:cxn ang="0">
                    <a:pos x="108" y="19"/>
                  </a:cxn>
                  <a:cxn ang="0">
                    <a:pos x="75" y="17"/>
                  </a:cxn>
                  <a:cxn ang="0">
                    <a:pos x="58" y="33"/>
                  </a:cxn>
                  <a:cxn ang="0">
                    <a:pos x="14" y="31"/>
                  </a:cxn>
                  <a:cxn ang="0">
                    <a:pos x="0" y="48"/>
                  </a:cxn>
                  <a:cxn ang="0">
                    <a:pos x="2" y="54"/>
                  </a:cxn>
                  <a:cxn ang="0">
                    <a:pos x="5" y="60"/>
                  </a:cxn>
                  <a:cxn ang="0">
                    <a:pos x="9" y="74"/>
                  </a:cxn>
                  <a:cxn ang="0">
                    <a:pos x="11" y="85"/>
                  </a:cxn>
                  <a:cxn ang="0">
                    <a:pos x="21" y="94"/>
                  </a:cxn>
                  <a:cxn ang="0">
                    <a:pos x="27" y="98"/>
                  </a:cxn>
                  <a:cxn ang="0">
                    <a:pos x="22" y="106"/>
                  </a:cxn>
                  <a:cxn ang="0">
                    <a:pos x="12" y="106"/>
                  </a:cxn>
                  <a:cxn ang="0">
                    <a:pos x="14" y="117"/>
                  </a:cxn>
                  <a:cxn ang="0">
                    <a:pos x="30" y="111"/>
                  </a:cxn>
                  <a:cxn ang="0">
                    <a:pos x="53" y="116"/>
                  </a:cxn>
                  <a:cxn ang="0">
                    <a:pos x="63" y="100"/>
                  </a:cxn>
                  <a:cxn ang="0">
                    <a:pos x="79" y="118"/>
                  </a:cxn>
                  <a:cxn ang="0">
                    <a:pos x="81" y="114"/>
                  </a:cxn>
                  <a:cxn ang="0">
                    <a:pos x="87" y="117"/>
                  </a:cxn>
                  <a:cxn ang="0">
                    <a:pos x="96" y="123"/>
                  </a:cxn>
                  <a:cxn ang="0">
                    <a:pos x="100" y="107"/>
                  </a:cxn>
                  <a:cxn ang="0">
                    <a:pos x="100" y="97"/>
                  </a:cxn>
                  <a:cxn ang="0">
                    <a:pos x="119" y="87"/>
                  </a:cxn>
                  <a:cxn ang="0">
                    <a:pos x="124" y="69"/>
                  </a:cxn>
                  <a:cxn ang="0">
                    <a:pos x="117" y="58"/>
                  </a:cxn>
                  <a:cxn ang="0">
                    <a:pos x="140" y="46"/>
                  </a:cxn>
                  <a:cxn ang="0">
                    <a:pos x="144" y="38"/>
                  </a:cxn>
                  <a:cxn ang="0">
                    <a:pos x="155" y="39"/>
                  </a:cxn>
                  <a:cxn ang="0">
                    <a:pos x="154" y="32"/>
                  </a:cxn>
                  <a:cxn ang="0">
                    <a:pos x="157" y="24"/>
                  </a:cxn>
                  <a:cxn ang="0">
                    <a:pos x="170" y="31"/>
                  </a:cxn>
                  <a:cxn ang="0">
                    <a:pos x="173" y="31"/>
                  </a:cxn>
                  <a:cxn ang="0">
                    <a:pos x="160" y="4"/>
                  </a:cxn>
                  <a:cxn ang="0">
                    <a:pos x="145" y="0"/>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28" name="Freeform 215"/>
              <p:cNvSpPr>
                <a:spLocks noChangeAspect="1"/>
              </p:cNvSpPr>
              <p:nvPr/>
            </p:nvSpPr>
            <p:spPr bwMode="gray">
              <a:xfrm>
                <a:off x="5117306" y="2881660"/>
                <a:ext cx="41275" cy="33338"/>
              </a:xfrm>
              <a:custGeom>
                <a:avLst/>
                <a:gdLst/>
                <a:ahLst/>
                <a:cxnLst>
                  <a:cxn ang="0">
                    <a:pos x="25" y="107"/>
                  </a:cxn>
                  <a:cxn ang="0">
                    <a:pos x="8" y="90"/>
                  </a:cxn>
                  <a:cxn ang="0">
                    <a:pos x="0" y="70"/>
                  </a:cxn>
                  <a:cxn ang="0">
                    <a:pos x="0" y="53"/>
                  </a:cxn>
                  <a:cxn ang="0">
                    <a:pos x="5" y="17"/>
                  </a:cxn>
                  <a:cxn ang="0">
                    <a:pos x="6" y="19"/>
                  </a:cxn>
                  <a:cxn ang="0">
                    <a:pos x="11" y="19"/>
                  </a:cxn>
                  <a:cxn ang="0">
                    <a:pos x="14" y="16"/>
                  </a:cxn>
                  <a:cxn ang="0">
                    <a:pos x="14" y="8"/>
                  </a:cxn>
                  <a:cxn ang="0">
                    <a:pos x="32" y="1"/>
                  </a:cxn>
                  <a:cxn ang="0">
                    <a:pos x="35" y="3"/>
                  </a:cxn>
                  <a:cxn ang="0">
                    <a:pos x="41" y="10"/>
                  </a:cxn>
                  <a:cxn ang="0">
                    <a:pos x="44" y="10"/>
                  </a:cxn>
                  <a:cxn ang="0">
                    <a:pos x="44" y="5"/>
                  </a:cxn>
                  <a:cxn ang="0">
                    <a:pos x="51" y="0"/>
                  </a:cxn>
                  <a:cxn ang="0">
                    <a:pos x="67" y="4"/>
                  </a:cxn>
                  <a:cxn ang="0">
                    <a:pos x="71" y="0"/>
                  </a:cxn>
                  <a:cxn ang="0">
                    <a:pos x="86" y="3"/>
                  </a:cxn>
                  <a:cxn ang="0">
                    <a:pos x="97" y="1"/>
                  </a:cxn>
                  <a:cxn ang="0">
                    <a:pos x="103" y="4"/>
                  </a:cxn>
                  <a:cxn ang="0">
                    <a:pos x="126" y="24"/>
                  </a:cxn>
                  <a:cxn ang="0">
                    <a:pos x="131" y="53"/>
                  </a:cxn>
                  <a:cxn ang="0">
                    <a:pos x="132" y="69"/>
                  </a:cxn>
                  <a:cxn ang="0">
                    <a:pos x="126" y="71"/>
                  </a:cxn>
                  <a:cxn ang="0">
                    <a:pos x="111" y="85"/>
                  </a:cxn>
                  <a:cxn ang="0">
                    <a:pos x="91" y="85"/>
                  </a:cxn>
                  <a:cxn ang="0">
                    <a:pos x="72" y="92"/>
                  </a:cxn>
                  <a:cxn ang="0">
                    <a:pos x="61" y="102"/>
                  </a:cxn>
                  <a:cxn ang="0">
                    <a:pos x="25" y="10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29" name="Freeform 216"/>
              <p:cNvSpPr>
                <a:spLocks noChangeAspect="1"/>
              </p:cNvSpPr>
              <p:nvPr/>
            </p:nvSpPr>
            <p:spPr bwMode="gray">
              <a:xfrm>
                <a:off x="5110956" y="2734022"/>
                <a:ext cx="165100" cy="115888"/>
              </a:xfrm>
              <a:custGeom>
                <a:avLst/>
                <a:gdLst/>
                <a:ahLst/>
                <a:cxnLst>
                  <a:cxn ang="0">
                    <a:pos x="449" y="356"/>
                  </a:cxn>
                  <a:cxn ang="0">
                    <a:pos x="399" y="334"/>
                  </a:cxn>
                  <a:cxn ang="0">
                    <a:pos x="373" y="328"/>
                  </a:cxn>
                  <a:cxn ang="0">
                    <a:pos x="327" y="347"/>
                  </a:cxn>
                  <a:cxn ang="0">
                    <a:pos x="291" y="364"/>
                  </a:cxn>
                  <a:cxn ang="0">
                    <a:pos x="206" y="355"/>
                  </a:cxn>
                  <a:cxn ang="0">
                    <a:pos x="158" y="351"/>
                  </a:cxn>
                  <a:cxn ang="0">
                    <a:pos x="153" y="328"/>
                  </a:cxn>
                  <a:cxn ang="0">
                    <a:pos x="131" y="322"/>
                  </a:cxn>
                  <a:cxn ang="0">
                    <a:pos x="134" y="295"/>
                  </a:cxn>
                  <a:cxn ang="0">
                    <a:pos x="115" y="293"/>
                  </a:cxn>
                  <a:cxn ang="0">
                    <a:pos x="72" y="270"/>
                  </a:cxn>
                  <a:cxn ang="0">
                    <a:pos x="69" y="246"/>
                  </a:cxn>
                  <a:cxn ang="0">
                    <a:pos x="49" y="238"/>
                  </a:cxn>
                  <a:cxn ang="0">
                    <a:pos x="35" y="207"/>
                  </a:cxn>
                  <a:cxn ang="0">
                    <a:pos x="19" y="182"/>
                  </a:cxn>
                  <a:cxn ang="0">
                    <a:pos x="0" y="172"/>
                  </a:cxn>
                  <a:cxn ang="0">
                    <a:pos x="35" y="162"/>
                  </a:cxn>
                  <a:cxn ang="0">
                    <a:pos x="59" y="138"/>
                  </a:cxn>
                  <a:cxn ang="0">
                    <a:pos x="73" y="112"/>
                  </a:cxn>
                  <a:cxn ang="0">
                    <a:pos x="91" y="85"/>
                  </a:cxn>
                  <a:cxn ang="0">
                    <a:pos x="99" y="63"/>
                  </a:cxn>
                  <a:cxn ang="0">
                    <a:pos x="110" y="46"/>
                  </a:cxn>
                  <a:cxn ang="0">
                    <a:pos x="132" y="39"/>
                  </a:cxn>
                  <a:cxn ang="0">
                    <a:pos x="144" y="25"/>
                  </a:cxn>
                  <a:cxn ang="0">
                    <a:pos x="168" y="22"/>
                  </a:cxn>
                  <a:cxn ang="0">
                    <a:pos x="210" y="27"/>
                  </a:cxn>
                  <a:cxn ang="0">
                    <a:pos x="241" y="22"/>
                  </a:cxn>
                  <a:cxn ang="0">
                    <a:pos x="261" y="37"/>
                  </a:cxn>
                  <a:cxn ang="0">
                    <a:pos x="295" y="21"/>
                  </a:cxn>
                  <a:cxn ang="0">
                    <a:pos x="346" y="0"/>
                  </a:cxn>
                  <a:cxn ang="0">
                    <a:pos x="360" y="1"/>
                  </a:cxn>
                  <a:cxn ang="0">
                    <a:pos x="386" y="25"/>
                  </a:cxn>
                  <a:cxn ang="0">
                    <a:pos x="397" y="55"/>
                  </a:cxn>
                  <a:cxn ang="0">
                    <a:pos x="422" y="97"/>
                  </a:cxn>
                  <a:cxn ang="0">
                    <a:pos x="438" y="146"/>
                  </a:cxn>
                  <a:cxn ang="0">
                    <a:pos x="436" y="182"/>
                  </a:cxn>
                  <a:cxn ang="0">
                    <a:pos x="440" y="207"/>
                  </a:cxn>
                  <a:cxn ang="0">
                    <a:pos x="440" y="225"/>
                  </a:cxn>
                  <a:cxn ang="0">
                    <a:pos x="462" y="241"/>
                  </a:cxn>
                  <a:cxn ang="0">
                    <a:pos x="483" y="232"/>
                  </a:cxn>
                  <a:cxn ang="0">
                    <a:pos x="506" y="226"/>
                  </a:cxn>
                  <a:cxn ang="0">
                    <a:pos x="521" y="230"/>
                  </a:cxn>
                  <a:cxn ang="0">
                    <a:pos x="523" y="254"/>
                  </a:cxn>
                  <a:cxn ang="0">
                    <a:pos x="518" y="270"/>
                  </a:cxn>
                  <a:cxn ang="0">
                    <a:pos x="502" y="279"/>
                  </a:cxn>
                  <a:cxn ang="0">
                    <a:pos x="485" y="296"/>
                  </a:cxn>
                  <a:cxn ang="0">
                    <a:pos x="475" y="296"/>
                  </a:cxn>
                  <a:cxn ang="0">
                    <a:pos x="487" y="277"/>
                  </a:cxn>
                  <a:cxn ang="0">
                    <a:pos x="480" y="263"/>
                  </a:cxn>
                  <a:cxn ang="0">
                    <a:pos x="472" y="299"/>
                  </a:cxn>
                  <a:cxn ang="0">
                    <a:pos x="467" y="317"/>
                  </a:cxn>
                  <a:cxn ang="0">
                    <a:pos x="465" y="344"/>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30" name="Freeform 217"/>
              <p:cNvSpPr>
                <a:spLocks noChangeAspect="1"/>
              </p:cNvSpPr>
              <p:nvPr/>
            </p:nvSpPr>
            <p:spPr bwMode="gray">
              <a:xfrm>
                <a:off x="5166519" y="2397472"/>
                <a:ext cx="85725" cy="69850"/>
              </a:xfrm>
              <a:custGeom>
                <a:avLst/>
                <a:gdLst/>
                <a:ahLst/>
                <a:cxnLst>
                  <a:cxn ang="0">
                    <a:pos x="124" y="0"/>
                  </a:cxn>
                  <a:cxn ang="0">
                    <a:pos x="140" y="5"/>
                  </a:cxn>
                  <a:cxn ang="0">
                    <a:pos x="159" y="13"/>
                  </a:cxn>
                  <a:cxn ang="0">
                    <a:pos x="184" y="21"/>
                  </a:cxn>
                  <a:cxn ang="0">
                    <a:pos x="239" y="26"/>
                  </a:cxn>
                  <a:cxn ang="0">
                    <a:pos x="253" y="15"/>
                  </a:cxn>
                  <a:cxn ang="0">
                    <a:pos x="265" y="22"/>
                  </a:cxn>
                  <a:cxn ang="0">
                    <a:pos x="264" y="38"/>
                  </a:cxn>
                  <a:cxn ang="0">
                    <a:pos x="244" y="64"/>
                  </a:cxn>
                  <a:cxn ang="0">
                    <a:pos x="242" y="91"/>
                  </a:cxn>
                  <a:cxn ang="0">
                    <a:pos x="240" y="116"/>
                  </a:cxn>
                  <a:cxn ang="0">
                    <a:pos x="243" y="127"/>
                  </a:cxn>
                  <a:cxn ang="0">
                    <a:pos x="232" y="143"/>
                  </a:cxn>
                  <a:cxn ang="0">
                    <a:pos x="224" y="154"/>
                  </a:cxn>
                  <a:cxn ang="0">
                    <a:pos x="237" y="162"/>
                  </a:cxn>
                  <a:cxn ang="0">
                    <a:pos x="261" y="178"/>
                  </a:cxn>
                  <a:cxn ang="0">
                    <a:pos x="250" y="194"/>
                  </a:cxn>
                  <a:cxn ang="0">
                    <a:pos x="233" y="176"/>
                  </a:cxn>
                  <a:cxn ang="0">
                    <a:pos x="229" y="198"/>
                  </a:cxn>
                  <a:cxn ang="0">
                    <a:pos x="224" y="220"/>
                  </a:cxn>
                  <a:cxn ang="0">
                    <a:pos x="206" y="215"/>
                  </a:cxn>
                  <a:cxn ang="0">
                    <a:pos x="183" y="220"/>
                  </a:cxn>
                  <a:cxn ang="0">
                    <a:pos x="153" y="201"/>
                  </a:cxn>
                  <a:cxn ang="0">
                    <a:pos x="134" y="186"/>
                  </a:cxn>
                  <a:cxn ang="0">
                    <a:pos x="104" y="171"/>
                  </a:cxn>
                  <a:cxn ang="0">
                    <a:pos x="65" y="185"/>
                  </a:cxn>
                  <a:cxn ang="0">
                    <a:pos x="50" y="192"/>
                  </a:cxn>
                  <a:cxn ang="0">
                    <a:pos x="56" y="155"/>
                  </a:cxn>
                  <a:cxn ang="0">
                    <a:pos x="60" y="139"/>
                  </a:cxn>
                  <a:cxn ang="0">
                    <a:pos x="43" y="144"/>
                  </a:cxn>
                  <a:cxn ang="0">
                    <a:pos x="28" y="140"/>
                  </a:cxn>
                  <a:cxn ang="0">
                    <a:pos x="14" y="139"/>
                  </a:cxn>
                  <a:cxn ang="0">
                    <a:pos x="5" y="119"/>
                  </a:cxn>
                  <a:cxn ang="0">
                    <a:pos x="7" y="100"/>
                  </a:cxn>
                  <a:cxn ang="0">
                    <a:pos x="16" y="94"/>
                  </a:cxn>
                  <a:cxn ang="0">
                    <a:pos x="3" y="79"/>
                  </a:cxn>
                  <a:cxn ang="0">
                    <a:pos x="5" y="72"/>
                  </a:cxn>
                  <a:cxn ang="0">
                    <a:pos x="3" y="49"/>
                  </a:cxn>
                  <a:cxn ang="0">
                    <a:pos x="35" y="38"/>
                  </a:cxn>
                  <a:cxn ang="0">
                    <a:pos x="39" y="30"/>
                  </a:cxn>
                  <a:cxn ang="0">
                    <a:pos x="54" y="21"/>
                  </a:cxn>
                  <a:cxn ang="0">
                    <a:pos x="77" y="13"/>
                  </a:cxn>
                  <a:cxn ang="0">
                    <a:pos x="108" y="16"/>
                  </a:cxn>
                  <a:cxn ang="0">
                    <a:pos x="111" y="5"/>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31" name="Freeform 218"/>
              <p:cNvSpPr>
                <a:spLocks noChangeAspect="1"/>
              </p:cNvSpPr>
              <p:nvPr/>
            </p:nvSpPr>
            <p:spPr bwMode="gray">
              <a:xfrm>
                <a:off x="5117306" y="1964085"/>
                <a:ext cx="188913" cy="425450"/>
              </a:xfrm>
              <a:custGeom>
                <a:avLst/>
                <a:gdLst/>
                <a:ahLst/>
                <a:cxnLst>
                  <a:cxn ang="0">
                    <a:pos x="46" y="207"/>
                  </a:cxn>
                  <a:cxn ang="0">
                    <a:pos x="162" y="322"/>
                  </a:cxn>
                  <a:cxn ang="0">
                    <a:pos x="159" y="379"/>
                  </a:cxn>
                  <a:cxn ang="0">
                    <a:pos x="161" y="435"/>
                  </a:cxn>
                  <a:cxn ang="0">
                    <a:pos x="183" y="520"/>
                  </a:cxn>
                  <a:cxn ang="0">
                    <a:pos x="189" y="605"/>
                  </a:cxn>
                  <a:cxn ang="0">
                    <a:pos x="211" y="625"/>
                  </a:cxn>
                  <a:cxn ang="0">
                    <a:pos x="240" y="648"/>
                  </a:cxn>
                  <a:cxn ang="0">
                    <a:pos x="270" y="734"/>
                  </a:cxn>
                  <a:cxn ang="0">
                    <a:pos x="251" y="743"/>
                  </a:cxn>
                  <a:cxn ang="0">
                    <a:pos x="200" y="801"/>
                  </a:cxn>
                  <a:cxn ang="0">
                    <a:pos x="118" y="918"/>
                  </a:cxn>
                  <a:cxn ang="0">
                    <a:pos x="90" y="949"/>
                  </a:cxn>
                  <a:cxn ang="0">
                    <a:pos x="63" y="972"/>
                  </a:cxn>
                  <a:cxn ang="0">
                    <a:pos x="39" y="990"/>
                  </a:cxn>
                  <a:cxn ang="0">
                    <a:pos x="21" y="1019"/>
                  </a:cxn>
                  <a:cxn ang="0">
                    <a:pos x="33" y="1065"/>
                  </a:cxn>
                  <a:cxn ang="0">
                    <a:pos x="43" y="1120"/>
                  </a:cxn>
                  <a:cxn ang="0">
                    <a:pos x="57" y="1152"/>
                  </a:cxn>
                  <a:cxn ang="0">
                    <a:pos x="44" y="1159"/>
                  </a:cxn>
                  <a:cxn ang="0">
                    <a:pos x="39" y="1202"/>
                  </a:cxn>
                  <a:cxn ang="0">
                    <a:pos x="37" y="1224"/>
                  </a:cxn>
                  <a:cxn ang="0">
                    <a:pos x="43" y="1241"/>
                  </a:cxn>
                  <a:cxn ang="0">
                    <a:pos x="64" y="1257"/>
                  </a:cxn>
                  <a:cxn ang="0">
                    <a:pos x="100" y="1278"/>
                  </a:cxn>
                  <a:cxn ang="0">
                    <a:pos x="122" y="1288"/>
                  </a:cxn>
                  <a:cxn ang="0">
                    <a:pos x="136" y="1324"/>
                  </a:cxn>
                  <a:cxn ang="0">
                    <a:pos x="139" y="1333"/>
                  </a:cxn>
                  <a:cxn ang="0">
                    <a:pos x="157" y="1327"/>
                  </a:cxn>
                  <a:cxn ang="0">
                    <a:pos x="200" y="1316"/>
                  </a:cxn>
                  <a:cxn ang="0">
                    <a:pos x="229" y="1299"/>
                  </a:cxn>
                  <a:cxn ang="0">
                    <a:pos x="268" y="1276"/>
                  </a:cxn>
                  <a:cxn ang="0">
                    <a:pos x="290" y="1272"/>
                  </a:cxn>
                  <a:cxn ang="0">
                    <a:pos x="329" y="1268"/>
                  </a:cxn>
                  <a:cxn ang="0">
                    <a:pos x="377" y="1265"/>
                  </a:cxn>
                  <a:cxn ang="0">
                    <a:pos x="423" y="1231"/>
                  </a:cxn>
                  <a:cxn ang="0">
                    <a:pos x="576" y="1050"/>
                  </a:cxn>
                  <a:cxn ang="0">
                    <a:pos x="579" y="962"/>
                  </a:cxn>
                  <a:cxn ang="0">
                    <a:pos x="530" y="891"/>
                  </a:cxn>
                  <a:cxn ang="0">
                    <a:pos x="549" y="822"/>
                  </a:cxn>
                  <a:cxn ang="0">
                    <a:pos x="520" y="753"/>
                  </a:cxn>
                  <a:cxn ang="0">
                    <a:pos x="507" y="699"/>
                  </a:cxn>
                  <a:cxn ang="0">
                    <a:pos x="525" y="639"/>
                  </a:cxn>
                  <a:cxn ang="0">
                    <a:pos x="495" y="546"/>
                  </a:cxn>
                  <a:cxn ang="0">
                    <a:pos x="474" y="469"/>
                  </a:cxn>
                  <a:cxn ang="0">
                    <a:pos x="514" y="354"/>
                  </a:cxn>
                  <a:cxn ang="0">
                    <a:pos x="456" y="291"/>
                  </a:cxn>
                  <a:cxn ang="0">
                    <a:pos x="434" y="232"/>
                  </a:cxn>
                  <a:cxn ang="0">
                    <a:pos x="436" y="185"/>
                  </a:cxn>
                  <a:cxn ang="0">
                    <a:pos x="460" y="126"/>
                  </a:cxn>
                  <a:cxn ang="0">
                    <a:pos x="453" y="41"/>
                  </a:cxn>
                  <a:cxn ang="0">
                    <a:pos x="409" y="0"/>
                  </a:cxn>
                  <a:cxn ang="0">
                    <a:pos x="310" y="32"/>
                  </a:cxn>
                  <a:cxn ang="0">
                    <a:pos x="283" y="132"/>
                  </a:cxn>
                  <a:cxn ang="0">
                    <a:pos x="248" y="201"/>
                  </a:cxn>
                  <a:cxn ang="0">
                    <a:pos x="207" y="205"/>
                  </a:cxn>
                  <a:cxn ang="0">
                    <a:pos x="156" y="214"/>
                  </a:cxn>
                  <a:cxn ang="0">
                    <a:pos x="98" y="196"/>
                  </a:cxn>
                  <a:cxn ang="0">
                    <a:pos x="37" y="116"/>
                  </a:cxn>
                  <a:cxn ang="0">
                    <a:pos x="20" y="150"/>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32" name="Freeform 219"/>
              <p:cNvSpPr>
                <a:spLocks noChangeAspect="1"/>
              </p:cNvSpPr>
              <p:nvPr/>
            </p:nvSpPr>
            <p:spPr bwMode="gray">
              <a:xfrm>
                <a:off x="4899819" y="2460972"/>
                <a:ext cx="49213" cy="90488"/>
              </a:xfrm>
              <a:custGeom>
                <a:avLst/>
                <a:gdLst/>
                <a:ahLst/>
                <a:cxnLst>
                  <a:cxn ang="0">
                    <a:pos x="43" y="278"/>
                  </a:cxn>
                  <a:cxn ang="0">
                    <a:pos x="75" y="280"/>
                  </a:cxn>
                  <a:cxn ang="0">
                    <a:pos x="80" y="276"/>
                  </a:cxn>
                  <a:cxn ang="0">
                    <a:pos x="84" y="279"/>
                  </a:cxn>
                  <a:cxn ang="0">
                    <a:pos x="89" y="275"/>
                  </a:cxn>
                  <a:cxn ang="0">
                    <a:pos x="83" y="266"/>
                  </a:cxn>
                  <a:cxn ang="0">
                    <a:pos x="75" y="262"/>
                  </a:cxn>
                  <a:cxn ang="0">
                    <a:pos x="85" y="247"/>
                  </a:cxn>
                  <a:cxn ang="0">
                    <a:pos x="83" y="243"/>
                  </a:cxn>
                  <a:cxn ang="0">
                    <a:pos x="84" y="223"/>
                  </a:cxn>
                  <a:cxn ang="0">
                    <a:pos x="91" y="210"/>
                  </a:cxn>
                  <a:cxn ang="0">
                    <a:pos x="84" y="200"/>
                  </a:cxn>
                  <a:cxn ang="0">
                    <a:pos x="102" y="199"/>
                  </a:cxn>
                  <a:cxn ang="0">
                    <a:pos x="98" y="185"/>
                  </a:cxn>
                  <a:cxn ang="0">
                    <a:pos x="116" y="182"/>
                  </a:cxn>
                  <a:cxn ang="0">
                    <a:pos x="118" y="163"/>
                  </a:cxn>
                  <a:cxn ang="0">
                    <a:pos x="127" y="149"/>
                  </a:cxn>
                  <a:cxn ang="0">
                    <a:pos x="130" y="161"/>
                  </a:cxn>
                  <a:cxn ang="0">
                    <a:pos x="138" y="156"/>
                  </a:cxn>
                  <a:cxn ang="0">
                    <a:pos x="154" y="133"/>
                  </a:cxn>
                  <a:cxn ang="0">
                    <a:pos x="146" y="123"/>
                  </a:cxn>
                  <a:cxn ang="0">
                    <a:pos x="129" y="126"/>
                  </a:cxn>
                  <a:cxn ang="0">
                    <a:pos x="119" y="120"/>
                  </a:cxn>
                  <a:cxn ang="0">
                    <a:pos x="112" y="123"/>
                  </a:cxn>
                  <a:cxn ang="0">
                    <a:pos x="119" y="109"/>
                  </a:cxn>
                  <a:cxn ang="0">
                    <a:pos x="108" y="109"/>
                  </a:cxn>
                  <a:cxn ang="0">
                    <a:pos x="117" y="102"/>
                  </a:cxn>
                  <a:cxn ang="0">
                    <a:pos x="118" y="92"/>
                  </a:cxn>
                  <a:cxn ang="0">
                    <a:pos x="122" y="66"/>
                  </a:cxn>
                  <a:cxn ang="0">
                    <a:pos x="132" y="39"/>
                  </a:cxn>
                  <a:cxn ang="0">
                    <a:pos x="128" y="10"/>
                  </a:cxn>
                  <a:cxn ang="0">
                    <a:pos x="129" y="0"/>
                  </a:cxn>
                  <a:cxn ang="0">
                    <a:pos x="101" y="17"/>
                  </a:cxn>
                  <a:cxn ang="0">
                    <a:pos x="83" y="45"/>
                  </a:cxn>
                  <a:cxn ang="0">
                    <a:pos x="28" y="63"/>
                  </a:cxn>
                  <a:cxn ang="0">
                    <a:pos x="15" y="82"/>
                  </a:cxn>
                  <a:cxn ang="0">
                    <a:pos x="6" y="119"/>
                  </a:cxn>
                  <a:cxn ang="0">
                    <a:pos x="0" y="146"/>
                  </a:cxn>
                  <a:cxn ang="0">
                    <a:pos x="6" y="185"/>
                  </a:cxn>
                  <a:cxn ang="0">
                    <a:pos x="4" y="216"/>
                  </a:cxn>
                  <a:cxn ang="0">
                    <a:pos x="12" y="214"/>
                  </a:cxn>
                  <a:cxn ang="0">
                    <a:pos x="28" y="226"/>
                  </a:cxn>
                  <a:cxn ang="0">
                    <a:pos x="33" y="269"/>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33" name="Freeform 220"/>
              <p:cNvSpPr>
                <a:spLocks noChangeAspect="1"/>
              </p:cNvSpPr>
              <p:nvPr/>
            </p:nvSpPr>
            <p:spPr bwMode="gray">
              <a:xfrm>
                <a:off x="4847431" y="1911697"/>
                <a:ext cx="452438" cy="539750"/>
              </a:xfrm>
              <a:custGeom>
                <a:avLst/>
                <a:gdLst/>
                <a:ahLst/>
                <a:cxnLst>
                  <a:cxn ang="0">
                    <a:pos x="1358" y="214"/>
                  </a:cxn>
                  <a:cxn ang="0">
                    <a:pos x="1321" y="157"/>
                  </a:cxn>
                  <a:cxn ang="0">
                    <a:pos x="1355" y="75"/>
                  </a:cxn>
                  <a:cxn ang="0">
                    <a:pos x="1290" y="70"/>
                  </a:cxn>
                  <a:cxn ang="0">
                    <a:pos x="1260" y="47"/>
                  </a:cxn>
                  <a:cxn ang="0">
                    <a:pos x="1218" y="67"/>
                  </a:cxn>
                  <a:cxn ang="0">
                    <a:pos x="1176" y="31"/>
                  </a:cxn>
                  <a:cxn ang="0">
                    <a:pos x="1106" y="112"/>
                  </a:cxn>
                  <a:cxn ang="0">
                    <a:pos x="1074" y="26"/>
                  </a:cxn>
                  <a:cxn ang="0">
                    <a:pos x="1003" y="159"/>
                  </a:cxn>
                  <a:cxn ang="0">
                    <a:pos x="944" y="150"/>
                  </a:cxn>
                  <a:cxn ang="0">
                    <a:pos x="930" y="178"/>
                  </a:cxn>
                  <a:cxn ang="0">
                    <a:pos x="874" y="202"/>
                  </a:cxn>
                  <a:cxn ang="0">
                    <a:pos x="841" y="212"/>
                  </a:cxn>
                  <a:cxn ang="0">
                    <a:pos x="795" y="291"/>
                  </a:cxn>
                  <a:cxn ang="0">
                    <a:pos x="726" y="285"/>
                  </a:cxn>
                  <a:cxn ang="0">
                    <a:pos x="704" y="355"/>
                  </a:cxn>
                  <a:cxn ang="0">
                    <a:pos x="632" y="407"/>
                  </a:cxn>
                  <a:cxn ang="0">
                    <a:pos x="633" y="422"/>
                  </a:cxn>
                  <a:cxn ang="0">
                    <a:pos x="586" y="471"/>
                  </a:cxn>
                  <a:cxn ang="0">
                    <a:pos x="561" y="542"/>
                  </a:cxn>
                  <a:cxn ang="0">
                    <a:pos x="520" y="591"/>
                  </a:cxn>
                  <a:cxn ang="0">
                    <a:pos x="459" y="673"/>
                  </a:cxn>
                  <a:cxn ang="0">
                    <a:pos x="436" y="734"/>
                  </a:cxn>
                  <a:cxn ang="0">
                    <a:pos x="420" y="796"/>
                  </a:cxn>
                  <a:cxn ang="0">
                    <a:pos x="387" y="856"/>
                  </a:cxn>
                  <a:cxn ang="0">
                    <a:pos x="360" y="902"/>
                  </a:cxn>
                  <a:cxn ang="0">
                    <a:pos x="305" y="969"/>
                  </a:cxn>
                  <a:cxn ang="0">
                    <a:pos x="320" y="1052"/>
                  </a:cxn>
                  <a:cxn ang="0">
                    <a:pos x="284" y="1096"/>
                  </a:cxn>
                  <a:cxn ang="0">
                    <a:pos x="228" y="1097"/>
                  </a:cxn>
                  <a:cxn ang="0">
                    <a:pos x="167" y="1122"/>
                  </a:cxn>
                  <a:cxn ang="0">
                    <a:pos x="137" y="1182"/>
                  </a:cxn>
                  <a:cxn ang="0">
                    <a:pos x="75" y="1214"/>
                  </a:cxn>
                  <a:cxn ang="0">
                    <a:pos x="53" y="1253"/>
                  </a:cxn>
                  <a:cxn ang="0">
                    <a:pos x="53" y="1279"/>
                  </a:cxn>
                  <a:cxn ang="0">
                    <a:pos x="16" y="1310"/>
                  </a:cxn>
                  <a:cxn ang="0">
                    <a:pos x="74" y="1349"/>
                  </a:cxn>
                  <a:cxn ang="0">
                    <a:pos x="127" y="1354"/>
                  </a:cxn>
                  <a:cxn ang="0">
                    <a:pos x="57" y="1370"/>
                  </a:cxn>
                  <a:cxn ang="0">
                    <a:pos x="0" y="1407"/>
                  </a:cxn>
                  <a:cxn ang="0">
                    <a:pos x="30" y="1461"/>
                  </a:cxn>
                  <a:cxn ang="0">
                    <a:pos x="88" y="1428"/>
                  </a:cxn>
                  <a:cxn ang="0">
                    <a:pos x="40" y="1506"/>
                  </a:cxn>
                  <a:cxn ang="0">
                    <a:pos x="16" y="1560"/>
                  </a:cxn>
                  <a:cxn ang="0">
                    <a:pos x="64" y="1571"/>
                  </a:cxn>
                  <a:cxn ang="0">
                    <a:pos x="85" y="1677"/>
                  </a:cxn>
                  <a:cxn ang="0">
                    <a:pos x="190" y="1671"/>
                  </a:cxn>
                  <a:cxn ang="0">
                    <a:pos x="293" y="1556"/>
                  </a:cxn>
                  <a:cxn ang="0">
                    <a:pos x="299" y="1506"/>
                  </a:cxn>
                  <a:cxn ang="0">
                    <a:pos x="339" y="1614"/>
                  </a:cxn>
                  <a:cxn ang="0">
                    <a:pos x="400" y="1394"/>
                  </a:cxn>
                  <a:cxn ang="0">
                    <a:pos x="386" y="1186"/>
                  </a:cxn>
                  <a:cxn ang="0">
                    <a:pos x="488" y="1020"/>
                  </a:cxn>
                  <a:cxn ang="0">
                    <a:pos x="542" y="750"/>
                  </a:cxn>
                  <a:cxn ang="0">
                    <a:pos x="633" y="532"/>
                  </a:cxn>
                  <a:cxn ang="0">
                    <a:pos x="729" y="404"/>
                  </a:cxn>
                  <a:cxn ang="0">
                    <a:pos x="826" y="326"/>
                  </a:cxn>
                  <a:cxn ang="0">
                    <a:pos x="957" y="371"/>
                  </a:cxn>
                  <a:cxn ang="0">
                    <a:pos x="1139" y="322"/>
                  </a:cxn>
                  <a:cxn ang="0">
                    <a:pos x="1325" y="225"/>
                  </a:cxn>
                  <a:cxn ang="0">
                    <a:pos x="1381" y="239"/>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34" name="Freeform 221"/>
              <p:cNvSpPr>
                <a:spLocks noChangeAspect="1"/>
              </p:cNvSpPr>
              <p:nvPr/>
            </p:nvSpPr>
            <p:spPr bwMode="gray">
              <a:xfrm>
                <a:off x="4952206" y="2013297"/>
                <a:ext cx="227013" cy="520700"/>
              </a:xfrm>
              <a:custGeom>
                <a:avLst/>
                <a:gdLst/>
                <a:ahLst/>
                <a:cxnLst>
                  <a:cxn ang="0">
                    <a:pos x="13" y="1339"/>
                  </a:cxn>
                  <a:cxn ang="0">
                    <a:pos x="27" y="1349"/>
                  </a:cxn>
                  <a:cxn ang="0">
                    <a:pos x="43" y="1396"/>
                  </a:cxn>
                  <a:cxn ang="0">
                    <a:pos x="56" y="1468"/>
                  </a:cxn>
                  <a:cxn ang="0">
                    <a:pos x="92" y="1538"/>
                  </a:cxn>
                  <a:cxn ang="0">
                    <a:pos x="91" y="1593"/>
                  </a:cxn>
                  <a:cxn ang="0">
                    <a:pos x="107" y="1636"/>
                  </a:cxn>
                  <a:cxn ang="0">
                    <a:pos x="169" y="1598"/>
                  </a:cxn>
                  <a:cxn ang="0">
                    <a:pos x="227" y="1564"/>
                  </a:cxn>
                  <a:cxn ang="0">
                    <a:pos x="286" y="1484"/>
                  </a:cxn>
                  <a:cxn ang="0">
                    <a:pos x="300" y="1407"/>
                  </a:cxn>
                  <a:cxn ang="0">
                    <a:pos x="301" y="1378"/>
                  </a:cxn>
                  <a:cxn ang="0">
                    <a:pos x="288" y="1329"/>
                  </a:cxn>
                  <a:cxn ang="0">
                    <a:pos x="276" y="1310"/>
                  </a:cxn>
                  <a:cxn ang="0">
                    <a:pos x="350" y="1279"/>
                  </a:cxn>
                  <a:cxn ang="0">
                    <a:pos x="389" y="1243"/>
                  </a:cxn>
                  <a:cxn ang="0">
                    <a:pos x="341" y="1241"/>
                  </a:cxn>
                  <a:cxn ang="0">
                    <a:pos x="290" y="1219"/>
                  </a:cxn>
                  <a:cxn ang="0">
                    <a:pos x="338" y="1218"/>
                  </a:cxn>
                  <a:cxn ang="0">
                    <a:pos x="371" y="1232"/>
                  </a:cxn>
                  <a:cxn ang="0">
                    <a:pos x="394" y="1138"/>
                  </a:cxn>
                  <a:cxn ang="0">
                    <a:pos x="352" y="1100"/>
                  </a:cxn>
                  <a:cxn ang="0">
                    <a:pos x="308" y="1148"/>
                  </a:cxn>
                  <a:cxn ang="0">
                    <a:pos x="319" y="1127"/>
                  </a:cxn>
                  <a:cxn ang="0">
                    <a:pos x="331" y="1060"/>
                  </a:cxn>
                  <a:cxn ang="0">
                    <a:pos x="344" y="979"/>
                  </a:cxn>
                  <a:cxn ang="0">
                    <a:pos x="340" y="879"/>
                  </a:cxn>
                  <a:cxn ang="0">
                    <a:pos x="370" y="850"/>
                  </a:cxn>
                  <a:cxn ang="0">
                    <a:pos x="393" y="840"/>
                  </a:cxn>
                  <a:cxn ang="0">
                    <a:pos x="410" y="809"/>
                  </a:cxn>
                  <a:cxn ang="0">
                    <a:pos x="449" y="764"/>
                  </a:cxn>
                  <a:cxn ang="0">
                    <a:pos x="503" y="735"/>
                  </a:cxn>
                  <a:cxn ang="0">
                    <a:pos x="555" y="664"/>
                  </a:cxn>
                  <a:cxn ang="0">
                    <a:pos x="572" y="639"/>
                  </a:cxn>
                  <a:cxn ang="0">
                    <a:pos x="551" y="594"/>
                  </a:cxn>
                  <a:cxn ang="0">
                    <a:pos x="569" y="527"/>
                  </a:cxn>
                  <a:cxn ang="0">
                    <a:pos x="593" y="503"/>
                  </a:cxn>
                  <a:cxn ang="0">
                    <a:pos x="614" y="493"/>
                  </a:cxn>
                  <a:cxn ang="0">
                    <a:pos x="628" y="460"/>
                  </a:cxn>
                  <a:cxn ang="0">
                    <a:pos x="661" y="473"/>
                  </a:cxn>
                  <a:cxn ang="0">
                    <a:pos x="712" y="449"/>
                  </a:cxn>
                  <a:cxn ang="0">
                    <a:pos x="687" y="296"/>
                  </a:cxn>
                  <a:cxn ang="0">
                    <a:pos x="683" y="186"/>
                  </a:cxn>
                  <a:cxn ang="0">
                    <a:pos x="528" y="5"/>
                  </a:cxn>
                  <a:cxn ang="0">
                    <a:pos x="502" y="29"/>
                  </a:cxn>
                  <a:cxn ang="0">
                    <a:pos x="490" y="97"/>
                  </a:cxn>
                  <a:cxn ang="0">
                    <a:pos x="390" y="119"/>
                  </a:cxn>
                  <a:cxn ang="0">
                    <a:pos x="335" y="149"/>
                  </a:cxn>
                  <a:cxn ang="0">
                    <a:pos x="279" y="251"/>
                  </a:cxn>
                  <a:cxn ang="0">
                    <a:pos x="242" y="364"/>
                  </a:cxn>
                  <a:cxn ang="0">
                    <a:pos x="194" y="446"/>
                  </a:cxn>
                  <a:cxn ang="0">
                    <a:pos x="163" y="641"/>
                  </a:cxn>
                  <a:cxn ang="0">
                    <a:pos x="104" y="697"/>
                  </a:cxn>
                  <a:cxn ang="0">
                    <a:pos x="66" y="811"/>
                  </a:cxn>
                  <a:cxn ang="0">
                    <a:pos x="55" y="886"/>
                  </a:cxn>
                  <a:cxn ang="0">
                    <a:pos x="86" y="1035"/>
                  </a:cxn>
                  <a:cxn ang="0">
                    <a:pos x="74" y="1143"/>
                  </a:cxn>
                  <a:cxn ang="0">
                    <a:pos x="32" y="1242"/>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235" name="Group 359"/>
              <p:cNvGrpSpPr/>
              <p:nvPr/>
            </p:nvGrpSpPr>
            <p:grpSpPr bwMode="gray">
              <a:xfrm>
                <a:off x="5080794" y="2788583"/>
                <a:ext cx="75600" cy="108000"/>
                <a:chOff x="4160739" y="2986112"/>
                <a:chExt cx="187325" cy="233362"/>
              </a:xfrm>
              <a:grpFill/>
            </p:grpSpPr>
            <p:sp>
              <p:nvSpPr>
                <p:cNvPr id="236" name="Freeform 45"/>
                <p:cNvSpPr>
                  <a:spLocks noChangeAspect="1"/>
                </p:cNvSpPr>
                <p:nvPr/>
              </p:nvSpPr>
              <p:spPr bwMode="gray">
                <a:xfrm>
                  <a:off x="4171851" y="2986112"/>
                  <a:ext cx="176213" cy="225425"/>
                </a:xfrm>
                <a:custGeom>
                  <a:avLst/>
                  <a:gdLst/>
                  <a:ahLst/>
                  <a:cxnLst>
                    <a:cxn ang="0">
                      <a:pos x="72" y="248"/>
                    </a:cxn>
                    <a:cxn ang="0">
                      <a:pos x="72" y="234"/>
                    </a:cxn>
                    <a:cxn ang="0">
                      <a:pos x="82" y="239"/>
                    </a:cxn>
                    <a:cxn ang="0">
                      <a:pos x="91" y="229"/>
                    </a:cxn>
                    <a:cxn ang="0">
                      <a:pos x="34" y="195"/>
                    </a:cxn>
                    <a:cxn ang="0">
                      <a:pos x="34" y="185"/>
                    </a:cxn>
                    <a:cxn ang="0">
                      <a:pos x="39" y="176"/>
                    </a:cxn>
                    <a:cxn ang="0">
                      <a:pos x="48" y="176"/>
                    </a:cxn>
                    <a:cxn ang="0">
                      <a:pos x="39" y="151"/>
                    </a:cxn>
                    <a:cxn ang="0">
                      <a:pos x="53" y="151"/>
                    </a:cxn>
                    <a:cxn ang="0">
                      <a:pos x="53" y="147"/>
                    </a:cxn>
                    <a:cxn ang="0">
                      <a:pos x="29" y="132"/>
                    </a:cxn>
                    <a:cxn ang="0">
                      <a:pos x="43" y="97"/>
                    </a:cxn>
                    <a:cxn ang="0">
                      <a:pos x="24" y="88"/>
                    </a:cxn>
                    <a:cxn ang="0">
                      <a:pos x="29" y="77"/>
                    </a:cxn>
                    <a:cxn ang="0">
                      <a:pos x="43" y="72"/>
                    </a:cxn>
                    <a:cxn ang="0">
                      <a:pos x="15" y="58"/>
                    </a:cxn>
                    <a:cxn ang="0">
                      <a:pos x="10" y="34"/>
                    </a:cxn>
                    <a:cxn ang="0">
                      <a:pos x="0" y="23"/>
                    </a:cxn>
                    <a:cxn ang="0">
                      <a:pos x="43" y="4"/>
                    </a:cxn>
                    <a:cxn ang="0">
                      <a:pos x="62" y="0"/>
                    </a:cxn>
                    <a:cxn ang="0">
                      <a:pos x="72" y="4"/>
                    </a:cxn>
                    <a:cxn ang="0">
                      <a:pos x="91" y="14"/>
                    </a:cxn>
                    <a:cxn ang="0">
                      <a:pos x="101" y="34"/>
                    </a:cxn>
                    <a:cxn ang="0">
                      <a:pos x="115" y="58"/>
                    </a:cxn>
                    <a:cxn ang="0">
                      <a:pos x="134" y="67"/>
                    </a:cxn>
                    <a:cxn ang="0">
                      <a:pos x="139" y="88"/>
                    </a:cxn>
                    <a:cxn ang="0">
                      <a:pos x="153" y="97"/>
                    </a:cxn>
                    <a:cxn ang="0">
                      <a:pos x="168" y="102"/>
                    </a:cxn>
                    <a:cxn ang="0">
                      <a:pos x="187" y="92"/>
                    </a:cxn>
                    <a:cxn ang="0">
                      <a:pos x="187" y="112"/>
                    </a:cxn>
                    <a:cxn ang="0">
                      <a:pos x="206" y="132"/>
                    </a:cxn>
                    <a:cxn ang="0">
                      <a:pos x="192" y="156"/>
                    </a:cxn>
                    <a:cxn ang="0">
                      <a:pos x="201" y="190"/>
                    </a:cxn>
                    <a:cxn ang="0">
                      <a:pos x="211" y="215"/>
                    </a:cxn>
                    <a:cxn ang="0">
                      <a:pos x="201" y="239"/>
                    </a:cxn>
                    <a:cxn ang="0">
                      <a:pos x="201" y="259"/>
                    </a:cxn>
                    <a:cxn ang="0">
                      <a:pos x="192" y="254"/>
                    </a:cxn>
                    <a:cxn ang="0">
                      <a:pos x="149" y="254"/>
                    </a:cxn>
                    <a:cxn ang="0">
                      <a:pos x="134" y="264"/>
                    </a:cxn>
                    <a:cxn ang="0">
                      <a:pos x="115" y="278"/>
                    </a:cxn>
                    <a:cxn ang="0">
                      <a:pos x="115" y="289"/>
                    </a:cxn>
                    <a:cxn ang="0">
                      <a:pos x="110" y="294"/>
                    </a:cxn>
                    <a:cxn ang="0">
                      <a:pos x="101" y="269"/>
                    </a:cxn>
                    <a:cxn ang="0">
                      <a:pos x="86" y="254"/>
                    </a:cxn>
                    <a:cxn ang="0">
                      <a:pos x="72" y="248"/>
                    </a:cxn>
                  </a:cxnLst>
                  <a:rect l="0" t="0" r="r" b="b"/>
                  <a:pathLst>
                    <a:path w="212" h="295">
                      <a:moveTo>
                        <a:pt x="72" y="248"/>
                      </a:moveTo>
                      <a:lnTo>
                        <a:pt x="72" y="234"/>
                      </a:lnTo>
                      <a:lnTo>
                        <a:pt x="82" y="239"/>
                      </a:lnTo>
                      <a:lnTo>
                        <a:pt x="91" y="229"/>
                      </a:lnTo>
                      <a:lnTo>
                        <a:pt x="34" y="195"/>
                      </a:lnTo>
                      <a:lnTo>
                        <a:pt x="34" y="185"/>
                      </a:lnTo>
                      <a:lnTo>
                        <a:pt x="39" y="176"/>
                      </a:lnTo>
                      <a:lnTo>
                        <a:pt x="48" y="176"/>
                      </a:lnTo>
                      <a:lnTo>
                        <a:pt x="39" y="151"/>
                      </a:lnTo>
                      <a:lnTo>
                        <a:pt x="53" y="151"/>
                      </a:lnTo>
                      <a:lnTo>
                        <a:pt x="53" y="147"/>
                      </a:lnTo>
                      <a:lnTo>
                        <a:pt x="29" y="132"/>
                      </a:lnTo>
                      <a:lnTo>
                        <a:pt x="43" y="97"/>
                      </a:lnTo>
                      <a:lnTo>
                        <a:pt x="24" y="88"/>
                      </a:lnTo>
                      <a:lnTo>
                        <a:pt x="29" y="77"/>
                      </a:lnTo>
                      <a:lnTo>
                        <a:pt x="43" y="72"/>
                      </a:lnTo>
                      <a:lnTo>
                        <a:pt x="15" y="58"/>
                      </a:lnTo>
                      <a:lnTo>
                        <a:pt x="10" y="34"/>
                      </a:lnTo>
                      <a:lnTo>
                        <a:pt x="0" y="23"/>
                      </a:lnTo>
                      <a:lnTo>
                        <a:pt x="43" y="4"/>
                      </a:lnTo>
                      <a:lnTo>
                        <a:pt x="62" y="0"/>
                      </a:lnTo>
                      <a:lnTo>
                        <a:pt x="72" y="4"/>
                      </a:lnTo>
                      <a:lnTo>
                        <a:pt x="91" y="14"/>
                      </a:lnTo>
                      <a:lnTo>
                        <a:pt x="101" y="34"/>
                      </a:lnTo>
                      <a:lnTo>
                        <a:pt x="115" y="58"/>
                      </a:lnTo>
                      <a:lnTo>
                        <a:pt x="134" y="67"/>
                      </a:lnTo>
                      <a:lnTo>
                        <a:pt x="139" y="88"/>
                      </a:lnTo>
                      <a:lnTo>
                        <a:pt x="153" y="97"/>
                      </a:lnTo>
                      <a:lnTo>
                        <a:pt x="168" y="102"/>
                      </a:lnTo>
                      <a:lnTo>
                        <a:pt x="187" y="92"/>
                      </a:lnTo>
                      <a:lnTo>
                        <a:pt x="187" y="112"/>
                      </a:lnTo>
                      <a:lnTo>
                        <a:pt x="206" y="132"/>
                      </a:lnTo>
                      <a:lnTo>
                        <a:pt x="192" y="156"/>
                      </a:lnTo>
                      <a:lnTo>
                        <a:pt x="201" y="190"/>
                      </a:lnTo>
                      <a:lnTo>
                        <a:pt x="211" y="215"/>
                      </a:lnTo>
                      <a:lnTo>
                        <a:pt x="201" y="239"/>
                      </a:lnTo>
                      <a:lnTo>
                        <a:pt x="201" y="259"/>
                      </a:lnTo>
                      <a:lnTo>
                        <a:pt x="192" y="254"/>
                      </a:lnTo>
                      <a:lnTo>
                        <a:pt x="149" y="254"/>
                      </a:lnTo>
                      <a:lnTo>
                        <a:pt x="134" y="264"/>
                      </a:lnTo>
                      <a:lnTo>
                        <a:pt x="115" y="278"/>
                      </a:lnTo>
                      <a:lnTo>
                        <a:pt x="115" y="289"/>
                      </a:lnTo>
                      <a:lnTo>
                        <a:pt x="110" y="294"/>
                      </a:lnTo>
                      <a:lnTo>
                        <a:pt x="101" y="269"/>
                      </a:lnTo>
                      <a:lnTo>
                        <a:pt x="86" y="254"/>
                      </a:lnTo>
                      <a:lnTo>
                        <a:pt x="72" y="248"/>
                      </a:lnTo>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237" name="Freeform 46"/>
                <p:cNvSpPr>
                  <a:spLocks noChangeAspect="1"/>
                </p:cNvSpPr>
                <p:nvPr/>
              </p:nvSpPr>
              <p:spPr bwMode="gray">
                <a:xfrm>
                  <a:off x="4160739" y="3130574"/>
                  <a:ext cx="87313" cy="88900"/>
                </a:xfrm>
                <a:custGeom>
                  <a:avLst/>
                  <a:gdLst/>
                  <a:ahLst/>
                  <a:cxnLst>
                    <a:cxn ang="0">
                      <a:pos x="9" y="68"/>
                    </a:cxn>
                    <a:cxn ang="0">
                      <a:pos x="14" y="63"/>
                    </a:cxn>
                    <a:cxn ang="0">
                      <a:pos x="9" y="35"/>
                    </a:cxn>
                    <a:cxn ang="0">
                      <a:pos x="24" y="29"/>
                    </a:cxn>
                    <a:cxn ang="0">
                      <a:pos x="14" y="5"/>
                    </a:cxn>
                    <a:cxn ang="0">
                      <a:pos x="24" y="0"/>
                    </a:cxn>
                    <a:cxn ang="0">
                      <a:pos x="43" y="16"/>
                    </a:cxn>
                    <a:cxn ang="0">
                      <a:pos x="38" y="0"/>
                    </a:cxn>
                    <a:cxn ang="0">
                      <a:pos x="48" y="0"/>
                    </a:cxn>
                    <a:cxn ang="0">
                      <a:pos x="48" y="10"/>
                    </a:cxn>
                    <a:cxn ang="0">
                      <a:pos x="105" y="44"/>
                    </a:cxn>
                    <a:cxn ang="0">
                      <a:pos x="96" y="54"/>
                    </a:cxn>
                    <a:cxn ang="0">
                      <a:pos x="86" y="49"/>
                    </a:cxn>
                    <a:cxn ang="0">
                      <a:pos x="86" y="63"/>
                    </a:cxn>
                    <a:cxn ang="0">
                      <a:pos x="76" y="63"/>
                    </a:cxn>
                    <a:cxn ang="0">
                      <a:pos x="67" y="79"/>
                    </a:cxn>
                    <a:cxn ang="0">
                      <a:pos x="67" y="103"/>
                    </a:cxn>
                    <a:cxn ang="0">
                      <a:pos x="62" y="117"/>
                    </a:cxn>
                    <a:cxn ang="0">
                      <a:pos x="43" y="112"/>
                    </a:cxn>
                    <a:cxn ang="0">
                      <a:pos x="19" y="87"/>
                    </a:cxn>
                    <a:cxn ang="0">
                      <a:pos x="0" y="84"/>
                    </a:cxn>
                    <a:cxn ang="0">
                      <a:pos x="9" y="68"/>
                    </a:cxn>
                  </a:cxnLst>
                  <a:rect l="0" t="0" r="r" b="b"/>
                  <a:pathLst>
                    <a:path w="106" h="118">
                      <a:moveTo>
                        <a:pt x="9" y="68"/>
                      </a:moveTo>
                      <a:lnTo>
                        <a:pt x="14" y="63"/>
                      </a:lnTo>
                      <a:lnTo>
                        <a:pt x="9" y="35"/>
                      </a:lnTo>
                      <a:lnTo>
                        <a:pt x="24" y="29"/>
                      </a:lnTo>
                      <a:lnTo>
                        <a:pt x="14" y="5"/>
                      </a:lnTo>
                      <a:lnTo>
                        <a:pt x="24" y="0"/>
                      </a:lnTo>
                      <a:lnTo>
                        <a:pt x="43" y="16"/>
                      </a:lnTo>
                      <a:lnTo>
                        <a:pt x="38" y="0"/>
                      </a:lnTo>
                      <a:lnTo>
                        <a:pt x="48" y="0"/>
                      </a:lnTo>
                      <a:lnTo>
                        <a:pt x="48" y="10"/>
                      </a:lnTo>
                      <a:lnTo>
                        <a:pt x="105" y="44"/>
                      </a:lnTo>
                      <a:lnTo>
                        <a:pt x="96" y="54"/>
                      </a:lnTo>
                      <a:lnTo>
                        <a:pt x="86" y="49"/>
                      </a:lnTo>
                      <a:lnTo>
                        <a:pt x="86" y="63"/>
                      </a:lnTo>
                      <a:lnTo>
                        <a:pt x="76" y="63"/>
                      </a:lnTo>
                      <a:lnTo>
                        <a:pt x="67" y="79"/>
                      </a:lnTo>
                      <a:lnTo>
                        <a:pt x="67" y="103"/>
                      </a:lnTo>
                      <a:lnTo>
                        <a:pt x="62" y="117"/>
                      </a:lnTo>
                      <a:lnTo>
                        <a:pt x="43" y="112"/>
                      </a:lnTo>
                      <a:lnTo>
                        <a:pt x="19" y="87"/>
                      </a:lnTo>
                      <a:lnTo>
                        <a:pt x="0" y="84"/>
                      </a:lnTo>
                      <a:lnTo>
                        <a:pt x="9" y="68"/>
                      </a:lnTo>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grpSp>
        <p:grpSp>
          <p:nvGrpSpPr>
            <p:cNvPr id="143" name="Group 368"/>
            <p:cNvGrpSpPr/>
            <p:nvPr/>
          </p:nvGrpSpPr>
          <p:grpSpPr bwMode="gray">
            <a:xfrm>
              <a:off x="5591926" y="3492056"/>
              <a:ext cx="1198965" cy="1473737"/>
              <a:chOff x="4455318" y="2994372"/>
              <a:chExt cx="1196974" cy="1339850"/>
            </a:xfrm>
            <a:grpFill/>
          </p:grpSpPr>
          <p:sp>
            <p:nvSpPr>
              <p:cNvPr id="144" name="Freeform 143"/>
              <p:cNvSpPr>
                <a:spLocks noChangeAspect="1"/>
              </p:cNvSpPr>
              <p:nvPr/>
            </p:nvSpPr>
            <p:spPr bwMode="gray">
              <a:xfrm>
                <a:off x="4918868" y="3083272"/>
                <a:ext cx="276225" cy="265113"/>
              </a:xfrm>
              <a:custGeom>
                <a:avLst/>
                <a:gdLst/>
                <a:ahLst/>
                <a:cxnLst>
                  <a:cxn ang="0">
                    <a:pos x="134" y="578"/>
                  </a:cxn>
                  <a:cxn ang="0">
                    <a:pos x="76" y="535"/>
                  </a:cxn>
                  <a:cxn ang="0">
                    <a:pos x="40" y="507"/>
                  </a:cxn>
                  <a:cxn ang="0">
                    <a:pos x="11" y="449"/>
                  </a:cxn>
                  <a:cxn ang="0">
                    <a:pos x="18" y="425"/>
                  </a:cxn>
                  <a:cxn ang="0">
                    <a:pos x="32" y="340"/>
                  </a:cxn>
                  <a:cxn ang="0">
                    <a:pos x="29" y="288"/>
                  </a:cxn>
                  <a:cxn ang="0">
                    <a:pos x="11" y="222"/>
                  </a:cxn>
                  <a:cxn ang="0">
                    <a:pos x="11" y="184"/>
                  </a:cxn>
                  <a:cxn ang="0">
                    <a:pos x="36" y="171"/>
                  </a:cxn>
                  <a:cxn ang="0">
                    <a:pos x="52" y="143"/>
                  </a:cxn>
                  <a:cxn ang="0">
                    <a:pos x="52" y="98"/>
                  </a:cxn>
                  <a:cxn ang="0">
                    <a:pos x="79" y="74"/>
                  </a:cxn>
                  <a:cxn ang="0">
                    <a:pos x="119" y="39"/>
                  </a:cxn>
                  <a:cxn ang="0">
                    <a:pos x="130" y="2"/>
                  </a:cxn>
                  <a:cxn ang="0">
                    <a:pos x="190" y="22"/>
                  </a:cxn>
                  <a:cxn ang="0">
                    <a:pos x="237" y="23"/>
                  </a:cxn>
                  <a:cxn ang="0">
                    <a:pos x="276" y="35"/>
                  </a:cxn>
                  <a:cxn ang="0">
                    <a:pos x="323" y="52"/>
                  </a:cxn>
                  <a:cxn ang="0">
                    <a:pos x="333" y="84"/>
                  </a:cxn>
                  <a:cxn ang="0">
                    <a:pos x="371" y="121"/>
                  </a:cxn>
                  <a:cxn ang="0">
                    <a:pos x="431" y="130"/>
                  </a:cxn>
                  <a:cxn ang="0">
                    <a:pos x="482" y="151"/>
                  </a:cxn>
                  <a:cxn ang="0">
                    <a:pos x="514" y="178"/>
                  </a:cxn>
                  <a:cxn ang="0">
                    <a:pos x="561" y="176"/>
                  </a:cxn>
                  <a:cxn ang="0">
                    <a:pos x="587" y="148"/>
                  </a:cxn>
                  <a:cxn ang="0">
                    <a:pos x="589" y="117"/>
                  </a:cxn>
                  <a:cxn ang="0">
                    <a:pos x="582" y="83"/>
                  </a:cxn>
                  <a:cxn ang="0">
                    <a:pos x="606" y="47"/>
                  </a:cxn>
                  <a:cxn ang="0">
                    <a:pos x="658" y="22"/>
                  </a:cxn>
                  <a:cxn ang="0">
                    <a:pos x="729" y="25"/>
                  </a:cxn>
                  <a:cxn ang="0">
                    <a:pos x="754" y="35"/>
                  </a:cxn>
                  <a:cxn ang="0">
                    <a:pos x="751" y="46"/>
                  </a:cxn>
                  <a:cxn ang="0">
                    <a:pos x="767" y="63"/>
                  </a:cxn>
                  <a:cxn ang="0">
                    <a:pos x="797" y="67"/>
                  </a:cxn>
                  <a:cxn ang="0">
                    <a:pos x="831" y="77"/>
                  </a:cxn>
                  <a:cxn ang="0">
                    <a:pos x="868" y="95"/>
                  </a:cxn>
                  <a:cxn ang="0">
                    <a:pos x="860" y="108"/>
                  </a:cxn>
                  <a:cxn ang="0">
                    <a:pos x="856" y="127"/>
                  </a:cxn>
                  <a:cxn ang="0">
                    <a:pos x="858" y="180"/>
                  </a:cxn>
                  <a:cxn ang="0">
                    <a:pos x="845" y="192"/>
                  </a:cxn>
                  <a:cxn ang="0">
                    <a:pos x="853" y="227"/>
                  </a:cxn>
                  <a:cxn ang="0">
                    <a:pos x="869" y="261"/>
                  </a:cxn>
                  <a:cxn ang="0">
                    <a:pos x="869" y="421"/>
                  </a:cxn>
                  <a:cxn ang="0">
                    <a:pos x="869" y="593"/>
                  </a:cxn>
                  <a:cxn ang="0">
                    <a:pos x="869" y="740"/>
                  </a:cxn>
                  <a:cxn ang="0">
                    <a:pos x="817" y="832"/>
                  </a:cxn>
                  <a:cxn ang="0">
                    <a:pos x="715" y="783"/>
                  </a:cxn>
                  <a:cxn ang="0">
                    <a:pos x="573" y="709"/>
                  </a:cxn>
                  <a:cxn ang="0">
                    <a:pos x="433" y="635"/>
                  </a:cxn>
                  <a:cxn ang="0">
                    <a:pos x="326" y="622"/>
                  </a:cxn>
                  <a:cxn ang="0">
                    <a:pos x="297" y="620"/>
                  </a:cxn>
                  <a:cxn ang="0">
                    <a:pos x="275" y="605"/>
                  </a:cxn>
                  <a:cxn ang="0">
                    <a:pos x="222" y="595"/>
                  </a:cxn>
                  <a:cxn ang="0">
                    <a:pos x="145" y="595"/>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45" name="Freeform 144"/>
              <p:cNvSpPr>
                <a:spLocks noChangeAspect="1"/>
              </p:cNvSpPr>
              <p:nvPr/>
            </p:nvSpPr>
            <p:spPr bwMode="gray">
              <a:xfrm>
                <a:off x="4464843" y="3192809"/>
                <a:ext cx="146050" cy="127000"/>
              </a:xfrm>
              <a:custGeom>
                <a:avLst/>
                <a:gdLst/>
                <a:ahLst/>
                <a:cxnLst>
                  <a:cxn ang="0">
                    <a:pos x="196" y="379"/>
                  </a:cxn>
                  <a:cxn ang="0">
                    <a:pos x="148" y="379"/>
                  </a:cxn>
                  <a:cxn ang="0">
                    <a:pos x="96" y="379"/>
                  </a:cxn>
                  <a:cxn ang="0">
                    <a:pos x="45" y="379"/>
                  </a:cxn>
                  <a:cxn ang="0">
                    <a:pos x="16" y="379"/>
                  </a:cxn>
                  <a:cxn ang="0">
                    <a:pos x="14" y="385"/>
                  </a:cxn>
                  <a:cxn ang="0">
                    <a:pos x="6" y="392"/>
                  </a:cxn>
                  <a:cxn ang="0">
                    <a:pos x="2" y="397"/>
                  </a:cxn>
                  <a:cxn ang="0">
                    <a:pos x="5" y="396"/>
                  </a:cxn>
                  <a:cxn ang="0">
                    <a:pos x="0" y="401"/>
                  </a:cxn>
                  <a:cxn ang="0">
                    <a:pos x="0" y="392"/>
                  </a:cxn>
                  <a:cxn ang="0">
                    <a:pos x="5" y="355"/>
                  </a:cxn>
                  <a:cxn ang="0">
                    <a:pos x="16" y="329"/>
                  </a:cxn>
                  <a:cxn ang="0">
                    <a:pos x="28" y="323"/>
                  </a:cxn>
                  <a:cxn ang="0">
                    <a:pos x="40" y="296"/>
                  </a:cxn>
                  <a:cxn ang="0">
                    <a:pos x="48" y="284"/>
                  </a:cxn>
                  <a:cxn ang="0">
                    <a:pos x="45" y="275"/>
                  </a:cxn>
                  <a:cxn ang="0">
                    <a:pos x="65" y="246"/>
                  </a:cxn>
                  <a:cxn ang="0">
                    <a:pos x="69" y="240"/>
                  </a:cxn>
                  <a:cxn ang="0">
                    <a:pos x="71" y="229"/>
                  </a:cxn>
                  <a:cxn ang="0">
                    <a:pos x="76" y="221"/>
                  </a:cxn>
                  <a:cxn ang="0">
                    <a:pos x="105" y="188"/>
                  </a:cxn>
                  <a:cxn ang="0">
                    <a:pos x="120" y="164"/>
                  </a:cxn>
                  <a:cxn ang="0">
                    <a:pos x="123" y="145"/>
                  </a:cxn>
                  <a:cxn ang="0">
                    <a:pos x="132" y="122"/>
                  </a:cxn>
                  <a:cxn ang="0">
                    <a:pos x="139" y="100"/>
                  </a:cxn>
                  <a:cxn ang="0">
                    <a:pos x="155" y="80"/>
                  </a:cxn>
                  <a:cxn ang="0">
                    <a:pos x="174" y="70"/>
                  </a:cxn>
                  <a:cxn ang="0">
                    <a:pos x="190" y="57"/>
                  </a:cxn>
                  <a:cxn ang="0">
                    <a:pos x="196" y="38"/>
                  </a:cxn>
                  <a:cxn ang="0">
                    <a:pos x="199" y="33"/>
                  </a:cxn>
                  <a:cxn ang="0">
                    <a:pos x="204" y="22"/>
                  </a:cxn>
                  <a:cxn ang="0">
                    <a:pos x="213" y="6"/>
                  </a:cxn>
                  <a:cxn ang="0">
                    <a:pos x="218" y="0"/>
                  </a:cxn>
                  <a:cxn ang="0">
                    <a:pos x="227" y="0"/>
                  </a:cxn>
                  <a:cxn ang="0">
                    <a:pos x="261" y="0"/>
                  </a:cxn>
                  <a:cxn ang="0">
                    <a:pos x="297" y="0"/>
                  </a:cxn>
                  <a:cxn ang="0">
                    <a:pos x="338" y="0"/>
                  </a:cxn>
                  <a:cxn ang="0">
                    <a:pos x="379" y="0"/>
                  </a:cxn>
                  <a:cxn ang="0">
                    <a:pos x="422" y="0"/>
                  </a:cxn>
                  <a:cxn ang="0">
                    <a:pos x="459" y="0"/>
                  </a:cxn>
                  <a:cxn ang="0">
                    <a:pos x="459" y="32"/>
                  </a:cxn>
                  <a:cxn ang="0">
                    <a:pos x="459" y="102"/>
                  </a:cxn>
                  <a:cxn ang="0">
                    <a:pos x="405" y="102"/>
                  </a:cxn>
                  <a:cxn ang="0">
                    <a:pos x="352" y="102"/>
                  </a:cxn>
                  <a:cxn ang="0">
                    <a:pos x="299" y="102"/>
                  </a:cxn>
                  <a:cxn ang="0">
                    <a:pos x="281" y="102"/>
                  </a:cxn>
                  <a:cxn ang="0">
                    <a:pos x="281" y="160"/>
                  </a:cxn>
                  <a:cxn ang="0">
                    <a:pos x="281" y="219"/>
                  </a:cxn>
                  <a:cxn ang="0">
                    <a:pos x="281" y="254"/>
                  </a:cxn>
                  <a:cxn ang="0">
                    <a:pos x="261" y="261"/>
                  </a:cxn>
                  <a:cxn ang="0">
                    <a:pos x="244" y="263"/>
                  </a:cxn>
                  <a:cxn ang="0">
                    <a:pos x="228" y="268"/>
                  </a:cxn>
                  <a:cxn ang="0">
                    <a:pos x="223" y="272"/>
                  </a:cxn>
                  <a:cxn ang="0">
                    <a:pos x="220" y="277"/>
                  </a:cxn>
                  <a:cxn ang="0">
                    <a:pos x="215" y="288"/>
                  </a:cxn>
                  <a:cxn ang="0">
                    <a:pos x="213" y="296"/>
                  </a:cxn>
                  <a:cxn ang="0">
                    <a:pos x="215" y="322"/>
                  </a:cxn>
                  <a:cxn ang="0">
                    <a:pos x="218" y="342"/>
                  </a:cxn>
                  <a:cxn ang="0">
                    <a:pos x="218" y="363"/>
                  </a:cxn>
                  <a:cxn ang="0">
                    <a:pos x="222" y="379"/>
                  </a:cxn>
                  <a:cxn ang="0">
                    <a:pos x="196" y="379"/>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146" name="Group 367"/>
              <p:cNvGrpSpPr/>
              <p:nvPr/>
            </p:nvGrpSpPr>
            <p:grpSpPr bwMode="gray">
              <a:xfrm>
                <a:off x="4455318" y="2994372"/>
                <a:ext cx="1196974" cy="1339850"/>
                <a:chOff x="4455318" y="2994372"/>
                <a:chExt cx="1196974" cy="1339850"/>
              </a:xfrm>
              <a:grpFill/>
            </p:grpSpPr>
            <p:sp>
              <p:nvSpPr>
                <p:cNvPr id="147" name="Freeform 146"/>
                <p:cNvSpPr>
                  <a:spLocks noChangeAspect="1"/>
                </p:cNvSpPr>
                <p:nvPr/>
              </p:nvSpPr>
              <p:spPr bwMode="gray">
                <a:xfrm>
                  <a:off x="4704556" y="3497609"/>
                  <a:ext cx="77788" cy="114300"/>
                </a:xfrm>
                <a:custGeom>
                  <a:avLst/>
                  <a:gdLst/>
                  <a:ahLst/>
                  <a:cxnLst>
                    <a:cxn ang="0">
                      <a:pos x="239" y="279"/>
                    </a:cxn>
                    <a:cxn ang="0">
                      <a:pos x="215" y="252"/>
                    </a:cxn>
                    <a:cxn ang="0">
                      <a:pos x="209" y="231"/>
                    </a:cxn>
                    <a:cxn ang="0">
                      <a:pos x="209" y="188"/>
                    </a:cxn>
                    <a:cxn ang="0">
                      <a:pos x="204" y="114"/>
                    </a:cxn>
                    <a:cxn ang="0">
                      <a:pos x="200" y="95"/>
                    </a:cxn>
                    <a:cxn ang="0">
                      <a:pos x="194" y="68"/>
                    </a:cxn>
                    <a:cxn ang="0">
                      <a:pos x="187" y="48"/>
                    </a:cxn>
                    <a:cxn ang="0">
                      <a:pos x="176" y="33"/>
                    </a:cxn>
                    <a:cxn ang="0">
                      <a:pos x="166" y="21"/>
                    </a:cxn>
                    <a:cxn ang="0">
                      <a:pos x="170" y="11"/>
                    </a:cxn>
                    <a:cxn ang="0">
                      <a:pos x="172" y="5"/>
                    </a:cxn>
                    <a:cxn ang="0">
                      <a:pos x="162" y="3"/>
                    </a:cxn>
                    <a:cxn ang="0">
                      <a:pos x="145" y="3"/>
                    </a:cxn>
                    <a:cxn ang="0">
                      <a:pos x="129" y="12"/>
                    </a:cxn>
                    <a:cxn ang="0">
                      <a:pos x="86" y="6"/>
                    </a:cxn>
                    <a:cxn ang="0">
                      <a:pos x="47" y="5"/>
                    </a:cxn>
                    <a:cxn ang="0">
                      <a:pos x="19" y="8"/>
                    </a:cxn>
                    <a:cxn ang="0">
                      <a:pos x="14" y="24"/>
                    </a:cxn>
                    <a:cxn ang="0">
                      <a:pos x="20" y="35"/>
                    </a:cxn>
                    <a:cxn ang="0">
                      <a:pos x="24" y="44"/>
                    </a:cxn>
                    <a:cxn ang="0">
                      <a:pos x="25" y="65"/>
                    </a:cxn>
                    <a:cxn ang="0">
                      <a:pos x="25" y="82"/>
                    </a:cxn>
                    <a:cxn ang="0">
                      <a:pos x="28" y="95"/>
                    </a:cxn>
                    <a:cxn ang="0">
                      <a:pos x="30" y="103"/>
                    </a:cxn>
                    <a:cxn ang="0">
                      <a:pos x="25" y="111"/>
                    </a:cxn>
                    <a:cxn ang="0">
                      <a:pos x="31" y="116"/>
                    </a:cxn>
                    <a:cxn ang="0">
                      <a:pos x="41" y="159"/>
                    </a:cxn>
                    <a:cxn ang="0">
                      <a:pos x="36" y="165"/>
                    </a:cxn>
                    <a:cxn ang="0">
                      <a:pos x="28" y="171"/>
                    </a:cxn>
                    <a:cxn ang="0">
                      <a:pos x="22" y="182"/>
                    </a:cxn>
                    <a:cxn ang="0">
                      <a:pos x="14" y="204"/>
                    </a:cxn>
                    <a:cxn ang="0">
                      <a:pos x="11" y="220"/>
                    </a:cxn>
                    <a:cxn ang="0">
                      <a:pos x="1" y="234"/>
                    </a:cxn>
                    <a:cxn ang="0">
                      <a:pos x="0" y="259"/>
                    </a:cxn>
                    <a:cxn ang="0">
                      <a:pos x="11" y="295"/>
                    </a:cxn>
                    <a:cxn ang="0">
                      <a:pos x="22" y="301"/>
                    </a:cxn>
                    <a:cxn ang="0">
                      <a:pos x="27" y="315"/>
                    </a:cxn>
                    <a:cxn ang="0">
                      <a:pos x="21" y="331"/>
                    </a:cxn>
                    <a:cxn ang="0">
                      <a:pos x="11" y="328"/>
                    </a:cxn>
                    <a:cxn ang="0">
                      <a:pos x="5" y="336"/>
                    </a:cxn>
                    <a:cxn ang="0">
                      <a:pos x="67" y="356"/>
                    </a:cxn>
                    <a:cxn ang="0">
                      <a:pos x="95" y="338"/>
                    </a:cxn>
                    <a:cxn ang="0">
                      <a:pos x="137" y="328"/>
                    </a:cxn>
                    <a:cxn ang="0">
                      <a:pos x="183" y="302"/>
                    </a:cxn>
                    <a:cxn ang="0">
                      <a:pos x="196" y="300"/>
                    </a:cxn>
                    <a:cxn ang="0">
                      <a:pos x="219" y="300"/>
                    </a:cxn>
                    <a:cxn ang="0">
                      <a:pos x="240" y="283"/>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48" name="Freeform 147"/>
                <p:cNvSpPr>
                  <a:spLocks noChangeAspect="1"/>
                </p:cNvSpPr>
                <p:nvPr/>
              </p:nvSpPr>
              <p:spPr bwMode="gray">
                <a:xfrm>
                  <a:off x="4669631" y="3429347"/>
                  <a:ext cx="131763" cy="98425"/>
                </a:xfrm>
                <a:custGeom>
                  <a:avLst/>
                  <a:gdLst/>
                  <a:ahLst/>
                  <a:cxnLst>
                    <a:cxn ang="0">
                      <a:pos x="242" y="9"/>
                    </a:cxn>
                    <a:cxn ang="0">
                      <a:pos x="182" y="49"/>
                    </a:cxn>
                    <a:cxn ang="0">
                      <a:pos x="113" y="91"/>
                    </a:cxn>
                    <a:cxn ang="0">
                      <a:pos x="83" y="96"/>
                    </a:cxn>
                    <a:cxn ang="0">
                      <a:pos x="64" y="119"/>
                    </a:cxn>
                    <a:cxn ang="0">
                      <a:pos x="46" y="162"/>
                    </a:cxn>
                    <a:cxn ang="0">
                      <a:pos x="16" y="188"/>
                    </a:cxn>
                    <a:cxn ang="0">
                      <a:pos x="1" y="224"/>
                    </a:cxn>
                    <a:cxn ang="0">
                      <a:pos x="1" y="259"/>
                    </a:cxn>
                    <a:cxn ang="0">
                      <a:pos x="5" y="267"/>
                    </a:cxn>
                    <a:cxn ang="0">
                      <a:pos x="11" y="275"/>
                    </a:cxn>
                    <a:cxn ang="0">
                      <a:pos x="15" y="284"/>
                    </a:cxn>
                    <a:cxn ang="0">
                      <a:pos x="24" y="291"/>
                    </a:cxn>
                    <a:cxn ang="0">
                      <a:pos x="35" y="294"/>
                    </a:cxn>
                    <a:cxn ang="0">
                      <a:pos x="40" y="295"/>
                    </a:cxn>
                    <a:cxn ang="0">
                      <a:pos x="53" y="290"/>
                    </a:cxn>
                    <a:cxn ang="0">
                      <a:pos x="79" y="283"/>
                    </a:cxn>
                    <a:cxn ang="0">
                      <a:pos x="107" y="285"/>
                    </a:cxn>
                    <a:cxn ang="0">
                      <a:pos x="119" y="290"/>
                    </a:cxn>
                    <a:cxn ang="0">
                      <a:pos x="130" y="306"/>
                    </a:cxn>
                    <a:cxn ang="0">
                      <a:pos x="141" y="305"/>
                    </a:cxn>
                    <a:cxn ang="0">
                      <a:pos x="138" y="281"/>
                    </a:cxn>
                    <a:cxn ang="0">
                      <a:pos x="133" y="259"/>
                    </a:cxn>
                    <a:cxn ang="0">
                      <a:pos x="127" y="240"/>
                    </a:cxn>
                    <a:cxn ang="0">
                      <a:pos x="149" y="221"/>
                    </a:cxn>
                    <a:cxn ang="0">
                      <a:pos x="199" y="222"/>
                    </a:cxn>
                    <a:cxn ang="0">
                      <a:pos x="246" y="227"/>
                    </a:cxn>
                    <a:cxn ang="0">
                      <a:pos x="275" y="217"/>
                    </a:cxn>
                    <a:cxn ang="0">
                      <a:pos x="317" y="227"/>
                    </a:cxn>
                    <a:cxn ang="0">
                      <a:pos x="336" y="224"/>
                    </a:cxn>
                    <a:cxn ang="0">
                      <a:pos x="344" y="214"/>
                    </a:cxn>
                    <a:cxn ang="0">
                      <a:pos x="350" y="208"/>
                    </a:cxn>
                    <a:cxn ang="0">
                      <a:pos x="364" y="195"/>
                    </a:cxn>
                    <a:cxn ang="0">
                      <a:pos x="387" y="197"/>
                    </a:cxn>
                    <a:cxn ang="0">
                      <a:pos x="410" y="185"/>
                    </a:cxn>
                    <a:cxn ang="0">
                      <a:pos x="415" y="177"/>
                    </a:cxn>
                    <a:cxn ang="0">
                      <a:pos x="417" y="171"/>
                    </a:cxn>
                    <a:cxn ang="0">
                      <a:pos x="398" y="150"/>
                    </a:cxn>
                    <a:cxn ang="0">
                      <a:pos x="408" y="145"/>
                    </a:cxn>
                    <a:cxn ang="0">
                      <a:pos x="402" y="130"/>
                    </a:cxn>
                    <a:cxn ang="0">
                      <a:pos x="387" y="133"/>
                    </a:cxn>
                    <a:cxn ang="0">
                      <a:pos x="368" y="131"/>
                    </a:cxn>
                    <a:cxn ang="0">
                      <a:pos x="345" y="108"/>
                    </a:cxn>
                    <a:cxn ang="0">
                      <a:pos x="317" y="70"/>
                    </a:cxn>
                    <a:cxn ang="0">
                      <a:pos x="302" y="39"/>
                    </a:cxn>
                    <a:cxn ang="0">
                      <a:pos x="290" y="26"/>
                    </a:cxn>
                    <a:cxn ang="0">
                      <a:pos x="295" y="0"/>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49" name="Freeform 148"/>
                <p:cNvSpPr>
                  <a:spLocks noChangeAspect="1"/>
                </p:cNvSpPr>
                <p:nvPr/>
              </p:nvSpPr>
              <p:spPr bwMode="gray">
                <a:xfrm>
                  <a:off x="4906168" y="3469034"/>
                  <a:ext cx="133350" cy="195263"/>
                </a:xfrm>
                <a:custGeom>
                  <a:avLst/>
                  <a:gdLst/>
                  <a:ahLst/>
                  <a:cxnLst>
                    <a:cxn ang="0">
                      <a:pos x="220" y="581"/>
                    </a:cxn>
                    <a:cxn ang="0">
                      <a:pos x="170" y="579"/>
                    </a:cxn>
                    <a:cxn ang="0">
                      <a:pos x="74" y="585"/>
                    </a:cxn>
                    <a:cxn ang="0">
                      <a:pos x="79" y="536"/>
                    </a:cxn>
                    <a:cxn ang="0">
                      <a:pos x="75" y="520"/>
                    </a:cxn>
                    <a:cxn ang="0">
                      <a:pos x="63" y="502"/>
                    </a:cxn>
                    <a:cxn ang="0">
                      <a:pos x="68" y="494"/>
                    </a:cxn>
                    <a:cxn ang="0">
                      <a:pos x="58" y="484"/>
                    </a:cxn>
                    <a:cxn ang="0">
                      <a:pos x="32" y="480"/>
                    </a:cxn>
                    <a:cxn ang="0">
                      <a:pos x="11" y="456"/>
                    </a:cxn>
                    <a:cxn ang="0">
                      <a:pos x="3" y="448"/>
                    </a:cxn>
                    <a:cxn ang="0">
                      <a:pos x="7" y="432"/>
                    </a:cxn>
                    <a:cxn ang="0">
                      <a:pos x="19" y="400"/>
                    </a:cxn>
                    <a:cxn ang="0">
                      <a:pos x="39" y="358"/>
                    </a:cxn>
                    <a:cxn ang="0">
                      <a:pos x="62" y="328"/>
                    </a:cxn>
                    <a:cxn ang="0">
                      <a:pos x="101" y="323"/>
                    </a:cxn>
                    <a:cxn ang="0">
                      <a:pos x="130" y="339"/>
                    </a:cxn>
                    <a:cxn ang="0">
                      <a:pos x="143" y="350"/>
                    </a:cxn>
                    <a:cxn ang="0">
                      <a:pos x="168" y="342"/>
                    </a:cxn>
                    <a:cxn ang="0">
                      <a:pos x="198" y="280"/>
                    </a:cxn>
                    <a:cxn ang="0">
                      <a:pos x="210" y="241"/>
                    </a:cxn>
                    <a:cxn ang="0">
                      <a:pos x="238" y="217"/>
                    </a:cxn>
                    <a:cxn ang="0">
                      <a:pos x="249" y="171"/>
                    </a:cxn>
                    <a:cxn ang="0">
                      <a:pos x="263" y="131"/>
                    </a:cxn>
                    <a:cxn ang="0">
                      <a:pos x="279" y="95"/>
                    </a:cxn>
                    <a:cxn ang="0">
                      <a:pos x="307" y="77"/>
                    </a:cxn>
                    <a:cxn ang="0">
                      <a:pos x="327" y="48"/>
                    </a:cxn>
                    <a:cxn ang="0">
                      <a:pos x="323" y="23"/>
                    </a:cxn>
                    <a:cxn ang="0">
                      <a:pos x="310" y="15"/>
                    </a:cxn>
                    <a:cxn ang="0">
                      <a:pos x="332" y="0"/>
                    </a:cxn>
                    <a:cxn ang="0">
                      <a:pos x="340" y="4"/>
                    </a:cxn>
                    <a:cxn ang="0">
                      <a:pos x="355" y="48"/>
                    </a:cxn>
                    <a:cxn ang="0">
                      <a:pos x="349" y="90"/>
                    </a:cxn>
                    <a:cxn ang="0">
                      <a:pos x="374" y="140"/>
                    </a:cxn>
                    <a:cxn ang="0">
                      <a:pos x="376" y="157"/>
                    </a:cxn>
                    <a:cxn ang="0">
                      <a:pos x="337" y="154"/>
                    </a:cxn>
                    <a:cxn ang="0">
                      <a:pos x="315" y="159"/>
                    </a:cxn>
                    <a:cxn ang="0">
                      <a:pos x="311" y="192"/>
                    </a:cxn>
                    <a:cxn ang="0">
                      <a:pos x="338" y="215"/>
                    </a:cxn>
                    <a:cxn ang="0">
                      <a:pos x="360" y="230"/>
                    </a:cxn>
                    <a:cxn ang="0">
                      <a:pos x="376" y="292"/>
                    </a:cxn>
                    <a:cxn ang="0">
                      <a:pos x="370" y="323"/>
                    </a:cxn>
                    <a:cxn ang="0">
                      <a:pos x="343" y="369"/>
                    </a:cxn>
                    <a:cxn ang="0">
                      <a:pos x="335" y="407"/>
                    </a:cxn>
                    <a:cxn ang="0">
                      <a:pos x="345" y="458"/>
                    </a:cxn>
                    <a:cxn ang="0">
                      <a:pos x="390" y="528"/>
                    </a:cxn>
                    <a:cxn ang="0">
                      <a:pos x="418" y="559"/>
                    </a:cxn>
                    <a:cxn ang="0">
                      <a:pos x="413" y="615"/>
                    </a:cxn>
                    <a:cxn ang="0">
                      <a:pos x="366" y="592"/>
                    </a:cxn>
                    <a:cxn ang="0">
                      <a:pos x="264" y="585"/>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50" name="Freeform 149"/>
                <p:cNvSpPr>
                  <a:spLocks noChangeAspect="1"/>
                </p:cNvSpPr>
                <p:nvPr/>
              </p:nvSpPr>
              <p:spPr bwMode="gray">
                <a:xfrm>
                  <a:off x="4772818" y="3475384"/>
                  <a:ext cx="52388" cy="107950"/>
                </a:xfrm>
                <a:custGeom>
                  <a:avLst/>
                  <a:gdLst/>
                  <a:ahLst/>
                  <a:cxnLst>
                    <a:cxn ang="0">
                      <a:pos x="147" y="30"/>
                    </a:cxn>
                    <a:cxn ang="0">
                      <a:pos x="128" y="12"/>
                    </a:cxn>
                    <a:cxn ang="0">
                      <a:pos x="114" y="0"/>
                    </a:cxn>
                    <a:cxn ang="0">
                      <a:pos x="101" y="5"/>
                    </a:cxn>
                    <a:cxn ang="0">
                      <a:pos x="90" y="12"/>
                    </a:cxn>
                    <a:cxn ang="0">
                      <a:pos x="90" y="25"/>
                    </a:cxn>
                    <a:cxn ang="0">
                      <a:pos x="90" y="26"/>
                    </a:cxn>
                    <a:cxn ang="0">
                      <a:pos x="85" y="35"/>
                    </a:cxn>
                    <a:cxn ang="0">
                      <a:pos x="83" y="39"/>
                    </a:cxn>
                    <a:cxn ang="0">
                      <a:pos x="66" y="53"/>
                    </a:cxn>
                    <a:cxn ang="0">
                      <a:pos x="52" y="53"/>
                    </a:cxn>
                    <a:cxn ang="0">
                      <a:pos x="37" y="49"/>
                    </a:cxn>
                    <a:cxn ang="0">
                      <a:pos x="27" y="63"/>
                    </a:cxn>
                    <a:cxn ang="0">
                      <a:pos x="21" y="64"/>
                    </a:cxn>
                    <a:cxn ang="0">
                      <a:pos x="17" y="68"/>
                    </a:cxn>
                    <a:cxn ang="0">
                      <a:pos x="12" y="74"/>
                    </a:cxn>
                    <a:cxn ang="0">
                      <a:pos x="6" y="80"/>
                    </a:cxn>
                    <a:cxn ang="0">
                      <a:pos x="1" y="95"/>
                    </a:cxn>
                    <a:cxn ang="0">
                      <a:pos x="0" y="113"/>
                    </a:cxn>
                    <a:cxn ang="0">
                      <a:pos x="11" y="121"/>
                    </a:cxn>
                    <a:cxn ang="0">
                      <a:pos x="20" y="124"/>
                    </a:cxn>
                    <a:cxn ang="0">
                      <a:pos x="41" y="159"/>
                    </a:cxn>
                    <a:cxn ang="0">
                      <a:pos x="50" y="189"/>
                    </a:cxn>
                    <a:cxn ang="0">
                      <a:pos x="54" y="204"/>
                    </a:cxn>
                    <a:cxn ang="0">
                      <a:pos x="58" y="234"/>
                    </a:cxn>
                    <a:cxn ang="0">
                      <a:pos x="54" y="308"/>
                    </a:cxn>
                    <a:cxn ang="0">
                      <a:pos x="58" y="331"/>
                    </a:cxn>
                    <a:cxn ang="0">
                      <a:pos x="61" y="339"/>
                    </a:cxn>
                    <a:cxn ang="0">
                      <a:pos x="112" y="337"/>
                    </a:cxn>
                    <a:cxn ang="0">
                      <a:pos x="107" y="295"/>
                    </a:cxn>
                    <a:cxn ang="0">
                      <a:pos x="113" y="265"/>
                    </a:cxn>
                    <a:cxn ang="0">
                      <a:pos x="113" y="215"/>
                    </a:cxn>
                    <a:cxn ang="0">
                      <a:pos x="129" y="183"/>
                    </a:cxn>
                    <a:cxn ang="0">
                      <a:pos x="133" y="159"/>
                    </a:cxn>
                    <a:cxn ang="0">
                      <a:pos x="156" y="138"/>
                    </a:cxn>
                    <a:cxn ang="0">
                      <a:pos x="160" y="129"/>
                    </a:cxn>
                    <a:cxn ang="0">
                      <a:pos x="160" y="124"/>
                    </a:cxn>
                    <a:cxn ang="0">
                      <a:pos x="155" y="117"/>
                    </a:cxn>
                    <a:cxn ang="0">
                      <a:pos x="160" y="109"/>
                    </a:cxn>
                    <a:cxn ang="0">
                      <a:pos x="166" y="107"/>
                    </a:cxn>
                    <a:cxn ang="0">
                      <a:pos x="162" y="74"/>
                    </a:cxn>
                    <a:cxn ang="0">
                      <a:pos x="151" y="59"/>
                    </a:cxn>
                    <a:cxn ang="0">
                      <a:pos x="151" y="43"/>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51" name="Freeform 150"/>
                <p:cNvSpPr>
                  <a:spLocks noChangeAspect="1"/>
                </p:cNvSpPr>
                <p:nvPr/>
              </p:nvSpPr>
              <p:spPr bwMode="gray">
                <a:xfrm>
                  <a:off x="4991892" y="3275359"/>
                  <a:ext cx="187325" cy="287338"/>
                </a:xfrm>
                <a:custGeom>
                  <a:avLst/>
                  <a:gdLst/>
                  <a:ahLst/>
                  <a:cxnLst>
                    <a:cxn ang="0">
                      <a:pos x="99" y="122"/>
                    </a:cxn>
                    <a:cxn ang="0">
                      <a:pos x="106" y="143"/>
                    </a:cxn>
                    <a:cxn ang="0">
                      <a:pos x="122" y="160"/>
                    </a:cxn>
                    <a:cxn ang="0">
                      <a:pos x="117" y="276"/>
                    </a:cxn>
                    <a:cxn ang="0">
                      <a:pos x="19" y="479"/>
                    </a:cxn>
                    <a:cxn ang="0">
                      <a:pos x="13" y="502"/>
                    </a:cxn>
                    <a:cxn ang="0">
                      <a:pos x="3" y="520"/>
                    </a:cxn>
                    <a:cxn ang="0">
                      <a:pos x="30" y="534"/>
                    </a:cxn>
                    <a:cxn ang="0">
                      <a:pos x="57" y="568"/>
                    </a:cxn>
                    <a:cxn ang="0">
                      <a:pos x="83" y="571"/>
                    </a:cxn>
                    <a:cxn ang="0">
                      <a:pos x="95" y="587"/>
                    </a:cxn>
                    <a:cxn ang="0">
                      <a:pos x="68" y="608"/>
                    </a:cxn>
                    <a:cxn ang="0">
                      <a:pos x="77" y="640"/>
                    </a:cxn>
                    <a:cxn ang="0">
                      <a:pos x="84" y="676"/>
                    </a:cxn>
                    <a:cxn ang="0">
                      <a:pos x="79" y="706"/>
                    </a:cxn>
                    <a:cxn ang="0">
                      <a:pos x="106" y="754"/>
                    </a:cxn>
                    <a:cxn ang="0">
                      <a:pos x="102" y="768"/>
                    </a:cxn>
                    <a:cxn ang="0">
                      <a:pos x="52" y="763"/>
                    </a:cxn>
                    <a:cxn ang="0">
                      <a:pos x="40" y="773"/>
                    </a:cxn>
                    <a:cxn ang="0">
                      <a:pos x="52" y="813"/>
                    </a:cxn>
                    <a:cxn ang="0">
                      <a:pos x="80" y="825"/>
                    </a:cxn>
                    <a:cxn ang="0">
                      <a:pos x="100" y="865"/>
                    </a:cxn>
                    <a:cxn ang="0">
                      <a:pos x="107" y="903"/>
                    </a:cxn>
                    <a:cxn ang="0">
                      <a:pos x="122" y="902"/>
                    </a:cxn>
                    <a:cxn ang="0">
                      <a:pos x="139" y="903"/>
                    </a:cxn>
                    <a:cxn ang="0">
                      <a:pos x="167" y="892"/>
                    </a:cxn>
                    <a:cxn ang="0">
                      <a:pos x="175" y="882"/>
                    </a:cxn>
                    <a:cxn ang="0">
                      <a:pos x="185" y="889"/>
                    </a:cxn>
                    <a:cxn ang="0">
                      <a:pos x="198" y="897"/>
                    </a:cxn>
                    <a:cxn ang="0">
                      <a:pos x="215" y="888"/>
                    </a:cxn>
                    <a:cxn ang="0">
                      <a:pos x="245" y="875"/>
                    </a:cxn>
                    <a:cxn ang="0">
                      <a:pos x="267" y="871"/>
                    </a:cxn>
                    <a:cxn ang="0">
                      <a:pos x="294" y="864"/>
                    </a:cxn>
                    <a:cxn ang="0">
                      <a:pos x="306" y="857"/>
                    </a:cxn>
                    <a:cxn ang="0">
                      <a:pos x="316" y="841"/>
                    </a:cxn>
                    <a:cxn ang="0">
                      <a:pos x="307" y="827"/>
                    </a:cxn>
                    <a:cxn ang="0">
                      <a:pos x="321" y="818"/>
                    </a:cxn>
                    <a:cxn ang="0">
                      <a:pos x="354" y="814"/>
                    </a:cxn>
                    <a:cxn ang="0">
                      <a:pos x="379" y="811"/>
                    </a:cxn>
                    <a:cxn ang="0">
                      <a:pos x="393" y="807"/>
                    </a:cxn>
                    <a:cxn ang="0">
                      <a:pos x="417" y="792"/>
                    </a:cxn>
                    <a:cxn ang="0">
                      <a:pos x="440" y="763"/>
                    </a:cxn>
                    <a:cxn ang="0">
                      <a:pos x="455" y="749"/>
                    </a:cxn>
                    <a:cxn ang="0">
                      <a:pos x="467" y="720"/>
                    </a:cxn>
                    <a:cxn ang="0">
                      <a:pos x="495" y="711"/>
                    </a:cxn>
                    <a:cxn ang="0">
                      <a:pos x="524" y="701"/>
                    </a:cxn>
                    <a:cxn ang="0">
                      <a:pos x="518" y="679"/>
                    </a:cxn>
                    <a:cxn ang="0">
                      <a:pos x="498" y="640"/>
                    </a:cxn>
                    <a:cxn ang="0">
                      <a:pos x="478" y="612"/>
                    </a:cxn>
                    <a:cxn ang="0">
                      <a:pos x="470" y="597"/>
                    </a:cxn>
                    <a:cxn ang="0">
                      <a:pos x="479" y="572"/>
                    </a:cxn>
                    <a:cxn ang="0">
                      <a:pos x="484" y="544"/>
                    </a:cxn>
                    <a:cxn ang="0">
                      <a:pos x="494" y="533"/>
                    </a:cxn>
                    <a:cxn ang="0">
                      <a:pos x="509" y="494"/>
                    </a:cxn>
                    <a:cxn ang="0">
                      <a:pos x="526" y="455"/>
                    </a:cxn>
                    <a:cxn ang="0">
                      <a:pos x="542" y="443"/>
                    </a:cxn>
                    <a:cxn ang="0">
                      <a:pos x="586" y="441"/>
                    </a:cxn>
                    <a:cxn ang="0">
                      <a:pos x="588" y="283"/>
                    </a:cxn>
                    <a:cxn ang="0">
                      <a:pos x="532" y="202"/>
                    </a:cxn>
                    <a:cxn ang="0">
                      <a:pos x="391" y="129"/>
                    </a:cxn>
                    <a:cxn ang="0">
                      <a:pos x="251" y="54"/>
                    </a:cxn>
                    <a:cxn ang="0">
                      <a:pos x="147" y="0"/>
                    </a:cxn>
                    <a:cxn ang="0">
                      <a:pos x="91" y="106"/>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52" name="Freeform 151"/>
                <p:cNvSpPr>
                  <a:spLocks noChangeAspect="1"/>
                </p:cNvSpPr>
                <p:nvPr/>
              </p:nvSpPr>
              <p:spPr bwMode="gray">
                <a:xfrm>
                  <a:off x="5395117" y="3373784"/>
                  <a:ext cx="114300" cy="103188"/>
                </a:xfrm>
                <a:custGeom>
                  <a:avLst/>
                  <a:gdLst/>
                  <a:ahLst/>
                  <a:cxnLst>
                    <a:cxn ang="0">
                      <a:pos x="100" y="24"/>
                    </a:cxn>
                    <a:cxn ang="0">
                      <a:pos x="58" y="43"/>
                    </a:cxn>
                    <a:cxn ang="0">
                      <a:pos x="31" y="56"/>
                    </a:cxn>
                    <a:cxn ang="0">
                      <a:pos x="23" y="94"/>
                    </a:cxn>
                    <a:cxn ang="0">
                      <a:pos x="4" y="163"/>
                    </a:cxn>
                    <a:cxn ang="0">
                      <a:pos x="3" y="216"/>
                    </a:cxn>
                    <a:cxn ang="0">
                      <a:pos x="23" y="219"/>
                    </a:cxn>
                    <a:cxn ang="0">
                      <a:pos x="31" y="213"/>
                    </a:cxn>
                    <a:cxn ang="0">
                      <a:pos x="47" y="215"/>
                    </a:cxn>
                    <a:cxn ang="0">
                      <a:pos x="75" y="184"/>
                    </a:cxn>
                    <a:cxn ang="0">
                      <a:pos x="92" y="195"/>
                    </a:cxn>
                    <a:cxn ang="0">
                      <a:pos x="103" y="210"/>
                    </a:cxn>
                    <a:cxn ang="0">
                      <a:pos x="129" y="206"/>
                    </a:cxn>
                    <a:cxn ang="0">
                      <a:pos x="140" y="197"/>
                    </a:cxn>
                    <a:cxn ang="0">
                      <a:pos x="150" y="208"/>
                    </a:cxn>
                    <a:cxn ang="0">
                      <a:pos x="163" y="202"/>
                    </a:cxn>
                    <a:cxn ang="0">
                      <a:pos x="182" y="206"/>
                    </a:cxn>
                    <a:cxn ang="0">
                      <a:pos x="189" y="208"/>
                    </a:cxn>
                    <a:cxn ang="0">
                      <a:pos x="224" y="223"/>
                    </a:cxn>
                    <a:cxn ang="0">
                      <a:pos x="251" y="246"/>
                    </a:cxn>
                    <a:cxn ang="0">
                      <a:pos x="285" y="277"/>
                    </a:cxn>
                    <a:cxn ang="0">
                      <a:pos x="297" y="299"/>
                    </a:cxn>
                    <a:cxn ang="0">
                      <a:pos x="317" y="316"/>
                    </a:cxn>
                    <a:cxn ang="0">
                      <a:pos x="343" y="310"/>
                    </a:cxn>
                    <a:cxn ang="0">
                      <a:pos x="350" y="296"/>
                    </a:cxn>
                    <a:cxn ang="0">
                      <a:pos x="340" y="282"/>
                    </a:cxn>
                    <a:cxn ang="0">
                      <a:pos x="326" y="277"/>
                    </a:cxn>
                    <a:cxn ang="0">
                      <a:pos x="318" y="261"/>
                    </a:cxn>
                    <a:cxn ang="0">
                      <a:pos x="307" y="253"/>
                    </a:cxn>
                    <a:cxn ang="0">
                      <a:pos x="296" y="242"/>
                    </a:cxn>
                    <a:cxn ang="0">
                      <a:pos x="286" y="237"/>
                    </a:cxn>
                    <a:cxn ang="0">
                      <a:pos x="264" y="201"/>
                    </a:cxn>
                    <a:cxn ang="0">
                      <a:pos x="240" y="192"/>
                    </a:cxn>
                    <a:cxn ang="0">
                      <a:pos x="229" y="181"/>
                    </a:cxn>
                    <a:cxn ang="0">
                      <a:pos x="215" y="176"/>
                    </a:cxn>
                    <a:cxn ang="0">
                      <a:pos x="205" y="179"/>
                    </a:cxn>
                    <a:cxn ang="0">
                      <a:pos x="194" y="162"/>
                    </a:cxn>
                    <a:cxn ang="0">
                      <a:pos x="192" y="153"/>
                    </a:cxn>
                    <a:cxn ang="0">
                      <a:pos x="182" y="153"/>
                    </a:cxn>
                    <a:cxn ang="0">
                      <a:pos x="184" y="168"/>
                    </a:cxn>
                    <a:cxn ang="0">
                      <a:pos x="176" y="163"/>
                    </a:cxn>
                    <a:cxn ang="0">
                      <a:pos x="171" y="145"/>
                    </a:cxn>
                    <a:cxn ang="0">
                      <a:pos x="162" y="141"/>
                    </a:cxn>
                    <a:cxn ang="0">
                      <a:pos x="160" y="129"/>
                    </a:cxn>
                    <a:cxn ang="0">
                      <a:pos x="145" y="104"/>
                    </a:cxn>
                    <a:cxn ang="0">
                      <a:pos x="139" y="68"/>
                    </a:cxn>
                    <a:cxn ang="0">
                      <a:pos x="132" y="38"/>
                    </a:cxn>
                    <a:cxn ang="0">
                      <a:pos x="120" y="16"/>
                    </a:cxn>
                    <a:cxn ang="0">
                      <a:pos x="113" y="0"/>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53" name="Freeform 152"/>
                <p:cNvSpPr>
                  <a:spLocks noChangeAspect="1"/>
                </p:cNvSpPr>
                <p:nvPr/>
              </p:nvSpPr>
              <p:spPr bwMode="gray">
                <a:xfrm>
                  <a:off x="4548981" y="3245197"/>
                  <a:ext cx="282575" cy="269875"/>
                </a:xfrm>
                <a:custGeom>
                  <a:avLst/>
                  <a:gdLst/>
                  <a:ahLst/>
                  <a:cxnLst>
                    <a:cxn ang="0">
                      <a:pos x="727" y="243"/>
                    </a:cxn>
                    <a:cxn ang="0">
                      <a:pos x="755" y="259"/>
                    </a:cxn>
                    <a:cxn ang="0">
                      <a:pos x="780" y="281"/>
                    </a:cxn>
                    <a:cxn ang="0">
                      <a:pos x="809" y="291"/>
                    </a:cxn>
                    <a:cxn ang="0">
                      <a:pos x="839" y="303"/>
                    </a:cxn>
                    <a:cxn ang="0">
                      <a:pos x="841" y="319"/>
                    </a:cxn>
                    <a:cxn ang="0">
                      <a:pos x="840" y="336"/>
                    </a:cxn>
                    <a:cxn ang="0">
                      <a:pos x="858" y="356"/>
                    </a:cxn>
                    <a:cxn ang="0">
                      <a:pos x="890" y="346"/>
                    </a:cxn>
                    <a:cxn ang="0">
                      <a:pos x="891" y="522"/>
                    </a:cxn>
                    <a:cxn ang="0">
                      <a:pos x="861" y="550"/>
                    </a:cxn>
                    <a:cxn ang="0">
                      <a:pos x="829" y="559"/>
                    </a:cxn>
                    <a:cxn ang="0">
                      <a:pos x="674" y="582"/>
                    </a:cxn>
                    <a:cxn ang="0">
                      <a:pos x="561" y="631"/>
                    </a:cxn>
                    <a:cxn ang="0">
                      <a:pos x="468" y="677"/>
                    </a:cxn>
                    <a:cxn ang="0">
                      <a:pos x="439" y="716"/>
                    </a:cxn>
                    <a:cxn ang="0">
                      <a:pos x="395" y="770"/>
                    </a:cxn>
                    <a:cxn ang="0">
                      <a:pos x="379" y="830"/>
                    </a:cxn>
                    <a:cxn ang="0">
                      <a:pos x="361" y="835"/>
                    </a:cxn>
                    <a:cxn ang="0">
                      <a:pos x="336" y="846"/>
                    </a:cxn>
                    <a:cxn ang="0">
                      <a:pos x="325" y="828"/>
                    </a:cxn>
                    <a:cxn ang="0">
                      <a:pos x="312" y="828"/>
                    </a:cxn>
                    <a:cxn ang="0">
                      <a:pos x="299" y="831"/>
                    </a:cxn>
                    <a:cxn ang="0">
                      <a:pos x="282" y="846"/>
                    </a:cxn>
                    <a:cxn ang="0">
                      <a:pos x="266" y="844"/>
                    </a:cxn>
                    <a:cxn ang="0">
                      <a:pos x="256" y="835"/>
                    </a:cxn>
                    <a:cxn ang="0">
                      <a:pos x="239" y="840"/>
                    </a:cxn>
                    <a:cxn ang="0">
                      <a:pos x="227" y="842"/>
                    </a:cxn>
                    <a:cxn ang="0">
                      <a:pos x="210" y="806"/>
                    </a:cxn>
                    <a:cxn ang="0">
                      <a:pos x="191" y="808"/>
                    </a:cxn>
                    <a:cxn ang="0">
                      <a:pos x="201" y="792"/>
                    </a:cxn>
                    <a:cxn ang="0">
                      <a:pos x="201" y="782"/>
                    </a:cxn>
                    <a:cxn ang="0">
                      <a:pos x="183" y="767"/>
                    </a:cxn>
                    <a:cxn ang="0">
                      <a:pos x="178" y="737"/>
                    </a:cxn>
                    <a:cxn ang="0">
                      <a:pos x="170" y="721"/>
                    </a:cxn>
                    <a:cxn ang="0">
                      <a:pos x="153" y="720"/>
                    </a:cxn>
                    <a:cxn ang="0">
                      <a:pos x="136" y="743"/>
                    </a:cxn>
                    <a:cxn ang="0">
                      <a:pos x="99" y="736"/>
                    </a:cxn>
                    <a:cxn ang="0">
                      <a:pos x="78" y="750"/>
                    </a:cxn>
                    <a:cxn ang="0">
                      <a:pos x="52" y="747"/>
                    </a:cxn>
                    <a:cxn ang="0">
                      <a:pos x="43" y="732"/>
                    </a:cxn>
                    <a:cxn ang="0">
                      <a:pos x="44" y="717"/>
                    </a:cxn>
                    <a:cxn ang="0">
                      <a:pos x="45" y="697"/>
                    </a:cxn>
                    <a:cxn ang="0">
                      <a:pos x="36" y="682"/>
                    </a:cxn>
                    <a:cxn ang="0">
                      <a:pos x="24" y="673"/>
                    </a:cxn>
                    <a:cxn ang="0">
                      <a:pos x="9" y="652"/>
                    </a:cxn>
                    <a:cxn ang="0">
                      <a:pos x="9" y="621"/>
                    </a:cxn>
                    <a:cxn ang="0">
                      <a:pos x="1" y="608"/>
                    </a:cxn>
                    <a:cxn ang="0">
                      <a:pos x="30" y="554"/>
                    </a:cxn>
                    <a:cxn ang="0">
                      <a:pos x="45" y="533"/>
                    </a:cxn>
                    <a:cxn ang="0">
                      <a:pos x="84" y="572"/>
                    </a:cxn>
                    <a:cxn ang="0">
                      <a:pos x="344" y="555"/>
                    </a:cxn>
                    <a:cxn ang="0">
                      <a:pos x="341" y="389"/>
                    </a:cxn>
                    <a:cxn ang="0">
                      <a:pos x="313" y="114"/>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54" name="Freeform 153"/>
                <p:cNvSpPr>
                  <a:spLocks noChangeAspect="1"/>
                </p:cNvSpPr>
                <p:nvPr/>
              </p:nvSpPr>
              <p:spPr bwMode="gray">
                <a:xfrm>
                  <a:off x="4887118" y="2994372"/>
                  <a:ext cx="69850" cy="147638"/>
                </a:xfrm>
                <a:custGeom>
                  <a:avLst/>
                  <a:gdLst/>
                  <a:ahLst/>
                  <a:cxnLst>
                    <a:cxn ang="0">
                      <a:pos x="123" y="461"/>
                    </a:cxn>
                    <a:cxn ang="0">
                      <a:pos x="145" y="444"/>
                    </a:cxn>
                    <a:cxn ang="0">
                      <a:pos x="151" y="424"/>
                    </a:cxn>
                    <a:cxn ang="0">
                      <a:pos x="147" y="387"/>
                    </a:cxn>
                    <a:cxn ang="0">
                      <a:pos x="164" y="373"/>
                    </a:cxn>
                    <a:cxn ang="0">
                      <a:pos x="178" y="355"/>
                    </a:cxn>
                    <a:cxn ang="0">
                      <a:pos x="213" y="331"/>
                    </a:cxn>
                    <a:cxn ang="0">
                      <a:pos x="217" y="284"/>
                    </a:cxn>
                    <a:cxn ang="0">
                      <a:pos x="212" y="277"/>
                    </a:cxn>
                    <a:cxn ang="0">
                      <a:pos x="202" y="278"/>
                    </a:cxn>
                    <a:cxn ang="0">
                      <a:pos x="198" y="269"/>
                    </a:cxn>
                    <a:cxn ang="0">
                      <a:pos x="186" y="251"/>
                    </a:cxn>
                    <a:cxn ang="0">
                      <a:pos x="172" y="252"/>
                    </a:cxn>
                    <a:cxn ang="0">
                      <a:pos x="164" y="249"/>
                    </a:cxn>
                    <a:cxn ang="0">
                      <a:pos x="153" y="246"/>
                    </a:cxn>
                    <a:cxn ang="0">
                      <a:pos x="138" y="226"/>
                    </a:cxn>
                    <a:cxn ang="0">
                      <a:pos x="150" y="219"/>
                    </a:cxn>
                    <a:cxn ang="0">
                      <a:pos x="153" y="203"/>
                    </a:cxn>
                    <a:cxn ang="0">
                      <a:pos x="166" y="195"/>
                    </a:cxn>
                    <a:cxn ang="0">
                      <a:pos x="185" y="181"/>
                    </a:cxn>
                    <a:cxn ang="0">
                      <a:pos x="198" y="163"/>
                    </a:cxn>
                    <a:cxn ang="0">
                      <a:pos x="204" y="132"/>
                    </a:cxn>
                    <a:cxn ang="0">
                      <a:pos x="194" y="111"/>
                    </a:cxn>
                    <a:cxn ang="0">
                      <a:pos x="181" y="101"/>
                    </a:cxn>
                    <a:cxn ang="0">
                      <a:pos x="172" y="79"/>
                    </a:cxn>
                    <a:cxn ang="0">
                      <a:pos x="183" y="59"/>
                    </a:cxn>
                    <a:cxn ang="0">
                      <a:pos x="207" y="31"/>
                    </a:cxn>
                    <a:cxn ang="0">
                      <a:pos x="194" y="19"/>
                    </a:cxn>
                    <a:cxn ang="0">
                      <a:pos x="182" y="32"/>
                    </a:cxn>
                    <a:cxn ang="0">
                      <a:pos x="171" y="39"/>
                    </a:cxn>
                    <a:cxn ang="0">
                      <a:pos x="161" y="24"/>
                    </a:cxn>
                    <a:cxn ang="0">
                      <a:pos x="155" y="9"/>
                    </a:cxn>
                    <a:cxn ang="0">
                      <a:pos x="138" y="0"/>
                    </a:cxn>
                    <a:cxn ang="0">
                      <a:pos x="115" y="2"/>
                    </a:cxn>
                    <a:cxn ang="0">
                      <a:pos x="91" y="13"/>
                    </a:cxn>
                    <a:cxn ang="0">
                      <a:pos x="79" y="24"/>
                    </a:cxn>
                    <a:cxn ang="0">
                      <a:pos x="73" y="31"/>
                    </a:cxn>
                    <a:cxn ang="0">
                      <a:pos x="62" y="41"/>
                    </a:cxn>
                    <a:cxn ang="0">
                      <a:pos x="51" y="55"/>
                    </a:cxn>
                    <a:cxn ang="0">
                      <a:pos x="58" y="61"/>
                    </a:cxn>
                    <a:cxn ang="0">
                      <a:pos x="52" y="101"/>
                    </a:cxn>
                    <a:cxn ang="0">
                      <a:pos x="56" y="134"/>
                    </a:cxn>
                    <a:cxn ang="0">
                      <a:pos x="59" y="147"/>
                    </a:cxn>
                    <a:cxn ang="0">
                      <a:pos x="49" y="185"/>
                    </a:cxn>
                    <a:cxn ang="0">
                      <a:pos x="27" y="208"/>
                    </a:cxn>
                    <a:cxn ang="0">
                      <a:pos x="14" y="217"/>
                    </a:cxn>
                    <a:cxn ang="0">
                      <a:pos x="3" y="226"/>
                    </a:cxn>
                    <a:cxn ang="0">
                      <a:pos x="3" y="234"/>
                    </a:cxn>
                    <a:cxn ang="0">
                      <a:pos x="14" y="272"/>
                    </a:cxn>
                    <a:cxn ang="0">
                      <a:pos x="37" y="285"/>
                    </a:cxn>
                    <a:cxn ang="0">
                      <a:pos x="46" y="323"/>
                    </a:cxn>
                    <a:cxn ang="0">
                      <a:pos x="89" y="348"/>
                    </a:cxn>
                    <a:cxn ang="0">
                      <a:pos x="91" y="349"/>
                    </a:cxn>
                    <a:cxn ang="0">
                      <a:pos x="110" y="459"/>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55" name="Freeform 154"/>
                <p:cNvSpPr>
                  <a:spLocks noChangeAspect="1"/>
                </p:cNvSpPr>
                <p:nvPr/>
              </p:nvSpPr>
              <p:spPr bwMode="gray">
                <a:xfrm>
                  <a:off x="5187155" y="3115022"/>
                  <a:ext cx="195263" cy="192088"/>
                </a:xfrm>
                <a:custGeom>
                  <a:avLst/>
                  <a:gdLst/>
                  <a:ahLst/>
                  <a:cxnLst>
                    <a:cxn ang="0">
                      <a:pos x="24" y="438"/>
                    </a:cxn>
                    <a:cxn ang="0">
                      <a:pos x="24" y="265"/>
                    </a:cxn>
                    <a:cxn ang="0">
                      <a:pos x="7" y="146"/>
                    </a:cxn>
                    <a:cxn ang="0">
                      <a:pos x="1" y="120"/>
                    </a:cxn>
                    <a:cxn ang="0">
                      <a:pos x="3" y="90"/>
                    </a:cxn>
                    <a:cxn ang="0">
                      <a:pos x="15" y="74"/>
                    </a:cxn>
                    <a:cxn ang="0">
                      <a:pos x="7" y="22"/>
                    </a:cxn>
                    <a:cxn ang="0">
                      <a:pos x="18" y="2"/>
                    </a:cxn>
                    <a:cxn ang="0">
                      <a:pos x="35" y="8"/>
                    </a:cxn>
                    <a:cxn ang="0">
                      <a:pos x="91" y="7"/>
                    </a:cxn>
                    <a:cxn ang="0">
                      <a:pos x="153" y="27"/>
                    </a:cxn>
                    <a:cxn ang="0">
                      <a:pos x="185" y="38"/>
                    </a:cxn>
                    <a:cxn ang="0">
                      <a:pos x="228" y="45"/>
                    </a:cxn>
                    <a:cxn ang="0">
                      <a:pos x="269" y="40"/>
                    </a:cxn>
                    <a:cxn ang="0">
                      <a:pos x="311" y="13"/>
                    </a:cxn>
                    <a:cxn ang="0">
                      <a:pos x="336" y="8"/>
                    </a:cxn>
                    <a:cxn ang="0">
                      <a:pos x="322" y="20"/>
                    </a:cxn>
                    <a:cxn ang="0">
                      <a:pos x="349" y="13"/>
                    </a:cxn>
                    <a:cxn ang="0">
                      <a:pos x="365" y="11"/>
                    </a:cxn>
                    <a:cxn ang="0">
                      <a:pos x="400" y="6"/>
                    </a:cxn>
                    <a:cxn ang="0">
                      <a:pos x="408" y="16"/>
                    </a:cxn>
                    <a:cxn ang="0">
                      <a:pos x="426" y="28"/>
                    </a:cxn>
                    <a:cxn ang="0">
                      <a:pos x="447" y="40"/>
                    </a:cxn>
                    <a:cxn ang="0">
                      <a:pos x="463" y="34"/>
                    </a:cxn>
                    <a:cxn ang="0">
                      <a:pos x="510" y="29"/>
                    </a:cxn>
                    <a:cxn ang="0">
                      <a:pos x="523" y="35"/>
                    </a:cxn>
                    <a:cxn ang="0">
                      <a:pos x="561" y="144"/>
                    </a:cxn>
                    <a:cxn ang="0">
                      <a:pos x="539" y="211"/>
                    </a:cxn>
                    <a:cxn ang="0">
                      <a:pos x="538" y="234"/>
                    </a:cxn>
                    <a:cxn ang="0">
                      <a:pos x="518" y="242"/>
                    </a:cxn>
                    <a:cxn ang="0">
                      <a:pos x="486" y="207"/>
                    </a:cxn>
                    <a:cxn ang="0">
                      <a:pos x="473" y="175"/>
                    </a:cxn>
                    <a:cxn ang="0">
                      <a:pos x="454" y="144"/>
                    </a:cxn>
                    <a:cxn ang="0">
                      <a:pos x="440" y="109"/>
                    </a:cxn>
                    <a:cxn ang="0">
                      <a:pos x="436" y="104"/>
                    </a:cxn>
                    <a:cxn ang="0">
                      <a:pos x="429" y="119"/>
                    </a:cxn>
                    <a:cxn ang="0">
                      <a:pos x="437" y="143"/>
                    </a:cxn>
                    <a:cxn ang="0">
                      <a:pos x="441" y="167"/>
                    </a:cxn>
                    <a:cxn ang="0">
                      <a:pos x="475" y="223"/>
                    </a:cxn>
                    <a:cxn ang="0">
                      <a:pos x="490" y="256"/>
                    </a:cxn>
                    <a:cxn ang="0">
                      <a:pos x="512" y="304"/>
                    </a:cxn>
                    <a:cxn ang="0">
                      <a:pos x="530" y="346"/>
                    </a:cxn>
                    <a:cxn ang="0">
                      <a:pos x="558" y="401"/>
                    </a:cxn>
                    <a:cxn ang="0">
                      <a:pos x="578" y="444"/>
                    </a:cxn>
                    <a:cxn ang="0">
                      <a:pos x="608" y="471"/>
                    </a:cxn>
                    <a:cxn ang="0">
                      <a:pos x="598" y="476"/>
                    </a:cxn>
                    <a:cxn ang="0">
                      <a:pos x="598" y="488"/>
                    </a:cxn>
                    <a:cxn ang="0">
                      <a:pos x="581" y="545"/>
                    </a:cxn>
                    <a:cxn ang="0">
                      <a:pos x="526" y="578"/>
                    </a:cxn>
                    <a:cxn ang="0">
                      <a:pos x="473" y="592"/>
                    </a:cxn>
                    <a:cxn ang="0">
                      <a:pos x="378" y="579"/>
                    </a:cxn>
                    <a:cxn ang="0">
                      <a:pos x="366" y="590"/>
                    </a:cxn>
                    <a:cxn ang="0">
                      <a:pos x="233" y="590"/>
                    </a:cxn>
                    <a:cxn ang="0">
                      <a:pos x="77" y="590"/>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56" name="Freeform 155"/>
                <p:cNvSpPr>
                  <a:spLocks noChangeAspect="1"/>
                </p:cNvSpPr>
                <p:nvPr/>
              </p:nvSpPr>
              <p:spPr bwMode="gray">
                <a:xfrm>
                  <a:off x="4610893" y="2999134"/>
                  <a:ext cx="352425" cy="358775"/>
                </a:xfrm>
                <a:custGeom>
                  <a:avLst/>
                  <a:gdLst/>
                  <a:ahLst/>
                  <a:cxnLst>
                    <a:cxn ang="0">
                      <a:pos x="0" y="608"/>
                    </a:cxn>
                    <a:cxn ang="0">
                      <a:pos x="66" y="499"/>
                    </a:cxn>
                    <a:cxn ang="0">
                      <a:pos x="97" y="485"/>
                    </a:cxn>
                    <a:cxn ang="0">
                      <a:pos x="114" y="474"/>
                    </a:cxn>
                    <a:cxn ang="0">
                      <a:pos x="178" y="463"/>
                    </a:cxn>
                    <a:cxn ang="0">
                      <a:pos x="196" y="437"/>
                    </a:cxn>
                    <a:cxn ang="0">
                      <a:pos x="274" y="403"/>
                    </a:cxn>
                    <a:cxn ang="0">
                      <a:pos x="267" y="390"/>
                    </a:cxn>
                    <a:cxn ang="0">
                      <a:pos x="268" y="372"/>
                    </a:cxn>
                    <a:cxn ang="0">
                      <a:pos x="268" y="355"/>
                    </a:cxn>
                    <a:cxn ang="0">
                      <a:pos x="308" y="348"/>
                    </a:cxn>
                    <a:cxn ang="0">
                      <a:pos x="316" y="328"/>
                    </a:cxn>
                    <a:cxn ang="0">
                      <a:pos x="371" y="324"/>
                    </a:cxn>
                    <a:cxn ang="0">
                      <a:pos x="409" y="327"/>
                    </a:cxn>
                    <a:cxn ang="0">
                      <a:pos x="416" y="304"/>
                    </a:cxn>
                    <a:cxn ang="0">
                      <a:pos x="393" y="268"/>
                    </a:cxn>
                    <a:cxn ang="0">
                      <a:pos x="391" y="238"/>
                    </a:cxn>
                    <a:cxn ang="0">
                      <a:pos x="387" y="204"/>
                    </a:cxn>
                    <a:cxn ang="0">
                      <a:pos x="381" y="167"/>
                    </a:cxn>
                    <a:cxn ang="0">
                      <a:pos x="373" y="155"/>
                    </a:cxn>
                    <a:cxn ang="0">
                      <a:pos x="371" y="137"/>
                    </a:cxn>
                    <a:cxn ang="0">
                      <a:pos x="438" y="91"/>
                    </a:cxn>
                    <a:cxn ang="0">
                      <a:pos x="484" y="73"/>
                    </a:cxn>
                    <a:cxn ang="0">
                      <a:pos x="543" y="41"/>
                    </a:cxn>
                    <a:cxn ang="0">
                      <a:pos x="640" y="20"/>
                    </a:cxn>
                    <a:cxn ang="0">
                      <a:pos x="689" y="14"/>
                    </a:cxn>
                    <a:cxn ang="0">
                      <a:pos x="764" y="27"/>
                    </a:cxn>
                    <a:cxn ang="0">
                      <a:pos x="819" y="0"/>
                    </a:cxn>
                    <a:cxn ang="0">
                      <a:pos x="866" y="9"/>
                    </a:cxn>
                    <a:cxn ang="0">
                      <a:pos x="921" y="10"/>
                    </a:cxn>
                    <a:cxn ang="0">
                      <a:pos x="935" y="26"/>
                    </a:cxn>
                    <a:cxn ang="0">
                      <a:pos x="926" y="78"/>
                    </a:cxn>
                    <a:cxn ang="0">
                      <a:pos x="932" y="132"/>
                    </a:cxn>
                    <a:cxn ang="0">
                      <a:pos x="892" y="197"/>
                    </a:cxn>
                    <a:cxn ang="0">
                      <a:pos x="876" y="219"/>
                    </a:cxn>
                    <a:cxn ang="0">
                      <a:pos x="919" y="290"/>
                    </a:cxn>
                    <a:cxn ang="0">
                      <a:pos x="964" y="334"/>
                    </a:cxn>
                    <a:cxn ang="0">
                      <a:pos x="973" y="457"/>
                    </a:cxn>
                    <a:cxn ang="0">
                      <a:pos x="1001" y="554"/>
                    </a:cxn>
                    <a:cxn ang="0">
                      <a:pos x="999" y="684"/>
                    </a:cxn>
                    <a:cxn ang="0">
                      <a:pos x="1001" y="737"/>
                    </a:cxn>
                    <a:cxn ang="0">
                      <a:pos x="1048" y="801"/>
                    </a:cxn>
                    <a:cxn ang="0">
                      <a:pos x="1112" y="864"/>
                    </a:cxn>
                    <a:cxn ang="0">
                      <a:pos x="911" y="1005"/>
                    </a:cxn>
                    <a:cxn ang="0">
                      <a:pos x="704" y="1115"/>
                    </a:cxn>
                    <a:cxn ang="0">
                      <a:pos x="663" y="1129"/>
                    </a:cxn>
                    <a:cxn ang="0">
                      <a:pos x="645" y="1109"/>
                    </a:cxn>
                    <a:cxn ang="0">
                      <a:pos x="646" y="1092"/>
                    </a:cxn>
                    <a:cxn ang="0">
                      <a:pos x="644" y="1076"/>
                    </a:cxn>
                    <a:cxn ang="0">
                      <a:pos x="614" y="1064"/>
                    </a:cxn>
                    <a:cxn ang="0">
                      <a:pos x="585" y="1054"/>
                    </a:cxn>
                    <a:cxn ang="0">
                      <a:pos x="560" y="1032"/>
                    </a:cxn>
                    <a:cxn ang="0">
                      <a:pos x="532" y="1016"/>
                    </a:cxn>
                    <a:cxn ang="0">
                      <a:pos x="203" y="773"/>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57" name="Freeform 156"/>
                <p:cNvSpPr>
                  <a:spLocks noChangeAspect="1"/>
                </p:cNvSpPr>
                <p:nvPr/>
              </p:nvSpPr>
              <p:spPr bwMode="gray">
                <a:xfrm>
                  <a:off x="4464843" y="3202334"/>
                  <a:ext cx="209550" cy="231775"/>
                </a:xfrm>
                <a:custGeom>
                  <a:avLst/>
                  <a:gdLst/>
                  <a:ahLst/>
                  <a:cxnLst>
                    <a:cxn ang="0">
                      <a:pos x="96" y="347"/>
                    </a:cxn>
                    <a:cxn ang="0">
                      <a:pos x="14" y="353"/>
                    </a:cxn>
                    <a:cxn ang="0">
                      <a:pos x="5" y="364"/>
                    </a:cxn>
                    <a:cxn ang="0">
                      <a:pos x="0" y="369"/>
                    </a:cxn>
                    <a:cxn ang="0">
                      <a:pos x="22" y="391"/>
                    </a:cxn>
                    <a:cxn ang="0">
                      <a:pos x="40" y="409"/>
                    </a:cxn>
                    <a:cxn ang="0">
                      <a:pos x="41" y="437"/>
                    </a:cxn>
                    <a:cxn ang="0">
                      <a:pos x="28" y="460"/>
                    </a:cxn>
                    <a:cxn ang="0">
                      <a:pos x="49" y="501"/>
                    </a:cxn>
                    <a:cxn ang="0">
                      <a:pos x="50" y="563"/>
                    </a:cxn>
                    <a:cxn ang="0">
                      <a:pos x="30" y="623"/>
                    </a:cxn>
                    <a:cxn ang="0">
                      <a:pos x="24" y="650"/>
                    </a:cxn>
                    <a:cxn ang="0">
                      <a:pos x="37" y="627"/>
                    </a:cxn>
                    <a:cxn ang="0">
                      <a:pos x="50" y="627"/>
                    </a:cxn>
                    <a:cxn ang="0">
                      <a:pos x="76" y="628"/>
                    </a:cxn>
                    <a:cxn ang="0">
                      <a:pos x="98" y="624"/>
                    </a:cxn>
                    <a:cxn ang="0">
                      <a:pos x="102" y="619"/>
                    </a:cxn>
                    <a:cxn ang="0">
                      <a:pos x="119" y="620"/>
                    </a:cxn>
                    <a:cxn ang="0">
                      <a:pos x="141" y="620"/>
                    </a:cxn>
                    <a:cxn ang="0">
                      <a:pos x="161" y="635"/>
                    </a:cxn>
                    <a:cxn ang="0">
                      <a:pos x="173" y="647"/>
                    </a:cxn>
                    <a:cxn ang="0">
                      <a:pos x="183" y="651"/>
                    </a:cxn>
                    <a:cxn ang="0">
                      <a:pos x="200" y="662"/>
                    </a:cxn>
                    <a:cxn ang="0">
                      <a:pos x="209" y="677"/>
                    </a:cxn>
                    <a:cxn ang="0">
                      <a:pos x="215" y="686"/>
                    </a:cxn>
                    <a:cxn ang="0">
                      <a:pos x="222" y="692"/>
                    </a:cxn>
                    <a:cxn ang="0">
                      <a:pos x="223" y="698"/>
                    </a:cxn>
                    <a:cxn ang="0">
                      <a:pos x="231" y="704"/>
                    </a:cxn>
                    <a:cxn ang="0">
                      <a:pos x="244" y="709"/>
                    </a:cxn>
                    <a:cxn ang="0">
                      <a:pos x="250" y="719"/>
                    </a:cxn>
                    <a:cxn ang="0">
                      <a:pos x="286" y="705"/>
                    </a:cxn>
                    <a:cxn ang="0">
                      <a:pos x="302" y="665"/>
                    </a:cxn>
                    <a:cxn ang="0">
                      <a:pos x="308" y="666"/>
                    </a:cxn>
                    <a:cxn ang="0">
                      <a:pos x="323" y="683"/>
                    </a:cxn>
                    <a:cxn ang="0">
                      <a:pos x="350" y="705"/>
                    </a:cxn>
                    <a:cxn ang="0">
                      <a:pos x="534" y="687"/>
                    </a:cxn>
                    <a:cxn ang="0">
                      <a:pos x="637" y="641"/>
                    </a:cxn>
                    <a:cxn ang="0">
                      <a:pos x="604" y="522"/>
                    </a:cxn>
                    <a:cxn ang="0">
                      <a:pos x="587" y="359"/>
                    </a:cxn>
                    <a:cxn ang="0">
                      <a:pos x="570" y="191"/>
                    </a:cxn>
                    <a:cxn ang="0">
                      <a:pos x="584" y="82"/>
                    </a:cxn>
                    <a:cxn ang="0">
                      <a:pos x="458" y="70"/>
                    </a:cxn>
                    <a:cxn ang="0">
                      <a:pos x="299" y="70"/>
                    </a:cxn>
                    <a:cxn ang="0">
                      <a:pos x="281" y="187"/>
                    </a:cxn>
                    <a:cxn ang="0">
                      <a:pos x="244" y="231"/>
                    </a:cxn>
                    <a:cxn ang="0">
                      <a:pos x="220" y="245"/>
                    </a:cxn>
                    <a:cxn ang="0">
                      <a:pos x="215" y="290"/>
                    </a:cxn>
                    <a:cxn ang="0">
                      <a:pos x="222" y="347"/>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58" name="Freeform 157"/>
                <p:cNvSpPr>
                  <a:spLocks noChangeAspect="1"/>
                </p:cNvSpPr>
                <p:nvPr/>
              </p:nvSpPr>
              <p:spPr bwMode="gray">
                <a:xfrm>
                  <a:off x="4534693" y="3026122"/>
                  <a:ext cx="207963" cy="166688"/>
                </a:xfrm>
                <a:custGeom>
                  <a:avLst/>
                  <a:gdLst/>
                  <a:ahLst/>
                  <a:cxnLst>
                    <a:cxn ang="0">
                      <a:pos x="204" y="526"/>
                    </a:cxn>
                    <a:cxn ang="0">
                      <a:pos x="79" y="526"/>
                    </a:cxn>
                    <a:cxn ang="0">
                      <a:pos x="0" y="526"/>
                    </a:cxn>
                    <a:cxn ang="0">
                      <a:pos x="27" y="511"/>
                    </a:cxn>
                    <a:cxn ang="0">
                      <a:pos x="86" y="487"/>
                    </a:cxn>
                    <a:cxn ang="0">
                      <a:pos x="112" y="464"/>
                    </a:cxn>
                    <a:cxn ang="0">
                      <a:pos x="144" y="439"/>
                    </a:cxn>
                    <a:cxn ang="0">
                      <a:pos x="166" y="411"/>
                    </a:cxn>
                    <a:cxn ang="0">
                      <a:pos x="182" y="362"/>
                    </a:cxn>
                    <a:cxn ang="0">
                      <a:pos x="175" y="305"/>
                    </a:cxn>
                    <a:cxn ang="0">
                      <a:pos x="194" y="263"/>
                    </a:cxn>
                    <a:cxn ang="0">
                      <a:pos x="214" y="235"/>
                    </a:cxn>
                    <a:cxn ang="0">
                      <a:pos x="244" y="184"/>
                    </a:cxn>
                    <a:cxn ang="0">
                      <a:pos x="299" y="155"/>
                    </a:cxn>
                    <a:cxn ang="0">
                      <a:pos x="348" y="120"/>
                    </a:cxn>
                    <a:cxn ang="0">
                      <a:pos x="376" y="56"/>
                    </a:cxn>
                    <a:cxn ang="0">
                      <a:pos x="419" y="0"/>
                    </a:cxn>
                    <a:cxn ang="0">
                      <a:pos x="465" y="48"/>
                    </a:cxn>
                    <a:cxn ang="0">
                      <a:pos x="507" y="45"/>
                    </a:cxn>
                    <a:cxn ang="0">
                      <a:pos x="548" y="40"/>
                    </a:cxn>
                    <a:cxn ang="0">
                      <a:pos x="574" y="53"/>
                    </a:cxn>
                    <a:cxn ang="0">
                      <a:pos x="604" y="56"/>
                    </a:cxn>
                    <a:cxn ang="0">
                      <a:pos x="612" y="71"/>
                    </a:cxn>
                    <a:cxn ang="0">
                      <a:pos x="621" y="79"/>
                    </a:cxn>
                    <a:cxn ang="0">
                      <a:pos x="621" y="85"/>
                    </a:cxn>
                    <a:cxn ang="0">
                      <a:pos x="622" y="104"/>
                    </a:cxn>
                    <a:cxn ang="0">
                      <a:pos x="626" y="131"/>
                    </a:cxn>
                    <a:cxn ang="0">
                      <a:pos x="631" y="152"/>
                    </a:cxn>
                    <a:cxn ang="0">
                      <a:pos x="629" y="166"/>
                    </a:cxn>
                    <a:cxn ang="0">
                      <a:pos x="633" y="186"/>
                    </a:cxn>
                    <a:cxn ang="0">
                      <a:pos x="649" y="215"/>
                    </a:cxn>
                    <a:cxn ang="0">
                      <a:pos x="651" y="224"/>
                    </a:cxn>
                    <a:cxn ang="0">
                      <a:pos x="649" y="242"/>
                    </a:cxn>
                    <a:cxn ang="0">
                      <a:pos x="639" y="242"/>
                    </a:cxn>
                    <a:cxn ang="0">
                      <a:pos x="611" y="242"/>
                    </a:cxn>
                    <a:cxn ang="0">
                      <a:pos x="567" y="247"/>
                    </a:cxn>
                    <a:cxn ang="0">
                      <a:pos x="553" y="247"/>
                    </a:cxn>
                    <a:cxn ang="0">
                      <a:pos x="551" y="263"/>
                    </a:cxn>
                    <a:cxn ang="0">
                      <a:pos x="527" y="273"/>
                    </a:cxn>
                    <a:cxn ang="0">
                      <a:pos x="508" y="273"/>
                    </a:cxn>
                    <a:cxn ang="0">
                      <a:pos x="502" y="288"/>
                    </a:cxn>
                    <a:cxn ang="0">
                      <a:pos x="509" y="293"/>
                    </a:cxn>
                    <a:cxn ang="0">
                      <a:pos x="504" y="309"/>
                    </a:cxn>
                    <a:cxn ang="0">
                      <a:pos x="510" y="310"/>
                    </a:cxn>
                    <a:cxn ang="0">
                      <a:pos x="514" y="321"/>
                    </a:cxn>
                    <a:cxn ang="0">
                      <a:pos x="461" y="342"/>
                    </a:cxn>
                    <a:cxn ang="0">
                      <a:pos x="433" y="363"/>
                    </a:cxn>
                    <a:cxn ang="0">
                      <a:pos x="424" y="376"/>
                    </a:cxn>
                    <a:cxn ang="0">
                      <a:pos x="385" y="391"/>
                    </a:cxn>
                    <a:cxn ang="0">
                      <a:pos x="354" y="392"/>
                    </a:cxn>
                    <a:cxn ang="0">
                      <a:pos x="350" y="406"/>
                    </a:cxn>
                    <a:cxn ang="0">
                      <a:pos x="330" y="405"/>
                    </a:cxn>
                    <a:cxn ang="0">
                      <a:pos x="312" y="413"/>
                    </a:cxn>
                    <a:cxn ang="0">
                      <a:pos x="287" y="423"/>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59" name="Freeform 158"/>
                <p:cNvSpPr>
                  <a:spLocks noChangeAspect="1"/>
                </p:cNvSpPr>
                <p:nvPr/>
              </p:nvSpPr>
              <p:spPr bwMode="gray">
                <a:xfrm>
                  <a:off x="5474492" y="3484909"/>
                  <a:ext cx="177800" cy="234950"/>
                </a:xfrm>
                <a:custGeom>
                  <a:avLst/>
                  <a:gdLst/>
                  <a:ahLst/>
                  <a:cxnLst>
                    <a:cxn ang="0">
                      <a:pos x="6" y="708"/>
                    </a:cxn>
                    <a:cxn ang="0">
                      <a:pos x="0" y="604"/>
                    </a:cxn>
                    <a:cxn ang="0">
                      <a:pos x="3" y="496"/>
                    </a:cxn>
                    <a:cxn ang="0">
                      <a:pos x="48" y="437"/>
                    </a:cxn>
                    <a:cxn ang="0">
                      <a:pos x="102" y="414"/>
                    </a:cxn>
                    <a:cxn ang="0">
                      <a:pos x="148" y="384"/>
                    </a:cxn>
                    <a:cxn ang="0">
                      <a:pos x="302" y="297"/>
                    </a:cxn>
                    <a:cxn ang="0">
                      <a:pos x="384" y="212"/>
                    </a:cxn>
                    <a:cxn ang="0">
                      <a:pos x="166" y="154"/>
                    </a:cxn>
                    <a:cxn ang="0">
                      <a:pos x="132" y="122"/>
                    </a:cxn>
                    <a:cxn ang="0">
                      <a:pos x="119" y="107"/>
                    </a:cxn>
                    <a:cxn ang="0">
                      <a:pos x="103" y="88"/>
                    </a:cxn>
                    <a:cxn ang="0">
                      <a:pos x="103" y="55"/>
                    </a:cxn>
                    <a:cxn ang="0">
                      <a:pos x="120" y="25"/>
                    </a:cxn>
                    <a:cxn ang="0">
                      <a:pos x="130" y="29"/>
                    </a:cxn>
                    <a:cxn ang="0">
                      <a:pos x="151" y="57"/>
                    </a:cxn>
                    <a:cxn ang="0">
                      <a:pos x="186" y="84"/>
                    </a:cxn>
                    <a:cxn ang="0">
                      <a:pos x="222" y="77"/>
                    </a:cxn>
                    <a:cxn ang="0">
                      <a:pos x="248" y="64"/>
                    </a:cxn>
                    <a:cxn ang="0">
                      <a:pos x="258" y="57"/>
                    </a:cxn>
                    <a:cxn ang="0">
                      <a:pos x="269" y="61"/>
                    </a:cxn>
                    <a:cxn ang="0">
                      <a:pos x="291" y="67"/>
                    </a:cxn>
                    <a:cxn ang="0">
                      <a:pos x="317" y="61"/>
                    </a:cxn>
                    <a:cxn ang="0">
                      <a:pos x="336" y="48"/>
                    </a:cxn>
                    <a:cxn ang="0">
                      <a:pos x="365" y="46"/>
                    </a:cxn>
                    <a:cxn ang="0">
                      <a:pos x="393" y="43"/>
                    </a:cxn>
                    <a:cxn ang="0">
                      <a:pos x="417" y="33"/>
                    </a:cxn>
                    <a:cxn ang="0">
                      <a:pos x="451" y="28"/>
                    </a:cxn>
                    <a:cxn ang="0">
                      <a:pos x="473" y="25"/>
                    </a:cxn>
                    <a:cxn ang="0">
                      <a:pos x="501" y="17"/>
                    </a:cxn>
                    <a:cxn ang="0">
                      <a:pos x="527" y="0"/>
                    </a:cxn>
                    <a:cxn ang="0">
                      <a:pos x="555" y="7"/>
                    </a:cxn>
                    <a:cxn ang="0">
                      <a:pos x="555" y="19"/>
                    </a:cxn>
                    <a:cxn ang="0">
                      <a:pos x="548" y="41"/>
                    </a:cxn>
                    <a:cxn ang="0">
                      <a:pos x="552" y="59"/>
                    </a:cxn>
                    <a:cxn ang="0">
                      <a:pos x="551" y="78"/>
                    </a:cxn>
                    <a:cxn ang="0">
                      <a:pos x="551" y="84"/>
                    </a:cxn>
                    <a:cxn ang="0">
                      <a:pos x="556" y="84"/>
                    </a:cxn>
                    <a:cxn ang="0">
                      <a:pos x="560" y="91"/>
                    </a:cxn>
                    <a:cxn ang="0">
                      <a:pos x="545" y="88"/>
                    </a:cxn>
                    <a:cxn ang="0">
                      <a:pos x="539" y="99"/>
                    </a:cxn>
                    <a:cxn ang="0">
                      <a:pos x="530" y="145"/>
                    </a:cxn>
                    <a:cxn ang="0">
                      <a:pos x="518" y="164"/>
                    </a:cxn>
                    <a:cxn ang="0">
                      <a:pos x="497" y="202"/>
                    </a:cxn>
                    <a:cxn ang="0">
                      <a:pos x="485" y="215"/>
                    </a:cxn>
                    <a:cxn ang="0">
                      <a:pos x="479" y="237"/>
                    </a:cxn>
                    <a:cxn ang="0">
                      <a:pos x="444" y="303"/>
                    </a:cxn>
                    <a:cxn ang="0">
                      <a:pos x="422" y="351"/>
                    </a:cxn>
                    <a:cxn ang="0">
                      <a:pos x="414" y="358"/>
                    </a:cxn>
                    <a:cxn ang="0">
                      <a:pos x="389" y="389"/>
                    </a:cxn>
                    <a:cxn ang="0">
                      <a:pos x="382" y="405"/>
                    </a:cxn>
                    <a:cxn ang="0">
                      <a:pos x="363" y="432"/>
                    </a:cxn>
                    <a:cxn ang="0">
                      <a:pos x="334" y="461"/>
                    </a:cxn>
                    <a:cxn ang="0">
                      <a:pos x="297" y="492"/>
                    </a:cxn>
                    <a:cxn ang="0">
                      <a:pos x="277" y="520"/>
                    </a:cxn>
                    <a:cxn ang="0">
                      <a:pos x="243" y="545"/>
                    </a:cxn>
                    <a:cxn ang="0">
                      <a:pos x="216" y="554"/>
                    </a:cxn>
                    <a:cxn ang="0">
                      <a:pos x="120" y="640"/>
                    </a:cxn>
                    <a:cxn ang="0">
                      <a:pos x="91" y="663"/>
                    </a:cxn>
                    <a:cxn ang="0">
                      <a:pos x="87" y="665"/>
                    </a:cxn>
                    <a:cxn ang="0">
                      <a:pos x="83" y="674"/>
                    </a:cxn>
                    <a:cxn ang="0">
                      <a:pos x="61" y="705"/>
                    </a:cxn>
                    <a:cxn ang="0">
                      <a:pos x="32" y="739"/>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60" name="Freeform 159"/>
                <p:cNvSpPr>
                  <a:spLocks noChangeAspect="1"/>
                </p:cNvSpPr>
                <p:nvPr/>
              </p:nvSpPr>
              <p:spPr bwMode="gray">
                <a:xfrm>
                  <a:off x="4761706" y="3272184"/>
                  <a:ext cx="276225" cy="215900"/>
                </a:xfrm>
                <a:custGeom>
                  <a:avLst/>
                  <a:gdLst/>
                  <a:ahLst/>
                  <a:cxnLst>
                    <a:cxn ang="0">
                      <a:pos x="222" y="381"/>
                    </a:cxn>
                    <a:cxn ang="0">
                      <a:pos x="209" y="442"/>
                    </a:cxn>
                    <a:cxn ang="0">
                      <a:pos x="192" y="463"/>
                    </a:cxn>
                    <a:cxn ang="0">
                      <a:pos x="186" y="474"/>
                    </a:cxn>
                    <a:cxn ang="0">
                      <a:pos x="160" y="475"/>
                    </a:cxn>
                    <a:cxn ang="0">
                      <a:pos x="42" y="495"/>
                    </a:cxn>
                    <a:cxn ang="0">
                      <a:pos x="3" y="511"/>
                    </a:cxn>
                    <a:cxn ang="0">
                      <a:pos x="11" y="532"/>
                    </a:cxn>
                    <a:cxn ang="0">
                      <a:pos x="15" y="550"/>
                    </a:cxn>
                    <a:cxn ang="0">
                      <a:pos x="49" y="588"/>
                    </a:cxn>
                    <a:cxn ang="0">
                      <a:pos x="70" y="622"/>
                    </a:cxn>
                    <a:cxn ang="0">
                      <a:pos x="92" y="629"/>
                    </a:cxn>
                    <a:cxn ang="0">
                      <a:pos x="106" y="622"/>
                    </a:cxn>
                    <a:cxn ang="0">
                      <a:pos x="119" y="637"/>
                    </a:cxn>
                    <a:cxn ang="0">
                      <a:pos x="109" y="641"/>
                    </a:cxn>
                    <a:cxn ang="0">
                      <a:pos x="116" y="656"/>
                    </a:cxn>
                    <a:cxn ang="0">
                      <a:pos x="127" y="653"/>
                    </a:cxn>
                    <a:cxn ang="0">
                      <a:pos x="143" y="645"/>
                    </a:cxn>
                    <a:cxn ang="0">
                      <a:pos x="165" y="653"/>
                    </a:cxn>
                    <a:cxn ang="0">
                      <a:pos x="193" y="678"/>
                    </a:cxn>
                    <a:cxn ang="0">
                      <a:pos x="193" y="637"/>
                    </a:cxn>
                    <a:cxn ang="0">
                      <a:pos x="206" y="624"/>
                    </a:cxn>
                    <a:cxn ang="0">
                      <a:pos x="221" y="586"/>
                    </a:cxn>
                    <a:cxn ang="0">
                      <a:pos x="259" y="565"/>
                    </a:cxn>
                    <a:cxn ang="0">
                      <a:pos x="291" y="561"/>
                    </a:cxn>
                    <a:cxn ang="0">
                      <a:pos x="365" y="602"/>
                    </a:cxn>
                    <a:cxn ang="0">
                      <a:pos x="386" y="609"/>
                    </a:cxn>
                    <a:cxn ang="0">
                      <a:pos x="418" y="588"/>
                    </a:cxn>
                    <a:cxn ang="0">
                      <a:pos x="471" y="613"/>
                    </a:cxn>
                    <a:cxn ang="0">
                      <a:pos x="519" y="618"/>
                    </a:cxn>
                    <a:cxn ang="0">
                      <a:pos x="559" y="588"/>
                    </a:cxn>
                    <a:cxn ang="0">
                      <a:pos x="613" y="587"/>
                    </a:cxn>
                    <a:cxn ang="0">
                      <a:pos x="647" y="591"/>
                    </a:cxn>
                    <a:cxn ang="0">
                      <a:pos x="672" y="597"/>
                    </a:cxn>
                    <a:cxn ang="0">
                      <a:pos x="688" y="582"/>
                    </a:cxn>
                    <a:cxn ang="0">
                      <a:pos x="708" y="576"/>
                    </a:cxn>
                    <a:cxn ang="0">
                      <a:pos x="718" y="561"/>
                    </a:cxn>
                    <a:cxn ang="0">
                      <a:pos x="709" y="545"/>
                    </a:cxn>
                    <a:cxn ang="0">
                      <a:pos x="725" y="533"/>
                    </a:cxn>
                    <a:cxn ang="0">
                      <a:pos x="732" y="515"/>
                    </a:cxn>
                    <a:cxn ang="0">
                      <a:pos x="746" y="501"/>
                    </a:cxn>
                    <a:cxn ang="0">
                      <a:pos x="838" y="386"/>
                    </a:cxn>
                    <a:cxn ang="0">
                      <a:pos x="872" y="184"/>
                    </a:cxn>
                    <a:cxn ang="0">
                      <a:pos x="837" y="160"/>
                    </a:cxn>
                    <a:cxn ang="0">
                      <a:pos x="826" y="135"/>
                    </a:cxn>
                    <a:cxn ang="0">
                      <a:pos x="818" y="117"/>
                    </a:cxn>
                    <a:cxn ang="0">
                      <a:pos x="795" y="26"/>
                    </a:cxn>
                    <a:cxn ang="0">
                      <a:pos x="773" y="11"/>
                    </a:cxn>
                    <a:cxn ang="0">
                      <a:pos x="720" y="1"/>
                    </a:cxn>
                    <a:cxn ang="0">
                      <a:pos x="643" y="1"/>
                    </a:cxn>
                    <a:cxn ang="0">
                      <a:pos x="568" y="53"/>
                    </a:cxn>
                    <a:cxn ang="0">
                      <a:pos x="437" y="145"/>
                    </a:cxn>
                    <a:cxn ang="0">
                      <a:pos x="307" y="236"/>
                    </a:cxn>
                    <a:cxn ang="0">
                      <a:pos x="221" y="257"/>
                    </a:cxn>
                    <a:cxn ang="0">
                      <a:pos x="222" y="271"/>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61" name="Freeform 18"/>
                <p:cNvSpPr>
                  <a:spLocks noChangeAspect="1"/>
                </p:cNvSpPr>
                <p:nvPr/>
              </p:nvSpPr>
              <p:spPr bwMode="gray">
                <a:xfrm>
                  <a:off x="5334792" y="3432522"/>
                  <a:ext cx="261938" cy="198438"/>
                </a:xfrm>
                <a:custGeom>
                  <a:avLst/>
                  <a:gdLst/>
                  <a:ahLst/>
                  <a:cxnLst>
                    <a:cxn ang="0">
                      <a:pos x="174" y="105"/>
                    </a:cxn>
                    <a:cxn ang="0">
                      <a:pos x="149" y="125"/>
                    </a:cxn>
                    <a:cxn ang="0">
                      <a:pos x="104" y="215"/>
                    </a:cxn>
                    <a:cxn ang="0">
                      <a:pos x="81" y="225"/>
                    </a:cxn>
                    <a:cxn ang="0">
                      <a:pos x="67" y="242"/>
                    </a:cxn>
                    <a:cxn ang="0">
                      <a:pos x="67" y="270"/>
                    </a:cxn>
                    <a:cxn ang="0">
                      <a:pos x="61" y="346"/>
                    </a:cxn>
                    <a:cxn ang="0">
                      <a:pos x="21" y="355"/>
                    </a:cxn>
                    <a:cxn ang="0">
                      <a:pos x="5" y="378"/>
                    </a:cxn>
                    <a:cxn ang="0">
                      <a:pos x="12" y="390"/>
                    </a:cxn>
                    <a:cxn ang="0">
                      <a:pos x="39" y="399"/>
                    </a:cxn>
                    <a:cxn ang="0">
                      <a:pos x="58" y="424"/>
                    </a:cxn>
                    <a:cxn ang="0">
                      <a:pos x="93" y="453"/>
                    </a:cxn>
                    <a:cxn ang="0">
                      <a:pos x="113" y="502"/>
                    </a:cxn>
                    <a:cxn ang="0">
                      <a:pos x="150" y="522"/>
                    </a:cxn>
                    <a:cxn ang="0">
                      <a:pos x="157" y="544"/>
                    </a:cxn>
                    <a:cxn ang="0">
                      <a:pos x="185" y="569"/>
                    </a:cxn>
                    <a:cxn ang="0">
                      <a:pos x="255" y="600"/>
                    </a:cxn>
                    <a:cxn ang="0">
                      <a:pos x="303" y="619"/>
                    </a:cxn>
                    <a:cxn ang="0">
                      <a:pos x="373" y="614"/>
                    </a:cxn>
                    <a:cxn ang="0">
                      <a:pos x="427" y="588"/>
                    </a:cxn>
                    <a:cxn ang="0">
                      <a:pos x="483" y="604"/>
                    </a:cxn>
                    <a:cxn ang="0">
                      <a:pos x="506" y="592"/>
                    </a:cxn>
                    <a:cxn ang="0">
                      <a:pos x="567" y="559"/>
                    </a:cxn>
                    <a:cxn ang="0">
                      <a:pos x="661" y="545"/>
                    </a:cxn>
                    <a:cxn ang="0">
                      <a:pos x="823" y="381"/>
                    </a:cxn>
                    <a:cxn ang="0">
                      <a:pos x="684" y="347"/>
                    </a:cxn>
                    <a:cxn ang="0">
                      <a:pos x="579" y="298"/>
                    </a:cxn>
                    <a:cxn ang="0">
                      <a:pos x="564" y="276"/>
                    </a:cxn>
                    <a:cxn ang="0">
                      <a:pos x="550" y="261"/>
                    </a:cxn>
                    <a:cxn ang="0">
                      <a:pos x="539" y="226"/>
                    </a:cxn>
                    <a:cxn ang="0">
                      <a:pos x="534" y="212"/>
                    </a:cxn>
                    <a:cxn ang="0">
                      <a:pos x="516" y="218"/>
                    </a:cxn>
                    <a:cxn ang="0">
                      <a:pos x="504" y="220"/>
                    </a:cxn>
                    <a:cxn ang="0">
                      <a:pos x="484" y="203"/>
                    </a:cxn>
                    <a:cxn ang="0">
                      <a:pos x="499" y="177"/>
                    </a:cxn>
                    <a:cxn ang="0">
                      <a:pos x="512" y="140"/>
                    </a:cxn>
                    <a:cxn ang="0">
                      <a:pos x="495" y="119"/>
                    </a:cxn>
                    <a:cxn ang="0">
                      <a:pos x="480" y="99"/>
                    </a:cxn>
                    <a:cxn ang="0">
                      <a:pos x="445" y="71"/>
                    </a:cxn>
                    <a:cxn ang="0">
                      <a:pos x="420" y="40"/>
                    </a:cxn>
                    <a:cxn ang="0">
                      <a:pos x="389" y="23"/>
                    </a:cxn>
                    <a:cxn ang="0">
                      <a:pos x="372" y="26"/>
                    </a:cxn>
                    <a:cxn ang="0">
                      <a:pos x="356" y="18"/>
                    </a:cxn>
                    <a:cxn ang="0">
                      <a:pos x="340" y="23"/>
                    </a:cxn>
                    <a:cxn ang="0">
                      <a:pos x="334" y="18"/>
                    </a:cxn>
                    <a:cxn ang="0">
                      <a:pos x="324" y="17"/>
                    </a:cxn>
                    <a:cxn ang="0">
                      <a:pos x="301" y="26"/>
                    </a:cxn>
                    <a:cxn ang="0">
                      <a:pos x="284" y="12"/>
                    </a:cxn>
                    <a:cxn ang="0">
                      <a:pos x="268" y="5"/>
                    </a:cxn>
                    <a:cxn ang="0">
                      <a:pos x="236" y="34"/>
                    </a:cxn>
                    <a:cxn ang="0">
                      <a:pos x="223" y="26"/>
                    </a:cxn>
                    <a:cxn ang="0">
                      <a:pos x="216" y="35"/>
                    </a:cxn>
                    <a:cxn ang="0">
                      <a:pos x="194" y="33"/>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62" name="Freeform 161"/>
                <p:cNvSpPr>
                  <a:spLocks noChangeAspect="1"/>
                </p:cNvSpPr>
                <p:nvPr/>
              </p:nvSpPr>
              <p:spPr bwMode="gray">
                <a:xfrm>
                  <a:off x="5296692" y="4153247"/>
                  <a:ext cx="20638" cy="28575"/>
                </a:xfrm>
                <a:custGeom>
                  <a:avLst/>
                  <a:gdLst/>
                  <a:ahLst/>
                  <a:cxnLst>
                    <a:cxn ang="0">
                      <a:pos x="67" y="63"/>
                    </a:cxn>
                    <a:cxn ang="0">
                      <a:pos x="65" y="35"/>
                    </a:cxn>
                    <a:cxn ang="0">
                      <a:pos x="65" y="14"/>
                    </a:cxn>
                    <a:cxn ang="0">
                      <a:pos x="63" y="6"/>
                    </a:cxn>
                    <a:cxn ang="0">
                      <a:pos x="56" y="15"/>
                    </a:cxn>
                    <a:cxn ang="0">
                      <a:pos x="33" y="0"/>
                    </a:cxn>
                    <a:cxn ang="0">
                      <a:pos x="19" y="9"/>
                    </a:cxn>
                    <a:cxn ang="0">
                      <a:pos x="12" y="21"/>
                    </a:cxn>
                    <a:cxn ang="0">
                      <a:pos x="4" y="38"/>
                    </a:cxn>
                    <a:cxn ang="0">
                      <a:pos x="0" y="54"/>
                    </a:cxn>
                    <a:cxn ang="0">
                      <a:pos x="2" y="67"/>
                    </a:cxn>
                    <a:cxn ang="0">
                      <a:pos x="12" y="86"/>
                    </a:cxn>
                    <a:cxn ang="0">
                      <a:pos x="35" y="89"/>
                    </a:cxn>
                    <a:cxn ang="0">
                      <a:pos x="47" y="90"/>
                    </a:cxn>
                    <a:cxn ang="0">
                      <a:pos x="55" y="81"/>
                    </a:cxn>
                    <a:cxn ang="0">
                      <a:pos x="61" y="67"/>
                    </a:cxn>
                    <a:cxn ang="0">
                      <a:pos x="67" y="6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63" name="Freeform 162"/>
                <p:cNvSpPr>
                  <a:spLocks noChangeAspect="1"/>
                </p:cNvSpPr>
                <p:nvPr/>
              </p:nvSpPr>
              <p:spPr bwMode="gray">
                <a:xfrm>
                  <a:off x="5045867" y="4083397"/>
                  <a:ext cx="285750" cy="250825"/>
                </a:xfrm>
                <a:custGeom>
                  <a:avLst/>
                  <a:gdLst/>
                  <a:ahLst/>
                  <a:cxnLst>
                    <a:cxn ang="0">
                      <a:pos x="188" y="334"/>
                    </a:cxn>
                    <a:cxn ang="0">
                      <a:pos x="157" y="406"/>
                    </a:cxn>
                    <a:cxn ang="0">
                      <a:pos x="101" y="418"/>
                    </a:cxn>
                    <a:cxn ang="0">
                      <a:pos x="59" y="396"/>
                    </a:cxn>
                    <a:cxn ang="0">
                      <a:pos x="8" y="398"/>
                    </a:cxn>
                    <a:cxn ang="0">
                      <a:pos x="1" y="411"/>
                    </a:cxn>
                    <a:cxn ang="0">
                      <a:pos x="37" y="491"/>
                    </a:cxn>
                    <a:cxn ang="0">
                      <a:pos x="70" y="562"/>
                    </a:cxn>
                    <a:cxn ang="0">
                      <a:pos x="90" y="665"/>
                    </a:cxn>
                    <a:cxn ang="0">
                      <a:pos x="77" y="678"/>
                    </a:cxn>
                    <a:cxn ang="0">
                      <a:pos x="88" y="701"/>
                    </a:cxn>
                    <a:cxn ang="0">
                      <a:pos x="108" y="734"/>
                    </a:cxn>
                    <a:cxn ang="0">
                      <a:pos x="109" y="770"/>
                    </a:cxn>
                    <a:cxn ang="0">
                      <a:pos x="112" y="750"/>
                    </a:cxn>
                    <a:cxn ang="0">
                      <a:pos x="128" y="769"/>
                    </a:cxn>
                    <a:cxn ang="0">
                      <a:pos x="155" y="782"/>
                    </a:cxn>
                    <a:cxn ang="0">
                      <a:pos x="195" y="791"/>
                    </a:cxn>
                    <a:cxn ang="0">
                      <a:pos x="236" y="771"/>
                    </a:cxn>
                    <a:cxn ang="0">
                      <a:pos x="287" y="771"/>
                    </a:cxn>
                    <a:cxn ang="0">
                      <a:pos x="311" y="753"/>
                    </a:cxn>
                    <a:cxn ang="0">
                      <a:pos x="365" y="753"/>
                    </a:cxn>
                    <a:cxn ang="0">
                      <a:pos x="408" y="746"/>
                    </a:cxn>
                    <a:cxn ang="0">
                      <a:pos x="479" y="743"/>
                    </a:cxn>
                    <a:cxn ang="0">
                      <a:pos x="505" y="733"/>
                    </a:cxn>
                    <a:cxn ang="0">
                      <a:pos x="553" y="727"/>
                    </a:cxn>
                    <a:cxn ang="0">
                      <a:pos x="633" y="679"/>
                    </a:cxn>
                    <a:cxn ang="0">
                      <a:pos x="705" y="600"/>
                    </a:cxn>
                    <a:cxn ang="0">
                      <a:pos x="765" y="533"/>
                    </a:cxn>
                    <a:cxn ang="0">
                      <a:pos x="804" y="465"/>
                    </a:cxn>
                    <a:cxn ang="0">
                      <a:pos x="836" y="420"/>
                    </a:cxn>
                    <a:cxn ang="0">
                      <a:pos x="881" y="357"/>
                    </a:cxn>
                    <a:cxn ang="0">
                      <a:pos x="894" y="305"/>
                    </a:cxn>
                    <a:cxn ang="0">
                      <a:pos x="856" y="281"/>
                    </a:cxn>
                    <a:cxn ang="0">
                      <a:pos x="824" y="307"/>
                    </a:cxn>
                    <a:cxn ang="0">
                      <a:pos x="793" y="256"/>
                    </a:cxn>
                    <a:cxn ang="0">
                      <a:pos x="845" y="233"/>
                    </a:cxn>
                    <a:cxn ang="0">
                      <a:pos x="830" y="55"/>
                    </a:cxn>
                    <a:cxn ang="0">
                      <a:pos x="807" y="17"/>
                    </a:cxn>
                    <a:cxn ang="0">
                      <a:pos x="749" y="9"/>
                    </a:cxn>
                    <a:cxn ang="0">
                      <a:pos x="704" y="8"/>
                    </a:cxn>
                    <a:cxn ang="0">
                      <a:pos x="625" y="57"/>
                    </a:cxn>
                    <a:cxn ang="0">
                      <a:pos x="558" y="129"/>
                    </a:cxn>
                    <a:cxn ang="0">
                      <a:pos x="496" y="207"/>
                    </a:cxn>
                    <a:cxn ang="0">
                      <a:pos x="437" y="217"/>
                    </a:cxn>
                    <a:cxn ang="0">
                      <a:pos x="376" y="201"/>
                    </a:cxn>
                    <a:cxn ang="0">
                      <a:pos x="339" y="248"/>
                    </a:cxn>
                    <a:cxn ang="0">
                      <a:pos x="277" y="286"/>
                    </a:cxn>
                    <a:cxn ang="0">
                      <a:pos x="230" y="271"/>
                    </a:cxn>
                    <a:cxn ang="0">
                      <a:pos x="238" y="213"/>
                    </a:cxn>
                    <a:cxn ang="0">
                      <a:pos x="200" y="170"/>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64" name="Freeform 163"/>
                <p:cNvSpPr>
                  <a:spLocks noChangeAspect="1"/>
                </p:cNvSpPr>
                <p:nvPr/>
              </p:nvSpPr>
              <p:spPr bwMode="gray">
                <a:xfrm>
                  <a:off x="5330030" y="3854797"/>
                  <a:ext cx="55563" cy="138113"/>
                </a:xfrm>
                <a:custGeom>
                  <a:avLst/>
                  <a:gdLst/>
                  <a:ahLst/>
                  <a:cxnLst>
                    <a:cxn ang="0">
                      <a:pos x="61" y="11"/>
                    </a:cxn>
                    <a:cxn ang="0">
                      <a:pos x="42" y="14"/>
                    </a:cxn>
                    <a:cxn ang="0">
                      <a:pos x="25" y="8"/>
                    </a:cxn>
                    <a:cxn ang="0">
                      <a:pos x="13" y="8"/>
                    </a:cxn>
                    <a:cxn ang="0">
                      <a:pos x="25" y="15"/>
                    </a:cxn>
                    <a:cxn ang="0">
                      <a:pos x="37" y="40"/>
                    </a:cxn>
                    <a:cxn ang="0">
                      <a:pos x="50" y="65"/>
                    </a:cxn>
                    <a:cxn ang="0">
                      <a:pos x="42" y="80"/>
                    </a:cxn>
                    <a:cxn ang="0">
                      <a:pos x="35" y="94"/>
                    </a:cxn>
                    <a:cxn ang="0">
                      <a:pos x="31" y="127"/>
                    </a:cxn>
                    <a:cxn ang="0">
                      <a:pos x="31" y="159"/>
                    </a:cxn>
                    <a:cxn ang="0">
                      <a:pos x="41" y="172"/>
                    </a:cxn>
                    <a:cxn ang="0">
                      <a:pos x="24" y="181"/>
                    </a:cxn>
                    <a:cxn ang="0">
                      <a:pos x="14" y="198"/>
                    </a:cxn>
                    <a:cxn ang="0">
                      <a:pos x="2" y="235"/>
                    </a:cxn>
                    <a:cxn ang="0">
                      <a:pos x="8" y="248"/>
                    </a:cxn>
                    <a:cxn ang="0">
                      <a:pos x="23" y="257"/>
                    </a:cxn>
                    <a:cxn ang="0">
                      <a:pos x="30" y="263"/>
                    </a:cxn>
                    <a:cxn ang="0">
                      <a:pos x="51" y="289"/>
                    </a:cxn>
                    <a:cxn ang="0">
                      <a:pos x="93" y="284"/>
                    </a:cxn>
                    <a:cxn ang="0">
                      <a:pos x="101" y="310"/>
                    </a:cxn>
                    <a:cxn ang="0">
                      <a:pos x="94" y="343"/>
                    </a:cxn>
                    <a:cxn ang="0">
                      <a:pos x="86" y="365"/>
                    </a:cxn>
                    <a:cxn ang="0">
                      <a:pos x="97" y="388"/>
                    </a:cxn>
                    <a:cxn ang="0">
                      <a:pos x="112" y="404"/>
                    </a:cxn>
                    <a:cxn ang="0">
                      <a:pos x="128" y="414"/>
                    </a:cxn>
                    <a:cxn ang="0">
                      <a:pos x="127" y="429"/>
                    </a:cxn>
                    <a:cxn ang="0">
                      <a:pos x="142" y="430"/>
                    </a:cxn>
                    <a:cxn ang="0">
                      <a:pos x="139" y="409"/>
                    </a:cxn>
                    <a:cxn ang="0">
                      <a:pos x="139" y="392"/>
                    </a:cxn>
                    <a:cxn ang="0">
                      <a:pos x="153" y="377"/>
                    </a:cxn>
                    <a:cxn ang="0">
                      <a:pos x="169" y="368"/>
                    </a:cxn>
                    <a:cxn ang="0">
                      <a:pos x="169" y="325"/>
                    </a:cxn>
                    <a:cxn ang="0">
                      <a:pos x="172" y="295"/>
                    </a:cxn>
                    <a:cxn ang="0">
                      <a:pos x="148" y="266"/>
                    </a:cxn>
                    <a:cxn ang="0">
                      <a:pos x="116" y="230"/>
                    </a:cxn>
                    <a:cxn ang="0">
                      <a:pos x="116" y="242"/>
                    </a:cxn>
                    <a:cxn ang="0">
                      <a:pos x="126" y="250"/>
                    </a:cxn>
                    <a:cxn ang="0">
                      <a:pos x="134" y="282"/>
                    </a:cxn>
                    <a:cxn ang="0">
                      <a:pos x="121" y="269"/>
                    </a:cxn>
                    <a:cxn ang="0">
                      <a:pos x="115" y="262"/>
                    </a:cxn>
                    <a:cxn ang="0">
                      <a:pos x="102" y="272"/>
                    </a:cxn>
                    <a:cxn ang="0">
                      <a:pos x="97" y="261"/>
                    </a:cxn>
                    <a:cxn ang="0">
                      <a:pos x="100" y="245"/>
                    </a:cxn>
                    <a:cxn ang="0">
                      <a:pos x="89" y="231"/>
                    </a:cxn>
                    <a:cxn ang="0">
                      <a:pos x="85" y="208"/>
                    </a:cxn>
                    <a:cxn ang="0">
                      <a:pos x="68" y="159"/>
                    </a:cxn>
                    <a:cxn ang="0">
                      <a:pos x="79" y="140"/>
                    </a:cxn>
                    <a:cxn ang="0">
                      <a:pos x="79" y="70"/>
                    </a:cxn>
                    <a:cxn ang="0">
                      <a:pos x="78" y="51"/>
                    </a:cxn>
                    <a:cxn ang="0">
                      <a:pos x="63" y="32"/>
                    </a:cxn>
                    <a:cxn ang="0">
                      <a:pos x="69" y="10"/>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65" name="Freeform 164"/>
                <p:cNvSpPr>
                  <a:spLocks noChangeAspect="1"/>
                </p:cNvSpPr>
                <p:nvPr/>
              </p:nvSpPr>
              <p:spPr bwMode="gray">
                <a:xfrm>
                  <a:off x="5511005" y="3904009"/>
                  <a:ext cx="123825" cy="247650"/>
                </a:xfrm>
                <a:custGeom>
                  <a:avLst/>
                  <a:gdLst/>
                  <a:ahLst/>
                  <a:cxnLst>
                    <a:cxn ang="0">
                      <a:pos x="76" y="226"/>
                    </a:cxn>
                    <a:cxn ang="0">
                      <a:pos x="107" y="215"/>
                    </a:cxn>
                    <a:cxn ang="0">
                      <a:pos x="118" y="215"/>
                    </a:cxn>
                    <a:cxn ang="0">
                      <a:pos x="130" y="204"/>
                    </a:cxn>
                    <a:cxn ang="0">
                      <a:pos x="152" y="199"/>
                    </a:cxn>
                    <a:cxn ang="0">
                      <a:pos x="170" y="219"/>
                    </a:cxn>
                    <a:cxn ang="0">
                      <a:pos x="182" y="210"/>
                    </a:cxn>
                    <a:cxn ang="0">
                      <a:pos x="183" y="181"/>
                    </a:cxn>
                    <a:cxn ang="0">
                      <a:pos x="204" y="189"/>
                    </a:cxn>
                    <a:cxn ang="0">
                      <a:pos x="208" y="167"/>
                    </a:cxn>
                    <a:cxn ang="0">
                      <a:pos x="221" y="149"/>
                    </a:cxn>
                    <a:cxn ang="0">
                      <a:pos x="229" y="160"/>
                    </a:cxn>
                    <a:cxn ang="0">
                      <a:pos x="258" y="140"/>
                    </a:cxn>
                    <a:cxn ang="0">
                      <a:pos x="242" y="125"/>
                    </a:cxn>
                    <a:cxn ang="0">
                      <a:pos x="258" y="113"/>
                    </a:cxn>
                    <a:cxn ang="0">
                      <a:pos x="253" y="81"/>
                    </a:cxn>
                    <a:cxn ang="0">
                      <a:pos x="270" y="92"/>
                    </a:cxn>
                    <a:cxn ang="0">
                      <a:pos x="293" y="68"/>
                    </a:cxn>
                    <a:cxn ang="0">
                      <a:pos x="307" y="25"/>
                    </a:cxn>
                    <a:cxn ang="0">
                      <a:pos x="316" y="5"/>
                    </a:cxn>
                    <a:cxn ang="0">
                      <a:pos x="344" y="23"/>
                    </a:cxn>
                    <a:cxn ang="0">
                      <a:pos x="365" y="60"/>
                    </a:cxn>
                    <a:cxn ang="0">
                      <a:pos x="374" y="106"/>
                    </a:cxn>
                    <a:cxn ang="0">
                      <a:pos x="382" y="151"/>
                    </a:cxn>
                    <a:cxn ang="0">
                      <a:pos x="388" y="198"/>
                    </a:cxn>
                    <a:cxn ang="0">
                      <a:pos x="370" y="198"/>
                    </a:cxn>
                    <a:cxn ang="0">
                      <a:pos x="353" y="206"/>
                    </a:cxn>
                    <a:cxn ang="0">
                      <a:pos x="360" y="251"/>
                    </a:cxn>
                    <a:cxn ang="0">
                      <a:pos x="342" y="283"/>
                    </a:cxn>
                    <a:cxn ang="0">
                      <a:pos x="329" y="366"/>
                    </a:cxn>
                    <a:cxn ang="0">
                      <a:pos x="316" y="405"/>
                    </a:cxn>
                    <a:cxn ang="0">
                      <a:pos x="283" y="511"/>
                    </a:cxn>
                    <a:cxn ang="0">
                      <a:pos x="254" y="606"/>
                    </a:cxn>
                    <a:cxn ang="0">
                      <a:pos x="236" y="684"/>
                    </a:cxn>
                    <a:cxn ang="0">
                      <a:pos x="210" y="736"/>
                    </a:cxn>
                    <a:cxn ang="0">
                      <a:pos x="183" y="748"/>
                    </a:cxn>
                    <a:cxn ang="0">
                      <a:pos x="106" y="776"/>
                    </a:cxn>
                    <a:cxn ang="0">
                      <a:pos x="59" y="746"/>
                    </a:cxn>
                    <a:cxn ang="0">
                      <a:pos x="27" y="697"/>
                    </a:cxn>
                    <a:cxn ang="0">
                      <a:pos x="28" y="654"/>
                    </a:cxn>
                    <a:cxn ang="0">
                      <a:pos x="9" y="615"/>
                    </a:cxn>
                    <a:cxn ang="0">
                      <a:pos x="0" y="574"/>
                    </a:cxn>
                    <a:cxn ang="0">
                      <a:pos x="15" y="527"/>
                    </a:cxn>
                    <a:cxn ang="0">
                      <a:pos x="38" y="489"/>
                    </a:cxn>
                    <a:cxn ang="0">
                      <a:pos x="69" y="435"/>
                    </a:cxn>
                    <a:cxn ang="0">
                      <a:pos x="69" y="409"/>
                    </a:cxn>
                    <a:cxn ang="0">
                      <a:pos x="48" y="348"/>
                    </a:cxn>
                    <a:cxn ang="0">
                      <a:pos x="51" y="280"/>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166" name="Group 25"/>
                <p:cNvGrpSpPr>
                  <a:grpSpLocks noChangeAspect="1"/>
                </p:cNvGrpSpPr>
                <p:nvPr/>
              </p:nvGrpSpPr>
              <p:grpSpPr bwMode="gray">
                <a:xfrm>
                  <a:off x="4961730" y="3769072"/>
                  <a:ext cx="219075" cy="239713"/>
                  <a:chOff x="2643" y="2535"/>
                  <a:chExt cx="138" cy="151"/>
                </a:xfrm>
                <a:grpFill/>
              </p:grpSpPr>
              <p:sp>
                <p:nvSpPr>
                  <p:cNvPr id="196" name="Freeform 26"/>
                  <p:cNvSpPr>
                    <a:spLocks noChangeAspect="1"/>
                  </p:cNvSpPr>
                  <p:nvPr/>
                </p:nvSpPr>
                <p:spPr bwMode="gray">
                  <a:xfrm>
                    <a:off x="2643" y="2550"/>
                    <a:ext cx="138" cy="136"/>
                  </a:xfrm>
                  <a:custGeom>
                    <a:avLst/>
                    <a:gdLst/>
                    <a:ahLst/>
                    <a:cxnLst>
                      <a:cxn ang="0">
                        <a:pos x="14" y="557"/>
                      </a:cxn>
                      <a:cxn ang="0">
                        <a:pos x="30" y="499"/>
                      </a:cxn>
                      <a:cxn ang="0">
                        <a:pos x="43" y="451"/>
                      </a:cxn>
                      <a:cxn ang="0">
                        <a:pos x="53" y="418"/>
                      </a:cxn>
                      <a:cxn ang="0">
                        <a:pos x="90" y="381"/>
                      </a:cxn>
                      <a:cxn ang="0">
                        <a:pos x="116" y="331"/>
                      </a:cxn>
                      <a:cxn ang="0">
                        <a:pos x="122" y="283"/>
                      </a:cxn>
                      <a:cxn ang="0">
                        <a:pos x="95" y="235"/>
                      </a:cxn>
                      <a:cxn ang="0">
                        <a:pos x="86" y="175"/>
                      </a:cxn>
                      <a:cxn ang="0">
                        <a:pos x="84" y="128"/>
                      </a:cxn>
                      <a:cxn ang="0">
                        <a:pos x="53" y="53"/>
                      </a:cxn>
                      <a:cxn ang="0">
                        <a:pos x="40" y="26"/>
                      </a:cxn>
                      <a:cxn ang="0">
                        <a:pos x="79" y="9"/>
                      </a:cxn>
                      <a:cxn ang="0">
                        <a:pos x="132" y="4"/>
                      </a:cxn>
                      <a:cxn ang="0">
                        <a:pos x="193" y="3"/>
                      </a:cxn>
                      <a:cxn ang="0">
                        <a:pos x="258" y="3"/>
                      </a:cxn>
                      <a:cxn ang="0">
                        <a:pos x="275" y="19"/>
                      </a:cxn>
                      <a:cxn ang="0">
                        <a:pos x="290" y="68"/>
                      </a:cxn>
                      <a:cxn ang="0">
                        <a:pos x="339" y="129"/>
                      </a:cxn>
                      <a:cxn ang="0">
                        <a:pos x="404" y="122"/>
                      </a:cxn>
                      <a:cxn ang="0">
                        <a:pos x="430" y="95"/>
                      </a:cxn>
                      <a:cxn ang="0">
                        <a:pos x="436" y="67"/>
                      </a:cxn>
                      <a:cxn ang="0">
                        <a:pos x="504" y="83"/>
                      </a:cxn>
                      <a:cxn ang="0">
                        <a:pos x="560" y="128"/>
                      </a:cxn>
                      <a:cxn ang="0">
                        <a:pos x="565" y="178"/>
                      </a:cxn>
                      <a:cxn ang="0">
                        <a:pos x="573" y="226"/>
                      </a:cxn>
                      <a:cxn ang="0">
                        <a:pos x="580" y="278"/>
                      </a:cxn>
                      <a:cxn ang="0">
                        <a:pos x="572" y="295"/>
                      </a:cxn>
                      <a:cxn ang="0">
                        <a:pos x="590" y="304"/>
                      </a:cxn>
                      <a:cxn ang="0">
                        <a:pos x="651" y="288"/>
                      </a:cxn>
                      <a:cxn ang="0">
                        <a:pos x="682" y="279"/>
                      </a:cxn>
                      <a:cxn ang="0">
                        <a:pos x="686" y="288"/>
                      </a:cxn>
                      <a:cxn ang="0">
                        <a:pos x="683" y="311"/>
                      </a:cxn>
                      <a:cxn ang="0">
                        <a:pos x="681" y="364"/>
                      </a:cxn>
                      <a:cxn ang="0">
                        <a:pos x="683" y="396"/>
                      </a:cxn>
                      <a:cxn ang="0">
                        <a:pos x="573" y="452"/>
                      </a:cxn>
                      <a:cxn ang="0">
                        <a:pos x="573" y="601"/>
                      </a:cxn>
                      <a:cxn ang="0">
                        <a:pos x="603" y="630"/>
                      </a:cxn>
                      <a:cxn ang="0">
                        <a:pos x="630" y="654"/>
                      </a:cxn>
                      <a:cxn ang="0">
                        <a:pos x="549" y="683"/>
                      </a:cxn>
                      <a:cxn ang="0">
                        <a:pos x="513" y="677"/>
                      </a:cxn>
                      <a:cxn ang="0">
                        <a:pos x="417" y="671"/>
                      </a:cxn>
                      <a:cxn ang="0">
                        <a:pos x="369" y="644"/>
                      </a:cxn>
                      <a:cxn ang="0">
                        <a:pos x="201" y="644"/>
                      </a:cxn>
                      <a:cxn ang="0">
                        <a:pos x="112" y="633"/>
                      </a:cxn>
                      <a:cxn ang="0">
                        <a:pos x="62" y="618"/>
                      </a:cxn>
                      <a:cxn ang="0">
                        <a:pos x="26" y="629"/>
                      </a:cxn>
                      <a:cxn ang="0">
                        <a:pos x="0" y="617"/>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97" name="Freeform 27"/>
                  <p:cNvSpPr>
                    <a:spLocks noChangeAspect="1"/>
                  </p:cNvSpPr>
                  <p:nvPr/>
                </p:nvSpPr>
                <p:spPr bwMode="gray">
                  <a:xfrm>
                    <a:off x="2647" y="2535"/>
                    <a:ext cx="11" cy="16"/>
                  </a:xfrm>
                  <a:custGeom>
                    <a:avLst/>
                    <a:gdLst/>
                    <a:ahLst/>
                    <a:cxnLst>
                      <a:cxn ang="0">
                        <a:pos x="56" y="14"/>
                      </a:cxn>
                      <a:cxn ang="0">
                        <a:pos x="51" y="3"/>
                      </a:cxn>
                      <a:cxn ang="0">
                        <a:pos x="41" y="0"/>
                      </a:cxn>
                      <a:cxn ang="0">
                        <a:pos x="31" y="5"/>
                      </a:cxn>
                      <a:cxn ang="0">
                        <a:pos x="24" y="19"/>
                      </a:cxn>
                      <a:cxn ang="0">
                        <a:pos x="14" y="25"/>
                      </a:cxn>
                      <a:cxn ang="0">
                        <a:pos x="0" y="35"/>
                      </a:cxn>
                      <a:cxn ang="0">
                        <a:pos x="5" y="40"/>
                      </a:cxn>
                      <a:cxn ang="0">
                        <a:pos x="8" y="55"/>
                      </a:cxn>
                      <a:cxn ang="0">
                        <a:pos x="8" y="64"/>
                      </a:cxn>
                      <a:cxn ang="0">
                        <a:pos x="9" y="71"/>
                      </a:cxn>
                      <a:cxn ang="0">
                        <a:pos x="18" y="78"/>
                      </a:cxn>
                      <a:cxn ang="0">
                        <a:pos x="26" y="73"/>
                      </a:cxn>
                      <a:cxn ang="0">
                        <a:pos x="27" y="61"/>
                      </a:cxn>
                      <a:cxn ang="0">
                        <a:pos x="30" y="46"/>
                      </a:cxn>
                      <a:cxn ang="0">
                        <a:pos x="34" y="30"/>
                      </a:cxn>
                      <a:cxn ang="0">
                        <a:pos x="43" y="22"/>
                      </a:cxn>
                      <a:cxn ang="0">
                        <a:pos x="52" y="16"/>
                      </a:cxn>
                      <a:cxn ang="0">
                        <a:pos x="56" y="14"/>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sp>
              <p:nvSpPr>
                <p:cNvPr id="167" name="Freeform 28"/>
                <p:cNvSpPr>
                  <a:spLocks noChangeAspect="1"/>
                </p:cNvSpPr>
                <p:nvPr/>
              </p:nvSpPr>
              <p:spPr bwMode="gray">
                <a:xfrm>
                  <a:off x="5231605" y="4207222"/>
                  <a:ext cx="39688" cy="41275"/>
                </a:xfrm>
                <a:custGeom>
                  <a:avLst/>
                  <a:gdLst/>
                  <a:ahLst/>
                  <a:cxnLst>
                    <a:cxn ang="0">
                      <a:pos x="125" y="52"/>
                    </a:cxn>
                    <a:cxn ang="0">
                      <a:pos x="127" y="49"/>
                    </a:cxn>
                    <a:cxn ang="0">
                      <a:pos x="126" y="58"/>
                    </a:cxn>
                    <a:cxn ang="0">
                      <a:pos x="103" y="98"/>
                    </a:cxn>
                    <a:cxn ang="0">
                      <a:pos x="73" y="109"/>
                    </a:cxn>
                    <a:cxn ang="0">
                      <a:pos x="63" y="125"/>
                    </a:cxn>
                    <a:cxn ang="0">
                      <a:pos x="55" y="129"/>
                    </a:cxn>
                    <a:cxn ang="0">
                      <a:pos x="43" y="131"/>
                    </a:cxn>
                    <a:cxn ang="0">
                      <a:pos x="23" y="113"/>
                    </a:cxn>
                    <a:cxn ang="0">
                      <a:pos x="11" y="100"/>
                    </a:cxn>
                    <a:cxn ang="0">
                      <a:pos x="5" y="88"/>
                    </a:cxn>
                    <a:cxn ang="0">
                      <a:pos x="0" y="74"/>
                    </a:cxn>
                    <a:cxn ang="0">
                      <a:pos x="2" y="61"/>
                    </a:cxn>
                    <a:cxn ang="0">
                      <a:pos x="28" y="27"/>
                    </a:cxn>
                    <a:cxn ang="0">
                      <a:pos x="40" y="16"/>
                    </a:cxn>
                    <a:cxn ang="0">
                      <a:pos x="68" y="1"/>
                    </a:cxn>
                    <a:cxn ang="0">
                      <a:pos x="83" y="0"/>
                    </a:cxn>
                    <a:cxn ang="0">
                      <a:pos x="95" y="6"/>
                    </a:cxn>
                    <a:cxn ang="0">
                      <a:pos x="105" y="18"/>
                    </a:cxn>
                    <a:cxn ang="0">
                      <a:pos x="113" y="29"/>
                    </a:cxn>
                    <a:cxn ang="0">
                      <a:pos x="121" y="42"/>
                    </a:cxn>
                    <a:cxn ang="0">
                      <a:pos x="125" y="52"/>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68" name="Freeform 29"/>
                <p:cNvSpPr>
                  <a:spLocks noChangeAspect="1"/>
                </p:cNvSpPr>
                <p:nvPr/>
              </p:nvSpPr>
              <p:spPr bwMode="gray">
                <a:xfrm>
                  <a:off x="5142705" y="3834159"/>
                  <a:ext cx="203200" cy="174625"/>
                </a:xfrm>
                <a:custGeom>
                  <a:avLst/>
                  <a:gdLst/>
                  <a:ahLst/>
                  <a:cxnLst>
                    <a:cxn ang="0">
                      <a:pos x="0" y="320"/>
                    </a:cxn>
                    <a:cxn ang="0">
                      <a:pos x="110" y="264"/>
                    </a:cxn>
                    <a:cxn ang="0">
                      <a:pos x="108" y="232"/>
                    </a:cxn>
                    <a:cxn ang="0">
                      <a:pos x="110" y="179"/>
                    </a:cxn>
                    <a:cxn ang="0">
                      <a:pos x="113" y="156"/>
                    </a:cxn>
                    <a:cxn ang="0">
                      <a:pos x="120" y="145"/>
                    </a:cxn>
                    <a:cxn ang="0">
                      <a:pos x="132" y="168"/>
                    </a:cxn>
                    <a:cxn ang="0">
                      <a:pos x="156" y="166"/>
                    </a:cxn>
                    <a:cxn ang="0">
                      <a:pos x="183" y="178"/>
                    </a:cxn>
                    <a:cxn ang="0">
                      <a:pos x="231" y="205"/>
                    </a:cxn>
                    <a:cxn ang="0">
                      <a:pos x="274" y="196"/>
                    </a:cxn>
                    <a:cxn ang="0">
                      <a:pos x="323" y="226"/>
                    </a:cxn>
                    <a:cxn ang="0">
                      <a:pos x="350" y="252"/>
                    </a:cxn>
                    <a:cxn ang="0">
                      <a:pos x="397" y="277"/>
                    </a:cxn>
                    <a:cxn ang="0">
                      <a:pos x="411" y="275"/>
                    </a:cxn>
                    <a:cxn ang="0">
                      <a:pos x="426" y="281"/>
                    </a:cxn>
                    <a:cxn ang="0">
                      <a:pos x="421" y="223"/>
                    </a:cxn>
                    <a:cxn ang="0">
                      <a:pos x="383" y="225"/>
                    </a:cxn>
                    <a:cxn ang="0">
                      <a:pos x="358" y="199"/>
                    </a:cxn>
                    <a:cxn ang="0">
                      <a:pos x="377" y="131"/>
                    </a:cxn>
                    <a:cxn ang="0">
                      <a:pos x="370" y="66"/>
                    </a:cxn>
                    <a:cxn ang="0">
                      <a:pos x="379" y="37"/>
                    </a:cxn>
                    <a:cxn ang="0">
                      <a:pos x="397" y="17"/>
                    </a:cxn>
                    <a:cxn ang="0">
                      <a:pos x="470" y="13"/>
                    </a:cxn>
                    <a:cxn ang="0">
                      <a:pos x="494" y="33"/>
                    </a:cxn>
                    <a:cxn ang="0">
                      <a:pos x="526" y="32"/>
                    </a:cxn>
                    <a:cxn ang="0">
                      <a:pos x="575" y="57"/>
                    </a:cxn>
                    <a:cxn ang="0">
                      <a:pos x="603" y="67"/>
                    </a:cxn>
                    <a:cxn ang="0">
                      <a:pos x="605" y="82"/>
                    </a:cxn>
                    <a:cxn ang="0">
                      <a:pos x="626" y="107"/>
                    </a:cxn>
                    <a:cxn ang="0">
                      <a:pos x="640" y="139"/>
                    </a:cxn>
                    <a:cxn ang="0">
                      <a:pos x="625" y="151"/>
                    </a:cxn>
                    <a:cxn ang="0">
                      <a:pos x="620" y="194"/>
                    </a:cxn>
                    <a:cxn ang="0">
                      <a:pos x="624" y="231"/>
                    </a:cxn>
                    <a:cxn ang="0">
                      <a:pos x="619" y="243"/>
                    </a:cxn>
                    <a:cxn ang="0">
                      <a:pos x="603" y="265"/>
                    </a:cxn>
                    <a:cxn ang="0">
                      <a:pos x="589" y="306"/>
                    </a:cxn>
                    <a:cxn ang="0">
                      <a:pos x="608" y="322"/>
                    </a:cxn>
                    <a:cxn ang="0">
                      <a:pos x="438" y="383"/>
                    </a:cxn>
                    <a:cxn ang="0">
                      <a:pos x="452" y="416"/>
                    </a:cxn>
                    <a:cxn ang="0">
                      <a:pos x="424" y="414"/>
                    </a:cxn>
                    <a:cxn ang="0">
                      <a:pos x="385" y="425"/>
                    </a:cxn>
                    <a:cxn ang="0">
                      <a:pos x="365" y="442"/>
                    </a:cxn>
                    <a:cxn ang="0">
                      <a:pos x="363" y="464"/>
                    </a:cxn>
                    <a:cxn ang="0">
                      <a:pos x="336" y="469"/>
                    </a:cxn>
                    <a:cxn ang="0">
                      <a:pos x="315" y="481"/>
                    </a:cxn>
                    <a:cxn ang="0">
                      <a:pos x="303" y="491"/>
                    </a:cxn>
                    <a:cxn ang="0">
                      <a:pos x="285" y="524"/>
                    </a:cxn>
                    <a:cxn ang="0">
                      <a:pos x="264" y="549"/>
                    </a:cxn>
                    <a:cxn ang="0">
                      <a:pos x="245" y="546"/>
                    </a:cxn>
                    <a:cxn ang="0">
                      <a:pos x="211" y="546"/>
                    </a:cxn>
                    <a:cxn ang="0">
                      <a:pos x="172" y="539"/>
                    </a:cxn>
                    <a:cxn ang="0">
                      <a:pos x="139" y="518"/>
                    </a:cxn>
                    <a:cxn ang="0">
                      <a:pos x="65" y="527"/>
                    </a:cxn>
                    <a:cxn ang="0">
                      <a:pos x="40" y="507"/>
                    </a:cxn>
                    <a:cxn ang="0">
                      <a:pos x="7" y="475"/>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69" name="Freeform 30"/>
                <p:cNvSpPr>
                  <a:spLocks noChangeAspect="1"/>
                </p:cNvSpPr>
                <p:nvPr/>
              </p:nvSpPr>
              <p:spPr bwMode="gray">
                <a:xfrm>
                  <a:off x="5198267" y="3965922"/>
                  <a:ext cx="134938" cy="128588"/>
                </a:xfrm>
                <a:custGeom>
                  <a:avLst/>
                  <a:gdLst/>
                  <a:ahLst/>
                  <a:cxnLst>
                    <a:cxn ang="0">
                      <a:pos x="202" y="60"/>
                    </a:cxn>
                    <a:cxn ang="0">
                      <a:pos x="198" y="66"/>
                    </a:cxn>
                    <a:cxn ang="0">
                      <a:pos x="193" y="70"/>
                    </a:cxn>
                    <a:cxn ang="0">
                      <a:pos x="179" y="66"/>
                    </a:cxn>
                    <a:cxn ang="0">
                      <a:pos x="175" y="71"/>
                    </a:cxn>
                    <a:cxn ang="0">
                      <a:pos x="169" y="70"/>
                    </a:cxn>
                    <a:cxn ang="0">
                      <a:pos x="164" y="72"/>
                    </a:cxn>
                    <a:cxn ang="0">
                      <a:pos x="156" y="78"/>
                    </a:cxn>
                    <a:cxn ang="0">
                      <a:pos x="156" y="83"/>
                    </a:cxn>
                    <a:cxn ang="0">
                      <a:pos x="153" y="86"/>
                    </a:cxn>
                    <a:cxn ang="0">
                      <a:pos x="143" y="87"/>
                    </a:cxn>
                    <a:cxn ang="0">
                      <a:pos x="140" y="93"/>
                    </a:cxn>
                    <a:cxn ang="0">
                      <a:pos x="130" y="100"/>
                    </a:cxn>
                    <a:cxn ang="0">
                      <a:pos x="121" y="110"/>
                    </a:cxn>
                    <a:cxn ang="0">
                      <a:pos x="115" y="115"/>
                    </a:cxn>
                    <a:cxn ang="0">
                      <a:pos x="103" y="129"/>
                    </a:cxn>
                    <a:cxn ang="0">
                      <a:pos x="92" y="135"/>
                    </a:cxn>
                    <a:cxn ang="0">
                      <a:pos x="80" y="138"/>
                    </a:cxn>
                    <a:cxn ang="0">
                      <a:pos x="73" y="132"/>
                    </a:cxn>
                    <a:cxn ang="0">
                      <a:pos x="61" y="131"/>
                    </a:cxn>
                    <a:cxn ang="0">
                      <a:pos x="39" y="132"/>
                    </a:cxn>
                    <a:cxn ang="0">
                      <a:pos x="7" y="129"/>
                    </a:cxn>
                    <a:cxn ang="0">
                      <a:pos x="0" y="125"/>
                    </a:cxn>
                    <a:cxn ang="0">
                      <a:pos x="3" y="140"/>
                    </a:cxn>
                    <a:cxn ang="0">
                      <a:pos x="27" y="172"/>
                    </a:cxn>
                    <a:cxn ang="0">
                      <a:pos x="35" y="197"/>
                    </a:cxn>
                    <a:cxn ang="0">
                      <a:pos x="77" y="247"/>
                    </a:cxn>
                    <a:cxn ang="0">
                      <a:pos x="107" y="260"/>
                    </a:cxn>
                    <a:cxn ang="0">
                      <a:pos x="129" y="279"/>
                    </a:cxn>
                    <a:cxn ang="0">
                      <a:pos x="140" y="308"/>
                    </a:cxn>
                    <a:cxn ang="0">
                      <a:pos x="150" y="341"/>
                    </a:cxn>
                    <a:cxn ang="0">
                      <a:pos x="167" y="355"/>
                    </a:cxn>
                    <a:cxn ang="0">
                      <a:pos x="193" y="357"/>
                    </a:cxn>
                    <a:cxn ang="0">
                      <a:pos x="216" y="367"/>
                    </a:cxn>
                    <a:cxn ang="0">
                      <a:pos x="239" y="371"/>
                    </a:cxn>
                    <a:cxn ang="0">
                      <a:pos x="271" y="380"/>
                    </a:cxn>
                    <a:cxn ang="0">
                      <a:pos x="296" y="380"/>
                    </a:cxn>
                    <a:cxn ang="0">
                      <a:pos x="329" y="388"/>
                    </a:cxn>
                    <a:cxn ang="0">
                      <a:pos x="349" y="404"/>
                    </a:cxn>
                    <a:cxn ang="0">
                      <a:pos x="351" y="404"/>
                    </a:cxn>
                    <a:cxn ang="0">
                      <a:pos x="355" y="377"/>
                    </a:cxn>
                    <a:cxn ang="0">
                      <a:pos x="372" y="360"/>
                    </a:cxn>
                    <a:cxn ang="0">
                      <a:pos x="398" y="318"/>
                    </a:cxn>
                    <a:cxn ang="0">
                      <a:pos x="422" y="251"/>
                    </a:cxn>
                    <a:cxn ang="0">
                      <a:pos x="414" y="211"/>
                    </a:cxn>
                    <a:cxn ang="0">
                      <a:pos x="422" y="175"/>
                    </a:cxn>
                    <a:cxn ang="0">
                      <a:pos x="428" y="151"/>
                    </a:cxn>
                    <a:cxn ang="0">
                      <a:pos x="428" y="105"/>
                    </a:cxn>
                    <a:cxn ang="0">
                      <a:pos x="420" y="73"/>
                    </a:cxn>
                    <a:cxn ang="0">
                      <a:pos x="410" y="50"/>
                    </a:cxn>
                    <a:cxn ang="0">
                      <a:pos x="351" y="27"/>
                    </a:cxn>
                    <a:cxn ang="0">
                      <a:pos x="322" y="19"/>
                    </a:cxn>
                    <a:cxn ang="0">
                      <a:pos x="281" y="19"/>
                    </a:cxn>
                    <a:cxn ang="0">
                      <a:pos x="280" y="2"/>
                    </a:cxn>
                    <a:cxn ang="0">
                      <a:pos x="264" y="3"/>
                    </a:cxn>
                    <a:cxn ang="0">
                      <a:pos x="252" y="0"/>
                    </a:cxn>
                    <a:cxn ang="0">
                      <a:pos x="236" y="6"/>
                    </a:cxn>
                    <a:cxn ang="0">
                      <a:pos x="213" y="11"/>
                    </a:cxn>
                    <a:cxn ang="0">
                      <a:pos x="200" y="18"/>
                    </a:cxn>
                    <a:cxn ang="0">
                      <a:pos x="193" y="28"/>
                    </a:cxn>
                    <a:cxn ang="0">
                      <a:pos x="194" y="41"/>
                    </a:cxn>
                    <a:cxn ang="0">
                      <a:pos x="191" y="50"/>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70" name="Freeform 31"/>
                <p:cNvSpPr>
                  <a:spLocks noChangeAspect="1"/>
                </p:cNvSpPr>
                <p:nvPr/>
              </p:nvSpPr>
              <p:spPr bwMode="gray">
                <a:xfrm>
                  <a:off x="4961730" y="3988147"/>
                  <a:ext cx="233363" cy="230188"/>
                </a:xfrm>
                <a:custGeom>
                  <a:avLst/>
                  <a:gdLst/>
                  <a:ahLst/>
                  <a:cxnLst>
                    <a:cxn ang="0">
                      <a:pos x="252" y="26"/>
                    </a:cxn>
                    <a:cxn ang="0">
                      <a:pos x="130" y="26"/>
                    </a:cxn>
                    <a:cxn ang="0">
                      <a:pos x="96" y="10"/>
                    </a:cxn>
                    <a:cxn ang="0">
                      <a:pos x="59" y="0"/>
                    </a:cxn>
                    <a:cxn ang="0">
                      <a:pos x="33" y="17"/>
                    </a:cxn>
                    <a:cxn ang="0">
                      <a:pos x="1" y="26"/>
                    </a:cxn>
                    <a:cxn ang="0">
                      <a:pos x="3" y="64"/>
                    </a:cxn>
                    <a:cxn ang="0">
                      <a:pos x="17" y="100"/>
                    </a:cxn>
                    <a:cxn ang="0">
                      <a:pos x="34" y="117"/>
                    </a:cxn>
                    <a:cxn ang="0">
                      <a:pos x="46" y="139"/>
                    </a:cxn>
                    <a:cxn ang="0">
                      <a:pos x="62" y="168"/>
                    </a:cxn>
                    <a:cxn ang="0">
                      <a:pos x="82" y="209"/>
                    </a:cxn>
                    <a:cxn ang="0">
                      <a:pos x="96" y="238"/>
                    </a:cxn>
                    <a:cxn ang="0">
                      <a:pos x="118" y="278"/>
                    </a:cxn>
                    <a:cxn ang="0">
                      <a:pos x="150" y="331"/>
                    </a:cxn>
                    <a:cxn ang="0">
                      <a:pos x="151" y="369"/>
                    </a:cxn>
                    <a:cxn ang="0">
                      <a:pos x="153" y="435"/>
                    </a:cxn>
                    <a:cxn ang="0">
                      <a:pos x="172" y="477"/>
                    </a:cxn>
                    <a:cxn ang="0">
                      <a:pos x="172" y="521"/>
                    </a:cxn>
                    <a:cxn ang="0">
                      <a:pos x="179" y="555"/>
                    </a:cxn>
                    <a:cxn ang="0">
                      <a:pos x="188" y="589"/>
                    </a:cxn>
                    <a:cxn ang="0">
                      <a:pos x="214" y="646"/>
                    </a:cxn>
                    <a:cxn ang="0">
                      <a:pos x="243" y="683"/>
                    </a:cxn>
                    <a:cxn ang="0">
                      <a:pos x="264" y="700"/>
                    </a:cxn>
                    <a:cxn ang="0">
                      <a:pos x="279" y="689"/>
                    </a:cxn>
                    <a:cxn ang="0">
                      <a:pos x="323" y="695"/>
                    </a:cxn>
                    <a:cxn ang="0">
                      <a:pos x="350" y="722"/>
                    </a:cxn>
                    <a:cxn ang="0">
                      <a:pos x="393" y="720"/>
                    </a:cxn>
                    <a:cxn ang="0">
                      <a:pos x="435" y="695"/>
                    </a:cxn>
                    <a:cxn ang="0">
                      <a:pos x="452" y="633"/>
                    </a:cxn>
                    <a:cxn ang="0">
                      <a:pos x="452" y="460"/>
                    </a:cxn>
                    <a:cxn ang="0">
                      <a:pos x="452" y="295"/>
                    </a:cxn>
                    <a:cxn ang="0">
                      <a:pos x="507" y="200"/>
                    </a:cxn>
                    <a:cxn ang="0">
                      <a:pos x="512" y="86"/>
                    </a:cxn>
                    <a:cxn ang="0">
                      <a:pos x="615" y="68"/>
                    </a:cxn>
                    <a:cxn ang="0">
                      <a:pos x="650" y="85"/>
                    </a:cxn>
                    <a:cxn ang="0">
                      <a:pos x="668" y="81"/>
                    </a:cxn>
                    <a:cxn ang="0">
                      <a:pos x="716" y="57"/>
                    </a:cxn>
                    <a:cxn ang="0">
                      <a:pos x="727" y="38"/>
                    </a:cxn>
                    <a:cxn ang="0">
                      <a:pos x="688" y="32"/>
                    </a:cxn>
                    <a:cxn ang="0">
                      <a:pos x="635" y="41"/>
                    </a:cxn>
                    <a:cxn ang="0">
                      <a:pos x="546" y="65"/>
                    </a:cxn>
                    <a:cxn ang="0">
                      <a:pos x="522" y="63"/>
                    </a:cxn>
                    <a:cxn ang="0">
                      <a:pos x="460" y="51"/>
                    </a:cxn>
                    <a:cxn ang="0">
                      <a:pos x="405" y="53"/>
                    </a:cxn>
                    <a:cxn ang="0">
                      <a:pos x="366" y="26"/>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71" name="Freeform 32"/>
                <p:cNvSpPr>
                  <a:spLocks noChangeAspect="1"/>
                </p:cNvSpPr>
                <p:nvPr/>
              </p:nvSpPr>
              <p:spPr bwMode="gray">
                <a:xfrm>
                  <a:off x="5282405" y="3875434"/>
                  <a:ext cx="185738" cy="296863"/>
                </a:xfrm>
                <a:custGeom>
                  <a:avLst/>
                  <a:gdLst/>
                  <a:ahLst/>
                  <a:cxnLst>
                    <a:cxn ang="0">
                      <a:pos x="584" y="10"/>
                    </a:cxn>
                    <a:cxn ang="0">
                      <a:pos x="570" y="56"/>
                    </a:cxn>
                    <a:cxn ang="0">
                      <a:pos x="572" y="128"/>
                    </a:cxn>
                    <a:cxn ang="0">
                      <a:pos x="569" y="176"/>
                    </a:cxn>
                    <a:cxn ang="0">
                      <a:pos x="578" y="205"/>
                    </a:cxn>
                    <a:cxn ang="0">
                      <a:pos x="585" y="224"/>
                    </a:cxn>
                    <a:cxn ang="0">
                      <a:pos x="568" y="263"/>
                    </a:cxn>
                    <a:cxn ang="0">
                      <a:pos x="564" y="285"/>
                    </a:cxn>
                    <a:cxn ang="0">
                      <a:pos x="532" y="328"/>
                    </a:cxn>
                    <a:cxn ang="0">
                      <a:pos x="497" y="355"/>
                    </a:cxn>
                    <a:cxn ang="0">
                      <a:pos x="447" y="378"/>
                    </a:cxn>
                    <a:cxn ang="0">
                      <a:pos x="368" y="434"/>
                    </a:cxn>
                    <a:cxn ang="0">
                      <a:pos x="345" y="462"/>
                    </a:cxn>
                    <a:cxn ang="0">
                      <a:pos x="323" y="477"/>
                    </a:cxn>
                    <a:cxn ang="0">
                      <a:pos x="273" y="521"/>
                    </a:cxn>
                    <a:cxn ang="0">
                      <a:pos x="253" y="572"/>
                    </a:cxn>
                    <a:cxn ang="0">
                      <a:pos x="273" y="598"/>
                    </a:cxn>
                    <a:cxn ang="0">
                      <a:pos x="289" y="667"/>
                    </a:cxn>
                    <a:cxn ang="0">
                      <a:pos x="295" y="725"/>
                    </a:cxn>
                    <a:cxn ang="0">
                      <a:pos x="295" y="764"/>
                    </a:cxn>
                    <a:cxn ang="0">
                      <a:pos x="273" y="811"/>
                    </a:cxn>
                    <a:cxn ang="0">
                      <a:pos x="192" y="843"/>
                    </a:cxn>
                    <a:cxn ang="0">
                      <a:pos x="156" y="863"/>
                    </a:cxn>
                    <a:cxn ang="0">
                      <a:pos x="134" y="893"/>
                    </a:cxn>
                    <a:cxn ang="0">
                      <a:pos x="158" y="899"/>
                    </a:cxn>
                    <a:cxn ang="0">
                      <a:pos x="110" y="908"/>
                    </a:cxn>
                    <a:cxn ang="0">
                      <a:pos x="92" y="742"/>
                    </a:cxn>
                    <a:cxn ang="0">
                      <a:pos x="85" y="673"/>
                    </a:cxn>
                    <a:cxn ang="0">
                      <a:pos x="113" y="636"/>
                    </a:cxn>
                    <a:cxn ang="0">
                      <a:pos x="153" y="508"/>
                    </a:cxn>
                    <a:cxn ang="0">
                      <a:pos x="158" y="451"/>
                    </a:cxn>
                    <a:cxn ang="0">
                      <a:pos x="158" y="367"/>
                    </a:cxn>
                    <a:cxn ang="0">
                      <a:pos x="113" y="323"/>
                    </a:cxn>
                    <a:cxn ang="0">
                      <a:pos x="33" y="305"/>
                    </a:cxn>
                    <a:cxn ang="0">
                      <a:pos x="8" y="269"/>
                    </a:cxn>
                    <a:cxn ang="0">
                      <a:pos x="175" y="198"/>
                    </a:cxn>
                    <a:cxn ang="0">
                      <a:pos x="202" y="226"/>
                    </a:cxn>
                    <a:cxn ang="0">
                      <a:pos x="247" y="226"/>
                    </a:cxn>
                    <a:cxn ang="0">
                      <a:pos x="251" y="273"/>
                    </a:cxn>
                    <a:cxn ang="0">
                      <a:pos x="236" y="302"/>
                    </a:cxn>
                    <a:cxn ang="0">
                      <a:pos x="252" y="327"/>
                    </a:cxn>
                    <a:cxn ang="0">
                      <a:pos x="272" y="350"/>
                    </a:cxn>
                    <a:cxn ang="0">
                      <a:pos x="278" y="366"/>
                    </a:cxn>
                    <a:cxn ang="0">
                      <a:pos x="291" y="357"/>
                    </a:cxn>
                    <a:cxn ang="0">
                      <a:pos x="287" y="337"/>
                    </a:cxn>
                    <a:cxn ang="0">
                      <a:pos x="304" y="314"/>
                    </a:cxn>
                    <a:cxn ang="0">
                      <a:pos x="321" y="284"/>
                    </a:cxn>
                    <a:cxn ang="0">
                      <a:pos x="326" y="244"/>
                    </a:cxn>
                    <a:cxn ang="0">
                      <a:pos x="299" y="203"/>
                    </a:cxn>
                    <a:cxn ang="0">
                      <a:pos x="266" y="167"/>
                    </a:cxn>
                    <a:cxn ang="0">
                      <a:pos x="262" y="123"/>
                    </a:cxn>
                    <a:cxn ang="0">
                      <a:pos x="269" y="76"/>
                    </a:cxn>
                    <a:cxn ang="0">
                      <a:pos x="323" y="53"/>
                    </a:cxn>
                    <a:cxn ang="0">
                      <a:pos x="349" y="65"/>
                    </a:cxn>
                    <a:cxn ang="0">
                      <a:pos x="381" y="56"/>
                    </a:cxn>
                    <a:cxn ang="0">
                      <a:pos x="436" y="43"/>
                    </a:cxn>
                    <a:cxn ang="0">
                      <a:pos x="482" y="45"/>
                    </a:cxn>
                    <a:cxn ang="0">
                      <a:pos x="547" y="2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72" name="Freeform 33"/>
                <p:cNvSpPr>
                  <a:spLocks noChangeAspect="1"/>
                </p:cNvSpPr>
                <p:nvPr/>
              </p:nvSpPr>
              <p:spPr bwMode="gray">
                <a:xfrm>
                  <a:off x="5104605" y="4004022"/>
                  <a:ext cx="165100" cy="169863"/>
                </a:xfrm>
                <a:custGeom>
                  <a:avLst/>
                  <a:gdLst/>
                  <a:ahLst/>
                  <a:cxnLst>
                    <a:cxn ang="0">
                      <a:pos x="0" y="356"/>
                    </a:cxn>
                    <a:cxn ang="0">
                      <a:pos x="0" y="244"/>
                    </a:cxn>
                    <a:cxn ang="0">
                      <a:pos x="56" y="206"/>
                    </a:cxn>
                    <a:cxn ang="0">
                      <a:pos x="56" y="93"/>
                    </a:cxn>
                    <a:cxn ang="0">
                      <a:pos x="61" y="35"/>
                    </a:cxn>
                    <a:cxn ang="0">
                      <a:pos x="158" y="17"/>
                    </a:cxn>
                    <a:cxn ang="0">
                      <a:pos x="181" y="18"/>
                    </a:cxn>
                    <a:cxn ang="0">
                      <a:pos x="199" y="34"/>
                    </a:cxn>
                    <a:cxn ang="0">
                      <a:pos x="208" y="41"/>
                    </a:cxn>
                    <a:cxn ang="0">
                      <a:pos x="233" y="18"/>
                    </a:cxn>
                    <a:cxn ang="0">
                      <a:pos x="265" y="6"/>
                    </a:cxn>
                    <a:cxn ang="0">
                      <a:pos x="283" y="0"/>
                    </a:cxn>
                    <a:cxn ang="0">
                      <a:pos x="291" y="11"/>
                    </a:cxn>
                    <a:cxn ang="0">
                      <a:pos x="307" y="39"/>
                    </a:cxn>
                    <a:cxn ang="0">
                      <a:pos x="319" y="60"/>
                    </a:cxn>
                    <a:cxn ang="0">
                      <a:pos x="339" y="93"/>
                    </a:cxn>
                    <a:cxn ang="0">
                      <a:pos x="385" y="127"/>
                    </a:cxn>
                    <a:cxn ang="0">
                      <a:pos x="407" y="151"/>
                    </a:cxn>
                    <a:cxn ang="0">
                      <a:pos x="431" y="164"/>
                    </a:cxn>
                    <a:cxn ang="0">
                      <a:pos x="434" y="205"/>
                    </a:cxn>
                    <a:cxn ang="0">
                      <a:pos x="449" y="227"/>
                    </a:cxn>
                    <a:cxn ang="0">
                      <a:pos x="470" y="234"/>
                    </a:cxn>
                    <a:cxn ang="0">
                      <a:pos x="497" y="240"/>
                    </a:cxn>
                    <a:cxn ang="0">
                      <a:pos x="518" y="253"/>
                    </a:cxn>
                    <a:cxn ang="0">
                      <a:pos x="506" y="261"/>
                    </a:cxn>
                    <a:cxn ang="0">
                      <a:pos x="454" y="288"/>
                    </a:cxn>
                    <a:cxn ang="0">
                      <a:pos x="418" y="318"/>
                    </a:cxn>
                    <a:cxn ang="0">
                      <a:pos x="388" y="352"/>
                    </a:cxn>
                    <a:cxn ang="0">
                      <a:pos x="344" y="396"/>
                    </a:cxn>
                    <a:cxn ang="0">
                      <a:pos x="314" y="449"/>
                    </a:cxn>
                    <a:cxn ang="0">
                      <a:pos x="301" y="459"/>
                    </a:cxn>
                    <a:cxn ang="0">
                      <a:pos x="265" y="466"/>
                    </a:cxn>
                    <a:cxn ang="0">
                      <a:pos x="227" y="452"/>
                    </a:cxn>
                    <a:cxn ang="0">
                      <a:pos x="201" y="445"/>
                    </a:cxn>
                    <a:cxn ang="0">
                      <a:pos x="170" y="469"/>
                    </a:cxn>
                    <a:cxn ang="0">
                      <a:pos x="161" y="485"/>
                    </a:cxn>
                    <a:cxn ang="0">
                      <a:pos x="140" y="503"/>
                    </a:cxn>
                    <a:cxn ang="0">
                      <a:pos x="125" y="525"/>
                    </a:cxn>
                    <a:cxn ang="0">
                      <a:pos x="72" y="533"/>
                    </a:cxn>
                    <a:cxn ang="0">
                      <a:pos x="46" y="528"/>
                    </a:cxn>
                    <a:cxn ang="0">
                      <a:pos x="50" y="498"/>
                    </a:cxn>
                    <a:cxn ang="0">
                      <a:pos x="52" y="479"/>
                    </a:cxn>
                    <a:cxn ang="0">
                      <a:pos x="44" y="449"/>
                    </a:cxn>
                    <a:cxn ang="0">
                      <a:pos x="25" y="429"/>
                    </a:cxn>
                    <a:cxn ang="0">
                      <a:pos x="11" y="415"/>
                    </a:cxn>
                    <a:cxn ang="0">
                      <a:pos x="0" y="409"/>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73" name="Freeform 34"/>
                <p:cNvSpPr>
                  <a:spLocks noChangeAspect="1"/>
                </p:cNvSpPr>
                <p:nvPr/>
              </p:nvSpPr>
              <p:spPr bwMode="gray">
                <a:xfrm>
                  <a:off x="4498181" y="3470622"/>
                  <a:ext cx="128588" cy="96838"/>
                </a:xfrm>
                <a:custGeom>
                  <a:avLst/>
                  <a:gdLst/>
                  <a:ahLst/>
                  <a:cxnLst>
                    <a:cxn ang="0">
                      <a:pos x="174" y="17"/>
                    </a:cxn>
                    <a:cxn ang="0">
                      <a:pos x="146" y="18"/>
                    </a:cxn>
                    <a:cxn ang="0">
                      <a:pos x="119" y="11"/>
                    </a:cxn>
                    <a:cxn ang="0">
                      <a:pos x="101" y="3"/>
                    </a:cxn>
                    <a:cxn ang="0">
                      <a:pos x="80" y="14"/>
                    </a:cxn>
                    <a:cxn ang="0">
                      <a:pos x="67" y="27"/>
                    </a:cxn>
                    <a:cxn ang="0">
                      <a:pos x="69" y="57"/>
                    </a:cxn>
                    <a:cxn ang="0">
                      <a:pos x="17" y="81"/>
                    </a:cxn>
                    <a:cxn ang="0">
                      <a:pos x="1" y="109"/>
                    </a:cxn>
                    <a:cxn ang="0">
                      <a:pos x="17" y="100"/>
                    </a:cxn>
                    <a:cxn ang="0">
                      <a:pos x="31" y="128"/>
                    </a:cxn>
                    <a:cxn ang="0">
                      <a:pos x="66" y="159"/>
                    </a:cxn>
                    <a:cxn ang="0">
                      <a:pos x="88" y="190"/>
                    </a:cxn>
                    <a:cxn ang="0">
                      <a:pos x="104" y="203"/>
                    </a:cxn>
                    <a:cxn ang="0">
                      <a:pos x="124" y="191"/>
                    </a:cxn>
                    <a:cxn ang="0">
                      <a:pos x="142" y="168"/>
                    </a:cxn>
                    <a:cxn ang="0">
                      <a:pos x="161" y="159"/>
                    </a:cxn>
                    <a:cxn ang="0">
                      <a:pos x="211" y="153"/>
                    </a:cxn>
                    <a:cxn ang="0">
                      <a:pos x="230" y="175"/>
                    </a:cxn>
                    <a:cxn ang="0">
                      <a:pos x="241" y="187"/>
                    </a:cxn>
                    <a:cxn ang="0">
                      <a:pos x="241" y="202"/>
                    </a:cxn>
                    <a:cxn ang="0">
                      <a:pos x="249" y="223"/>
                    </a:cxn>
                    <a:cxn ang="0">
                      <a:pos x="252" y="239"/>
                    </a:cxn>
                    <a:cxn ang="0">
                      <a:pos x="264" y="240"/>
                    </a:cxn>
                    <a:cxn ang="0">
                      <a:pos x="281" y="238"/>
                    </a:cxn>
                    <a:cxn ang="0">
                      <a:pos x="297" y="239"/>
                    </a:cxn>
                    <a:cxn ang="0">
                      <a:pos x="313" y="273"/>
                    </a:cxn>
                    <a:cxn ang="0">
                      <a:pos x="306" y="298"/>
                    </a:cxn>
                    <a:cxn ang="0">
                      <a:pos x="327" y="307"/>
                    </a:cxn>
                    <a:cxn ang="0">
                      <a:pos x="348" y="292"/>
                    </a:cxn>
                    <a:cxn ang="0">
                      <a:pos x="365" y="286"/>
                    </a:cxn>
                    <a:cxn ang="0">
                      <a:pos x="384" y="262"/>
                    </a:cxn>
                    <a:cxn ang="0">
                      <a:pos x="386" y="251"/>
                    </a:cxn>
                    <a:cxn ang="0">
                      <a:pos x="375" y="239"/>
                    </a:cxn>
                    <a:cxn ang="0">
                      <a:pos x="394" y="239"/>
                    </a:cxn>
                    <a:cxn ang="0">
                      <a:pos x="403" y="235"/>
                    </a:cxn>
                    <a:cxn ang="0">
                      <a:pos x="393" y="219"/>
                    </a:cxn>
                    <a:cxn ang="0">
                      <a:pos x="400" y="203"/>
                    </a:cxn>
                    <a:cxn ang="0">
                      <a:pos x="380" y="183"/>
                    </a:cxn>
                    <a:cxn ang="0">
                      <a:pos x="382" y="149"/>
                    </a:cxn>
                    <a:cxn ang="0">
                      <a:pos x="382" y="131"/>
                    </a:cxn>
                    <a:cxn ang="0">
                      <a:pos x="370" y="93"/>
                    </a:cxn>
                    <a:cxn ang="0">
                      <a:pos x="351" y="92"/>
                    </a:cxn>
                    <a:cxn ang="0">
                      <a:pos x="364" y="79"/>
                    </a:cxn>
                    <a:cxn ang="0">
                      <a:pos x="357" y="70"/>
                    </a:cxn>
                    <a:cxn ang="0">
                      <a:pos x="343" y="41"/>
                    </a:cxn>
                    <a:cxn ang="0">
                      <a:pos x="334" y="28"/>
                    </a:cxn>
                    <a:cxn ang="0">
                      <a:pos x="328" y="12"/>
                    </a:cxn>
                    <a:cxn ang="0">
                      <a:pos x="312" y="12"/>
                    </a:cxn>
                    <a:cxn ang="0">
                      <a:pos x="294" y="38"/>
                    </a:cxn>
                    <a:cxn ang="0">
                      <a:pos x="255" y="33"/>
                    </a:cxn>
                    <a:cxn ang="0">
                      <a:pos x="230" y="30"/>
                    </a:cxn>
                    <a:cxn ang="0">
                      <a:pos x="208" y="39"/>
                    </a:cxn>
                    <a:cxn ang="0">
                      <a:pos x="203" y="19"/>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74" name="Freeform 35"/>
                <p:cNvSpPr>
                  <a:spLocks noChangeAspect="1"/>
                </p:cNvSpPr>
                <p:nvPr/>
              </p:nvSpPr>
              <p:spPr bwMode="gray">
                <a:xfrm>
                  <a:off x="5010942" y="3499197"/>
                  <a:ext cx="228600" cy="144463"/>
                </a:xfrm>
                <a:custGeom>
                  <a:avLst/>
                  <a:gdLst/>
                  <a:ahLst/>
                  <a:cxnLst>
                    <a:cxn ang="0">
                      <a:pos x="433" y="6"/>
                    </a:cxn>
                    <a:cxn ang="0">
                      <a:pos x="405" y="15"/>
                    </a:cxn>
                    <a:cxn ang="0">
                      <a:pos x="393" y="44"/>
                    </a:cxn>
                    <a:cxn ang="0">
                      <a:pos x="378" y="58"/>
                    </a:cxn>
                    <a:cxn ang="0">
                      <a:pos x="355" y="87"/>
                    </a:cxn>
                    <a:cxn ang="0">
                      <a:pos x="331" y="102"/>
                    </a:cxn>
                    <a:cxn ang="0">
                      <a:pos x="317" y="106"/>
                    </a:cxn>
                    <a:cxn ang="0">
                      <a:pos x="292" y="109"/>
                    </a:cxn>
                    <a:cxn ang="0">
                      <a:pos x="259" y="113"/>
                    </a:cxn>
                    <a:cxn ang="0">
                      <a:pos x="245" y="122"/>
                    </a:cxn>
                    <a:cxn ang="0">
                      <a:pos x="254" y="136"/>
                    </a:cxn>
                    <a:cxn ang="0">
                      <a:pos x="244" y="152"/>
                    </a:cxn>
                    <a:cxn ang="0">
                      <a:pos x="232" y="159"/>
                    </a:cxn>
                    <a:cxn ang="0">
                      <a:pos x="205" y="166"/>
                    </a:cxn>
                    <a:cxn ang="0">
                      <a:pos x="183" y="170"/>
                    </a:cxn>
                    <a:cxn ang="0">
                      <a:pos x="153" y="183"/>
                    </a:cxn>
                    <a:cxn ang="0">
                      <a:pos x="136" y="192"/>
                    </a:cxn>
                    <a:cxn ang="0">
                      <a:pos x="123" y="184"/>
                    </a:cxn>
                    <a:cxn ang="0">
                      <a:pos x="113" y="177"/>
                    </a:cxn>
                    <a:cxn ang="0">
                      <a:pos x="105" y="187"/>
                    </a:cxn>
                    <a:cxn ang="0">
                      <a:pos x="77" y="198"/>
                    </a:cxn>
                    <a:cxn ang="0">
                      <a:pos x="60" y="197"/>
                    </a:cxn>
                    <a:cxn ang="0">
                      <a:pos x="38" y="226"/>
                    </a:cxn>
                    <a:cxn ang="0">
                      <a:pos x="11" y="272"/>
                    </a:cxn>
                    <a:cxn ang="0">
                      <a:pos x="3" y="310"/>
                    </a:cxn>
                    <a:cxn ang="0">
                      <a:pos x="13" y="361"/>
                    </a:cxn>
                    <a:cxn ang="0">
                      <a:pos x="58" y="431"/>
                    </a:cxn>
                    <a:cxn ang="0">
                      <a:pos x="97" y="437"/>
                    </a:cxn>
                    <a:cxn ang="0">
                      <a:pos x="157" y="404"/>
                    </a:cxn>
                    <a:cxn ang="0">
                      <a:pos x="207" y="416"/>
                    </a:cxn>
                    <a:cxn ang="0">
                      <a:pos x="241" y="402"/>
                    </a:cxn>
                    <a:cxn ang="0">
                      <a:pos x="242" y="360"/>
                    </a:cxn>
                    <a:cxn ang="0">
                      <a:pos x="263" y="334"/>
                    </a:cxn>
                    <a:cxn ang="0">
                      <a:pos x="306" y="324"/>
                    </a:cxn>
                    <a:cxn ang="0">
                      <a:pos x="336" y="361"/>
                    </a:cxn>
                    <a:cxn ang="0">
                      <a:pos x="365" y="365"/>
                    </a:cxn>
                    <a:cxn ang="0">
                      <a:pos x="446" y="367"/>
                    </a:cxn>
                    <a:cxn ang="0">
                      <a:pos x="480" y="345"/>
                    </a:cxn>
                    <a:cxn ang="0">
                      <a:pos x="518" y="339"/>
                    </a:cxn>
                    <a:cxn ang="0">
                      <a:pos x="561" y="328"/>
                    </a:cxn>
                    <a:cxn ang="0">
                      <a:pos x="569" y="337"/>
                    </a:cxn>
                    <a:cxn ang="0">
                      <a:pos x="592" y="322"/>
                    </a:cxn>
                    <a:cxn ang="0">
                      <a:pos x="650" y="318"/>
                    </a:cxn>
                    <a:cxn ang="0">
                      <a:pos x="682" y="334"/>
                    </a:cxn>
                    <a:cxn ang="0">
                      <a:pos x="712" y="316"/>
                    </a:cxn>
                    <a:cxn ang="0">
                      <a:pos x="675" y="276"/>
                    </a:cxn>
                    <a:cxn ang="0">
                      <a:pos x="657" y="253"/>
                    </a:cxn>
                    <a:cxn ang="0">
                      <a:pos x="637" y="226"/>
                    </a:cxn>
                    <a:cxn ang="0">
                      <a:pos x="593" y="192"/>
                    </a:cxn>
                    <a:cxn ang="0">
                      <a:pos x="587" y="166"/>
                    </a:cxn>
                    <a:cxn ang="0">
                      <a:pos x="546" y="152"/>
                    </a:cxn>
                    <a:cxn ang="0">
                      <a:pos x="517" y="129"/>
                    </a:cxn>
                    <a:cxn ang="0">
                      <a:pos x="494" y="105"/>
                    </a:cxn>
                    <a:cxn ang="0">
                      <a:pos x="496" y="55"/>
                    </a:cxn>
                    <a:cxn ang="0">
                      <a:pos x="453" y="0"/>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75" name="Freeform 36"/>
                <p:cNvSpPr>
                  <a:spLocks noChangeAspect="1"/>
                </p:cNvSpPr>
                <p:nvPr/>
              </p:nvSpPr>
              <p:spPr bwMode="gray">
                <a:xfrm>
                  <a:off x="4912518" y="3651597"/>
                  <a:ext cx="96838" cy="109538"/>
                </a:xfrm>
                <a:custGeom>
                  <a:avLst/>
                  <a:gdLst/>
                  <a:ahLst/>
                  <a:cxnLst>
                    <a:cxn ang="0">
                      <a:pos x="120" y="330"/>
                    </a:cxn>
                    <a:cxn ang="0">
                      <a:pos x="97" y="305"/>
                    </a:cxn>
                    <a:cxn ang="0">
                      <a:pos x="54" y="262"/>
                    </a:cxn>
                    <a:cxn ang="0">
                      <a:pos x="34" y="237"/>
                    </a:cxn>
                    <a:cxn ang="0">
                      <a:pos x="17" y="208"/>
                    </a:cxn>
                    <a:cxn ang="0">
                      <a:pos x="4" y="177"/>
                    </a:cxn>
                    <a:cxn ang="0">
                      <a:pos x="4" y="167"/>
                    </a:cxn>
                    <a:cxn ang="0">
                      <a:pos x="17" y="156"/>
                    </a:cxn>
                    <a:cxn ang="0">
                      <a:pos x="27" y="138"/>
                    </a:cxn>
                    <a:cxn ang="0">
                      <a:pos x="31" y="113"/>
                    </a:cxn>
                    <a:cxn ang="0">
                      <a:pos x="45" y="122"/>
                    </a:cxn>
                    <a:cxn ang="0">
                      <a:pos x="60" y="120"/>
                    </a:cxn>
                    <a:cxn ang="0">
                      <a:pos x="47" y="115"/>
                    </a:cxn>
                    <a:cxn ang="0">
                      <a:pos x="34" y="105"/>
                    </a:cxn>
                    <a:cxn ang="0">
                      <a:pos x="33" y="94"/>
                    </a:cxn>
                    <a:cxn ang="0">
                      <a:pos x="43" y="89"/>
                    </a:cxn>
                    <a:cxn ang="0">
                      <a:pos x="66" y="68"/>
                    </a:cxn>
                    <a:cxn ang="0">
                      <a:pos x="135" y="63"/>
                    </a:cxn>
                    <a:cxn ang="0">
                      <a:pos x="131" y="20"/>
                    </a:cxn>
                    <a:cxn ang="0">
                      <a:pos x="151" y="2"/>
                    </a:cxn>
                    <a:cxn ang="0">
                      <a:pos x="185" y="0"/>
                    </a:cxn>
                    <a:cxn ang="0">
                      <a:pos x="237" y="5"/>
                    </a:cxn>
                    <a:cxn ang="0">
                      <a:pos x="239" y="22"/>
                    </a:cxn>
                    <a:cxn ang="0">
                      <a:pos x="239" y="59"/>
                    </a:cxn>
                    <a:cxn ang="0">
                      <a:pos x="264" y="41"/>
                    </a:cxn>
                    <a:cxn ang="0">
                      <a:pos x="303" y="61"/>
                    </a:cxn>
                    <a:cxn ang="0">
                      <a:pos x="286" y="111"/>
                    </a:cxn>
                    <a:cxn ang="0">
                      <a:pos x="289" y="142"/>
                    </a:cxn>
                    <a:cxn ang="0">
                      <a:pos x="299" y="186"/>
                    </a:cxn>
                    <a:cxn ang="0">
                      <a:pos x="293" y="236"/>
                    </a:cxn>
                    <a:cxn ang="0">
                      <a:pos x="272" y="258"/>
                    </a:cxn>
                    <a:cxn ang="0">
                      <a:pos x="229" y="245"/>
                    </a:cxn>
                    <a:cxn ang="0">
                      <a:pos x="212" y="229"/>
                    </a:cxn>
                    <a:cxn ang="0">
                      <a:pos x="192" y="248"/>
                    </a:cxn>
                    <a:cxn ang="0">
                      <a:pos x="159" y="266"/>
                    </a:cxn>
                    <a:cxn ang="0">
                      <a:pos x="153" y="287"/>
                    </a:cxn>
                    <a:cxn ang="0">
                      <a:pos x="160" y="314"/>
                    </a:cxn>
                    <a:cxn ang="0">
                      <a:pos x="146" y="318"/>
                    </a:cxn>
                    <a:cxn ang="0">
                      <a:pos x="129" y="328"/>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76" name="Freeform 37"/>
                <p:cNvSpPr>
                  <a:spLocks noChangeAspect="1"/>
                </p:cNvSpPr>
                <p:nvPr/>
              </p:nvSpPr>
              <p:spPr bwMode="gray">
                <a:xfrm>
                  <a:off x="4466431" y="3449984"/>
                  <a:ext cx="53975" cy="14288"/>
                </a:xfrm>
                <a:custGeom>
                  <a:avLst/>
                  <a:gdLst/>
                  <a:ahLst/>
                  <a:cxnLst>
                    <a:cxn ang="0">
                      <a:pos x="4" y="44"/>
                    </a:cxn>
                    <a:cxn ang="0">
                      <a:pos x="8" y="38"/>
                    </a:cxn>
                    <a:cxn ang="0">
                      <a:pos x="47" y="34"/>
                    </a:cxn>
                    <a:cxn ang="0">
                      <a:pos x="55" y="34"/>
                    </a:cxn>
                    <a:cxn ang="0">
                      <a:pos x="56" y="34"/>
                    </a:cxn>
                    <a:cxn ang="0">
                      <a:pos x="59" y="27"/>
                    </a:cxn>
                    <a:cxn ang="0">
                      <a:pos x="64" y="26"/>
                    </a:cxn>
                    <a:cxn ang="0">
                      <a:pos x="67" y="27"/>
                    </a:cxn>
                    <a:cxn ang="0">
                      <a:pos x="80" y="26"/>
                    </a:cxn>
                    <a:cxn ang="0">
                      <a:pos x="88" y="22"/>
                    </a:cxn>
                    <a:cxn ang="0">
                      <a:pos x="92" y="17"/>
                    </a:cxn>
                    <a:cxn ang="0">
                      <a:pos x="94" y="16"/>
                    </a:cxn>
                    <a:cxn ang="0">
                      <a:pos x="101" y="17"/>
                    </a:cxn>
                    <a:cxn ang="0">
                      <a:pos x="104" y="21"/>
                    </a:cxn>
                    <a:cxn ang="0">
                      <a:pos x="112" y="23"/>
                    </a:cxn>
                    <a:cxn ang="0">
                      <a:pos x="120" y="28"/>
                    </a:cxn>
                    <a:cxn ang="0">
                      <a:pos x="128" y="29"/>
                    </a:cxn>
                    <a:cxn ang="0">
                      <a:pos x="136" y="33"/>
                    </a:cxn>
                    <a:cxn ang="0">
                      <a:pos x="144" y="33"/>
                    </a:cxn>
                    <a:cxn ang="0">
                      <a:pos x="146" y="34"/>
                    </a:cxn>
                    <a:cxn ang="0">
                      <a:pos x="152" y="31"/>
                    </a:cxn>
                    <a:cxn ang="0">
                      <a:pos x="164" y="28"/>
                    </a:cxn>
                    <a:cxn ang="0">
                      <a:pos x="168" y="24"/>
                    </a:cxn>
                    <a:cxn ang="0">
                      <a:pos x="168" y="21"/>
                    </a:cxn>
                    <a:cxn ang="0">
                      <a:pos x="168" y="16"/>
                    </a:cxn>
                    <a:cxn ang="0">
                      <a:pos x="167" y="16"/>
                    </a:cxn>
                    <a:cxn ang="0">
                      <a:pos x="164" y="16"/>
                    </a:cxn>
                    <a:cxn ang="0">
                      <a:pos x="161" y="15"/>
                    </a:cxn>
                    <a:cxn ang="0">
                      <a:pos x="156" y="15"/>
                    </a:cxn>
                    <a:cxn ang="0">
                      <a:pos x="152" y="16"/>
                    </a:cxn>
                    <a:cxn ang="0">
                      <a:pos x="141" y="21"/>
                    </a:cxn>
                    <a:cxn ang="0">
                      <a:pos x="136" y="20"/>
                    </a:cxn>
                    <a:cxn ang="0">
                      <a:pos x="130" y="17"/>
                    </a:cxn>
                    <a:cxn ang="0">
                      <a:pos x="126" y="11"/>
                    </a:cxn>
                    <a:cxn ang="0">
                      <a:pos x="125" y="10"/>
                    </a:cxn>
                    <a:cxn ang="0">
                      <a:pos x="113" y="10"/>
                    </a:cxn>
                    <a:cxn ang="0">
                      <a:pos x="107" y="2"/>
                    </a:cxn>
                    <a:cxn ang="0">
                      <a:pos x="101" y="1"/>
                    </a:cxn>
                    <a:cxn ang="0">
                      <a:pos x="98" y="0"/>
                    </a:cxn>
                    <a:cxn ang="0">
                      <a:pos x="92" y="1"/>
                    </a:cxn>
                    <a:cxn ang="0">
                      <a:pos x="87" y="4"/>
                    </a:cxn>
                    <a:cxn ang="0">
                      <a:pos x="81" y="2"/>
                    </a:cxn>
                    <a:cxn ang="0">
                      <a:pos x="76" y="7"/>
                    </a:cxn>
                    <a:cxn ang="0">
                      <a:pos x="72" y="13"/>
                    </a:cxn>
                    <a:cxn ang="0">
                      <a:pos x="16" y="13"/>
                    </a:cxn>
                    <a:cxn ang="0">
                      <a:pos x="15" y="13"/>
                    </a:cxn>
                    <a:cxn ang="0">
                      <a:pos x="13" y="17"/>
                    </a:cxn>
                    <a:cxn ang="0">
                      <a:pos x="15" y="21"/>
                    </a:cxn>
                    <a:cxn ang="0">
                      <a:pos x="8" y="20"/>
                    </a:cxn>
                    <a:cxn ang="0">
                      <a:pos x="6" y="21"/>
                    </a:cxn>
                    <a:cxn ang="0">
                      <a:pos x="4" y="26"/>
                    </a:cxn>
                    <a:cxn ang="0">
                      <a:pos x="1" y="28"/>
                    </a:cxn>
                    <a:cxn ang="0">
                      <a:pos x="0" y="34"/>
                    </a:cxn>
                    <a:cxn ang="0">
                      <a:pos x="1" y="44"/>
                    </a:cxn>
                    <a:cxn ang="0">
                      <a:pos x="2" y="45"/>
                    </a:cxn>
                    <a:cxn ang="0">
                      <a:pos x="4" y="44"/>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77" name="Freeform 38"/>
                <p:cNvSpPr>
                  <a:spLocks noChangeAspect="1"/>
                </p:cNvSpPr>
                <p:nvPr/>
              </p:nvSpPr>
              <p:spPr bwMode="gray">
                <a:xfrm>
                  <a:off x="4468018" y="3470622"/>
                  <a:ext cx="55563" cy="30163"/>
                </a:xfrm>
                <a:custGeom>
                  <a:avLst/>
                  <a:gdLst/>
                  <a:ahLst/>
                  <a:cxnLst>
                    <a:cxn ang="0">
                      <a:pos x="169" y="0"/>
                    </a:cxn>
                    <a:cxn ang="0">
                      <a:pos x="169" y="7"/>
                    </a:cxn>
                    <a:cxn ang="0">
                      <a:pos x="173" y="14"/>
                    </a:cxn>
                    <a:cxn ang="0">
                      <a:pos x="173" y="18"/>
                    </a:cxn>
                    <a:cxn ang="0">
                      <a:pos x="170" y="24"/>
                    </a:cxn>
                    <a:cxn ang="0">
                      <a:pos x="168" y="25"/>
                    </a:cxn>
                    <a:cxn ang="0">
                      <a:pos x="162" y="25"/>
                    </a:cxn>
                    <a:cxn ang="0">
                      <a:pos x="160" y="27"/>
                    </a:cxn>
                    <a:cxn ang="0">
                      <a:pos x="158" y="30"/>
                    </a:cxn>
                    <a:cxn ang="0">
                      <a:pos x="164" y="34"/>
                    </a:cxn>
                    <a:cxn ang="0">
                      <a:pos x="167" y="39"/>
                    </a:cxn>
                    <a:cxn ang="0">
                      <a:pos x="168" y="57"/>
                    </a:cxn>
                    <a:cxn ang="0">
                      <a:pos x="162" y="57"/>
                    </a:cxn>
                    <a:cxn ang="0">
                      <a:pos x="158" y="60"/>
                    </a:cxn>
                    <a:cxn ang="0">
                      <a:pos x="138" y="60"/>
                    </a:cxn>
                    <a:cxn ang="0">
                      <a:pos x="121" y="67"/>
                    </a:cxn>
                    <a:cxn ang="0">
                      <a:pos x="114" y="73"/>
                    </a:cxn>
                    <a:cxn ang="0">
                      <a:pos x="110" y="81"/>
                    </a:cxn>
                    <a:cxn ang="0">
                      <a:pos x="106" y="89"/>
                    </a:cxn>
                    <a:cxn ang="0">
                      <a:pos x="104" y="93"/>
                    </a:cxn>
                    <a:cxn ang="0">
                      <a:pos x="99" y="97"/>
                    </a:cxn>
                    <a:cxn ang="0">
                      <a:pos x="93" y="99"/>
                    </a:cxn>
                    <a:cxn ang="0">
                      <a:pos x="93" y="95"/>
                    </a:cxn>
                    <a:cxn ang="0">
                      <a:pos x="94" y="93"/>
                    </a:cxn>
                    <a:cxn ang="0">
                      <a:pos x="86" y="94"/>
                    </a:cxn>
                    <a:cxn ang="0">
                      <a:pos x="81" y="93"/>
                    </a:cxn>
                    <a:cxn ang="0">
                      <a:pos x="76" y="87"/>
                    </a:cxn>
                    <a:cxn ang="0">
                      <a:pos x="74" y="79"/>
                    </a:cxn>
                    <a:cxn ang="0">
                      <a:pos x="77" y="70"/>
                    </a:cxn>
                    <a:cxn ang="0">
                      <a:pos x="72" y="58"/>
                    </a:cxn>
                    <a:cxn ang="0">
                      <a:pos x="79" y="54"/>
                    </a:cxn>
                    <a:cxn ang="0">
                      <a:pos x="84" y="51"/>
                    </a:cxn>
                    <a:cxn ang="0">
                      <a:pos x="103" y="50"/>
                    </a:cxn>
                    <a:cxn ang="0">
                      <a:pos x="104" y="45"/>
                    </a:cxn>
                    <a:cxn ang="0">
                      <a:pos x="81" y="47"/>
                    </a:cxn>
                    <a:cxn ang="0">
                      <a:pos x="72" y="50"/>
                    </a:cxn>
                    <a:cxn ang="0">
                      <a:pos x="59" y="57"/>
                    </a:cxn>
                    <a:cxn ang="0">
                      <a:pos x="51" y="58"/>
                    </a:cxn>
                    <a:cxn ang="0">
                      <a:pos x="47" y="57"/>
                    </a:cxn>
                    <a:cxn ang="0">
                      <a:pos x="46" y="49"/>
                    </a:cxn>
                    <a:cxn ang="0">
                      <a:pos x="40" y="50"/>
                    </a:cxn>
                    <a:cxn ang="0">
                      <a:pos x="30" y="47"/>
                    </a:cxn>
                    <a:cxn ang="0">
                      <a:pos x="27" y="43"/>
                    </a:cxn>
                    <a:cxn ang="0">
                      <a:pos x="25" y="34"/>
                    </a:cxn>
                    <a:cxn ang="0">
                      <a:pos x="4" y="28"/>
                    </a:cxn>
                    <a:cxn ang="0">
                      <a:pos x="0" y="20"/>
                    </a:cxn>
                    <a:cxn ang="0">
                      <a:pos x="2" y="17"/>
                    </a:cxn>
                    <a:cxn ang="0">
                      <a:pos x="3" y="19"/>
                    </a:cxn>
                    <a:cxn ang="0">
                      <a:pos x="7" y="20"/>
                    </a:cxn>
                    <a:cxn ang="0">
                      <a:pos x="14" y="20"/>
                    </a:cxn>
                    <a:cxn ang="0">
                      <a:pos x="25" y="15"/>
                    </a:cxn>
                    <a:cxn ang="0">
                      <a:pos x="29" y="13"/>
                    </a:cxn>
                    <a:cxn ang="0">
                      <a:pos x="59" y="14"/>
                    </a:cxn>
                    <a:cxn ang="0">
                      <a:pos x="68" y="12"/>
                    </a:cxn>
                    <a:cxn ang="0">
                      <a:pos x="79" y="7"/>
                    </a:cxn>
                    <a:cxn ang="0">
                      <a:pos x="92" y="1"/>
                    </a:cxn>
                    <a:cxn ang="0">
                      <a:pos x="116" y="1"/>
                    </a:cxn>
                    <a:cxn ang="0">
                      <a:pos x="119" y="0"/>
                    </a:cxn>
                    <a:cxn ang="0">
                      <a:pos x="169" y="0"/>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78" name="Freeform 39"/>
                <p:cNvSpPr>
                  <a:spLocks noChangeAspect="1"/>
                </p:cNvSpPr>
                <p:nvPr/>
              </p:nvSpPr>
              <p:spPr bwMode="gray">
                <a:xfrm>
                  <a:off x="4560093" y="3543647"/>
                  <a:ext cx="71438" cy="73025"/>
                </a:xfrm>
                <a:custGeom>
                  <a:avLst/>
                  <a:gdLst/>
                  <a:ahLst/>
                  <a:cxnLst>
                    <a:cxn ang="0">
                      <a:pos x="4" y="86"/>
                    </a:cxn>
                    <a:cxn ang="0">
                      <a:pos x="10" y="77"/>
                    </a:cxn>
                    <a:cxn ang="0">
                      <a:pos x="13" y="71"/>
                    </a:cxn>
                    <a:cxn ang="0">
                      <a:pos x="19" y="68"/>
                    </a:cxn>
                    <a:cxn ang="0">
                      <a:pos x="31" y="57"/>
                    </a:cxn>
                    <a:cxn ang="0">
                      <a:pos x="41" y="49"/>
                    </a:cxn>
                    <a:cxn ang="0">
                      <a:pos x="47" y="44"/>
                    </a:cxn>
                    <a:cxn ang="0">
                      <a:pos x="51" y="27"/>
                    </a:cxn>
                    <a:cxn ang="0">
                      <a:pos x="58" y="19"/>
                    </a:cxn>
                    <a:cxn ang="0">
                      <a:pos x="68" y="17"/>
                    </a:cxn>
                    <a:cxn ang="0">
                      <a:pos x="65" y="8"/>
                    </a:cxn>
                    <a:cxn ang="0">
                      <a:pos x="71" y="2"/>
                    </a:cxn>
                    <a:cxn ang="0">
                      <a:pos x="79" y="1"/>
                    </a:cxn>
                    <a:cxn ang="0">
                      <a:pos x="86" y="6"/>
                    </a:cxn>
                    <a:cxn ang="0">
                      <a:pos x="97" y="1"/>
                    </a:cxn>
                    <a:cxn ang="0">
                      <a:pos x="100" y="3"/>
                    </a:cxn>
                    <a:cxn ang="0">
                      <a:pos x="110" y="12"/>
                    </a:cxn>
                    <a:cxn ang="0">
                      <a:pos x="114" y="25"/>
                    </a:cxn>
                    <a:cxn ang="0">
                      <a:pos x="118" y="41"/>
                    </a:cxn>
                    <a:cxn ang="0">
                      <a:pos x="114" y="60"/>
                    </a:cxn>
                    <a:cxn ang="0">
                      <a:pos x="110" y="65"/>
                    </a:cxn>
                    <a:cxn ang="0">
                      <a:pos x="116" y="66"/>
                    </a:cxn>
                    <a:cxn ang="0">
                      <a:pos x="122" y="64"/>
                    </a:cxn>
                    <a:cxn ang="0">
                      <a:pos x="132" y="75"/>
                    </a:cxn>
                    <a:cxn ang="0">
                      <a:pos x="139" y="71"/>
                    </a:cxn>
                    <a:cxn ang="0">
                      <a:pos x="148" y="66"/>
                    </a:cxn>
                    <a:cxn ang="0">
                      <a:pos x="153" y="51"/>
                    </a:cxn>
                    <a:cxn ang="0">
                      <a:pos x="162" y="50"/>
                    </a:cxn>
                    <a:cxn ang="0">
                      <a:pos x="167" y="61"/>
                    </a:cxn>
                    <a:cxn ang="0">
                      <a:pos x="171" y="71"/>
                    </a:cxn>
                    <a:cxn ang="0">
                      <a:pos x="173" y="76"/>
                    </a:cxn>
                    <a:cxn ang="0">
                      <a:pos x="175" y="95"/>
                    </a:cxn>
                    <a:cxn ang="0">
                      <a:pos x="165" y="105"/>
                    </a:cxn>
                    <a:cxn ang="0">
                      <a:pos x="161" y="113"/>
                    </a:cxn>
                    <a:cxn ang="0">
                      <a:pos x="165" y="115"/>
                    </a:cxn>
                    <a:cxn ang="0">
                      <a:pos x="170" y="116"/>
                    </a:cxn>
                    <a:cxn ang="0">
                      <a:pos x="176" y="118"/>
                    </a:cxn>
                    <a:cxn ang="0">
                      <a:pos x="193" y="123"/>
                    </a:cxn>
                    <a:cxn ang="0">
                      <a:pos x="199" y="130"/>
                    </a:cxn>
                    <a:cxn ang="0">
                      <a:pos x="202" y="135"/>
                    </a:cxn>
                    <a:cxn ang="0">
                      <a:pos x="207" y="143"/>
                    </a:cxn>
                    <a:cxn ang="0">
                      <a:pos x="218" y="150"/>
                    </a:cxn>
                    <a:cxn ang="0">
                      <a:pos x="224" y="153"/>
                    </a:cxn>
                    <a:cxn ang="0">
                      <a:pos x="227" y="164"/>
                    </a:cxn>
                    <a:cxn ang="0">
                      <a:pos x="227" y="177"/>
                    </a:cxn>
                    <a:cxn ang="0">
                      <a:pos x="223" y="178"/>
                    </a:cxn>
                    <a:cxn ang="0">
                      <a:pos x="221" y="189"/>
                    </a:cxn>
                    <a:cxn ang="0">
                      <a:pos x="218" y="191"/>
                    </a:cxn>
                    <a:cxn ang="0">
                      <a:pos x="216" y="201"/>
                    </a:cxn>
                    <a:cxn ang="0">
                      <a:pos x="196" y="224"/>
                    </a:cxn>
                    <a:cxn ang="0">
                      <a:pos x="186" y="217"/>
                    </a:cxn>
                    <a:cxn ang="0">
                      <a:pos x="169" y="215"/>
                    </a:cxn>
                    <a:cxn ang="0">
                      <a:pos x="154" y="206"/>
                    </a:cxn>
                    <a:cxn ang="0">
                      <a:pos x="133" y="193"/>
                    </a:cxn>
                    <a:cxn ang="0">
                      <a:pos x="105" y="169"/>
                    </a:cxn>
                    <a:cxn ang="0">
                      <a:pos x="64" y="135"/>
                    </a:cxn>
                    <a:cxn ang="0">
                      <a:pos x="49" y="129"/>
                    </a:cxn>
                    <a:cxn ang="0">
                      <a:pos x="28" y="109"/>
                    </a:cxn>
                    <a:cxn ang="0">
                      <a:pos x="16" y="103"/>
                    </a:cxn>
                    <a:cxn ang="0">
                      <a:pos x="15" y="95"/>
                    </a:cxn>
                    <a:cxn ang="0">
                      <a:pos x="3" y="88"/>
                    </a:cxn>
                    <a:cxn ang="0">
                      <a:pos x="3" y="87"/>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79" name="Freeform 40"/>
                <p:cNvSpPr>
                  <a:spLocks noChangeAspect="1"/>
                </p:cNvSpPr>
                <p:nvPr/>
              </p:nvSpPr>
              <p:spPr bwMode="gray">
                <a:xfrm>
                  <a:off x="4806156" y="3449984"/>
                  <a:ext cx="204788" cy="169863"/>
                </a:xfrm>
                <a:custGeom>
                  <a:avLst/>
                  <a:gdLst/>
                  <a:ahLst/>
                  <a:cxnLst>
                    <a:cxn ang="0">
                      <a:pos x="48" y="85"/>
                    </a:cxn>
                    <a:cxn ang="0">
                      <a:pos x="55" y="67"/>
                    </a:cxn>
                    <a:cxn ang="0">
                      <a:pos x="75" y="43"/>
                    </a:cxn>
                    <a:cxn ang="0">
                      <a:pos x="96" y="9"/>
                    </a:cxn>
                    <a:cxn ang="0">
                      <a:pos x="139" y="3"/>
                    </a:cxn>
                    <a:cxn ang="0">
                      <a:pos x="199" y="20"/>
                    </a:cxn>
                    <a:cxn ang="0">
                      <a:pos x="233" y="48"/>
                    </a:cxn>
                    <a:cxn ang="0">
                      <a:pos x="264" y="30"/>
                    </a:cxn>
                    <a:cxn ang="0">
                      <a:pos x="303" y="37"/>
                    </a:cxn>
                    <a:cxn ang="0">
                      <a:pos x="362" y="58"/>
                    </a:cxn>
                    <a:cxn ang="0">
                      <a:pos x="406" y="32"/>
                    </a:cxn>
                    <a:cxn ang="0">
                      <a:pos x="459" y="30"/>
                    </a:cxn>
                    <a:cxn ang="0">
                      <a:pos x="496" y="26"/>
                    </a:cxn>
                    <a:cxn ang="0">
                      <a:pos x="517" y="36"/>
                    </a:cxn>
                    <a:cxn ang="0">
                      <a:pos x="544" y="22"/>
                    </a:cxn>
                    <a:cxn ang="0">
                      <a:pos x="558" y="15"/>
                    </a:cxn>
                    <a:cxn ang="0">
                      <a:pos x="571" y="3"/>
                    </a:cxn>
                    <a:cxn ang="0">
                      <a:pos x="581" y="20"/>
                    </a:cxn>
                    <a:cxn ang="0">
                      <a:pos x="604" y="43"/>
                    </a:cxn>
                    <a:cxn ang="0">
                      <a:pos x="624" y="76"/>
                    </a:cxn>
                    <a:cxn ang="0">
                      <a:pos x="639" y="84"/>
                    </a:cxn>
                    <a:cxn ang="0">
                      <a:pos x="642" y="119"/>
                    </a:cxn>
                    <a:cxn ang="0">
                      <a:pos x="604" y="142"/>
                    </a:cxn>
                    <a:cxn ang="0">
                      <a:pos x="587" y="159"/>
                    </a:cxn>
                    <a:cxn ang="0">
                      <a:pos x="567" y="207"/>
                    </a:cxn>
                    <a:cxn ang="0">
                      <a:pos x="554" y="257"/>
                    </a:cxn>
                    <a:cxn ang="0">
                      <a:pos x="549" y="280"/>
                    </a:cxn>
                    <a:cxn ang="0">
                      <a:pos x="517" y="315"/>
                    </a:cxn>
                    <a:cxn ang="0">
                      <a:pos x="501" y="360"/>
                    </a:cxn>
                    <a:cxn ang="0">
                      <a:pos x="478" y="406"/>
                    </a:cxn>
                    <a:cxn ang="0">
                      <a:pos x="447" y="401"/>
                    </a:cxn>
                    <a:cxn ang="0">
                      <a:pos x="440" y="392"/>
                    </a:cxn>
                    <a:cxn ang="0">
                      <a:pos x="392" y="386"/>
                    </a:cxn>
                    <a:cxn ang="0">
                      <a:pos x="371" y="403"/>
                    </a:cxn>
                    <a:cxn ang="0">
                      <a:pos x="344" y="427"/>
                    </a:cxn>
                    <a:cxn ang="0">
                      <a:pos x="330" y="472"/>
                    </a:cxn>
                    <a:cxn ang="0">
                      <a:pos x="313" y="497"/>
                    </a:cxn>
                    <a:cxn ang="0">
                      <a:pos x="304" y="497"/>
                    </a:cxn>
                    <a:cxn ang="0">
                      <a:pos x="276" y="516"/>
                    </a:cxn>
                    <a:cxn ang="0">
                      <a:pos x="237" y="515"/>
                    </a:cxn>
                    <a:cxn ang="0">
                      <a:pos x="227" y="524"/>
                    </a:cxn>
                    <a:cxn ang="0">
                      <a:pos x="216" y="522"/>
                    </a:cxn>
                    <a:cxn ang="0">
                      <a:pos x="193" y="532"/>
                    </a:cxn>
                    <a:cxn ang="0">
                      <a:pos x="180" y="524"/>
                    </a:cxn>
                    <a:cxn ang="0">
                      <a:pos x="151" y="500"/>
                    </a:cxn>
                    <a:cxn ang="0">
                      <a:pos x="151" y="467"/>
                    </a:cxn>
                    <a:cxn ang="0">
                      <a:pos x="136" y="454"/>
                    </a:cxn>
                    <a:cxn ang="0">
                      <a:pos x="126" y="444"/>
                    </a:cxn>
                    <a:cxn ang="0">
                      <a:pos x="96" y="417"/>
                    </a:cxn>
                    <a:cxn ang="0">
                      <a:pos x="5" y="417"/>
                    </a:cxn>
                    <a:cxn ang="0">
                      <a:pos x="1" y="366"/>
                    </a:cxn>
                    <a:cxn ang="0">
                      <a:pos x="6" y="295"/>
                    </a:cxn>
                    <a:cxn ang="0">
                      <a:pos x="23" y="248"/>
                    </a:cxn>
                    <a:cxn ang="0">
                      <a:pos x="49" y="218"/>
                    </a:cxn>
                    <a:cxn ang="0">
                      <a:pos x="53" y="208"/>
                    </a:cxn>
                    <a:cxn ang="0">
                      <a:pos x="48" y="197"/>
                    </a:cxn>
                    <a:cxn ang="0">
                      <a:pos x="58" y="189"/>
                    </a:cxn>
                    <a:cxn ang="0">
                      <a:pos x="55" y="154"/>
                    </a:cxn>
                    <a:cxn ang="0">
                      <a:pos x="43" y="134"/>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80" name="Freeform 41"/>
                <p:cNvSpPr>
                  <a:spLocks noChangeAspect="1"/>
                </p:cNvSpPr>
                <p:nvPr/>
              </p:nvSpPr>
              <p:spPr bwMode="gray">
                <a:xfrm>
                  <a:off x="4952206" y="3627784"/>
                  <a:ext cx="133350" cy="152400"/>
                </a:xfrm>
                <a:custGeom>
                  <a:avLst/>
                  <a:gdLst/>
                  <a:ahLst/>
                  <a:cxnLst>
                    <a:cxn ang="0">
                      <a:pos x="408" y="5"/>
                    </a:cxn>
                    <a:cxn ang="0">
                      <a:pos x="377" y="16"/>
                    </a:cxn>
                    <a:cxn ang="0">
                      <a:pos x="343" y="0"/>
                    </a:cxn>
                    <a:cxn ang="0">
                      <a:pos x="300" y="17"/>
                    </a:cxn>
                    <a:cxn ang="0">
                      <a:pos x="274" y="47"/>
                    </a:cxn>
                    <a:cxn ang="0">
                      <a:pos x="274" y="101"/>
                    </a:cxn>
                    <a:cxn ang="0">
                      <a:pos x="267" y="114"/>
                    </a:cxn>
                    <a:cxn ang="0">
                      <a:pos x="234" y="96"/>
                    </a:cxn>
                    <a:cxn ang="0">
                      <a:pos x="205" y="90"/>
                    </a:cxn>
                    <a:cxn ang="0">
                      <a:pos x="118" y="84"/>
                    </a:cxn>
                    <a:cxn ang="0">
                      <a:pos x="111" y="117"/>
                    </a:cxn>
                    <a:cxn ang="0">
                      <a:pos x="121" y="140"/>
                    </a:cxn>
                    <a:cxn ang="0">
                      <a:pos x="166" y="124"/>
                    </a:cxn>
                    <a:cxn ang="0">
                      <a:pos x="177" y="157"/>
                    </a:cxn>
                    <a:cxn ang="0">
                      <a:pos x="158" y="204"/>
                    </a:cxn>
                    <a:cxn ang="0">
                      <a:pos x="173" y="246"/>
                    </a:cxn>
                    <a:cxn ang="0">
                      <a:pos x="169" y="275"/>
                    </a:cxn>
                    <a:cxn ang="0">
                      <a:pos x="161" y="329"/>
                    </a:cxn>
                    <a:cxn ang="0">
                      <a:pos x="127" y="318"/>
                    </a:cxn>
                    <a:cxn ang="0">
                      <a:pos x="92" y="310"/>
                    </a:cxn>
                    <a:cxn ang="0">
                      <a:pos x="74" y="313"/>
                    </a:cxn>
                    <a:cxn ang="0">
                      <a:pos x="42" y="333"/>
                    </a:cxn>
                    <a:cxn ang="0">
                      <a:pos x="27" y="350"/>
                    </a:cxn>
                    <a:cxn ang="0">
                      <a:pos x="31" y="375"/>
                    </a:cxn>
                    <a:cxn ang="0">
                      <a:pos x="31" y="394"/>
                    </a:cxn>
                    <a:cxn ang="0">
                      <a:pos x="8" y="397"/>
                    </a:cxn>
                    <a:cxn ang="0">
                      <a:pos x="0" y="419"/>
                    </a:cxn>
                    <a:cxn ang="0">
                      <a:pos x="19" y="434"/>
                    </a:cxn>
                    <a:cxn ang="0">
                      <a:pos x="40" y="456"/>
                    </a:cxn>
                    <a:cxn ang="0">
                      <a:pos x="63" y="469"/>
                    </a:cxn>
                    <a:cxn ang="0">
                      <a:pos x="80" y="449"/>
                    </a:cxn>
                    <a:cxn ang="0">
                      <a:pos x="100" y="447"/>
                    </a:cxn>
                    <a:cxn ang="0">
                      <a:pos x="121" y="468"/>
                    </a:cxn>
                    <a:cxn ang="0">
                      <a:pos x="140" y="452"/>
                    </a:cxn>
                    <a:cxn ang="0">
                      <a:pos x="161" y="444"/>
                    </a:cxn>
                    <a:cxn ang="0">
                      <a:pos x="177" y="445"/>
                    </a:cxn>
                    <a:cxn ang="0">
                      <a:pos x="188" y="466"/>
                    </a:cxn>
                    <a:cxn ang="0">
                      <a:pos x="232" y="437"/>
                    </a:cxn>
                    <a:cxn ang="0">
                      <a:pos x="261" y="415"/>
                    </a:cxn>
                    <a:cxn ang="0">
                      <a:pos x="278" y="376"/>
                    </a:cxn>
                    <a:cxn ang="0">
                      <a:pos x="282" y="337"/>
                    </a:cxn>
                    <a:cxn ang="0">
                      <a:pos x="312" y="280"/>
                    </a:cxn>
                    <a:cxn ang="0">
                      <a:pos x="348" y="254"/>
                    </a:cxn>
                    <a:cxn ang="0">
                      <a:pos x="364" y="237"/>
                    </a:cxn>
                    <a:cxn ang="0">
                      <a:pos x="372" y="141"/>
                    </a:cxn>
                    <a:cxn ang="0">
                      <a:pos x="391" y="73"/>
                    </a:cxn>
                    <a:cxn ang="0">
                      <a:pos x="417" y="17"/>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81" name="Freeform 42"/>
                <p:cNvSpPr>
                  <a:spLocks noChangeAspect="1"/>
                </p:cNvSpPr>
                <p:nvPr/>
              </p:nvSpPr>
              <p:spPr bwMode="gray">
                <a:xfrm>
                  <a:off x="4922043" y="3653184"/>
                  <a:ext cx="33338" cy="22225"/>
                </a:xfrm>
                <a:custGeom>
                  <a:avLst/>
                  <a:gdLst/>
                  <a:ahLst/>
                  <a:cxnLst>
                    <a:cxn ang="0">
                      <a:pos x="107" y="0"/>
                    </a:cxn>
                    <a:cxn ang="0">
                      <a:pos x="67" y="0"/>
                    </a:cxn>
                    <a:cxn ang="0">
                      <a:pos x="25" y="3"/>
                    </a:cxn>
                    <a:cxn ang="0">
                      <a:pos x="21" y="4"/>
                    </a:cxn>
                    <a:cxn ang="0">
                      <a:pos x="21" y="14"/>
                    </a:cxn>
                    <a:cxn ang="0">
                      <a:pos x="14" y="26"/>
                    </a:cxn>
                    <a:cxn ang="0">
                      <a:pos x="11" y="37"/>
                    </a:cxn>
                    <a:cxn ang="0">
                      <a:pos x="0" y="56"/>
                    </a:cxn>
                    <a:cxn ang="0">
                      <a:pos x="15" y="63"/>
                    </a:cxn>
                    <a:cxn ang="0">
                      <a:pos x="15" y="65"/>
                    </a:cxn>
                    <a:cxn ang="0">
                      <a:pos x="13" y="69"/>
                    </a:cxn>
                    <a:cxn ang="0">
                      <a:pos x="13" y="68"/>
                    </a:cxn>
                    <a:cxn ang="0">
                      <a:pos x="36" y="63"/>
                    </a:cxn>
                    <a:cxn ang="0">
                      <a:pos x="107" y="60"/>
                    </a:cxn>
                    <a:cxn ang="0">
                      <a:pos x="105" y="58"/>
                    </a:cxn>
                    <a:cxn ang="0">
                      <a:pos x="102" y="38"/>
                    </a:cxn>
                    <a:cxn ang="0">
                      <a:pos x="101" y="15"/>
                    </a:cxn>
                    <a:cxn ang="0">
                      <a:pos x="107" y="0"/>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82" name="Freeform 43"/>
                <p:cNvSpPr>
                  <a:spLocks noChangeAspect="1"/>
                </p:cNvSpPr>
                <p:nvPr/>
              </p:nvSpPr>
              <p:spPr bwMode="gray">
                <a:xfrm>
                  <a:off x="5268117" y="3732559"/>
                  <a:ext cx="28575" cy="34925"/>
                </a:xfrm>
                <a:custGeom>
                  <a:avLst/>
                  <a:gdLst/>
                  <a:ahLst/>
                  <a:cxnLst>
                    <a:cxn ang="0">
                      <a:pos x="83" y="5"/>
                    </a:cxn>
                    <a:cxn ang="0">
                      <a:pos x="81" y="1"/>
                    </a:cxn>
                    <a:cxn ang="0">
                      <a:pos x="76" y="1"/>
                    </a:cxn>
                    <a:cxn ang="0">
                      <a:pos x="76" y="0"/>
                    </a:cxn>
                    <a:cxn ang="0">
                      <a:pos x="71" y="0"/>
                    </a:cxn>
                    <a:cxn ang="0">
                      <a:pos x="59" y="4"/>
                    </a:cxn>
                    <a:cxn ang="0">
                      <a:pos x="49" y="4"/>
                    </a:cxn>
                    <a:cxn ang="0">
                      <a:pos x="46" y="6"/>
                    </a:cxn>
                    <a:cxn ang="0">
                      <a:pos x="45" y="9"/>
                    </a:cxn>
                    <a:cxn ang="0">
                      <a:pos x="45" y="17"/>
                    </a:cxn>
                    <a:cxn ang="0">
                      <a:pos x="41" y="22"/>
                    </a:cxn>
                    <a:cxn ang="0">
                      <a:pos x="33" y="22"/>
                    </a:cxn>
                    <a:cxn ang="0">
                      <a:pos x="28" y="25"/>
                    </a:cxn>
                    <a:cxn ang="0">
                      <a:pos x="22" y="26"/>
                    </a:cxn>
                    <a:cxn ang="0">
                      <a:pos x="19" y="25"/>
                    </a:cxn>
                    <a:cxn ang="0">
                      <a:pos x="16" y="16"/>
                    </a:cxn>
                    <a:cxn ang="0">
                      <a:pos x="13" y="11"/>
                    </a:cxn>
                    <a:cxn ang="0">
                      <a:pos x="11" y="10"/>
                    </a:cxn>
                    <a:cxn ang="0">
                      <a:pos x="6" y="10"/>
                    </a:cxn>
                    <a:cxn ang="0">
                      <a:pos x="1" y="13"/>
                    </a:cxn>
                    <a:cxn ang="0">
                      <a:pos x="1" y="22"/>
                    </a:cxn>
                    <a:cxn ang="0">
                      <a:pos x="0" y="22"/>
                    </a:cxn>
                    <a:cxn ang="0">
                      <a:pos x="6" y="28"/>
                    </a:cxn>
                    <a:cxn ang="0">
                      <a:pos x="8" y="34"/>
                    </a:cxn>
                    <a:cxn ang="0">
                      <a:pos x="11" y="58"/>
                    </a:cxn>
                    <a:cxn ang="0">
                      <a:pos x="13" y="61"/>
                    </a:cxn>
                    <a:cxn ang="0">
                      <a:pos x="16" y="69"/>
                    </a:cxn>
                    <a:cxn ang="0">
                      <a:pos x="17" y="79"/>
                    </a:cxn>
                    <a:cxn ang="0">
                      <a:pos x="17" y="91"/>
                    </a:cxn>
                    <a:cxn ang="0">
                      <a:pos x="18" y="101"/>
                    </a:cxn>
                    <a:cxn ang="0">
                      <a:pos x="23" y="108"/>
                    </a:cxn>
                    <a:cxn ang="0">
                      <a:pos x="29" y="114"/>
                    </a:cxn>
                    <a:cxn ang="0">
                      <a:pos x="32" y="113"/>
                    </a:cxn>
                    <a:cxn ang="0">
                      <a:pos x="43" y="110"/>
                    </a:cxn>
                    <a:cxn ang="0">
                      <a:pos x="57" y="106"/>
                    </a:cxn>
                    <a:cxn ang="0">
                      <a:pos x="68" y="86"/>
                    </a:cxn>
                    <a:cxn ang="0">
                      <a:pos x="73" y="80"/>
                    </a:cxn>
                    <a:cxn ang="0">
                      <a:pos x="79" y="66"/>
                    </a:cxn>
                    <a:cxn ang="0">
                      <a:pos x="89" y="54"/>
                    </a:cxn>
                    <a:cxn ang="0">
                      <a:pos x="93" y="48"/>
                    </a:cxn>
                    <a:cxn ang="0">
                      <a:pos x="93" y="40"/>
                    </a:cxn>
                    <a:cxn ang="0">
                      <a:pos x="91" y="34"/>
                    </a:cxn>
                    <a:cxn ang="0">
                      <a:pos x="87" y="31"/>
                    </a:cxn>
                    <a:cxn ang="0">
                      <a:pos x="81" y="29"/>
                    </a:cxn>
                    <a:cxn ang="0">
                      <a:pos x="77" y="26"/>
                    </a:cxn>
                    <a:cxn ang="0">
                      <a:pos x="77" y="22"/>
                    </a:cxn>
                    <a:cxn ang="0">
                      <a:pos x="77" y="16"/>
                    </a:cxn>
                    <a:cxn ang="0">
                      <a:pos x="78" y="10"/>
                    </a:cxn>
                    <a:cxn ang="0">
                      <a:pos x="83" y="5"/>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83" name="Freeform 44"/>
                <p:cNvSpPr>
                  <a:spLocks noChangeAspect="1"/>
                </p:cNvSpPr>
                <p:nvPr/>
              </p:nvSpPr>
              <p:spPr bwMode="gray">
                <a:xfrm>
                  <a:off x="5277642" y="3619847"/>
                  <a:ext cx="92075" cy="96838"/>
                </a:xfrm>
                <a:custGeom>
                  <a:avLst/>
                  <a:gdLst/>
                  <a:ahLst/>
                  <a:cxnLst>
                    <a:cxn ang="0">
                      <a:pos x="232" y="0"/>
                    </a:cxn>
                    <a:cxn ang="0">
                      <a:pos x="205" y="21"/>
                    </a:cxn>
                    <a:cxn ang="0">
                      <a:pos x="170" y="19"/>
                    </a:cxn>
                    <a:cxn ang="0">
                      <a:pos x="143" y="25"/>
                    </a:cxn>
                    <a:cxn ang="0">
                      <a:pos x="120" y="22"/>
                    </a:cxn>
                    <a:cxn ang="0">
                      <a:pos x="98" y="25"/>
                    </a:cxn>
                    <a:cxn ang="0">
                      <a:pos x="73" y="23"/>
                    </a:cxn>
                    <a:cxn ang="0">
                      <a:pos x="66" y="32"/>
                    </a:cxn>
                    <a:cxn ang="0">
                      <a:pos x="60" y="59"/>
                    </a:cxn>
                    <a:cxn ang="0">
                      <a:pos x="63" y="89"/>
                    </a:cxn>
                    <a:cxn ang="0">
                      <a:pos x="73" y="98"/>
                    </a:cxn>
                    <a:cxn ang="0">
                      <a:pos x="84" y="105"/>
                    </a:cxn>
                    <a:cxn ang="0">
                      <a:pos x="82" y="121"/>
                    </a:cxn>
                    <a:cxn ang="0">
                      <a:pos x="67" y="135"/>
                    </a:cxn>
                    <a:cxn ang="0">
                      <a:pos x="52" y="147"/>
                    </a:cxn>
                    <a:cxn ang="0">
                      <a:pos x="44" y="159"/>
                    </a:cxn>
                    <a:cxn ang="0">
                      <a:pos x="20" y="186"/>
                    </a:cxn>
                    <a:cxn ang="0">
                      <a:pos x="11" y="202"/>
                    </a:cxn>
                    <a:cxn ang="0">
                      <a:pos x="3" y="247"/>
                    </a:cxn>
                    <a:cxn ang="0">
                      <a:pos x="0" y="296"/>
                    </a:cxn>
                    <a:cxn ang="0">
                      <a:pos x="11" y="302"/>
                    </a:cxn>
                    <a:cxn ang="0">
                      <a:pos x="25" y="290"/>
                    </a:cxn>
                    <a:cxn ang="0">
                      <a:pos x="36" y="285"/>
                    </a:cxn>
                    <a:cxn ang="0">
                      <a:pos x="63" y="283"/>
                    </a:cxn>
                    <a:cxn ang="0">
                      <a:pos x="70" y="278"/>
                    </a:cxn>
                    <a:cxn ang="0">
                      <a:pos x="110" y="274"/>
                    </a:cxn>
                    <a:cxn ang="0">
                      <a:pos x="120" y="240"/>
                    </a:cxn>
                    <a:cxn ang="0">
                      <a:pos x="132" y="232"/>
                    </a:cxn>
                    <a:cxn ang="0">
                      <a:pos x="147" y="221"/>
                    </a:cxn>
                    <a:cxn ang="0">
                      <a:pos x="157" y="222"/>
                    </a:cxn>
                    <a:cxn ang="0">
                      <a:pos x="164" y="218"/>
                    </a:cxn>
                    <a:cxn ang="0">
                      <a:pos x="183" y="223"/>
                    </a:cxn>
                    <a:cxn ang="0">
                      <a:pos x="201" y="211"/>
                    </a:cxn>
                    <a:cxn ang="0">
                      <a:pos x="223" y="213"/>
                    </a:cxn>
                    <a:cxn ang="0">
                      <a:pos x="234" y="213"/>
                    </a:cxn>
                    <a:cxn ang="0">
                      <a:pos x="258" y="181"/>
                    </a:cxn>
                    <a:cxn ang="0">
                      <a:pos x="270" y="167"/>
                    </a:cxn>
                    <a:cxn ang="0">
                      <a:pos x="286" y="143"/>
                    </a:cxn>
                    <a:cxn ang="0">
                      <a:pos x="289" y="110"/>
                    </a:cxn>
                    <a:cxn ang="0">
                      <a:pos x="287" y="82"/>
                    </a:cxn>
                    <a:cxn ang="0">
                      <a:pos x="278" y="67"/>
                    </a:cxn>
                    <a:cxn ang="0">
                      <a:pos x="267" y="61"/>
                    </a:cxn>
                    <a:cxn ang="0">
                      <a:pos x="260" y="50"/>
                    </a:cxn>
                    <a:cxn ang="0">
                      <a:pos x="253" y="21"/>
                    </a:cxn>
                    <a:cxn ang="0">
                      <a:pos x="251" y="11"/>
                    </a:cxn>
                    <a:cxn ang="0">
                      <a:pos x="237" y="7"/>
                    </a:cxn>
                    <a:cxn ang="0">
                      <a:pos x="232" y="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84" name="Freeform 45"/>
                <p:cNvSpPr>
                  <a:spLocks noChangeAspect="1"/>
                </p:cNvSpPr>
                <p:nvPr/>
              </p:nvSpPr>
              <p:spPr bwMode="gray">
                <a:xfrm>
                  <a:off x="5264942" y="3710334"/>
                  <a:ext cx="33338" cy="30163"/>
                </a:xfrm>
                <a:custGeom>
                  <a:avLst/>
                  <a:gdLst/>
                  <a:ahLst/>
                  <a:cxnLst>
                    <a:cxn ang="0">
                      <a:pos x="7" y="92"/>
                    </a:cxn>
                    <a:cxn ang="0">
                      <a:pos x="8" y="92"/>
                    </a:cxn>
                    <a:cxn ang="0">
                      <a:pos x="8" y="83"/>
                    </a:cxn>
                    <a:cxn ang="0">
                      <a:pos x="13" y="80"/>
                    </a:cxn>
                    <a:cxn ang="0">
                      <a:pos x="18" y="80"/>
                    </a:cxn>
                    <a:cxn ang="0">
                      <a:pos x="20" y="81"/>
                    </a:cxn>
                    <a:cxn ang="0">
                      <a:pos x="23" y="86"/>
                    </a:cxn>
                    <a:cxn ang="0">
                      <a:pos x="26" y="95"/>
                    </a:cxn>
                    <a:cxn ang="0">
                      <a:pos x="29" y="96"/>
                    </a:cxn>
                    <a:cxn ang="0">
                      <a:pos x="35" y="95"/>
                    </a:cxn>
                    <a:cxn ang="0">
                      <a:pos x="40" y="92"/>
                    </a:cxn>
                    <a:cxn ang="0">
                      <a:pos x="48" y="92"/>
                    </a:cxn>
                    <a:cxn ang="0">
                      <a:pos x="52" y="87"/>
                    </a:cxn>
                    <a:cxn ang="0">
                      <a:pos x="52" y="79"/>
                    </a:cxn>
                    <a:cxn ang="0">
                      <a:pos x="53" y="76"/>
                    </a:cxn>
                    <a:cxn ang="0">
                      <a:pos x="56" y="74"/>
                    </a:cxn>
                    <a:cxn ang="0">
                      <a:pos x="66" y="74"/>
                    </a:cxn>
                    <a:cxn ang="0">
                      <a:pos x="78" y="70"/>
                    </a:cxn>
                    <a:cxn ang="0">
                      <a:pos x="83" y="70"/>
                    </a:cxn>
                    <a:cxn ang="0">
                      <a:pos x="83" y="71"/>
                    </a:cxn>
                    <a:cxn ang="0">
                      <a:pos x="88" y="71"/>
                    </a:cxn>
                    <a:cxn ang="0">
                      <a:pos x="90" y="75"/>
                    </a:cxn>
                    <a:cxn ang="0">
                      <a:pos x="101" y="60"/>
                    </a:cxn>
                    <a:cxn ang="0">
                      <a:pos x="104" y="50"/>
                    </a:cxn>
                    <a:cxn ang="0">
                      <a:pos x="102" y="43"/>
                    </a:cxn>
                    <a:cxn ang="0">
                      <a:pos x="98" y="28"/>
                    </a:cxn>
                    <a:cxn ang="0">
                      <a:pos x="85" y="7"/>
                    </a:cxn>
                    <a:cxn ang="0">
                      <a:pos x="80" y="0"/>
                    </a:cxn>
                    <a:cxn ang="0">
                      <a:pos x="75" y="4"/>
                    </a:cxn>
                    <a:cxn ang="0">
                      <a:pos x="68" y="5"/>
                    </a:cxn>
                    <a:cxn ang="0">
                      <a:pos x="64" y="9"/>
                    </a:cxn>
                    <a:cxn ang="0">
                      <a:pos x="58" y="20"/>
                    </a:cxn>
                    <a:cxn ang="0">
                      <a:pos x="50" y="21"/>
                    </a:cxn>
                    <a:cxn ang="0">
                      <a:pos x="43" y="18"/>
                    </a:cxn>
                    <a:cxn ang="0">
                      <a:pos x="39" y="15"/>
                    </a:cxn>
                    <a:cxn ang="0">
                      <a:pos x="36" y="17"/>
                    </a:cxn>
                    <a:cxn ang="0">
                      <a:pos x="29" y="24"/>
                    </a:cxn>
                    <a:cxn ang="0">
                      <a:pos x="21" y="36"/>
                    </a:cxn>
                    <a:cxn ang="0">
                      <a:pos x="14" y="49"/>
                    </a:cxn>
                    <a:cxn ang="0">
                      <a:pos x="10" y="60"/>
                    </a:cxn>
                    <a:cxn ang="0">
                      <a:pos x="0" y="74"/>
                    </a:cxn>
                    <a:cxn ang="0">
                      <a:pos x="0" y="81"/>
                    </a:cxn>
                    <a:cxn ang="0">
                      <a:pos x="2" y="85"/>
                    </a:cxn>
                    <a:cxn ang="0">
                      <a:pos x="7" y="92"/>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85" name="Freeform 46"/>
                <p:cNvSpPr>
                  <a:spLocks noChangeAspect="1"/>
                </p:cNvSpPr>
                <p:nvPr/>
              </p:nvSpPr>
              <p:spPr bwMode="gray">
                <a:xfrm>
                  <a:off x="5350667" y="3611909"/>
                  <a:ext cx="138113" cy="160338"/>
                </a:xfrm>
                <a:custGeom>
                  <a:avLst/>
                  <a:gdLst/>
                  <a:ahLst/>
                  <a:cxnLst>
                    <a:cxn ang="0">
                      <a:pos x="387" y="204"/>
                    </a:cxn>
                    <a:cxn ang="0">
                      <a:pos x="387" y="98"/>
                    </a:cxn>
                    <a:cxn ang="0">
                      <a:pos x="412" y="74"/>
                    </a:cxn>
                    <a:cxn ang="0">
                      <a:pos x="435" y="37"/>
                    </a:cxn>
                    <a:cxn ang="0">
                      <a:pos x="421" y="37"/>
                    </a:cxn>
                    <a:cxn ang="0">
                      <a:pos x="374" y="22"/>
                    </a:cxn>
                    <a:cxn ang="0">
                      <a:pos x="336" y="32"/>
                    </a:cxn>
                    <a:cxn ang="0">
                      <a:pos x="297" y="60"/>
                    </a:cxn>
                    <a:cxn ang="0">
                      <a:pos x="250" y="53"/>
                    </a:cxn>
                    <a:cxn ang="0">
                      <a:pos x="213" y="47"/>
                    </a:cxn>
                    <a:cxn ang="0">
                      <a:pos x="164" y="12"/>
                    </a:cxn>
                    <a:cxn ang="0">
                      <a:pos x="132" y="3"/>
                    </a:cxn>
                    <a:cxn ang="0">
                      <a:pos x="103" y="0"/>
                    </a:cxn>
                    <a:cxn ang="0">
                      <a:pos x="69" y="3"/>
                    </a:cxn>
                    <a:cxn ang="0">
                      <a:pos x="28" y="1"/>
                    </a:cxn>
                    <a:cxn ang="0">
                      <a:pos x="0" y="28"/>
                    </a:cxn>
                    <a:cxn ang="0">
                      <a:pos x="5" y="32"/>
                    </a:cxn>
                    <a:cxn ang="0">
                      <a:pos x="19" y="36"/>
                    </a:cxn>
                    <a:cxn ang="0">
                      <a:pos x="21" y="46"/>
                    </a:cxn>
                    <a:cxn ang="0">
                      <a:pos x="28" y="75"/>
                    </a:cxn>
                    <a:cxn ang="0">
                      <a:pos x="35" y="86"/>
                    </a:cxn>
                    <a:cxn ang="0">
                      <a:pos x="46" y="92"/>
                    </a:cxn>
                    <a:cxn ang="0">
                      <a:pos x="55" y="107"/>
                    </a:cxn>
                    <a:cxn ang="0">
                      <a:pos x="57" y="135"/>
                    </a:cxn>
                    <a:cxn ang="0">
                      <a:pos x="54" y="168"/>
                    </a:cxn>
                    <a:cxn ang="0">
                      <a:pos x="38" y="192"/>
                    </a:cxn>
                    <a:cxn ang="0">
                      <a:pos x="26" y="206"/>
                    </a:cxn>
                    <a:cxn ang="0">
                      <a:pos x="2" y="238"/>
                    </a:cxn>
                    <a:cxn ang="0">
                      <a:pos x="8" y="263"/>
                    </a:cxn>
                    <a:cxn ang="0">
                      <a:pos x="18" y="270"/>
                    </a:cxn>
                    <a:cxn ang="0">
                      <a:pos x="35" y="265"/>
                    </a:cxn>
                    <a:cxn ang="0">
                      <a:pos x="45" y="270"/>
                    </a:cxn>
                    <a:cxn ang="0">
                      <a:pos x="26" y="281"/>
                    </a:cxn>
                    <a:cxn ang="0">
                      <a:pos x="7" y="295"/>
                    </a:cxn>
                    <a:cxn ang="0">
                      <a:pos x="207" y="415"/>
                    </a:cxn>
                    <a:cxn ang="0">
                      <a:pos x="210" y="428"/>
                    </a:cxn>
                    <a:cxn ang="0">
                      <a:pos x="218" y="458"/>
                    </a:cxn>
                    <a:cxn ang="0">
                      <a:pos x="306" y="499"/>
                    </a:cxn>
                    <a:cxn ang="0">
                      <a:pos x="314" y="488"/>
                    </a:cxn>
                    <a:cxn ang="0">
                      <a:pos x="324" y="463"/>
                    </a:cxn>
                    <a:cxn ang="0">
                      <a:pos x="342" y="429"/>
                    </a:cxn>
                    <a:cxn ang="0">
                      <a:pos x="352" y="399"/>
                    </a:cxn>
                    <a:cxn ang="0">
                      <a:pos x="360" y="391"/>
                    </a:cxn>
                    <a:cxn ang="0">
                      <a:pos x="379" y="376"/>
                    </a:cxn>
                    <a:cxn ang="0">
                      <a:pos x="388" y="361"/>
                    </a:cxn>
                    <a:cxn ang="0">
                      <a:pos x="403" y="358"/>
                    </a:cxn>
                    <a:cxn ang="0">
                      <a:pos x="417" y="340"/>
                    </a:cxn>
                    <a:cxn ang="0">
                      <a:pos x="393" y="308"/>
                    </a:cxn>
                    <a:cxn ang="0">
                      <a:pos x="387" y="25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86" name="Freeform 47"/>
                <p:cNvSpPr>
                  <a:spLocks noChangeAspect="1"/>
                </p:cNvSpPr>
                <p:nvPr/>
              </p:nvSpPr>
              <p:spPr bwMode="gray">
                <a:xfrm>
                  <a:off x="4455318" y="3399184"/>
                  <a:ext cx="107950" cy="77788"/>
                </a:xfrm>
                <a:custGeom>
                  <a:avLst/>
                  <a:gdLst/>
                  <a:ahLst/>
                  <a:cxnLst>
                    <a:cxn ang="0">
                      <a:pos x="43" y="160"/>
                    </a:cxn>
                    <a:cxn ang="0">
                      <a:pos x="28" y="129"/>
                    </a:cxn>
                    <a:cxn ang="0">
                      <a:pos x="7" y="113"/>
                    </a:cxn>
                    <a:cxn ang="0">
                      <a:pos x="1" y="107"/>
                    </a:cxn>
                    <a:cxn ang="0">
                      <a:pos x="35" y="86"/>
                    </a:cxn>
                    <a:cxn ang="0">
                      <a:pos x="56" y="33"/>
                    </a:cxn>
                    <a:cxn ang="0">
                      <a:pos x="70" y="9"/>
                    </a:cxn>
                    <a:cxn ang="0">
                      <a:pos x="92" y="9"/>
                    </a:cxn>
                    <a:cxn ang="0">
                      <a:pos x="122" y="5"/>
                    </a:cxn>
                    <a:cxn ang="0">
                      <a:pos x="135" y="1"/>
                    </a:cxn>
                    <a:cxn ang="0">
                      <a:pos x="168" y="2"/>
                    </a:cxn>
                    <a:cxn ang="0">
                      <a:pos x="183" y="9"/>
                    </a:cxn>
                    <a:cxn ang="0">
                      <a:pos x="206" y="29"/>
                    </a:cxn>
                    <a:cxn ang="0">
                      <a:pos x="221" y="29"/>
                    </a:cxn>
                    <a:cxn ang="0">
                      <a:pos x="238" y="58"/>
                    </a:cxn>
                    <a:cxn ang="0">
                      <a:pos x="248" y="68"/>
                    </a:cxn>
                    <a:cxn ang="0">
                      <a:pos x="258" y="75"/>
                    </a:cxn>
                    <a:cxn ang="0">
                      <a:pos x="261" y="82"/>
                    </a:cxn>
                    <a:cxn ang="0">
                      <a:pos x="277" y="91"/>
                    </a:cxn>
                    <a:cxn ang="0">
                      <a:pos x="289" y="103"/>
                    </a:cxn>
                    <a:cxn ang="0">
                      <a:pos x="297" y="123"/>
                    </a:cxn>
                    <a:cxn ang="0">
                      <a:pos x="302" y="133"/>
                    </a:cxn>
                    <a:cxn ang="0">
                      <a:pos x="309" y="156"/>
                    </a:cxn>
                    <a:cxn ang="0">
                      <a:pos x="313" y="181"/>
                    </a:cxn>
                    <a:cxn ang="0">
                      <a:pos x="323" y="185"/>
                    </a:cxn>
                    <a:cxn ang="0">
                      <a:pos x="332" y="197"/>
                    </a:cxn>
                    <a:cxn ang="0">
                      <a:pos x="342" y="212"/>
                    </a:cxn>
                    <a:cxn ang="0">
                      <a:pos x="342" y="221"/>
                    </a:cxn>
                    <a:cxn ang="0">
                      <a:pos x="344" y="238"/>
                    </a:cxn>
                    <a:cxn ang="0">
                      <a:pos x="321" y="242"/>
                    </a:cxn>
                    <a:cxn ang="0">
                      <a:pos x="293" y="244"/>
                    </a:cxn>
                    <a:cxn ang="0">
                      <a:pos x="271" y="239"/>
                    </a:cxn>
                    <a:cxn ang="0">
                      <a:pos x="255" y="238"/>
                    </a:cxn>
                    <a:cxn ang="0">
                      <a:pos x="237" y="227"/>
                    </a:cxn>
                    <a:cxn ang="0">
                      <a:pos x="162" y="224"/>
                    </a:cxn>
                    <a:cxn ang="0">
                      <a:pos x="111" y="236"/>
                    </a:cxn>
                    <a:cxn ang="0">
                      <a:pos x="57" y="244"/>
                    </a:cxn>
                    <a:cxn ang="0">
                      <a:pos x="43" y="242"/>
                    </a:cxn>
                    <a:cxn ang="0">
                      <a:pos x="47" y="199"/>
                    </a:cxn>
                    <a:cxn ang="0">
                      <a:pos x="98" y="188"/>
                    </a:cxn>
                    <a:cxn ang="0">
                      <a:pos x="127" y="183"/>
                    </a:cxn>
                    <a:cxn ang="0">
                      <a:pos x="143" y="182"/>
                    </a:cxn>
                    <a:cxn ang="0">
                      <a:pos x="175" y="194"/>
                    </a:cxn>
                    <a:cxn ang="0">
                      <a:pos x="203" y="189"/>
                    </a:cxn>
                    <a:cxn ang="0">
                      <a:pos x="206" y="177"/>
                    </a:cxn>
                    <a:cxn ang="0">
                      <a:pos x="191" y="177"/>
                    </a:cxn>
                    <a:cxn ang="0">
                      <a:pos x="165" y="172"/>
                    </a:cxn>
                    <a:cxn ang="0">
                      <a:pos x="140" y="162"/>
                    </a:cxn>
                    <a:cxn ang="0">
                      <a:pos x="120" y="163"/>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87" name="Freeform 48"/>
                <p:cNvSpPr>
                  <a:spLocks noChangeAspect="1"/>
                </p:cNvSpPr>
                <p:nvPr/>
              </p:nvSpPr>
              <p:spPr bwMode="gray">
                <a:xfrm>
                  <a:off x="5276055" y="3708747"/>
                  <a:ext cx="190500" cy="187325"/>
                </a:xfrm>
                <a:custGeom>
                  <a:avLst/>
                  <a:gdLst/>
                  <a:ahLst/>
                  <a:cxnLst>
                    <a:cxn ang="0">
                      <a:pos x="450" y="144"/>
                    </a:cxn>
                    <a:cxn ang="0">
                      <a:pos x="521" y="238"/>
                    </a:cxn>
                    <a:cxn ang="0">
                      <a:pos x="505" y="292"/>
                    </a:cxn>
                    <a:cxn ang="0">
                      <a:pos x="538" y="325"/>
                    </a:cxn>
                    <a:cxn ang="0">
                      <a:pos x="537" y="349"/>
                    </a:cxn>
                    <a:cxn ang="0">
                      <a:pos x="536" y="380"/>
                    </a:cxn>
                    <a:cxn ang="0">
                      <a:pos x="528" y="402"/>
                    </a:cxn>
                    <a:cxn ang="0">
                      <a:pos x="542" y="432"/>
                    </a:cxn>
                    <a:cxn ang="0">
                      <a:pos x="550" y="467"/>
                    </a:cxn>
                    <a:cxn ang="0">
                      <a:pos x="561" y="488"/>
                    </a:cxn>
                    <a:cxn ang="0">
                      <a:pos x="587" y="514"/>
                    </a:cxn>
                    <a:cxn ang="0">
                      <a:pos x="593" y="526"/>
                    </a:cxn>
                    <a:cxn ang="0">
                      <a:pos x="541" y="557"/>
                    </a:cxn>
                    <a:cxn ang="0">
                      <a:pos x="476" y="564"/>
                    </a:cxn>
                    <a:cxn ang="0">
                      <a:pos x="436" y="583"/>
                    </a:cxn>
                    <a:cxn ang="0">
                      <a:pos x="378" y="589"/>
                    </a:cxn>
                    <a:cxn ang="0">
                      <a:pos x="355" y="580"/>
                    </a:cxn>
                    <a:cxn ang="0">
                      <a:pos x="331" y="584"/>
                    </a:cxn>
                    <a:cxn ang="0">
                      <a:pos x="280" y="567"/>
                    </a:cxn>
                    <a:cxn ang="0">
                      <a:pos x="270" y="531"/>
                    </a:cxn>
                    <a:cxn ang="0">
                      <a:pos x="249" y="476"/>
                    </a:cxn>
                    <a:cxn ang="0">
                      <a:pos x="229" y="473"/>
                    </a:cxn>
                    <a:cxn ang="0">
                      <a:pos x="208" y="475"/>
                    </a:cxn>
                    <a:cxn ang="0">
                      <a:pos x="178" y="459"/>
                    </a:cxn>
                    <a:cxn ang="0">
                      <a:pos x="125" y="440"/>
                    </a:cxn>
                    <a:cxn ang="0">
                      <a:pos x="95" y="418"/>
                    </a:cxn>
                    <a:cxn ang="0">
                      <a:pos x="65" y="386"/>
                    </a:cxn>
                    <a:cxn ang="0">
                      <a:pos x="49" y="328"/>
                    </a:cxn>
                    <a:cxn ang="0">
                      <a:pos x="11" y="278"/>
                    </a:cxn>
                    <a:cxn ang="0">
                      <a:pos x="9" y="231"/>
                    </a:cxn>
                    <a:cxn ang="0">
                      <a:pos x="0" y="187"/>
                    </a:cxn>
                    <a:cxn ang="0">
                      <a:pos x="39" y="159"/>
                    </a:cxn>
                    <a:cxn ang="0">
                      <a:pos x="64" y="121"/>
                    </a:cxn>
                    <a:cxn ang="0">
                      <a:pos x="52" y="102"/>
                    </a:cxn>
                    <a:cxn ang="0">
                      <a:pos x="49" y="83"/>
                    </a:cxn>
                    <a:cxn ang="0">
                      <a:pos x="66" y="46"/>
                    </a:cxn>
                    <a:cxn ang="0">
                      <a:pos x="66" y="5"/>
                    </a:cxn>
                    <a:cxn ang="0">
                      <a:pos x="119" y="7"/>
                    </a:cxn>
                    <a:cxn ang="0">
                      <a:pos x="118" y="83"/>
                    </a:cxn>
                    <a:cxn ang="0">
                      <a:pos x="133" y="88"/>
                    </a:cxn>
                    <a:cxn ang="0">
                      <a:pos x="148" y="75"/>
                    </a:cxn>
                    <a:cxn ang="0">
                      <a:pos x="173" y="86"/>
                    </a:cxn>
                    <a:cxn ang="0">
                      <a:pos x="186" y="84"/>
                    </a:cxn>
                    <a:cxn ang="0">
                      <a:pos x="214" y="79"/>
                    </a:cxn>
                    <a:cxn ang="0">
                      <a:pos x="209" y="66"/>
                    </a:cxn>
                    <a:cxn ang="0">
                      <a:pos x="209" y="48"/>
                    </a:cxn>
                    <a:cxn ang="0">
                      <a:pos x="225" y="35"/>
                    </a:cxn>
                    <a:cxn ang="0">
                      <a:pos x="238" y="21"/>
                    </a:cxn>
                    <a:cxn ang="0">
                      <a:pos x="251" y="0"/>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88" name="Freeform 49"/>
                <p:cNvSpPr>
                  <a:spLocks noChangeAspect="1"/>
                </p:cNvSpPr>
                <p:nvPr/>
              </p:nvSpPr>
              <p:spPr bwMode="gray">
                <a:xfrm>
                  <a:off x="4528343" y="3518247"/>
                  <a:ext cx="52388" cy="52388"/>
                </a:xfrm>
                <a:custGeom>
                  <a:avLst/>
                  <a:gdLst/>
                  <a:ahLst/>
                  <a:cxnLst>
                    <a:cxn ang="0">
                      <a:pos x="8" y="51"/>
                    </a:cxn>
                    <a:cxn ang="0">
                      <a:pos x="17" y="50"/>
                    </a:cxn>
                    <a:cxn ang="0">
                      <a:pos x="23" y="39"/>
                    </a:cxn>
                    <a:cxn ang="0">
                      <a:pos x="32" y="37"/>
                    </a:cxn>
                    <a:cxn ang="0">
                      <a:pos x="37" y="31"/>
                    </a:cxn>
                    <a:cxn ang="0">
                      <a:pos x="46" y="16"/>
                    </a:cxn>
                    <a:cxn ang="0">
                      <a:pos x="49" y="6"/>
                    </a:cxn>
                    <a:cxn ang="0">
                      <a:pos x="61" y="7"/>
                    </a:cxn>
                    <a:cxn ang="0">
                      <a:pos x="70" y="5"/>
                    </a:cxn>
                    <a:cxn ang="0">
                      <a:pos x="76" y="0"/>
                    </a:cxn>
                    <a:cxn ang="0">
                      <a:pos x="115" y="1"/>
                    </a:cxn>
                    <a:cxn ang="0">
                      <a:pos x="125" y="12"/>
                    </a:cxn>
                    <a:cxn ang="0">
                      <a:pos x="134" y="21"/>
                    </a:cxn>
                    <a:cxn ang="0">
                      <a:pos x="136" y="27"/>
                    </a:cxn>
                    <a:cxn ang="0">
                      <a:pos x="135" y="32"/>
                    </a:cxn>
                    <a:cxn ang="0">
                      <a:pos x="145" y="35"/>
                    </a:cxn>
                    <a:cxn ang="0">
                      <a:pos x="143" y="40"/>
                    </a:cxn>
                    <a:cxn ang="0">
                      <a:pos x="143" y="45"/>
                    </a:cxn>
                    <a:cxn ang="0">
                      <a:pos x="146" y="53"/>
                    </a:cxn>
                    <a:cxn ang="0">
                      <a:pos x="152" y="60"/>
                    </a:cxn>
                    <a:cxn ang="0">
                      <a:pos x="153" y="71"/>
                    </a:cxn>
                    <a:cxn ang="0">
                      <a:pos x="146" y="85"/>
                    </a:cxn>
                    <a:cxn ang="0">
                      <a:pos x="143" y="92"/>
                    </a:cxn>
                    <a:cxn ang="0">
                      <a:pos x="162" y="82"/>
                    </a:cxn>
                    <a:cxn ang="0">
                      <a:pos x="164" y="85"/>
                    </a:cxn>
                    <a:cxn ang="0">
                      <a:pos x="163" y="93"/>
                    </a:cxn>
                    <a:cxn ang="0">
                      <a:pos x="167" y="98"/>
                    </a:cxn>
                    <a:cxn ang="0">
                      <a:pos x="152" y="105"/>
                    </a:cxn>
                    <a:cxn ang="0">
                      <a:pos x="150" y="123"/>
                    </a:cxn>
                    <a:cxn ang="0">
                      <a:pos x="143" y="129"/>
                    </a:cxn>
                    <a:cxn ang="0">
                      <a:pos x="136" y="136"/>
                    </a:cxn>
                    <a:cxn ang="0">
                      <a:pos x="121" y="146"/>
                    </a:cxn>
                    <a:cxn ang="0">
                      <a:pos x="113" y="148"/>
                    </a:cxn>
                    <a:cxn ang="0">
                      <a:pos x="112" y="156"/>
                    </a:cxn>
                    <a:cxn ang="0">
                      <a:pos x="108" y="163"/>
                    </a:cxn>
                    <a:cxn ang="0">
                      <a:pos x="102" y="166"/>
                    </a:cxn>
                    <a:cxn ang="0">
                      <a:pos x="61" y="147"/>
                    </a:cxn>
                    <a:cxn ang="0">
                      <a:pos x="51" y="140"/>
                    </a:cxn>
                    <a:cxn ang="0">
                      <a:pos x="32" y="124"/>
                    </a:cxn>
                    <a:cxn ang="0">
                      <a:pos x="23" y="118"/>
                    </a:cxn>
                    <a:cxn ang="0">
                      <a:pos x="22" y="110"/>
                    </a:cxn>
                    <a:cxn ang="0">
                      <a:pos x="16" y="102"/>
                    </a:cxn>
                    <a:cxn ang="0">
                      <a:pos x="5" y="93"/>
                    </a:cxn>
                    <a:cxn ang="0">
                      <a:pos x="8" y="86"/>
                    </a:cxn>
                    <a:cxn ang="0">
                      <a:pos x="13" y="87"/>
                    </a:cxn>
                    <a:cxn ang="0">
                      <a:pos x="11" y="82"/>
                    </a:cxn>
                    <a:cxn ang="0">
                      <a:pos x="5" y="78"/>
                    </a:cxn>
                    <a:cxn ang="0">
                      <a:pos x="5" y="65"/>
                    </a:cxn>
                    <a:cxn ang="0">
                      <a:pos x="0" y="60"/>
                    </a:cxn>
                    <a:cxn ang="0">
                      <a:pos x="2" y="4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89" name="Freeform 50"/>
                <p:cNvSpPr>
                  <a:spLocks noChangeAspect="1"/>
                </p:cNvSpPr>
                <p:nvPr/>
              </p:nvSpPr>
              <p:spPr bwMode="gray">
                <a:xfrm>
                  <a:off x="4610893" y="3505547"/>
                  <a:ext cx="106363" cy="111125"/>
                </a:xfrm>
                <a:custGeom>
                  <a:avLst/>
                  <a:gdLst/>
                  <a:ahLst/>
                  <a:cxnLst>
                    <a:cxn ang="0">
                      <a:pos x="97" y="342"/>
                    </a:cxn>
                    <a:cxn ang="0">
                      <a:pos x="173" y="317"/>
                    </a:cxn>
                    <a:cxn ang="0">
                      <a:pos x="258" y="307"/>
                    </a:cxn>
                    <a:cxn ang="0">
                      <a:pos x="301" y="315"/>
                    </a:cxn>
                    <a:cxn ang="0">
                      <a:pos x="317" y="310"/>
                    </a:cxn>
                    <a:cxn ang="0">
                      <a:pos x="318" y="280"/>
                    </a:cxn>
                    <a:cxn ang="0">
                      <a:pos x="296" y="238"/>
                    </a:cxn>
                    <a:cxn ang="0">
                      <a:pos x="307" y="199"/>
                    </a:cxn>
                    <a:cxn ang="0">
                      <a:pos x="318" y="161"/>
                    </a:cxn>
                    <a:cxn ang="0">
                      <a:pos x="332" y="144"/>
                    </a:cxn>
                    <a:cxn ang="0">
                      <a:pos x="327" y="95"/>
                    </a:cxn>
                    <a:cxn ang="0">
                      <a:pos x="326" y="82"/>
                    </a:cxn>
                    <a:cxn ang="0">
                      <a:pos x="322" y="70"/>
                    </a:cxn>
                    <a:cxn ang="0">
                      <a:pos x="307" y="54"/>
                    </a:cxn>
                    <a:cxn ang="0">
                      <a:pos x="290" y="48"/>
                    </a:cxn>
                    <a:cxn ang="0">
                      <a:pos x="250" y="49"/>
                    </a:cxn>
                    <a:cxn ang="0">
                      <a:pos x="230" y="61"/>
                    </a:cxn>
                    <a:cxn ang="0">
                      <a:pos x="218" y="57"/>
                    </a:cxn>
                    <a:cxn ang="0">
                      <a:pos x="205" y="50"/>
                    </a:cxn>
                    <a:cxn ang="0">
                      <a:pos x="197" y="39"/>
                    </a:cxn>
                    <a:cxn ang="0">
                      <a:pos x="188" y="30"/>
                    </a:cxn>
                    <a:cxn ang="0">
                      <a:pos x="173" y="25"/>
                    </a:cxn>
                    <a:cxn ang="0">
                      <a:pos x="154" y="16"/>
                    </a:cxn>
                    <a:cxn ang="0">
                      <a:pos x="140" y="27"/>
                    </a:cxn>
                    <a:cxn ang="0">
                      <a:pos x="129" y="10"/>
                    </a:cxn>
                    <a:cxn ang="0">
                      <a:pos x="124" y="1"/>
                    </a:cxn>
                    <a:cxn ang="0">
                      <a:pos x="108" y="5"/>
                    </a:cxn>
                    <a:cxn ang="0">
                      <a:pos x="105" y="18"/>
                    </a:cxn>
                    <a:cxn ang="0">
                      <a:pos x="86" y="27"/>
                    </a:cxn>
                    <a:cxn ang="0">
                      <a:pos x="73" y="25"/>
                    </a:cxn>
                    <a:cxn ang="0">
                      <a:pos x="65" y="27"/>
                    </a:cxn>
                    <a:cxn ang="0">
                      <a:pos x="53" y="18"/>
                    </a:cxn>
                    <a:cxn ang="0">
                      <a:pos x="42" y="25"/>
                    </a:cxn>
                    <a:cxn ang="0">
                      <a:pos x="26" y="39"/>
                    </a:cxn>
                    <a:cxn ang="0">
                      <a:pos x="24" y="70"/>
                    </a:cxn>
                    <a:cxn ang="0">
                      <a:pos x="37" y="90"/>
                    </a:cxn>
                    <a:cxn ang="0">
                      <a:pos x="42" y="97"/>
                    </a:cxn>
                    <a:cxn ang="0">
                      <a:pos x="41" y="111"/>
                    </a:cxn>
                    <a:cxn ang="0">
                      <a:pos x="47" y="125"/>
                    </a:cxn>
                    <a:cxn ang="0">
                      <a:pos x="41" y="129"/>
                    </a:cxn>
                    <a:cxn ang="0">
                      <a:pos x="17" y="128"/>
                    </a:cxn>
                    <a:cxn ang="0">
                      <a:pos x="17" y="139"/>
                    </a:cxn>
                    <a:cxn ang="0">
                      <a:pos x="31" y="145"/>
                    </a:cxn>
                    <a:cxn ang="0">
                      <a:pos x="28" y="152"/>
                    </a:cxn>
                    <a:cxn ang="0">
                      <a:pos x="22" y="177"/>
                    </a:cxn>
                    <a:cxn ang="0">
                      <a:pos x="8" y="192"/>
                    </a:cxn>
                    <a:cxn ang="0">
                      <a:pos x="17" y="202"/>
                    </a:cxn>
                    <a:cxn ang="0">
                      <a:pos x="0" y="233"/>
                    </a:cxn>
                    <a:cxn ang="0">
                      <a:pos x="8" y="236"/>
                    </a:cxn>
                    <a:cxn ang="0">
                      <a:pos x="22" y="245"/>
                    </a:cxn>
                    <a:cxn ang="0">
                      <a:pos x="38" y="256"/>
                    </a:cxn>
                    <a:cxn ang="0">
                      <a:pos x="52" y="267"/>
                    </a:cxn>
                    <a:cxn ang="0">
                      <a:pos x="65" y="280"/>
                    </a:cxn>
                    <a:cxn ang="0">
                      <a:pos x="66" y="300"/>
                    </a:cxn>
                    <a:cxn ang="0">
                      <a:pos x="57" y="311"/>
                    </a:cxn>
                    <a:cxn ang="0">
                      <a:pos x="57" y="350"/>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90" name="Freeform 51"/>
                <p:cNvSpPr>
                  <a:spLocks noChangeAspect="1"/>
                </p:cNvSpPr>
                <p:nvPr/>
              </p:nvSpPr>
              <p:spPr bwMode="gray">
                <a:xfrm>
                  <a:off x="4756943" y="3497609"/>
                  <a:ext cx="38100" cy="90488"/>
                </a:xfrm>
                <a:custGeom>
                  <a:avLst/>
                  <a:gdLst/>
                  <a:ahLst/>
                  <a:cxnLst>
                    <a:cxn ang="0">
                      <a:pos x="80" y="281"/>
                    </a:cxn>
                    <a:cxn ang="0">
                      <a:pos x="77" y="279"/>
                    </a:cxn>
                    <a:cxn ang="0">
                      <a:pos x="61" y="262"/>
                    </a:cxn>
                    <a:cxn ang="0">
                      <a:pos x="53" y="252"/>
                    </a:cxn>
                    <a:cxn ang="0">
                      <a:pos x="48" y="241"/>
                    </a:cxn>
                    <a:cxn ang="0">
                      <a:pos x="47" y="231"/>
                    </a:cxn>
                    <a:cxn ang="0">
                      <a:pos x="46" y="209"/>
                    </a:cxn>
                    <a:cxn ang="0">
                      <a:pos x="47" y="188"/>
                    </a:cxn>
                    <a:cxn ang="0">
                      <a:pos x="43" y="148"/>
                    </a:cxn>
                    <a:cxn ang="0">
                      <a:pos x="42" y="114"/>
                    </a:cxn>
                    <a:cxn ang="0">
                      <a:pos x="41" y="101"/>
                    </a:cxn>
                    <a:cxn ang="0">
                      <a:pos x="38" y="95"/>
                    </a:cxn>
                    <a:cxn ang="0">
                      <a:pos x="34" y="89"/>
                    </a:cxn>
                    <a:cxn ang="0">
                      <a:pos x="32" y="68"/>
                    </a:cxn>
                    <a:cxn ang="0">
                      <a:pos x="29" y="53"/>
                    </a:cxn>
                    <a:cxn ang="0">
                      <a:pos x="25" y="48"/>
                    </a:cxn>
                    <a:cxn ang="0">
                      <a:pos x="18" y="41"/>
                    </a:cxn>
                    <a:cxn ang="0">
                      <a:pos x="14" y="33"/>
                    </a:cxn>
                    <a:cxn ang="0">
                      <a:pos x="5" y="27"/>
                    </a:cxn>
                    <a:cxn ang="0">
                      <a:pos x="4" y="21"/>
                    </a:cxn>
                    <a:cxn ang="0">
                      <a:pos x="8" y="16"/>
                    </a:cxn>
                    <a:cxn ang="0">
                      <a:pos x="8" y="11"/>
                    </a:cxn>
                    <a:cxn ang="0">
                      <a:pos x="11" y="6"/>
                    </a:cxn>
                    <a:cxn ang="0">
                      <a:pos x="10" y="5"/>
                    </a:cxn>
                    <a:cxn ang="0">
                      <a:pos x="2" y="4"/>
                    </a:cxn>
                    <a:cxn ang="0">
                      <a:pos x="0" y="3"/>
                    </a:cxn>
                    <a:cxn ang="0">
                      <a:pos x="0" y="0"/>
                    </a:cxn>
                    <a:cxn ang="0">
                      <a:pos x="0" y="1"/>
                    </a:cxn>
                    <a:cxn ang="0">
                      <a:pos x="35" y="6"/>
                    </a:cxn>
                    <a:cxn ang="0">
                      <a:pos x="38" y="11"/>
                    </a:cxn>
                    <a:cxn ang="0">
                      <a:pos x="42" y="11"/>
                    </a:cxn>
                    <a:cxn ang="0">
                      <a:pos x="45" y="8"/>
                    </a:cxn>
                    <a:cxn ang="0">
                      <a:pos x="59" y="9"/>
                    </a:cxn>
                    <a:cxn ang="0">
                      <a:pos x="61" y="8"/>
                    </a:cxn>
                    <a:cxn ang="0">
                      <a:pos x="58" y="10"/>
                    </a:cxn>
                    <a:cxn ang="0">
                      <a:pos x="57" y="17"/>
                    </a:cxn>
                    <a:cxn ang="0">
                      <a:pos x="53" y="25"/>
                    </a:cxn>
                    <a:cxn ang="0">
                      <a:pos x="52" y="35"/>
                    </a:cxn>
                    <a:cxn ang="0">
                      <a:pos x="52" y="43"/>
                    </a:cxn>
                    <a:cxn ang="0">
                      <a:pos x="57" y="47"/>
                    </a:cxn>
                    <a:cxn ang="0">
                      <a:pos x="63" y="51"/>
                    </a:cxn>
                    <a:cxn ang="0">
                      <a:pos x="67" y="51"/>
                    </a:cxn>
                    <a:cxn ang="0">
                      <a:pos x="72" y="53"/>
                    </a:cxn>
                    <a:cxn ang="0">
                      <a:pos x="84" y="69"/>
                    </a:cxn>
                    <a:cxn ang="0">
                      <a:pos x="93" y="89"/>
                    </a:cxn>
                    <a:cxn ang="0">
                      <a:pos x="99" y="110"/>
                    </a:cxn>
                    <a:cxn ang="0">
                      <a:pos x="102" y="119"/>
                    </a:cxn>
                    <a:cxn ang="0">
                      <a:pos x="104" y="125"/>
                    </a:cxn>
                    <a:cxn ang="0">
                      <a:pos x="106" y="134"/>
                    </a:cxn>
                    <a:cxn ang="0">
                      <a:pos x="108" y="145"/>
                    </a:cxn>
                    <a:cxn ang="0">
                      <a:pos x="110" y="164"/>
                    </a:cxn>
                    <a:cxn ang="0">
                      <a:pos x="110" y="215"/>
                    </a:cxn>
                    <a:cxn ang="0">
                      <a:pos x="106" y="238"/>
                    </a:cxn>
                    <a:cxn ang="0">
                      <a:pos x="106" y="248"/>
                    </a:cxn>
                    <a:cxn ang="0">
                      <a:pos x="110" y="261"/>
                    </a:cxn>
                    <a:cxn ang="0">
                      <a:pos x="112" y="268"/>
                    </a:cxn>
                    <a:cxn ang="0">
                      <a:pos x="113" y="269"/>
                    </a:cxn>
                    <a:cxn ang="0">
                      <a:pos x="120" y="270"/>
                    </a:cxn>
                    <a:cxn ang="0">
                      <a:pos x="99" y="275"/>
                    </a:cxn>
                    <a:cxn ang="0">
                      <a:pos x="80" y="281"/>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91" name="Freeform 52"/>
                <p:cNvSpPr>
                  <a:spLocks noChangeAspect="1"/>
                </p:cNvSpPr>
                <p:nvPr/>
              </p:nvSpPr>
              <p:spPr bwMode="gray">
                <a:xfrm>
                  <a:off x="4972842" y="3600797"/>
                  <a:ext cx="331788" cy="323850"/>
                </a:xfrm>
                <a:custGeom>
                  <a:avLst/>
                  <a:gdLst/>
                  <a:ahLst/>
                  <a:cxnLst>
                    <a:cxn ang="0">
                      <a:pos x="960" y="671"/>
                    </a:cxn>
                    <a:cxn ang="0">
                      <a:pos x="939" y="609"/>
                    </a:cxn>
                    <a:cxn ang="0">
                      <a:pos x="933" y="528"/>
                    </a:cxn>
                    <a:cxn ang="0">
                      <a:pos x="933" y="488"/>
                    </a:cxn>
                    <a:cxn ang="0">
                      <a:pos x="927" y="435"/>
                    </a:cxn>
                    <a:cxn ang="0">
                      <a:pos x="934" y="392"/>
                    </a:cxn>
                    <a:cxn ang="0">
                      <a:pos x="960" y="337"/>
                    </a:cxn>
                    <a:cxn ang="0">
                      <a:pos x="979" y="248"/>
                    </a:cxn>
                    <a:cxn ang="0">
                      <a:pos x="1015" y="202"/>
                    </a:cxn>
                    <a:cxn ang="0">
                      <a:pos x="1043" y="167"/>
                    </a:cxn>
                    <a:cxn ang="0">
                      <a:pos x="1020" y="143"/>
                    </a:cxn>
                    <a:cxn ang="0">
                      <a:pos x="1019" y="90"/>
                    </a:cxn>
                    <a:cxn ang="0">
                      <a:pos x="955" y="36"/>
                    </a:cxn>
                    <a:cxn ang="0">
                      <a:pos x="892" y="52"/>
                    </a:cxn>
                    <a:cxn ang="0">
                      <a:pos x="839" y="5"/>
                    </a:cxn>
                    <a:cxn ang="0">
                      <a:pos x="771" y="0"/>
                    </a:cxn>
                    <a:cxn ang="0">
                      <a:pos x="697" y="16"/>
                    </a:cxn>
                    <a:cxn ang="0">
                      <a:pos x="676" y="10"/>
                    </a:cxn>
                    <a:cxn ang="0">
                      <a:pos x="601" y="27"/>
                    </a:cxn>
                    <a:cxn ang="0">
                      <a:pos x="509" y="53"/>
                    </a:cxn>
                    <a:cxn ang="0">
                      <a:pos x="436" y="25"/>
                    </a:cxn>
                    <a:cxn ang="0">
                      <a:pos x="384" y="16"/>
                    </a:cxn>
                    <a:cxn ang="0">
                      <a:pos x="359" y="75"/>
                    </a:cxn>
                    <a:cxn ang="0">
                      <a:pos x="326" y="159"/>
                    </a:cxn>
                    <a:cxn ang="0">
                      <a:pos x="298" y="327"/>
                    </a:cxn>
                    <a:cxn ang="0">
                      <a:pos x="217" y="423"/>
                    </a:cxn>
                    <a:cxn ang="0">
                      <a:pos x="181" y="516"/>
                    </a:cxn>
                    <a:cxn ang="0">
                      <a:pos x="112" y="531"/>
                    </a:cxn>
                    <a:cxn ang="0">
                      <a:pos x="68" y="551"/>
                    </a:cxn>
                    <a:cxn ang="0">
                      <a:pos x="18" y="560"/>
                    </a:cxn>
                    <a:cxn ang="0">
                      <a:pos x="3" y="612"/>
                    </a:cxn>
                    <a:cxn ang="0">
                      <a:pos x="9" y="624"/>
                    </a:cxn>
                    <a:cxn ang="0">
                      <a:pos x="70" y="606"/>
                    </a:cxn>
                    <a:cxn ang="0">
                      <a:pos x="155" y="606"/>
                    </a:cxn>
                    <a:cxn ang="0">
                      <a:pos x="225" y="613"/>
                    </a:cxn>
                    <a:cxn ang="0">
                      <a:pos x="244" y="654"/>
                    </a:cxn>
                    <a:cxn ang="0">
                      <a:pos x="289" y="727"/>
                    </a:cxn>
                    <a:cxn ang="0">
                      <a:pos x="366" y="725"/>
                    </a:cxn>
                    <a:cxn ang="0">
                      <a:pos x="393" y="694"/>
                    </a:cxn>
                    <a:cxn ang="0">
                      <a:pos x="444" y="664"/>
                    </a:cxn>
                    <a:cxn ang="0">
                      <a:pos x="520" y="699"/>
                    </a:cxn>
                    <a:cxn ang="0">
                      <a:pos x="527" y="781"/>
                    </a:cxn>
                    <a:cxn ang="0">
                      <a:pos x="541" y="850"/>
                    </a:cxn>
                    <a:cxn ang="0">
                      <a:pos x="531" y="894"/>
                    </a:cxn>
                    <a:cxn ang="0">
                      <a:pos x="549" y="908"/>
                    </a:cxn>
                    <a:cxn ang="0">
                      <a:pos x="613" y="891"/>
                    </a:cxn>
                    <a:cxn ang="0">
                      <a:pos x="645" y="882"/>
                    </a:cxn>
                    <a:cxn ang="0">
                      <a:pos x="667" y="903"/>
                    </a:cxn>
                    <a:cxn ang="0">
                      <a:pos x="697" y="901"/>
                    </a:cxn>
                    <a:cxn ang="0">
                      <a:pos x="736" y="925"/>
                    </a:cxn>
                    <a:cxn ang="0">
                      <a:pos x="799" y="934"/>
                    </a:cxn>
                    <a:cxn ang="0">
                      <a:pos x="858" y="961"/>
                    </a:cxn>
                    <a:cxn ang="0">
                      <a:pos x="898" y="999"/>
                    </a:cxn>
                    <a:cxn ang="0">
                      <a:pos x="941" y="1010"/>
                    </a:cxn>
                    <a:cxn ang="0">
                      <a:pos x="959" y="1018"/>
                    </a:cxn>
                    <a:cxn ang="0">
                      <a:pos x="956" y="958"/>
                    </a:cxn>
                    <a:cxn ang="0">
                      <a:pos x="911" y="955"/>
                    </a:cxn>
                    <a:cxn ang="0">
                      <a:pos x="895" y="917"/>
                    </a:cxn>
                    <a:cxn ang="0">
                      <a:pos x="912" y="820"/>
                    </a:cxn>
                    <a:cxn ang="0">
                      <a:pos x="914" y="772"/>
                    </a:cxn>
                    <a:cxn ang="0">
                      <a:pos x="941" y="748"/>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sp>
              <p:nvSpPr>
                <p:cNvPr id="192" name="Freeform 134"/>
                <p:cNvSpPr>
                  <a:spLocks noChangeAspect="1"/>
                </p:cNvSpPr>
                <p:nvPr/>
              </p:nvSpPr>
              <p:spPr bwMode="gray">
                <a:xfrm>
                  <a:off x="5488780" y="3469034"/>
                  <a:ext cx="25400" cy="33338"/>
                </a:xfrm>
                <a:custGeom>
                  <a:avLst/>
                  <a:gdLst/>
                  <a:ahLst/>
                  <a:cxnLst>
                    <a:cxn ang="0">
                      <a:pos x="65" y="0"/>
                    </a:cxn>
                    <a:cxn ang="0">
                      <a:pos x="48" y="11"/>
                    </a:cxn>
                    <a:cxn ang="0">
                      <a:pos x="33" y="19"/>
                    </a:cxn>
                    <a:cxn ang="0">
                      <a:pos x="28" y="25"/>
                    </a:cxn>
                    <a:cxn ang="0">
                      <a:pos x="22" y="29"/>
                    </a:cxn>
                    <a:cxn ang="0">
                      <a:pos x="17" y="51"/>
                    </a:cxn>
                    <a:cxn ang="0">
                      <a:pos x="15" y="62"/>
                    </a:cxn>
                    <a:cxn ang="0">
                      <a:pos x="9" y="74"/>
                    </a:cxn>
                    <a:cxn ang="0">
                      <a:pos x="0" y="85"/>
                    </a:cxn>
                    <a:cxn ang="0">
                      <a:pos x="0" y="88"/>
                    </a:cxn>
                    <a:cxn ang="0">
                      <a:pos x="1" y="97"/>
                    </a:cxn>
                    <a:cxn ang="0">
                      <a:pos x="7" y="103"/>
                    </a:cxn>
                    <a:cxn ang="0">
                      <a:pos x="20" y="105"/>
                    </a:cxn>
                    <a:cxn ang="0">
                      <a:pos x="24" y="102"/>
                    </a:cxn>
                    <a:cxn ang="0">
                      <a:pos x="31" y="105"/>
                    </a:cxn>
                    <a:cxn ang="0">
                      <a:pos x="32" y="103"/>
                    </a:cxn>
                    <a:cxn ang="0">
                      <a:pos x="33" y="100"/>
                    </a:cxn>
                    <a:cxn ang="0">
                      <a:pos x="45" y="96"/>
                    </a:cxn>
                    <a:cxn ang="0">
                      <a:pos x="50" y="97"/>
                    </a:cxn>
                    <a:cxn ang="0">
                      <a:pos x="59" y="105"/>
                    </a:cxn>
                    <a:cxn ang="0">
                      <a:pos x="59" y="106"/>
                    </a:cxn>
                    <a:cxn ang="0">
                      <a:pos x="61" y="100"/>
                    </a:cxn>
                    <a:cxn ang="0">
                      <a:pos x="71" y="88"/>
                    </a:cxn>
                    <a:cxn ang="0">
                      <a:pos x="76" y="76"/>
                    </a:cxn>
                    <a:cxn ang="0">
                      <a:pos x="79" y="74"/>
                    </a:cxn>
                    <a:cxn ang="0">
                      <a:pos x="76" y="72"/>
                    </a:cxn>
                    <a:cxn ang="0">
                      <a:pos x="74" y="72"/>
                    </a:cxn>
                    <a:cxn ang="0">
                      <a:pos x="71" y="69"/>
                    </a:cxn>
                    <a:cxn ang="0">
                      <a:pos x="64" y="70"/>
                    </a:cxn>
                    <a:cxn ang="0">
                      <a:pos x="56" y="69"/>
                    </a:cxn>
                    <a:cxn ang="0">
                      <a:pos x="48" y="72"/>
                    </a:cxn>
                    <a:cxn ang="0">
                      <a:pos x="47" y="74"/>
                    </a:cxn>
                    <a:cxn ang="0">
                      <a:pos x="44" y="75"/>
                    </a:cxn>
                    <a:cxn ang="0">
                      <a:pos x="40" y="74"/>
                    </a:cxn>
                    <a:cxn ang="0">
                      <a:pos x="38" y="70"/>
                    </a:cxn>
                    <a:cxn ang="0">
                      <a:pos x="39" y="69"/>
                    </a:cxn>
                    <a:cxn ang="0">
                      <a:pos x="44" y="70"/>
                    </a:cxn>
                    <a:cxn ang="0">
                      <a:pos x="47" y="70"/>
                    </a:cxn>
                    <a:cxn ang="0">
                      <a:pos x="48" y="67"/>
                    </a:cxn>
                    <a:cxn ang="0">
                      <a:pos x="53" y="59"/>
                    </a:cxn>
                    <a:cxn ang="0">
                      <a:pos x="56" y="57"/>
                    </a:cxn>
                    <a:cxn ang="0">
                      <a:pos x="61" y="57"/>
                    </a:cxn>
                    <a:cxn ang="0">
                      <a:pos x="66" y="51"/>
                    </a:cxn>
                    <a:cxn ang="0">
                      <a:pos x="77" y="48"/>
                    </a:cxn>
                    <a:cxn ang="0">
                      <a:pos x="83" y="45"/>
                    </a:cxn>
                    <a:cxn ang="0">
                      <a:pos x="83" y="38"/>
                    </a:cxn>
                    <a:cxn ang="0">
                      <a:pos x="81" y="22"/>
                    </a:cxn>
                    <a:cxn ang="0">
                      <a:pos x="80" y="20"/>
                    </a:cxn>
                    <a:cxn ang="0">
                      <a:pos x="75" y="16"/>
                    </a:cxn>
                    <a:cxn ang="0">
                      <a:pos x="71" y="9"/>
                    </a:cxn>
                    <a:cxn ang="0">
                      <a:pos x="67" y="5"/>
                    </a:cxn>
                    <a:cxn ang="0">
                      <a:pos x="65" y="0"/>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cs typeface="+mn-ea"/>
                    <a:sym typeface="+mn-lt"/>
                  </a:endParaRPr>
                </a:p>
              </p:txBody>
            </p:sp>
            <p:grpSp>
              <p:nvGrpSpPr>
                <p:cNvPr id="193" name="Group 364"/>
                <p:cNvGrpSpPr>
                  <a:grpSpLocks noChangeAspect="1"/>
                </p:cNvGrpSpPr>
                <p:nvPr/>
              </p:nvGrpSpPr>
              <p:grpSpPr bwMode="gray">
                <a:xfrm>
                  <a:off x="5141117" y="3280172"/>
                  <a:ext cx="289379" cy="349200"/>
                  <a:chOff x="3548063" y="12700"/>
                  <a:chExt cx="5667375" cy="6838950"/>
                </a:xfrm>
                <a:grpFill/>
              </p:grpSpPr>
              <p:sp>
                <p:nvSpPr>
                  <p:cNvPr id="194" name="Freeform 6"/>
                  <p:cNvSpPr/>
                  <p:nvPr/>
                </p:nvSpPr>
                <p:spPr bwMode="gray">
                  <a:xfrm>
                    <a:off x="4084638" y="3873500"/>
                    <a:ext cx="4257675" cy="2978150"/>
                  </a:xfrm>
                  <a:custGeom>
                    <a:avLst/>
                    <a:gdLst/>
                    <a:ahLst/>
                    <a:cxnLst>
                      <a:cxn ang="0">
                        <a:pos x="48" y="773"/>
                      </a:cxn>
                      <a:cxn ang="0">
                        <a:pos x="161" y="852"/>
                      </a:cxn>
                      <a:cxn ang="0">
                        <a:pos x="327" y="893"/>
                      </a:cxn>
                      <a:cxn ang="0">
                        <a:pos x="367" y="981"/>
                      </a:cxn>
                      <a:cxn ang="0">
                        <a:pos x="535" y="1117"/>
                      </a:cxn>
                      <a:cxn ang="0">
                        <a:pos x="626" y="1220"/>
                      </a:cxn>
                      <a:cxn ang="0">
                        <a:pos x="678" y="1341"/>
                      </a:cxn>
                      <a:cxn ang="0">
                        <a:pos x="854" y="1468"/>
                      </a:cxn>
                      <a:cxn ang="0">
                        <a:pos x="909" y="1581"/>
                      </a:cxn>
                      <a:cxn ang="0">
                        <a:pos x="1000" y="1688"/>
                      </a:cxn>
                      <a:cxn ang="0">
                        <a:pos x="1141" y="1680"/>
                      </a:cxn>
                      <a:cxn ang="0">
                        <a:pos x="1339" y="1660"/>
                      </a:cxn>
                      <a:cxn ang="0">
                        <a:pos x="1531" y="1816"/>
                      </a:cxn>
                      <a:cxn ang="0">
                        <a:pos x="1614" y="1872"/>
                      </a:cxn>
                      <a:cxn ang="0">
                        <a:pos x="1741" y="1860"/>
                      </a:cxn>
                      <a:cxn ang="0">
                        <a:pos x="1850" y="1876"/>
                      </a:cxn>
                      <a:cxn ang="0">
                        <a:pos x="2024" y="1836"/>
                      </a:cxn>
                      <a:cxn ang="0">
                        <a:pos x="2268" y="1775"/>
                      </a:cxn>
                      <a:cxn ang="0">
                        <a:pos x="2420" y="1664"/>
                      </a:cxn>
                      <a:cxn ang="0">
                        <a:pos x="2674" y="1664"/>
                      </a:cxn>
                      <a:cxn ang="0">
                        <a:pos x="2678" y="1511"/>
                      </a:cxn>
                      <a:cxn ang="0">
                        <a:pos x="2523" y="1448"/>
                      </a:cxn>
                      <a:cxn ang="0">
                        <a:pos x="2444" y="1260"/>
                      </a:cxn>
                      <a:cxn ang="0">
                        <a:pos x="2311" y="1137"/>
                      </a:cxn>
                      <a:cxn ang="0">
                        <a:pos x="2248" y="1028"/>
                      </a:cxn>
                      <a:cxn ang="0">
                        <a:pos x="2137" y="1000"/>
                      </a:cxn>
                      <a:cxn ang="0">
                        <a:pos x="2060" y="957"/>
                      </a:cxn>
                      <a:cxn ang="0">
                        <a:pos x="2101" y="852"/>
                      </a:cxn>
                      <a:cxn ang="0">
                        <a:pos x="2272" y="824"/>
                      </a:cxn>
                      <a:cxn ang="0">
                        <a:pos x="2307" y="608"/>
                      </a:cxn>
                      <a:cxn ang="0">
                        <a:pos x="2284" y="481"/>
                      </a:cxn>
                      <a:cxn ang="0">
                        <a:pos x="2115" y="123"/>
                      </a:cxn>
                      <a:cxn ang="0">
                        <a:pos x="2020" y="60"/>
                      </a:cxn>
                      <a:cxn ang="0">
                        <a:pos x="1947" y="254"/>
                      </a:cxn>
                      <a:cxn ang="0">
                        <a:pos x="1713" y="551"/>
                      </a:cxn>
                      <a:cxn ang="0">
                        <a:pos x="1412" y="428"/>
                      </a:cxn>
                      <a:cxn ang="0">
                        <a:pos x="1222" y="561"/>
                      </a:cxn>
                      <a:cxn ang="0">
                        <a:pos x="965" y="586"/>
                      </a:cxn>
                      <a:cxn ang="0">
                        <a:pos x="632" y="598"/>
                      </a:cxn>
                      <a:cxn ang="0">
                        <a:pos x="521" y="408"/>
                      </a:cxn>
                      <a:cxn ang="0">
                        <a:pos x="299" y="555"/>
                      </a:cxn>
                      <a:cxn ang="0">
                        <a:pos x="18" y="583"/>
                      </a:cxn>
                    </a:cxnLst>
                    <a:rect l="0" t="0" r="r" b="b"/>
                    <a:pathLst>
                      <a:path w="2682" h="1876">
                        <a:moveTo>
                          <a:pt x="0" y="682"/>
                        </a:moveTo>
                        <a:lnTo>
                          <a:pt x="8" y="733"/>
                        </a:lnTo>
                        <a:lnTo>
                          <a:pt x="48" y="773"/>
                        </a:lnTo>
                        <a:lnTo>
                          <a:pt x="92" y="777"/>
                        </a:lnTo>
                        <a:lnTo>
                          <a:pt x="143" y="792"/>
                        </a:lnTo>
                        <a:lnTo>
                          <a:pt x="161" y="852"/>
                        </a:lnTo>
                        <a:lnTo>
                          <a:pt x="204" y="866"/>
                        </a:lnTo>
                        <a:lnTo>
                          <a:pt x="296" y="866"/>
                        </a:lnTo>
                        <a:lnTo>
                          <a:pt x="327" y="893"/>
                        </a:lnTo>
                        <a:lnTo>
                          <a:pt x="367" y="921"/>
                        </a:lnTo>
                        <a:lnTo>
                          <a:pt x="371" y="941"/>
                        </a:lnTo>
                        <a:lnTo>
                          <a:pt x="367" y="981"/>
                        </a:lnTo>
                        <a:lnTo>
                          <a:pt x="391" y="1024"/>
                        </a:lnTo>
                        <a:lnTo>
                          <a:pt x="466" y="1072"/>
                        </a:lnTo>
                        <a:lnTo>
                          <a:pt x="535" y="1117"/>
                        </a:lnTo>
                        <a:lnTo>
                          <a:pt x="563" y="1157"/>
                        </a:lnTo>
                        <a:lnTo>
                          <a:pt x="606" y="1181"/>
                        </a:lnTo>
                        <a:lnTo>
                          <a:pt x="626" y="1220"/>
                        </a:lnTo>
                        <a:lnTo>
                          <a:pt x="642" y="1264"/>
                        </a:lnTo>
                        <a:lnTo>
                          <a:pt x="670" y="1300"/>
                        </a:lnTo>
                        <a:lnTo>
                          <a:pt x="678" y="1341"/>
                        </a:lnTo>
                        <a:lnTo>
                          <a:pt x="713" y="1353"/>
                        </a:lnTo>
                        <a:lnTo>
                          <a:pt x="830" y="1432"/>
                        </a:lnTo>
                        <a:lnTo>
                          <a:pt x="854" y="1468"/>
                        </a:lnTo>
                        <a:lnTo>
                          <a:pt x="858" y="1511"/>
                        </a:lnTo>
                        <a:lnTo>
                          <a:pt x="882" y="1539"/>
                        </a:lnTo>
                        <a:lnTo>
                          <a:pt x="909" y="1581"/>
                        </a:lnTo>
                        <a:lnTo>
                          <a:pt x="957" y="1616"/>
                        </a:lnTo>
                        <a:lnTo>
                          <a:pt x="981" y="1648"/>
                        </a:lnTo>
                        <a:lnTo>
                          <a:pt x="1000" y="1688"/>
                        </a:lnTo>
                        <a:lnTo>
                          <a:pt x="1092" y="1723"/>
                        </a:lnTo>
                        <a:lnTo>
                          <a:pt x="1115" y="1712"/>
                        </a:lnTo>
                        <a:lnTo>
                          <a:pt x="1141" y="1680"/>
                        </a:lnTo>
                        <a:lnTo>
                          <a:pt x="1248" y="1704"/>
                        </a:lnTo>
                        <a:lnTo>
                          <a:pt x="1292" y="1700"/>
                        </a:lnTo>
                        <a:lnTo>
                          <a:pt x="1339" y="1660"/>
                        </a:lnTo>
                        <a:lnTo>
                          <a:pt x="1383" y="1684"/>
                        </a:lnTo>
                        <a:lnTo>
                          <a:pt x="1476" y="1787"/>
                        </a:lnTo>
                        <a:lnTo>
                          <a:pt x="1531" y="1816"/>
                        </a:lnTo>
                        <a:lnTo>
                          <a:pt x="1567" y="1852"/>
                        </a:lnTo>
                        <a:lnTo>
                          <a:pt x="1591" y="1872"/>
                        </a:lnTo>
                        <a:lnTo>
                          <a:pt x="1614" y="1872"/>
                        </a:lnTo>
                        <a:lnTo>
                          <a:pt x="1642" y="1852"/>
                        </a:lnTo>
                        <a:lnTo>
                          <a:pt x="1697" y="1848"/>
                        </a:lnTo>
                        <a:lnTo>
                          <a:pt x="1741" y="1860"/>
                        </a:lnTo>
                        <a:lnTo>
                          <a:pt x="1779" y="1852"/>
                        </a:lnTo>
                        <a:lnTo>
                          <a:pt x="1826" y="1848"/>
                        </a:lnTo>
                        <a:lnTo>
                          <a:pt x="1850" y="1876"/>
                        </a:lnTo>
                        <a:lnTo>
                          <a:pt x="1917" y="1860"/>
                        </a:lnTo>
                        <a:lnTo>
                          <a:pt x="1973" y="1856"/>
                        </a:lnTo>
                        <a:lnTo>
                          <a:pt x="2024" y="1836"/>
                        </a:lnTo>
                        <a:lnTo>
                          <a:pt x="2086" y="1844"/>
                        </a:lnTo>
                        <a:lnTo>
                          <a:pt x="2161" y="1844"/>
                        </a:lnTo>
                        <a:lnTo>
                          <a:pt x="2268" y="1775"/>
                        </a:lnTo>
                        <a:lnTo>
                          <a:pt x="2331" y="1700"/>
                        </a:lnTo>
                        <a:lnTo>
                          <a:pt x="2379" y="1668"/>
                        </a:lnTo>
                        <a:lnTo>
                          <a:pt x="2420" y="1664"/>
                        </a:lnTo>
                        <a:lnTo>
                          <a:pt x="2539" y="1676"/>
                        </a:lnTo>
                        <a:lnTo>
                          <a:pt x="2591" y="1676"/>
                        </a:lnTo>
                        <a:lnTo>
                          <a:pt x="2674" y="1664"/>
                        </a:lnTo>
                        <a:lnTo>
                          <a:pt x="2678" y="1577"/>
                        </a:lnTo>
                        <a:lnTo>
                          <a:pt x="2682" y="1539"/>
                        </a:lnTo>
                        <a:lnTo>
                          <a:pt x="2678" y="1511"/>
                        </a:lnTo>
                        <a:lnTo>
                          <a:pt x="2650" y="1492"/>
                        </a:lnTo>
                        <a:lnTo>
                          <a:pt x="2555" y="1472"/>
                        </a:lnTo>
                        <a:lnTo>
                          <a:pt x="2523" y="1448"/>
                        </a:lnTo>
                        <a:lnTo>
                          <a:pt x="2503" y="1412"/>
                        </a:lnTo>
                        <a:lnTo>
                          <a:pt x="2464" y="1307"/>
                        </a:lnTo>
                        <a:lnTo>
                          <a:pt x="2444" y="1260"/>
                        </a:lnTo>
                        <a:lnTo>
                          <a:pt x="2424" y="1220"/>
                        </a:lnTo>
                        <a:lnTo>
                          <a:pt x="2339" y="1169"/>
                        </a:lnTo>
                        <a:lnTo>
                          <a:pt x="2311" y="1137"/>
                        </a:lnTo>
                        <a:lnTo>
                          <a:pt x="2288" y="1105"/>
                        </a:lnTo>
                        <a:lnTo>
                          <a:pt x="2280" y="1068"/>
                        </a:lnTo>
                        <a:lnTo>
                          <a:pt x="2248" y="1028"/>
                        </a:lnTo>
                        <a:lnTo>
                          <a:pt x="2212" y="1008"/>
                        </a:lnTo>
                        <a:lnTo>
                          <a:pt x="2169" y="993"/>
                        </a:lnTo>
                        <a:lnTo>
                          <a:pt x="2137" y="1000"/>
                        </a:lnTo>
                        <a:lnTo>
                          <a:pt x="2105" y="973"/>
                        </a:lnTo>
                        <a:lnTo>
                          <a:pt x="2082" y="973"/>
                        </a:lnTo>
                        <a:lnTo>
                          <a:pt x="2060" y="957"/>
                        </a:lnTo>
                        <a:lnTo>
                          <a:pt x="2078" y="925"/>
                        </a:lnTo>
                        <a:lnTo>
                          <a:pt x="2101" y="905"/>
                        </a:lnTo>
                        <a:lnTo>
                          <a:pt x="2101" y="852"/>
                        </a:lnTo>
                        <a:lnTo>
                          <a:pt x="2141" y="836"/>
                        </a:lnTo>
                        <a:lnTo>
                          <a:pt x="2228" y="844"/>
                        </a:lnTo>
                        <a:lnTo>
                          <a:pt x="2272" y="824"/>
                        </a:lnTo>
                        <a:lnTo>
                          <a:pt x="2299" y="800"/>
                        </a:lnTo>
                        <a:lnTo>
                          <a:pt x="2307" y="741"/>
                        </a:lnTo>
                        <a:lnTo>
                          <a:pt x="2307" y="608"/>
                        </a:lnTo>
                        <a:lnTo>
                          <a:pt x="2295" y="608"/>
                        </a:lnTo>
                        <a:lnTo>
                          <a:pt x="2264" y="608"/>
                        </a:lnTo>
                        <a:lnTo>
                          <a:pt x="2284" y="481"/>
                        </a:lnTo>
                        <a:lnTo>
                          <a:pt x="2204" y="371"/>
                        </a:lnTo>
                        <a:lnTo>
                          <a:pt x="2131" y="329"/>
                        </a:lnTo>
                        <a:lnTo>
                          <a:pt x="2115" y="123"/>
                        </a:lnTo>
                        <a:lnTo>
                          <a:pt x="2137" y="16"/>
                        </a:lnTo>
                        <a:lnTo>
                          <a:pt x="2026" y="0"/>
                        </a:lnTo>
                        <a:lnTo>
                          <a:pt x="2020" y="60"/>
                        </a:lnTo>
                        <a:lnTo>
                          <a:pt x="1899" y="79"/>
                        </a:lnTo>
                        <a:lnTo>
                          <a:pt x="1947" y="139"/>
                        </a:lnTo>
                        <a:lnTo>
                          <a:pt x="1947" y="254"/>
                        </a:lnTo>
                        <a:lnTo>
                          <a:pt x="1957" y="285"/>
                        </a:lnTo>
                        <a:lnTo>
                          <a:pt x="1862" y="345"/>
                        </a:lnTo>
                        <a:lnTo>
                          <a:pt x="1713" y="551"/>
                        </a:lnTo>
                        <a:lnTo>
                          <a:pt x="1630" y="571"/>
                        </a:lnTo>
                        <a:lnTo>
                          <a:pt x="1567" y="513"/>
                        </a:lnTo>
                        <a:lnTo>
                          <a:pt x="1412" y="428"/>
                        </a:lnTo>
                        <a:lnTo>
                          <a:pt x="1329" y="466"/>
                        </a:lnTo>
                        <a:lnTo>
                          <a:pt x="1333" y="555"/>
                        </a:lnTo>
                        <a:lnTo>
                          <a:pt x="1222" y="561"/>
                        </a:lnTo>
                        <a:lnTo>
                          <a:pt x="1159" y="630"/>
                        </a:lnTo>
                        <a:lnTo>
                          <a:pt x="1006" y="630"/>
                        </a:lnTo>
                        <a:lnTo>
                          <a:pt x="965" y="586"/>
                        </a:lnTo>
                        <a:lnTo>
                          <a:pt x="795" y="583"/>
                        </a:lnTo>
                        <a:lnTo>
                          <a:pt x="715" y="624"/>
                        </a:lnTo>
                        <a:lnTo>
                          <a:pt x="632" y="598"/>
                        </a:lnTo>
                        <a:lnTo>
                          <a:pt x="610" y="519"/>
                        </a:lnTo>
                        <a:lnTo>
                          <a:pt x="547" y="472"/>
                        </a:lnTo>
                        <a:lnTo>
                          <a:pt x="521" y="408"/>
                        </a:lnTo>
                        <a:lnTo>
                          <a:pt x="357" y="444"/>
                        </a:lnTo>
                        <a:lnTo>
                          <a:pt x="367" y="497"/>
                        </a:lnTo>
                        <a:lnTo>
                          <a:pt x="299" y="555"/>
                        </a:lnTo>
                        <a:lnTo>
                          <a:pt x="204" y="535"/>
                        </a:lnTo>
                        <a:lnTo>
                          <a:pt x="125" y="577"/>
                        </a:lnTo>
                        <a:lnTo>
                          <a:pt x="18" y="583"/>
                        </a:lnTo>
                        <a:lnTo>
                          <a:pt x="8" y="620"/>
                        </a:lnTo>
                        <a:lnTo>
                          <a:pt x="0" y="682"/>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prstClr val="black"/>
                      </a:solidFill>
                      <a:effectLst/>
                      <a:uLnTx/>
                      <a:uFillTx/>
                      <a:cs typeface="+mn-ea"/>
                      <a:sym typeface="+mn-lt"/>
                    </a:endParaRPr>
                  </a:p>
                </p:txBody>
              </p:sp>
              <p:sp>
                <p:nvSpPr>
                  <p:cNvPr id="195" name="Freeform 9"/>
                  <p:cNvSpPr/>
                  <p:nvPr/>
                </p:nvSpPr>
                <p:spPr bwMode="gray">
                  <a:xfrm>
                    <a:off x="3548063" y="12700"/>
                    <a:ext cx="5667375" cy="4860925"/>
                  </a:xfrm>
                  <a:custGeom>
                    <a:avLst/>
                    <a:gdLst/>
                    <a:ahLst/>
                    <a:cxnLst>
                      <a:cxn ang="0">
                        <a:pos x="158" y="2581"/>
                      </a:cxn>
                      <a:cxn ang="0">
                        <a:pos x="200" y="2618"/>
                      </a:cxn>
                      <a:cxn ang="0">
                        <a:pos x="178" y="2702"/>
                      </a:cxn>
                      <a:cxn ang="0">
                        <a:pos x="346" y="2917"/>
                      </a:cxn>
                      <a:cxn ang="0">
                        <a:pos x="463" y="3009"/>
                      </a:cxn>
                      <a:cxn ang="0">
                        <a:pos x="705" y="2929"/>
                      </a:cxn>
                      <a:cxn ang="0">
                        <a:pos x="885" y="2904"/>
                      </a:cxn>
                      <a:cxn ang="0">
                        <a:pos x="1053" y="3056"/>
                      </a:cxn>
                      <a:cxn ang="0">
                        <a:pos x="1344" y="3062"/>
                      </a:cxn>
                      <a:cxn ang="0">
                        <a:pos x="1671" y="2987"/>
                      </a:cxn>
                      <a:cxn ang="0">
                        <a:pos x="1905" y="2945"/>
                      </a:cxn>
                      <a:cxn ang="0">
                        <a:pos x="2200" y="2777"/>
                      </a:cxn>
                      <a:cxn ang="0">
                        <a:pos x="2285" y="2571"/>
                      </a:cxn>
                      <a:cxn ang="0">
                        <a:pos x="2364" y="2432"/>
                      </a:cxn>
                      <a:cxn ang="0">
                        <a:pos x="2469" y="2761"/>
                      </a:cxn>
                      <a:cxn ang="0">
                        <a:pos x="2602" y="3040"/>
                      </a:cxn>
                      <a:cxn ang="0">
                        <a:pos x="2645" y="2997"/>
                      </a:cxn>
                      <a:cxn ang="0">
                        <a:pos x="2661" y="2866"/>
                      </a:cxn>
                      <a:cxn ang="0">
                        <a:pos x="2689" y="2805"/>
                      </a:cxn>
                      <a:cxn ang="0">
                        <a:pos x="2786" y="2737"/>
                      </a:cxn>
                      <a:cxn ang="0">
                        <a:pos x="2845" y="2557"/>
                      </a:cxn>
                      <a:cxn ang="0">
                        <a:pos x="3053" y="2317"/>
                      </a:cxn>
                      <a:cxn ang="0">
                        <a:pos x="3152" y="1998"/>
                      </a:cxn>
                      <a:cxn ang="0">
                        <a:pos x="3156" y="1790"/>
                      </a:cxn>
                      <a:cxn ang="0">
                        <a:pos x="3231" y="1519"/>
                      </a:cxn>
                      <a:cxn ang="0">
                        <a:pos x="3263" y="1371"/>
                      </a:cxn>
                      <a:cxn ang="0">
                        <a:pos x="3368" y="1319"/>
                      </a:cxn>
                      <a:cxn ang="0">
                        <a:pos x="3534" y="1244"/>
                      </a:cxn>
                      <a:cxn ang="0">
                        <a:pos x="3558" y="1115"/>
                      </a:cxn>
                      <a:cxn ang="0">
                        <a:pos x="3507" y="1107"/>
                      </a:cxn>
                      <a:cxn ang="0">
                        <a:pos x="3435" y="1032"/>
                      </a:cxn>
                      <a:cxn ang="0">
                        <a:pos x="3334" y="960"/>
                      </a:cxn>
                      <a:cxn ang="0">
                        <a:pos x="3295" y="616"/>
                      </a:cxn>
                      <a:cxn ang="0">
                        <a:pos x="3291" y="436"/>
                      </a:cxn>
                      <a:cxn ang="0">
                        <a:pos x="3224" y="255"/>
                      </a:cxn>
                      <a:cxn ang="0">
                        <a:pos x="3097" y="121"/>
                      </a:cxn>
                      <a:cxn ang="0">
                        <a:pos x="2948" y="0"/>
                      </a:cxn>
                      <a:cxn ang="0">
                        <a:pos x="2758" y="180"/>
                      </a:cxn>
                      <a:cxn ang="0">
                        <a:pos x="2507" y="313"/>
                      </a:cxn>
                      <a:cxn ang="0">
                        <a:pos x="2075" y="212"/>
                      </a:cxn>
                      <a:cxn ang="0">
                        <a:pos x="2043" y="208"/>
                      </a:cxn>
                      <a:cxn ang="0">
                        <a:pos x="1697" y="255"/>
                      </a:cxn>
                      <a:cxn ang="0">
                        <a:pos x="1083" y="255"/>
                      </a:cxn>
                      <a:cxn ang="0">
                        <a:pos x="669" y="463"/>
                      </a:cxn>
                      <a:cxn ang="0">
                        <a:pos x="465" y="824"/>
                      </a:cxn>
                      <a:cxn ang="0">
                        <a:pos x="465" y="1472"/>
                      </a:cxn>
                      <a:cxn ang="0">
                        <a:pos x="319" y="1668"/>
                      </a:cxn>
                      <a:cxn ang="0">
                        <a:pos x="232" y="1683"/>
                      </a:cxn>
                      <a:cxn ang="0">
                        <a:pos x="200" y="1806"/>
                      </a:cxn>
                      <a:cxn ang="0">
                        <a:pos x="91" y="1994"/>
                      </a:cxn>
                      <a:cxn ang="0">
                        <a:pos x="87" y="2050"/>
                      </a:cxn>
                      <a:cxn ang="0">
                        <a:pos x="36" y="2125"/>
                      </a:cxn>
                      <a:cxn ang="0">
                        <a:pos x="4" y="2258"/>
                      </a:cxn>
                      <a:cxn ang="0">
                        <a:pos x="12" y="2341"/>
                      </a:cxn>
                      <a:cxn ang="0">
                        <a:pos x="91" y="2383"/>
                      </a:cxn>
                    </a:cxnLst>
                    <a:rect l="0" t="0" r="r" b="b"/>
                    <a:pathLst>
                      <a:path w="3570" h="3062">
                        <a:moveTo>
                          <a:pt x="91" y="2383"/>
                        </a:moveTo>
                        <a:lnTo>
                          <a:pt x="111" y="2446"/>
                        </a:lnTo>
                        <a:lnTo>
                          <a:pt x="158" y="2581"/>
                        </a:lnTo>
                        <a:lnTo>
                          <a:pt x="162" y="2589"/>
                        </a:lnTo>
                        <a:lnTo>
                          <a:pt x="188" y="2599"/>
                        </a:lnTo>
                        <a:lnTo>
                          <a:pt x="200" y="2618"/>
                        </a:lnTo>
                        <a:lnTo>
                          <a:pt x="212" y="2654"/>
                        </a:lnTo>
                        <a:lnTo>
                          <a:pt x="212" y="2686"/>
                        </a:lnTo>
                        <a:lnTo>
                          <a:pt x="178" y="2702"/>
                        </a:lnTo>
                        <a:lnTo>
                          <a:pt x="216" y="2761"/>
                        </a:lnTo>
                        <a:lnTo>
                          <a:pt x="283" y="2834"/>
                        </a:lnTo>
                        <a:lnTo>
                          <a:pt x="346" y="2917"/>
                        </a:lnTo>
                        <a:lnTo>
                          <a:pt x="366" y="2981"/>
                        </a:lnTo>
                        <a:lnTo>
                          <a:pt x="356" y="3015"/>
                        </a:lnTo>
                        <a:lnTo>
                          <a:pt x="463" y="3009"/>
                        </a:lnTo>
                        <a:lnTo>
                          <a:pt x="542" y="2967"/>
                        </a:lnTo>
                        <a:lnTo>
                          <a:pt x="637" y="2987"/>
                        </a:lnTo>
                        <a:lnTo>
                          <a:pt x="705" y="2929"/>
                        </a:lnTo>
                        <a:lnTo>
                          <a:pt x="695" y="2876"/>
                        </a:lnTo>
                        <a:lnTo>
                          <a:pt x="859" y="2840"/>
                        </a:lnTo>
                        <a:lnTo>
                          <a:pt x="885" y="2904"/>
                        </a:lnTo>
                        <a:lnTo>
                          <a:pt x="948" y="2951"/>
                        </a:lnTo>
                        <a:lnTo>
                          <a:pt x="970" y="3030"/>
                        </a:lnTo>
                        <a:lnTo>
                          <a:pt x="1053" y="3056"/>
                        </a:lnTo>
                        <a:lnTo>
                          <a:pt x="1133" y="3015"/>
                        </a:lnTo>
                        <a:lnTo>
                          <a:pt x="1303" y="3018"/>
                        </a:lnTo>
                        <a:lnTo>
                          <a:pt x="1344" y="3062"/>
                        </a:lnTo>
                        <a:lnTo>
                          <a:pt x="1497" y="3062"/>
                        </a:lnTo>
                        <a:lnTo>
                          <a:pt x="1560" y="2993"/>
                        </a:lnTo>
                        <a:lnTo>
                          <a:pt x="1671" y="2987"/>
                        </a:lnTo>
                        <a:lnTo>
                          <a:pt x="1667" y="2898"/>
                        </a:lnTo>
                        <a:lnTo>
                          <a:pt x="1750" y="2860"/>
                        </a:lnTo>
                        <a:lnTo>
                          <a:pt x="1905" y="2945"/>
                        </a:lnTo>
                        <a:lnTo>
                          <a:pt x="1968" y="3003"/>
                        </a:lnTo>
                        <a:lnTo>
                          <a:pt x="2051" y="2983"/>
                        </a:lnTo>
                        <a:lnTo>
                          <a:pt x="2200" y="2777"/>
                        </a:lnTo>
                        <a:lnTo>
                          <a:pt x="2295" y="2717"/>
                        </a:lnTo>
                        <a:lnTo>
                          <a:pt x="2285" y="2686"/>
                        </a:lnTo>
                        <a:lnTo>
                          <a:pt x="2285" y="2571"/>
                        </a:lnTo>
                        <a:lnTo>
                          <a:pt x="2237" y="2511"/>
                        </a:lnTo>
                        <a:lnTo>
                          <a:pt x="2358" y="2492"/>
                        </a:lnTo>
                        <a:lnTo>
                          <a:pt x="2364" y="2432"/>
                        </a:lnTo>
                        <a:lnTo>
                          <a:pt x="2475" y="2448"/>
                        </a:lnTo>
                        <a:lnTo>
                          <a:pt x="2453" y="2555"/>
                        </a:lnTo>
                        <a:lnTo>
                          <a:pt x="2469" y="2761"/>
                        </a:lnTo>
                        <a:lnTo>
                          <a:pt x="2542" y="2803"/>
                        </a:lnTo>
                        <a:lnTo>
                          <a:pt x="2622" y="2913"/>
                        </a:lnTo>
                        <a:lnTo>
                          <a:pt x="2602" y="3040"/>
                        </a:lnTo>
                        <a:lnTo>
                          <a:pt x="2633" y="3040"/>
                        </a:lnTo>
                        <a:lnTo>
                          <a:pt x="2645" y="3040"/>
                        </a:lnTo>
                        <a:lnTo>
                          <a:pt x="2645" y="2997"/>
                        </a:lnTo>
                        <a:lnTo>
                          <a:pt x="2661" y="2933"/>
                        </a:lnTo>
                        <a:lnTo>
                          <a:pt x="2669" y="2890"/>
                        </a:lnTo>
                        <a:lnTo>
                          <a:pt x="2661" y="2866"/>
                        </a:lnTo>
                        <a:lnTo>
                          <a:pt x="2661" y="2822"/>
                        </a:lnTo>
                        <a:lnTo>
                          <a:pt x="2677" y="2830"/>
                        </a:lnTo>
                        <a:lnTo>
                          <a:pt x="2689" y="2805"/>
                        </a:lnTo>
                        <a:lnTo>
                          <a:pt x="2717" y="2757"/>
                        </a:lnTo>
                        <a:lnTo>
                          <a:pt x="2742" y="2737"/>
                        </a:lnTo>
                        <a:lnTo>
                          <a:pt x="2786" y="2737"/>
                        </a:lnTo>
                        <a:lnTo>
                          <a:pt x="2806" y="2717"/>
                        </a:lnTo>
                        <a:lnTo>
                          <a:pt x="2826" y="2610"/>
                        </a:lnTo>
                        <a:lnTo>
                          <a:pt x="2845" y="2557"/>
                        </a:lnTo>
                        <a:lnTo>
                          <a:pt x="2984" y="2363"/>
                        </a:lnTo>
                        <a:lnTo>
                          <a:pt x="3020" y="2325"/>
                        </a:lnTo>
                        <a:lnTo>
                          <a:pt x="3053" y="2317"/>
                        </a:lnTo>
                        <a:lnTo>
                          <a:pt x="3081" y="2286"/>
                        </a:lnTo>
                        <a:lnTo>
                          <a:pt x="3152" y="2062"/>
                        </a:lnTo>
                        <a:lnTo>
                          <a:pt x="3152" y="1998"/>
                        </a:lnTo>
                        <a:lnTo>
                          <a:pt x="3140" y="1935"/>
                        </a:lnTo>
                        <a:lnTo>
                          <a:pt x="3140" y="1858"/>
                        </a:lnTo>
                        <a:lnTo>
                          <a:pt x="3156" y="1790"/>
                        </a:lnTo>
                        <a:lnTo>
                          <a:pt x="3184" y="1735"/>
                        </a:lnTo>
                        <a:lnTo>
                          <a:pt x="3220" y="1602"/>
                        </a:lnTo>
                        <a:lnTo>
                          <a:pt x="3231" y="1519"/>
                        </a:lnTo>
                        <a:lnTo>
                          <a:pt x="3231" y="1487"/>
                        </a:lnTo>
                        <a:lnTo>
                          <a:pt x="3247" y="1406"/>
                        </a:lnTo>
                        <a:lnTo>
                          <a:pt x="3263" y="1371"/>
                        </a:lnTo>
                        <a:lnTo>
                          <a:pt x="3315" y="1367"/>
                        </a:lnTo>
                        <a:lnTo>
                          <a:pt x="3350" y="1347"/>
                        </a:lnTo>
                        <a:lnTo>
                          <a:pt x="3368" y="1319"/>
                        </a:lnTo>
                        <a:lnTo>
                          <a:pt x="3451" y="1279"/>
                        </a:lnTo>
                        <a:lnTo>
                          <a:pt x="3483" y="1268"/>
                        </a:lnTo>
                        <a:lnTo>
                          <a:pt x="3534" y="1244"/>
                        </a:lnTo>
                        <a:lnTo>
                          <a:pt x="3562" y="1186"/>
                        </a:lnTo>
                        <a:lnTo>
                          <a:pt x="3570" y="1151"/>
                        </a:lnTo>
                        <a:lnTo>
                          <a:pt x="3558" y="1115"/>
                        </a:lnTo>
                        <a:lnTo>
                          <a:pt x="3538" y="1115"/>
                        </a:lnTo>
                        <a:lnTo>
                          <a:pt x="3527" y="1099"/>
                        </a:lnTo>
                        <a:lnTo>
                          <a:pt x="3507" y="1107"/>
                        </a:lnTo>
                        <a:lnTo>
                          <a:pt x="3491" y="1060"/>
                        </a:lnTo>
                        <a:lnTo>
                          <a:pt x="3463" y="1036"/>
                        </a:lnTo>
                        <a:lnTo>
                          <a:pt x="3435" y="1032"/>
                        </a:lnTo>
                        <a:lnTo>
                          <a:pt x="3376" y="1008"/>
                        </a:lnTo>
                        <a:lnTo>
                          <a:pt x="3354" y="988"/>
                        </a:lnTo>
                        <a:lnTo>
                          <a:pt x="3334" y="960"/>
                        </a:lnTo>
                        <a:lnTo>
                          <a:pt x="3307" y="840"/>
                        </a:lnTo>
                        <a:lnTo>
                          <a:pt x="3295" y="749"/>
                        </a:lnTo>
                        <a:lnTo>
                          <a:pt x="3295" y="616"/>
                        </a:lnTo>
                        <a:lnTo>
                          <a:pt x="3291" y="459"/>
                        </a:lnTo>
                        <a:lnTo>
                          <a:pt x="3303" y="463"/>
                        </a:lnTo>
                        <a:lnTo>
                          <a:pt x="3291" y="436"/>
                        </a:lnTo>
                        <a:lnTo>
                          <a:pt x="3231" y="368"/>
                        </a:lnTo>
                        <a:lnTo>
                          <a:pt x="3228" y="317"/>
                        </a:lnTo>
                        <a:lnTo>
                          <a:pt x="3224" y="255"/>
                        </a:lnTo>
                        <a:lnTo>
                          <a:pt x="3180" y="192"/>
                        </a:lnTo>
                        <a:lnTo>
                          <a:pt x="3140" y="172"/>
                        </a:lnTo>
                        <a:lnTo>
                          <a:pt x="3097" y="121"/>
                        </a:lnTo>
                        <a:lnTo>
                          <a:pt x="3053" y="97"/>
                        </a:lnTo>
                        <a:lnTo>
                          <a:pt x="2996" y="73"/>
                        </a:lnTo>
                        <a:lnTo>
                          <a:pt x="2948" y="0"/>
                        </a:lnTo>
                        <a:lnTo>
                          <a:pt x="2861" y="77"/>
                        </a:lnTo>
                        <a:lnTo>
                          <a:pt x="2806" y="57"/>
                        </a:lnTo>
                        <a:lnTo>
                          <a:pt x="2758" y="180"/>
                        </a:lnTo>
                        <a:lnTo>
                          <a:pt x="2645" y="208"/>
                        </a:lnTo>
                        <a:lnTo>
                          <a:pt x="2614" y="305"/>
                        </a:lnTo>
                        <a:lnTo>
                          <a:pt x="2507" y="313"/>
                        </a:lnTo>
                        <a:lnTo>
                          <a:pt x="2435" y="261"/>
                        </a:lnTo>
                        <a:lnTo>
                          <a:pt x="2055" y="255"/>
                        </a:lnTo>
                        <a:lnTo>
                          <a:pt x="2075" y="212"/>
                        </a:lnTo>
                        <a:lnTo>
                          <a:pt x="2063" y="212"/>
                        </a:lnTo>
                        <a:lnTo>
                          <a:pt x="2055" y="208"/>
                        </a:lnTo>
                        <a:lnTo>
                          <a:pt x="2043" y="208"/>
                        </a:lnTo>
                        <a:lnTo>
                          <a:pt x="2016" y="255"/>
                        </a:lnTo>
                        <a:lnTo>
                          <a:pt x="1905" y="255"/>
                        </a:lnTo>
                        <a:lnTo>
                          <a:pt x="1697" y="255"/>
                        </a:lnTo>
                        <a:lnTo>
                          <a:pt x="1491" y="255"/>
                        </a:lnTo>
                        <a:lnTo>
                          <a:pt x="1283" y="255"/>
                        </a:lnTo>
                        <a:lnTo>
                          <a:pt x="1083" y="255"/>
                        </a:lnTo>
                        <a:lnTo>
                          <a:pt x="877" y="255"/>
                        </a:lnTo>
                        <a:lnTo>
                          <a:pt x="669" y="255"/>
                        </a:lnTo>
                        <a:lnTo>
                          <a:pt x="669" y="463"/>
                        </a:lnTo>
                        <a:lnTo>
                          <a:pt x="669" y="695"/>
                        </a:lnTo>
                        <a:lnTo>
                          <a:pt x="465" y="695"/>
                        </a:lnTo>
                        <a:lnTo>
                          <a:pt x="465" y="824"/>
                        </a:lnTo>
                        <a:lnTo>
                          <a:pt x="465" y="1044"/>
                        </a:lnTo>
                        <a:lnTo>
                          <a:pt x="465" y="1256"/>
                        </a:lnTo>
                        <a:lnTo>
                          <a:pt x="465" y="1472"/>
                        </a:lnTo>
                        <a:lnTo>
                          <a:pt x="457" y="1664"/>
                        </a:lnTo>
                        <a:lnTo>
                          <a:pt x="434" y="1668"/>
                        </a:lnTo>
                        <a:lnTo>
                          <a:pt x="319" y="1668"/>
                        </a:lnTo>
                        <a:lnTo>
                          <a:pt x="283" y="1672"/>
                        </a:lnTo>
                        <a:lnTo>
                          <a:pt x="236" y="1679"/>
                        </a:lnTo>
                        <a:lnTo>
                          <a:pt x="232" y="1683"/>
                        </a:lnTo>
                        <a:lnTo>
                          <a:pt x="220" y="1719"/>
                        </a:lnTo>
                        <a:lnTo>
                          <a:pt x="216" y="1763"/>
                        </a:lnTo>
                        <a:lnTo>
                          <a:pt x="200" y="1806"/>
                        </a:lnTo>
                        <a:lnTo>
                          <a:pt x="154" y="1874"/>
                        </a:lnTo>
                        <a:lnTo>
                          <a:pt x="91" y="1943"/>
                        </a:lnTo>
                        <a:lnTo>
                          <a:pt x="91" y="1994"/>
                        </a:lnTo>
                        <a:lnTo>
                          <a:pt x="95" y="2026"/>
                        </a:lnTo>
                        <a:lnTo>
                          <a:pt x="91" y="2046"/>
                        </a:lnTo>
                        <a:lnTo>
                          <a:pt x="87" y="2050"/>
                        </a:lnTo>
                        <a:lnTo>
                          <a:pt x="55" y="2070"/>
                        </a:lnTo>
                        <a:lnTo>
                          <a:pt x="43" y="2086"/>
                        </a:lnTo>
                        <a:lnTo>
                          <a:pt x="36" y="2125"/>
                        </a:lnTo>
                        <a:lnTo>
                          <a:pt x="36" y="2179"/>
                        </a:lnTo>
                        <a:lnTo>
                          <a:pt x="28" y="2214"/>
                        </a:lnTo>
                        <a:lnTo>
                          <a:pt x="4" y="2258"/>
                        </a:lnTo>
                        <a:lnTo>
                          <a:pt x="0" y="2278"/>
                        </a:lnTo>
                        <a:lnTo>
                          <a:pt x="0" y="2341"/>
                        </a:lnTo>
                        <a:lnTo>
                          <a:pt x="12" y="2341"/>
                        </a:lnTo>
                        <a:lnTo>
                          <a:pt x="32" y="2337"/>
                        </a:lnTo>
                        <a:lnTo>
                          <a:pt x="95" y="2321"/>
                        </a:lnTo>
                        <a:lnTo>
                          <a:pt x="91" y="2383"/>
                        </a:lnTo>
                        <a:close/>
                      </a:path>
                    </a:pathLst>
                  </a:custGeom>
                  <a:grpFill/>
                  <a:ln w="6350" cap="flat" cmpd="sng">
                    <a:solidFill>
                      <a:schemeClr val="bg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prstClr val="black"/>
                      </a:solidFill>
                      <a:effectLst/>
                      <a:uLnTx/>
                      <a:uFillTx/>
                      <a:cs typeface="+mn-ea"/>
                      <a:sym typeface="+mn-lt"/>
                    </a:endParaRPr>
                  </a:p>
                </p:txBody>
              </p:sp>
            </p:grpSp>
          </p:grpSp>
        </p:grpSp>
      </p:grpSp>
      <p:sp>
        <p:nvSpPr>
          <p:cNvPr id="11" name="Oval 10"/>
          <p:cNvSpPr/>
          <p:nvPr/>
        </p:nvSpPr>
        <p:spPr>
          <a:xfrm>
            <a:off x="1560771" y="2679094"/>
            <a:ext cx="542261" cy="5422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2" name="Freeform 11"/>
          <p:cNvSpPr/>
          <p:nvPr/>
        </p:nvSpPr>
        <p:spPr>
          <a:xfrm>
            <a:off x="1731901" y="2778349"/>
            <a:ext cx="200000" cy="343751"/>
          </a:xfrm>
          <a:custGeom>
            <a:avLst/>
            <a:gdLst/>
            <a:ahLst/>
            <a:cxnLst/>
            <a:rect l="l" t="t" r="r" b="b"/>
            <a:pathLst>
              <a:path w="234042" h="402261">
                <a:moveTo>
                  <a:pt x="43883" y="109707"/>
                </a:moveTo>
                <a:lnTo>
                  <a:pt x="190159" y="109707"/>
                </a:lnTo>
                <a:cubicBezTo>
                  <a:pt x="202349" y="109707"/>
                  <a:pt x="212710" y="113974"/>
                  <a:pt x="221243" y="122507"/>
                </a:cubicBezTo>
                <a:cubicBezTo>
                  <a:pt x="229776" y="131039"/>
                  <a:pt x="234042" y="141401"/>
                  <a:pt x="234042" y="153590"/>
                </a:cubicBezTo>
                <a:lnTo>
                  <a:pt x="234042" y="248670"/>
                </a:lnTo>
                <a:cubicBezTo>
                  <a:pt x="234042" y="254765"/>
                  <a:pt x="231909" y="259946"/>
                  <a:pt x="227643" y="264212"/>
                </a:cubicBezTo>
                <a:cubicBezTo>
                  <a:pt x="223376" y="268479"/>
                  <a:pt x="218196" y="270612"/>
                  <a:pt x="212101" y="270612"/>
                </a:cubicBezTo>
                <a:cubicBezTo>
                  <a:pt x="206006" y="270612"/>
                  <a:pt x="200825" y="268479"/>
                  <a:pt x="196559" y="264212"/>
                </a:cubicBezTo>
                <a:cubicBezTo>
                  <a:pt x="192293" y="259946"/>
                  <a:pt x="190159" y="254765"/>
                  <a:pt x="190159" y="248670"/>
                </a:cubicBezTo>
                <a:lnTo>
                  <a:pt x="190159" y="168218"/>
                </a:lnTo>
                <a:lnTo>
                  <a:pt x="175532" y="168218"/>
                </a:lnTo>
                <a:lnTo>
                  <a:pt x="175532" y="376662"/>
                </a:lnTo>
                <a:cubicBezTo>
                  <a:pt x="175532" y="383672"/>
                  <a:pt x="173018" y="389690"/>
                  <a:pt x="167989" y="394719"/>
                </a:cubicBezTo>
                <a:cubicBezTo>
                  <a:pt x="162961" y="399747"/>
                  <a:pt x="156942" y="402261"/>
                  <a:pt x="149933" y="402261"/>
                </a:cubicBezTo>
                <a:cubicBezTo>
                  <a:pt x="142924" y="402261"/>
                  <a:pt x="136906" y="399747"/>
                  <a:pt x="131877" y="394719"/>
                </a:cubicBezTo>
                <a:cubicBezTo>
                  <a:pt x="126849" y="389690"/>
                  <a:pt x="124335" y="383672"/>
                  <a:pt x="124335" y="376662"/>
                </a:cubicBezTo>
                <a:lnTo>
                  <a:pt x="124335" y="270612"/>
                </a:lnTo>
                <a:lnTo>
                  <a:pt x="109707" y="270612"/>
                </a:lnTo>
                <a:lnTo>
                  <a:pt x="109707" y="376662"/>
                </a:lnTo>
                <a:cubicBezTo>
                  <a:pt x="109707" y="383672"/>
                  <a:pt x="107193" y="389690"/>
                  <a:pt x="102165" y="394719"/>
                </a:cubicBezTo>
                <a:cubicBezTo>
                  <a:pt x="97137" y="399747"/>
                  <a:pt x="91118" y="402261"/>
                  <a:pt x="84109" y="402261"/>
                </a:cubicBezTo>
                <a:cubicBezTo>
                  <a:pt x="77100" y="402261"/>
                  <a:pt x="71081" y="399747"/>
                  <a:pt x="66053" y="394719"/>
                </a:cubicBezTo>
                <a:cubicBezTo>
                  <a:pt x="61024" y="389690"/>
                  <a:pt x="58510" y="383672"/>
                  <a:pt x="58510" y="376662"/>
                </a:cubicBezTo>
                <a:lnTo>
                  <a:pt x="58510" y="168218"/>
                </a:lnTo>
                <a:lnTo>
                  <a:pt x="43883" y="168218"/>
                </a:lnTo>
                <a:lnTo>
                  <a:pt x="43883" y="248670"/>
                </a:lnTo>
                <a:cubicBezTo>
                  <a:pt x="43883" y="254765"/>
                  <a:pt x="41749" y="259946"/>
                  <a:pt x="37483" y="264212"/>
                </a:cubicBezTo>
                <a:cubicBezTo>
                  <a:pt x="33217" y="268479"/>
                  <a:pt x="28036" y="270612"/>
                  <a:pt x="21941" y="270612"/>
                </a:cubicBezTo>
                <a:cubicBezTo>
                  <a:pt x="15846" y="270612"/>
                  <a:pt x="10666" y="268479"/>
                  <a:pt x="6399" y="264212"/>
                </a:cubicBezTo>
                <a:cubicBezTo>
                  <a:pt x="2133" y="259946"/>
                  <a:pt x="0" y="254765"/>
                  <a:pt x="0" y="248670"/>
                </a:cubicBezTo>
                <a:lnTo>
                  <a:pt x="0" y="153590"/>
                </a:lnTo>
                <a:cubicBezTo>
                  <a:pt x="0" y="141401"/>
                  <a:pt x="4266" y="131039"/>
                  <a:pt x="12799" y="122507"/>
                </a:cubicBezTo>
                <a:cubicBezTo>
                  <a:pt x="21332" y="113974"/>
                  <a:pt x="31693" y="109707"/>
                  <a:pt x="43883" y="109707"/>
                </a:cubicBezTo>
                <a:close/>
                <a:moveTo>
                  <a:pt x="117021" y="0"/>
                </a:moveTo>
                <a:cubicBezTo>
                  <a:pt x="131192" y="0"/>
                  <a:pt x="143267" y="4990"/>
                  <a:pt x="153247" y="14970"/>
                </a:cubicBezTo>
                <a:cubicBezTo>
                  <a:pt x="163228" y="24951"/>
                  <a:pt x="168218" y="37026"/>
                  <a:pt x="168218" y="51197"/>
                </a:cubicBezTo>
                <a:cubicBezTo>
                  <a:pt x="168218" y="65367"/>
                  <a:pt x="163228" y="77443"/>
                  <a:pt x="153247" y="87423"/>
                </a:cubicBezTo>
                <a:cubicBezTo>
                  <a:pt x="143267" y="97403"/>
                  <a:pt x="131192" y="102394"/>
                  <a:pt x="117021" y="102394"/>
                </a:cubicBezTo>
                <a:cubicBezTo>
                  <a:pt x="102851" y="102394"/>
                  <a:pt x="90775" y="97403"/>
                  <a:pt x="80795" y="87423"/>
                </a:cubicBezTo>
                <a:cubicBezTo>
                  <a:pt x="70814" y="77443"/>
                  <a:pt x="65824" y="65367"/>
                  <a:pt x="65824" y="51197"/>
                </a:cubicBezTo>
                <a:cubicBezTo>
                  <a:pt x="65824" y="37026"/>
                  <a:pt x="70814" y="24951"/>
                  <a:pt x="80795" y="14970"/>
                </a:cubicBezTo>
                <a:cubicBezTo>
                  <a:pt x="90775" y="4990"/>
                  <a:pt x="102851" y="0"/>
                  <a:pt x="11702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13" name="Arc 12"/>
          <p:cNvSpPr/>
          <p:nvPr/>
        </p:nvSpPr>
        <p:spPr>
          <a:xfrm>
            <a:off x="1018510" y="3636909"/>
            <a:ext cx="1637414" cy="1637414"/>
          </a:xfrm>
          <a:prstGeom prst="arc">
            <a:avLst>
              <a:gd name="adj1" fmla="val 16200000"/>
              <a:gd name="adj2" fmla="val 14046827"/>
            </a:avLst>
          </a:prstGeom>
          <a:noFill/>
          <a:ln w="76200"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cxnSp>
        <p:nvCxnSpPr>
          <p:cNvPr id="14" name="Straight Connector 13"/>
          <p:cNvCxnSpPr/>
          <p:nvPr/>
        </p:nvCxnSpPr>
        <p:spPr>
          <a:xfrm>
            <a:off x="1826584" y="3211608"/>
            <a:ext cx="0" cy="45720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13837" y="4063201"/>
            <a:ext cx="982961" cy="78483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600" b="0" i="0" u="none" strike="noStrike" kern="1200" cap="none" spc="0" normalizeH="0" baseline="0" noProof="0" smtClean="0">
                <a:ln>
                  <a:noFill/>
                </a:ln>
                <a:solidFill>
                  <a:prstClr val="black">
                    <a:lumMod val="65000"/>
                    <a:lumOff val="35000"/>
                  </a:prstClr>
                </a:solidFill>
                <a:effectLst/>
                <a:uLnTx/>
                <a:uFillTx/>
                <a:cs typeface="+mn-ea"/>
                <a:sym typeface="+mn-lt"/>
              </a:rPr>
              <a:t>95%</a:t>
            </a:r>
            <a:endParaRPr kumimoji="0" lang="en-US" sz="36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PROJECT</a:t>
            </a:r>
            <a:endParaRPr kumimoji="0" lang="en-US" sz="900" b="1"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17" name="Rectangle 16"/>
          <p:cNvSpPr/>
          <p:nvPr/>
        </p:nvSpPr>
        <p:spPr>
          <a:xfrm>
            <a:off x="2245536" y="2627058"/>
            <a:ext cx="191061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INFOGRAPHIC</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19" name="Oval 18"/>
          <p:cNvSpPr/>
          <p:nvPr/>
        </p:nvSpPr>
        <p:spPr>
          <a:xfrm>
            <a:off x="8578111" y="2679094"/>
            <a:ext cx="542261" cy="5422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20" name="Freeform 19"/>
          <p:cNvSpPr/>
          <p:nvPr/>
        </p:nvSpPr>
        <p:spPr>
          <a:xfrm>
            <a:off x="8749241" y="2778349"/>
            <a:ext cx="200000" cy="343751"/>
          </a:xfrm>
          <a:custGeom>
            <a:avLst/>
            <a:gdLst/>
            <a:ahLst/>
            <a:cxnLst/>
            <a:rect l="l" t="t" r="r" b="b"/>
            <a:pathLst>
              <a:path w="234042" h="402261">
                <a:moveTo>
                  <a:pt x="43883" y="109707"/>
                </a:moveTo>
                <a:lnTo>
                  <a:pt x="190159" y="109707"/>
                </a:lnTo>
                <a:cubicBezTo>
                  <a:pt x="202349" y="109707"/>
                  <a:pt x="212710" y="113974"/>
                  <a:pt x="221243" y="122507"/>
                </a:cubicBezTo>
                <a:cubicBezTo>
                  <a:pt x="229776" y="131039"/>
                  <a:pt x="234042" y="141401"/>
                  <a:pt x="234042" y="153590"/>
                </a:cubicBezTo>
                <a:lnTo>
                  <a:pt x="234042" y="248670"/>
                </a:lnTo>
                <a:cubicBezTo>
                  <a:pt x="234042" y="254765"/>
                  <a:pt x="231909" y="259946"/>
                  <a:pt x="227643" y="264212"/>
                </a:cubicBezTo>
                <a:cubicBezTo>
                  <a:pt x="223376" y="268479"/>
                  <a:pt x="218196" y="270612"/>
                  <a:pt x="212101" y="270612"/>
                </a:cubicBezTo>
                <a:cubicBezTo>
                  <a:pt x="206006" y="270612"/>
                  <a:pt x="200825" y="268479"/>
                  <a:pt x="196559" y="264212"/>
                </a:cubicBezTo>
                <a:cubicBezTo>
                  <a:pt x="192293" y="259946"/>
                  <a:pt x="190159" y="254765"/>
                  <a:pt x="190159" y="248670"/>
                </a:cubicBezTo>
                <a:lnTo>
                  <a:pt x="190159" y="168218"/>
                </a:lnTo>
                <a:lnTo>
                  <a:pt x="175532" y="168218"/>
                </a:lnTo>
                <a:lnTo>
                  <a:pt x="175532" y="376662"/>
                </a:lnTo>
                <a:cubicBezTo>
                  <a:pt x="175532" y="383672"/>
                  <a:pt x="173018" y="389690"/>
                  <a:pt x="167989" y="394719"/>
                </a:cubicBezTo>
                <a:cubicBezTo>
                  <a:pt x="162961" y="399747"/>
                  <a:pt x="156942" y="402261"/>
                  <a:pt x="149933" y="402261"/>
                </a:cubicBezTo>
                <a:cubicBezTo>
                  <a:pt x="142924" y="402261"/>
                  <a:pt x="136906" y="399747"/>
                  <a:pt x="131877" y="394719"/>
                </a:cubicBezTo>
                <a:cubicBezTo>
                  <a:pt x="126849" y="389690"/>
                  <a:pt x="124335" y="383672"/>
                  <a:pt x="124335" y="376662"/>
                </a:cubicBezTo>
                <a:lnTo>
                  <a:pt x="124335" y="270612"/>
                </a:lnTo>
                <a:lnTo>
                  <a:pt x="109707" y="270612"/>
                </a:lnTo>
                <a:lnTo>
                  <a:pt x="109707" y="376662"/>
                </a:lnTo>
                <a:cubicBezTo>
                  <a:pt x="109707" y="383672"/>
                  <a:pt x="107193" y="389690"/>
                  <a:pt x="102165" y="394719"/>
                </a:cubicBezTo>
                <a:cubicBezTo>
                  <a:pt x="97137" y="399747"/>
                  <a:pt x="91118" y="402261"/>
                  <a:pt x="84109" y="402261"/>
                </a:cubicBezTo>
                <a:cubicBezTo>
                  <a:pt x="77100" y="402261"/>
                  <a:pt x="71081" y="399747"/>
                  <a:pt x="66053" y="394719"/>
                </a:cubicBezTo>
                <a:cubicBezTo>
                  <a:pt x="61024" y="389690"/>
                  <a:pt x="58510" y="383672"/>
                  <a:pt x="58510" y="376662"/>
                </a:cubicBezTo>
                <a:lnTo>
                  <a:pt x="58510" y="168218"/>
                </a:lnTo>
                <a:lnTo>
                  <a:pt x="43883" y="168218"/>
                </a:lnTo>
                <a:lnTo>
                  <a:pt x="43883" y="248670"/>
                </a:lnTo>
                <a:cubicBezTo>
                  <a:pt x="43883" y="254765"/>
                  <a:pt x="41749" y="259946"/>
                  <a:pt x="37483" y="264212"/>
                </a:cubicBezTo>
                <a:cubicBezTo>
                  <a:pt x="33217" y="268479"/>
                  <a:pt x="28036" y="270612"/>
                  <a:pt x="21941" y="270612"/>
                </a:cubicBezTo>
                <a:cubicBezTo>
                  <a:pt x="15846" y="270612"/>
                  <a:pt x="10666" y="268479"/>
                  <a:pt x="6399" y="264212"/>
                </a:cubicBezTo>
                <a:cubicBezTo>
                  <a:pt x="2133" y="259946"/>
                  <a:pt x="0" y="254765"/>
                  <a:pt x="0" y="248670"/>
                </a:cubicBezTo>
                <a:lnTo>
                  <a:pt x="0" y="153590"/>
                </a:lnTo>
                <a:cubicBezTo>
                  <a:pt x="0" y="141401"/>
                  <a:pt x="4266" y="131039"/>
                  <a:pt x="12799" y="122507"/>
                </a:cubicBezTo>
                <a:cubicBezTo>
                  <a:pt x="21332" y="113974"/>
                  <a:pt x="31693" y="109707"/>
                  <a:pt x="43883" y="109707"/>
                </a:cubicBezTo>
                <a:close/>
                <a:moveTo>
                  <a:pt x="117021" y="0"/>
                </a:moveTo>
                <a:cubicBezTo>
                  <a:pt x="131192" y="0"/>
                  <a:pt x="143267" y="4990"/>
                  <a:pt x="153247" y="14970"/>
                </a:cubicBezTo>
                <a:cubicBezTo>
                  <a:pt x="163228" y="24951"/>
                  <a:pt x="168218" y="37026"/>
                  <a:pt x="168218" y="51197"/>
                </a:cubicBezTo>
                <a:cubicBezTo>
                  <a:pt x="168218" y="65367"/>
                  <a:pt x="163228" y="77443"/>
                  <a:pt x="153247" y="87423"/>
                </a:cubicBezTo>
                <a:cubicBezTo>
                  <a:pt x="143267" y="97403"/>
                  <a:pt x="131192" y="102394"/>
                  <a:pt x="117021" y="102394"/>
                </a:cubicBezTo>
                <a:cubicBezTo>
                  <a:pt x="102851" y="102394"/>
                  <a:pt x="90775" y="97403"/>
                  <a:pt x="80795" y="87423"/>
                </a:cubicBezTo>
                <a:cubicBezTo>
                  <a:pt x="70814" y="77443"/>
                  <a:pt x="65824" y="65367"/>
                  <a:pt x="65824" y="51197"/>
                </a:cubicBezTo>
                <a:cubicBezTo>
                  <a:pt x="65824" y="37026"/>
                  <a:pt x="70814" y="24951"/>
                  <a:pt x="80795" y="14970"/>
                </a:cubicBezTo>
                <a:cubicBezTo>
                  <a:pt x="90775" y="4990"/>
                  <a:pt x="102851" y="0"/>
                  <a:pt x="11702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25" name="Arc 24"/>
          <p:cNvSpPr/>
          <p:nvPr/>
        </p:nvSpPr>
        <p:spPr>
          <a:xfrm>
            <a:off x="8035850" y="3636909"/>
            <a:ext cx="1637414" cy="1637414"/>
          </a:xfrm>
          <a:prstGeom prst="arc">
            <a:avLst>
              <a:gd name="adj1" fmla="val 16200000"/>
              <a:gd name="adj2" fmla="val 9379973"/>
            </a:avLst>
          </a:prstGeom>
          <a:noFill/>
          <a:ln w="762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cxnSp>
        <p:nvCxnSpPr>
          <p:cNvPr id="26" name="Straight Connector 25"/>
          <p:cNvCxnSpPr/>
          <p:nvPr/>
        </p:nvCxnSpPr>
        <p:spPr>
          <a:xfrm>
            <a:off x="8843924" y="3211608"/>
            <a:ext cx="0" cy="45720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331177" y="4063201"/>
            <a:ext cx="982961" cy="78483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600" b="0" i="0" u="none" strike="noStrike" kern="1200" cap="none" spc="0" normalizeH="0" baseline="0" noProof="0" smtClean="0">
                <a:ln>
                  <a:noFill/>
                </a:ln>
                <a:solidFill>
                  <a:prstClr val="black">
                    <a:lumMod val="65000"/>
                    <a:lumOff val="35000"/>
                  </a:prstClr>
                </a:solidFill>
                <a:effectLst/>
                <a:uLnTx/>
                <a:uFillTx/>
                <a:cs typeface="+mn-ea"/>
                <a:sym typeface="+mn-lt"/>
              </a:rPr>
              <a:t>70%</a:t>
            </a:r>
            <a:endParaRPr kumimoji="0" lang="en-US" sz="36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POTENTIALS</a:t>
            </a:r>
            <a:endParaRPr kumimoji="0" lang="en-US" sz="900" b="1"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28" name="Rectangle 27"/>
          <p:cNvSpPr/>
          <p:nvPr/>
        </p:nvSpPr>
        <p:spPr>
          <a:xfrm>
            <a:off x="9262876" y="2627058"/>
            <a:ext cx="191061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INFOGRAPHIC</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29" name="Oval 28"/>
          <p:cNvSpPr/>
          <p:nvPr/>
        </p:nvSpPr>
        <p:spPr>
          <a:xfrm>
            <a:off x="5069441" y="2679094"/>
            <a:ext cx="542261" cy="5422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30" name="Freeform 29"/>
          <p:cNvSpPr/>
          <p:nvPr/>
        </p:nvSpPr>
        <p:spPr>
          <a:xfrm>
            <a:off x="5240571" y="2778349"/>
            <a:ext cx="200000" cy="343751"/>
          </a:xfrm>
          <a:custGeom>
            <a:avLst/>
            <a:gdLst/>
            <a:ahLst/>
            <a:cxnLst/>
            <a:rect l="l" t="t" r="r" b="b"/>
            <a:pathLst>
              <a:path w="234042" h="402261">
                <a:moveTo>
                  <a:pt x="43883" y="109707"/>
                </a:moveTo>
                <a:lnTo>
                  <a:pt x="190159" y="109707"/>
                </a:lnTo>
                <a:cubicBezTo>
                  <a:pt x="202349" y="109707"/>
                  <a:pt x="212710" y="113974"/>
                  <a:pt x="221243" y="122507"/>
                </a:cubicBezTo>
                <a:cubicBezTo>
                  <a:pt x="229776" y="131039"/>
                  <a:pt x="234042" y="141401"/>
                  <a:pt x="234042" y="153590"/>
                </a:cubicBezTo>
                <a:lnTo>
                  <a:pt x="234042" y="248670"/>
                </a:lnTo>
                <a:cubicBezTo>
                  <a:pt x="234042" y="254765"/>
                  <a:pt x="231909" y="259946"/>
                  <a:pt x="227643" y="264212"/>
                </a:cubicBezTo>
                <a:cubicBezTo>
                  <a:pt x="223376" y="268479"/>
                  <a:pt x="218196" y="270612"/>
                  <a:pt x="212101" y="270612"/>
                </a:cubicBezTo>
                <a:cubicBezTo>
                  <a:pt x="206006" y="270612"/>
                  <a:pt x="200825" y="268479"/>
                  <a:pt x="196559" y="264212"/>
                </a:cubicBezTo>
                <a:cubicBezTo>
                  <a:pt x="192293" y="259946"/>
                  <a:pt x="190159" y="254765"/>
                  <a:pt x="190159" y="248670"/>
                </a:cubicBezTo>
                <a:lnTo>
                  <a:pt x="190159" y="168218"/>
                </a:lnTo>
                <a:lnTo>
                  <a:pt x="175532" y="168218"/>
                </a:lnTo>
                <a:lnTo>
                  <a:pt x="175532" y="376662"/>
                </a:lnTo>
                <a:cubicBezTo>
                  <a:pt x="175532" y="383672"/>
                  <a:pt x="173018" y="389690"/>
                  <a:pt x="167989" y="394719"/>
                </a:cubicBezTo>
                <a:cubicBezTo>
                  <a:pt x="162961" y="399747"/>
                  <a:pt x="156942" y="402261"/>
                  <a:pt x="149933" y="402261"/>
                </a:cubicBezTo>
                <a:cubicBezTo>
                  <a:pt x="142924" y="402261"/>
                  <a:pt x="136906" y="399747"/>
                  <a:pt x="131877" y="394719"/>
                </a:cubicBezTo>
                <a:cubicBezTo>
                  <a:pt x="126849" y="389690"/>
                  <a:pt x="124335" y="383672"/>
                  <a:pt x="124335" y="376662"/>
                </a:cubicBezTo>
                <a:lnTo>
                  <a:pt x="124335" y="270612"/>
                </a:lnTo>
                <a:lnTo>
                  <a:pt x="109707" y="270612"/>
                </a:lnTo>
                <a:lnTo>
                  <a:pt x="109707" y="376662"/>
                </a:lnTo>
                <a:cubicBezTo>
                  <a:pt x="109707" y="383672"/>
                  <a:pt x="107193" y="389690"/>
                  <a:pt x="102165" y="394719"/>
                </a:cubicBezTo>
                <a:cubicBezTo>
                  <a:pt x="97137" y="399747"/>
                  <a:pt x="91118" y="402261"/>
                  <a:pt x="84109" y="402261"/>
                </a:cubicBezTo>
                <a:cubicBezTo>
                  <a:pt x="77100" y="402261"/>
                  <a:pt x="71081" y="399747"/>
                  <a:pt x="66053" y="394719"/>
                </a:cubicBezTo>
                <a:cubicBezTo>
                  <a:pt x="61024" y="389690"/>
                  <a:pt x="58510" y="383672"/>
                  <a:pt x="58510" y="376662"/>
                </a:cubicBezTo>
                <a:lnTo>
                  <a:pt x="58510" y="168218"/>
                </a:lnTo>
                <a:lnTo>
                  <a:pt x="43883" y="168218"/>
                </a:lnTo>
                <a:lnTo>
                  <a:pt x="43883" y="248670"/>
                </a:lnTo>
                <a:cubicBezTo>
                  <a:pt x="43883" y="254765"/>
                  <a:pt x="41749" y="259946"/>
                  <a:pt x="37483" y="264212"/>
                </a:cubicBezTo>
                <a:cubicBezTo>
                  <a:pt x="33217" y="268479"/>
                  <a:pt x="28036" y="270612"/>
                  <a:pt x="21941" y="270612"/>
                </a:cubicBezTo>
                <a:cubicBezTo>
                  <a:pt x="15846" y="270612"/>
                  <a:pt x="10666" y="268479"/>
                  <a:pt x="6399" y="264212"/>
                </a:cubicBezTo>
                <a:cubicBezTo>
                  <a:pt x="2133" y="259946"/>
                  <a:pt x="0" y="254765"/>
                  <a:pt x="0" y="248670"/>
                </a:cubicBezTo>
                <a:lnTo>
                  <a:pt x="0" y="153590"/>
                </a:lnTo>
                <a:cubicBezTo>
                  <a:pt x="0" y="141401"/>
                  <a:pt x="4266" y="131039"/>
                  <a:pt x="12799" y="122507"/>
                </a:cubicBezTo>
                <a:cubicBezTo>
                  <a:pt x="21332" y="113974"/>
                  <a:pt x="31693" y="109707"/>
                  <a:pt x="43883" y="109707"/>
                </a:cubicBezTo>
                <a:close/>
                <a:moveTo>
                  <a:pt x="117021" y="0"/>
                </a:moveTo>
                <a:cubicBezTo>
                  <a:pt x="131192" y="0"/>
                  <a:pt x="143267" y="4990"/>
                  <a:pt x="153247" y="14970"/>
                </a:cubicBezTo>
                <a:cubicBezTo>
                  <a:pt x="163228" y="24951"/>
                  <a:pt x="168218" y="37026"/>
                  <a:pt x="168218" y="51197"/>
                </a:cubicBezTo>
                <a:cubicBezTo>
                  <a:pt x="168218" y="65367"/>
                  <a:pt x="163228" y="77443"/>
                  <a:pt x="153247" y="87423"/>
                </a:cubicBezTo>
                <a:cubicBezTo>
                  <a:pt x="143267" y="97403"/>
                  <a:pt x="131192" y="102394"/>
                  <a:pt x="117021" y="102394"/>
                </a:cubicBezTo>
                <a:cubicBezTo>
                  <a:pt x="102851" y="102394"/>
                  <a:pt x="90775" y="97403"/>
                  <a:pt x="80795" y="87423"/>
                </a:cubicBezTo>
                <a:cubicBezTo>
                  <a:pt x="70814" y="77443"/>
                  <a:pt x="65824" y="65367"/>
                  <a:pt x="65824" y="51197"/>
                </a:cubicBezTo>
                <a:cubicBezTo>
                  <a:pt x="65824" y="37026"/>
                  <a:pt x="70814" y="24951"/>
                  <a:pt x="80795" y="14970"/>
                </a:cubicBezTo>
                <a:cubicBezTo>
                  <a:pt x="90775" y="4990"/>
                  <a:pt x="102851" y="0"/>
                  <a:pt x="11702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31" name="Arc 30"/>
          <p:cNvSpPr/>
          <p:nvPr/>
        </p:nvSpPr>
        <p:spPr>
          <a:xfrm>
            <a:off x="4527180" y="3636909"/>
            <a:ext cx="1637414" cy="1637414"/>
          </a:xfrm>
          <a:prstGeom prst="arc">
            <a:avLst>
              <a:gd name="adj1" fmla="val 16200000"/>
              <a:gd name="adj2" fmla="val 4184393"/>
            </a:avLst>
          </a:prstGeom>
          <a:noFill/>
          <a:ln w="762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cxnSp>
        <p:nvCxnSpPr>
          <p:cNvPr id="32" name="Straight Connector 31"/>
          <p:cNvCxnSpPr/>
          <p:nvPr/>
        </p:nvCxnSpPr>
        <p:spPr>
          <a:xfrm>
            <a:off x="5335254" y="3211608"/>
            <a:ext cx="0" cy="45720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822507" y="4063201"/>
            <a:ext cx="982961" cy="78483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600" b="0" i="0" u="none" strike="noStrike" kern="1200" cap="none" spc="0" normalizeH="0" baseline="0" noProof="0" smtClean="0">
                <a:ln>
                  <a:noFill/>
                </a:ln>
                <a:solidFill>
                  <a:prstClr val="black">
                    <a:lumMod val="65000"/>
                    <a:lumOff val="35000"/>
                  </a:prstClr>
                </a:solidFill>
                <a:effectLst/>
                <a:uLnTx/>
                <a:uFillTx/>
                <a:cs typeface="+mn-ea"/>
                <a:sym typeface="+mn-lt"/>
              </a:rPr>
              <a:t>45%</a:t>
            </a:r>
            <a:endParaRPr kumimoji="0" lang="en-US" sz="3600" b="0"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PROFESSIONAL</a:t>
            </a:r>
            <a:endParaRPr kumimoji="0" lang="en-US" sz="900" b="1"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34" name="Rectangle 33"/>
          <p:cNvSpPr/>
          <p:nvPr/>
        </p:nvSpPr>
        <p:spPr>
          <a:xfrm>
            <a:off x="5754206" y="2627058"/>
            <a:ext cx="191061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rPr>
              <a:t>INFOGRAPHIC</a:t>
            </a:r>
            <a:endParaRPr kumimoji="0" lang="en-US" sz="900" b="1" i="0" u="none" strike="noStrike" kern="1200" cap="none" spc="0" normalizeH="0" baseline="0" noProof="0" smtClean="0">
              <a:ln>
                <a:noFill/>
              </a:ln>
              <a:solidFill>
                <a:prstClr val="black">
                  <a:lumMod val="65000"/>
                  <a:lumOff val="3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smtClean="0">
              <a:ln>
                <a:noFill/>
              </a:ln>
              <a:solidFill>
                <a:prstClr val="white">
                  <a:lumMod val="65000"/>
                </a:prst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Conveniently </a:t>
            </a:r>
            <a:r>
              <a:rPr kumimoji="0" lang="en-US" sz="900" b="0" i="0" u="none" strike="noStrike" kern="1200" cap="none" spc="0" normalizeH="0" baseline="0" noProof="0">
                <a:ln>
                  <a:noFill/>
                </a:ln>
                <a:solidFill>
                  <a:prstClr val="white">
                    <a:lumMod val="65000"/>
                  </a:prstClr>
                </a:solidFill>
                <a:effectLst/>
                <a:uLnTx/>
                <a:uFillTx/>
                <a:cs typeface="+mn-ea"/>
                <a:sym typeface="+mn-lt"/>
              </a:rPr>
              <a:t>iterate top-line alignments for wireless metrics. </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392" name="Rectangle 391"/>
          <p:cNvSpPr/>
          <p:nvPr/>
        </p:nvSpPr>
        <p:spPr>
          <a:xfrm>
            <a:off x="5867400" y="467040"/>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393" name="TextBox 392"/>
          <p:cNvSpPr txBox="1"/>
          <p:nvPr/>
        </p:nvSpPr>
        <p:spPr>
          <a:xfrm>
            <a:off x="5282316" y="1217772"/>
            <a:ext cx="162736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smtClean="0">
                <a:ln>
                  <a:noFill/>
                </a:ln>
                <a:solidFill>
                  <a:prstClr val="white">
                    <a:lumMod val="65000"/>
                  </a:prstClr>
                </a:solidFill>
                <a:effectLst/>
                <a:uLnTx/>
                <a:uFillTx/>
                <a:cs typeface="+mn-ea"/>
                <a:sym typeface="+mn-lt"/>
              </a:rPr>
              <a:t>COMPANY SLOGUN TEXT HERE</a:t>
            </a:r>
            <a:endParaRPr kumimoji="0" lang="en-US" sz="900" b="0" i="0" u="none" strike="noStrike" kern="1200" cap="none" spc="0" normalizeH="0" baseline="0" noProof="0">
              <a:ln>
                <a:noFill/>
              </a:ln>
              <a:solidFill>
                <a:prstClr val="white">
                  <a:lumMod val="65000"/>
                </a:prstClr>
              </a:solidFill>
              <a:effectLst/>
              <a:uLnTx/>
              <a:uFillTx/>
              <a:cs typeface="+mn-ea"/>
              <a:sym typeface="+mn-lt"/>
            </a:endParaRPr>
          </a:p>
        </p:txBody>
      </p:sp>
      <p:sp>
        <p:nvSpPr>
          <p:cNvPr id="394" name="TextBox 39"/>
          <p:cNvSpPr txBox="1"/>
          <p:nvPr/>
        </p:nvSpPr>
        <p:spPr>
          <a:xfrm>
            <a:off x="4028850" y="636436"/>
            <a:ext cx="4134465"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dirty="0" smtClean="0">
                <a:solidFill>
                  <a:prstClr val="black">
                    <a:lumMod val="65000"/>
                    <a:lumOff val="35000"/>
                  </a:prstClr>
                </a:solidFill>
                <a:cs typeface="+mn-ea"/>
                <a:sym typeface="+mn-lt"/>
              </a:rPr>
              <a:t>关注公众号，获取完整版</a:t>
            </a:r>
            <a:endParaRPr kumimoji="0" lang="en-US" sz="2800" b="1" i="0" u="none" strike="noStrike" kern="1200" cap="none" spc="0" normalizeH="0" baseline="0" noProof="0" dirty="0">
              <a:ln>
                <a:noFill/>
              </a:ln>
              <a:solidFill>
                <a:prstClr val="black">
                  <a:lumMod val="65000"/>
                  <a:lumOff val="35000"/>
                </a:prstClr>
              </a:solidFill>
              <a:effectLst/>
              <a:uLnTx/>
              <a:uFillTx/>
              <a:cs typeface="+mn-ea"/>
              <a:sym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
          <p:cNvSpPr/>
          <p:nvPr/>
        </p:nvSpPr>
        <p:spPr bwMode="auto">
          <a:xfrm rot="2707862">
            <a:off x="1332998" y="2069415"/>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1"/>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1" name="Freeform 7"/>
          <p:cNvSpPr/>
          <p:nvPr/>
        </p:nvSpPr>
        <p:spPr bwMode="auto">
          <a:xfrm rot="20889290">
            <a:off x="2924914" y="3330882"/>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6"/>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2" name="Freeform 7"/>
          <p:cNvSpPr/>
          <p:nvPr/>
        </p:nvSpPr>
        <p:spPr bwMode="auto">
          <a:xfrm rot="1460867">
            <a:off x="1305511" y="4440109"/>
            <a:ext cx="1018807" cy="1018806"/>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5"/>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3" name="Freeform 7"/>
          <p:cNvSpPr/>
          <p:nvPr/>
        </p:nvSpPr>
        <p:spPr bwMode="auto">
          <a:xfrm rot="2598298">
            <a:off x="2184785" y="3818290"/>
            <a:ext cx="627314" cy="627313"/>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4" name="Freeform 7"/>
          <p:cNvSpPr/>
          <p:nvPr/>
        </p:nvSpPr>
        <p:spPr bwMode="auto">
          <a:xfrm rot="20676794">
            <a:off x="1256744" y="3848984"/>
            <a:ext cx="382523" cy="382522"/>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2"/>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4" name="Rectangle 3"/>
          <p:cNvSpPr/>
          <p:nvPr/>
        </p:nvSpPr>
        <p:spPr>
          <a:xfrm>
            <a:off x="4245430" y="2012616"/>
            <a:ext cx="6994070" cy="1338828"/>
          </a:xfrm>
          <a:prstGeom prst="rect">
            <a:avLst/>
          </a:prstGeom>
        </p:spPr>
        <p:txBody>
          <a:bodyPr wrap="square">
            <a:spAutoFit/>
          </a:bodyPr>
          <a:lstStyle/>
          <a:p>
            <a:pPr algn="just"/>
            <a:r>
              <a:rPr lang="en-US" sz="900">
                <a:solidFill>
                  <a:schemeClr val="bg1">
                    <a:lumMod val="65000"/>
                  </a:schemeClr>
                </a:solidFill>
                <a:cs typeface="+mn-ea"/>
                <a:sym typeface="+mn-lt"/>
              </a:rPr>
              <a:t>Compellingly deliver prospective catalysts for change before economically sound meta-services. Intrinsicly enable optimal results for error-free architectures. Conveniently drive professional communities for extensive </a:t>
            </a:r>
            <a:r>
              <a:rPr lang="en-US" sz="900" b="1">
                <a:solidFill>
                  <a:schemeClr val="accent1"/>
                </a:solidFill>
                <a:cs typeface="+mn-ea"/>
                <a:sym typeface="+mn-lt"/>
              </a:rPr>
              <a:t>functionalities. </a:t>
            </a:r>
            <a:endParaRPr lang="en-US" sz="900" b="1" smtClean="0">
              <a:solidFill>
                <a:schemeClr val="accent1"/>
              </a:solidFill>
              <a:cs typeface="+mn-ea"/>
              <a:sym typeface="+mn-lt"/>
            </a:endParaRPr>
          </a:p>
          <a:p>
            <a:pPr algn="just"/>
            <a:endParaRPr lang="en-US" sz="900">
              <a:solidFill>
                <a:schemeClr val="bg1">
                  <a:lumMod val="65000"/>
                </a:schemeClr>
              </a:solidFill>
              <a:cs typeface="+mn-ea"/>
              <a:sym typeface="+mn-lt"/>
            </a:endParaRPr>
          </a:p>
          <a:p>
            <a:pPr algn="just"/>
            <a:r>
              <a:rPr lang="en-US" sz="900" smtClean="0">
                <a:solidFill>
                  <a:schemeClr val="bg1">
                    <a:lumMod val="65000"/>
                  </a:schemeClr>
                </a:solidFill>
                <a:cs typeface="+mn-ea"/>
                <a:sym typeface="+mn-lt"/>
              </a:rPr>
              <a:t>Continually </a:t>
            </a:r>
            <a:r>
              <a:rPr lang="en-US" sz="900">
                <a:solidFill>
                  <a:schemeClr val="bg1">
                    <a:lumMod val="65000"/>
                  </a:schemeClr>
                </a:solidFill>
                <a:cs typeface="+mn-ea"/>
                <a:sym typeface="+mn-lt"/>
              </a:rPr>
              <a:t>deliver market positioning manufactured products whereas maintainable customer service. Rapidiously actualize e-business materials before viral vortals</a:t>
            </a:r>
            <a:r>
              <a:rPr lang="en-US" sz="900" smtClean="0">
                <a:solidFill>
                  <a:schemeClr val="bg1">
                    <a:lumMod val="65000"/>
                  </a:schemeClr>
                </a:solidFill>
                <a:cs typeface="+mn-ea"/>
                <a:sym typeface="+mn-lt"/>
              </a:rPr>
              <a:t>.</a:t>
            </a:r>
            <a:r>
              <a:rPr lang="en-US" sz="900">
                <a:solidFill>
                  <a:schemeClr val="bg1">
                    <a:lumMod val="65000"/>
                  </a:schemeClr>
                </a:solidFill>
                <a:cs typeface="+mn-ea"/>
                <a:sym typeface="+mn-lt"/>
              </a:rPr>
              <a:t> Compellingly deliver prospective catalysts for change before economically sound meta-services. Intrinsicly enable optimal results for error-free architectures. Conveniently drive professional communities for extensive functionalities. </a:t>
            </a:r>
            <a:endParaRPr lang="en-US" sz="900">
              <a:solidFill>
                <a:schemeClr val="bg1">
                  <a:lumMod val="65000"/>
                </a:schemeClr>
              </a:solidFill>
              <a:cs typeface="+mn-ea"/>
              <a:sym typeface="+mn-lt"/>
            </a:endParaRPr>
          </a:p>
          <a:p>
            <a:pPr algn="just"/>
            <a:endParaRPr lang="en-US" sz="900">
              <a:solidFill>
                <a:schemeClr val="bg1">
                  <a:lumMod val="65000"/>
                </a:schemeClr>
              </a:solidFill>
              <a:cs typeface="+mn-ea"/>
              <a:sym typeface="+mn-lt"/>
            </a:endParaRPr>
          </a:p>
          <a:p>
            <a:pPr algn="just"/>
            <a:r>
              <a:rPr lang="en-US" sz="900">
                <a:solidFill>
                  <a:schemeClr val="bg1">
                    <a:lumMod val="65000"/>
                  </a:schemeClr>
                </a:solidFill>
                <a:cs typeface="+mn-ea"/>
                <a:sym typeface="+mn-lt"/>
              </a:rPr>
              <a:t>Continually deliver market positioning manufactured products whereas maintainable customer service. Rapidiously actualize e-business materials before viral vortals</a:t>
            </a:r>
            <a:r>
              <a:rPr lang="en-US" sz="900" smtClean="0">
                <a:solidFill>
                  <a:schemeClr val="bg1">
                    <a:lumMod val="65000"/>
                  </a:schemeClr>
                </a:solidFill>
                <a:cs typeface="+mn-ea"/>
                <a:sym typeface="+mn-lt"/>
              </a:rPr>
              <a:t>.</a:t>
            </a:r>
            <a:endParaRPr lang="en-US" sz="900">
              <a:solidFill>
                <a:schemeClr val="bg1">
                  <a:lumMod val="65000"/>
                </a:schemeClr>
              </a:solidFill>
              <a:cs typeface="+mn-ea"/>
              <a:sym typeface="+mn-lt"/>
            </a:endParaRPr>
          </a:p>
        </p:txBody>
      </p:sp>
      <p:sp>
        <p:nvSpPr>
          <p:cNvPr id="17" name="Rectangle 16"/>
          <p:cNvSpPr/>
          <p:nvPr/>
        </p:nvSpPr>
        <p:spPr>
          <a:xfrm>
            <a:off x="6099544" y="4209571"/>
            <a:ext cx="27432"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0" name="Rectangle 19"/>
          <p:cNvSpPr/>
          <p:nvPr/>
        </p:nvSpPr>
        <p:spPr>
          <a:xfrm>
            <a:off x="6145263" y="4142579"/>
            <a:ext cx="5094237" cy="1615827"/>
          </a:xfrm>
          <a:prstGeom prst="rect">
            <a:avLst/>
          </a:prstGeom>
        </p:spPr>
        <p:txBody>
          <a:bodyPr wrap="square">
            <a:spAutoFit/>
          </a:bodyPr>
          <a:lstStyle/>
          <a:p>
            <a:pPr algn="just"/>
            <a:r>
              <a:rPr lang="en-US" sz="900">
                <a:solidFill>
                  <a:schemeClr val="bg1">
                    <a:lumMod val="65000"/>
                  </a:schemeClr>
                </a:solidFill>
                <a:cs typeface="+mn-ea"/>
                <a:sym typeface="+mn-lt"/>
              </a:rPr>
              <a:t>Compellingly deliver prospective catalysts for change before economically sound meta-services. Intrinsicly enable optimal results for error-free architectures. Conveniently drive professional communities for extensive functionalities. </a:t>
            </a:r>
            <a:endParaRPr lang="en-US" sz="900" smtClean="0">
              <a:solidFill>
                <a:schemeClr val="bg1">
                  <a:lumMod val="65000"/>
                </a:schemeClr>
              </a:solidFill>
              <a:cs typeface="+mn-ea"/>
              <a:sym typeface="+mn-lt"/>
            </a:endParaRPr>
          </a:p>
          <a:p>
            <a:pPr algn="just"/>
            <a:endParaRPr lang="en-US" sz="900">
              <a:solidFill>
                <a:schemeClr val="bg1">
                  <a:lumMod val="65000"/>
                </a:schemeClr>
              </a:solidFill>
              <a:cs typeface="+mn-ea"/>
              <a:sym typeface="+mn-lt"/>
            </a:endParaRPr>
          </a:p>
          <a:p>
            <a:pPr algn="just"/>
            <a:r>
              <a:rPr lang="en-US" sz="900" smtClean="0">
                <a:solidFill>
                  <a:schemeClr val="bg1">
                    <a:lumMod val="65000"/>
                  </a:schemeClr>
                </a:solidFill>
                <a:cs typeface="+mn-ea"/>
                <a:sym typeface="+mn-lt"/>
              </a:rPr>
              <a:t>Continually </a:t>
            </a:r>
            <a:r>
              <a:rPr lang="en-US" sz="900">
                <a:solidFill>
                  <a:schemeClr val="bg1">
                    <a:lumMod val="65000"/>
                  </a:schemeClr>
                </a:solidFill>
                <a:cs typeface="+mn-ea"/>
                <a:sym typeface="+mn-lt"/>
              </a:rPr>
              <a:t>deliver market positioning manufactured products whereas maintainable customer service. Rapidiously actualize e-business materials before viral vortals</a:t>
            </a:r>
            <a:r>
              <a:rPr lang="en-US" sz="900" smtClean="0">
                <a:solidFill>
                  <a:schemeClr val="bg1">
                    <a:lumMod val="65000"/>
                  </a:schemeClr>
                </a:solidFill>
                <a:cs typeface="+mn-ea"/>
                <a:sym typeface="+mn-lt"/>
              </a:rPr>
              <a:t>.</a:t>
            </a:r>
            <a:r>
              <a:rPr lang="en-US" sz="900">
                <a:solidFill>
                  <a:schemeClr val="bg1">
                    <a:lumMod val="65000"/>
                  </a:schemeClr>
                </a:solidFill>
                <a:cs typeface="+mn-ea"/>
                <a:sym typeface="+mn-lt"/>
              </a:rPr>
              <a:t> Compellingly deliver prospective catalysts for change before economically sound meta-services. Intrinsicly enable optimal results for error-free architectures. Conveniently drive professional communities for extensive functionalities. </a:t>
            </a:r>
            <a:endParaRPr lang="en-US" sz="900">
              <a:solidFill>
                <a:schemeClr val="bg1">
                  <a:lumMod val="65000"/>
                </a:schemeClr>
              </a:solidFill>
              <a:cs typeface="+mn-ea"/>
              <a:sym typeface="+mn-lt"/>
            </a:endParaRPr>
          </a:p>
          <a:p>
            <a:pPr algn="just"/>
            <a:endParaRPr lang="en-US" sz="900">
              <a:solidFill>
                <a:schemeClr val="bg1">
                  <a:lumMod val="65000"/>
                </a:schemeClr>
              </a:solidFill>
              <a:cs typeface="+mn-ea"/>
              <a:sym typeface="+mn-lt"/>
            </a:endParaRPr>
          </a:p>
          <a:p>
            <a:pPr algn="just"/>
            <a:r>
              <a:rPr lang="en-US" sz="900">
                <a:solidFill>
                  <a:schemeClr val="bg1">
                    <a:lumMod val="65000"/>
                  </a:schemeClr>
                </a:solidFill>
                <a:cs typeface="+mn-ea"/>
                <a:sym typeface="+mn-lt"/>
              </a:rPr>
              <a:t>Continually deliver market positioning manufactured products whereas maintainable customer service. Rapidiously actualize e-business materials before viral vortals</a:t>
            </a:r>
            <a:r>
              <a:rPr lang="en-US" sz="900" smtClean="0">
                <a:solidFill>
                  <a:schemeClr val="bg1">
                    <a:lumMod val="65000"/>
                  </a:schemeClr>
                </a:solidFill>
                <a:cs typeface="+mn-ea"/>
                <a:sym typeface="+mn-lt"/>
              </a:rPr>
              <a:t>.</a:t>
            </a:r>
            <a:endParaRPr lang="en-US" sz="900">
              <a:solidFill>
                <a:schemeClr val="bg1">
                  <a:lumMod val="65000"/>
                </a:schemeClr>
              </a:solidFill>
              <a:cs typeface="+mn-ea"/>
              <a:sym typeface="+mn-lt"/>
            </a:endParaRPr>
          </a:p>
        </p:txBody>
      </p:sp>
      <p:sp>
        <p:nvSpPr>
          <p:cNvPr id="25" name="Rectangle 24"/>
          <p:cNvSpPr/>
          <p:nvPr/>
        </p:nvSpPr>
        <p:spPr>
          <a:xfrm>
            <a:off x="5867400" y="467041"/>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6" name="TextBox 25"/>
          <p:cNvSpPr txBox="1"/>
          <p:nvPr/>
        </p:nvSpPr>
        <p:spPr>
          <a:xfrm>
            <a:off x="5282316" y="1217773"/>
            <a:ext cx="1627369" cy="230832"/>
          </a:xfrm>
          <a:prstGeom prst="rect">
            <a:avLst/>
          </a:prstGeom>
          <a:noFill/>
        </p:spPr>
        <p:txBody>
          <a:bodyPr wrap="none" rtlCol="0">
            <a:spAutoFit/>
          </a:bodyPr>
          <a:lstStyle/>
          <a:p>
            <a:pPr algn="ctr"/>
            <a:r>
              <a:rPr lang="en-US" sz="900" smtClean="0">
                <a:solidFill>
                  <a:schemeClr val="bg1">
                    <a:lumMod val="65000"/>
                  </a:schemeClr>
                </a:solidFill>
                <a:cs typeface="+mn-ea"/>
                <a:sym typeface="+mn-lt"/>
              </a:rPr>
              <a:t>COMPANY SLOGUN TEXT HERE</a:t>
            </a:r>
            <a:endParaRPr lang="en-US" sz="900">
              <a:solidFill>
                <a:schemeClr val="bg1">
                  <a:lumMod val="65000"/>
                </a:schemeClr>
              </a:solidFill>
              <a:cs typeface="+mn-ea"/>
              <a:sym typeface="+mn-lt"/>
            </a:endParaRPr>
          </a:p>
        </p:txBody>
      </p:sp>
      <p:sp>
        <p:nvSpPr>
          <p:cNvPr id="15" name="TextBox 39"/>
          <p:cNvSpPr txBox="1"/>
          <p:nvPr/>
        </p:nvSpPr>
        <p:spPr>
          <a:xfrm>
            <a:off x="4028850" y="636436"/>
            <a:ext cx="4134465"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dirty="0" smtClean="0">
                <a:solidFill>
                  <a:prstClr val="black">
                    <a:lumMod val="65000"/>
                    <a:lumOff val="35000"/>
                  </a:prstClr>
                </a:solidFill>
                <a:cs typeface="+mn-ea"/>
                <a:sym typeface="+mn-lt"/>
              </a:rPr>
              <a:t>关注公众号，获取完整版</a:t>
            </a:r>
            <a:endParaRPr kumimoji="0" lang="en-US" sz="2800" b="1" i="0" u="none" strike="noStrike" kern="1200" cap="none" spc="0" normalizeH="0" baseline="0" noProof="0" dirty="0">
              <a:ln>
                <a:noFill/>
              </a:ln>
              <a:solidFill>
                <a:prstClr val="black">
                  <a:lumMod val="65000"/>
                  <a:lumOff val="35000"/>
                </a:prstClr>
              </a:solidFill>
              <a:effectLst/>
              <a:uLnTx/>
              <a:uFillTx/>
              <a:cs typeface="+mn-ea"/>
              <a:sym typeface="+mn-lt"/>
            </a:endParaRPr>
          </a:p>
        </p:txBody>
      </p:sp>
    </p:spTree>
  </p:cSld>
  <p:clrMapOvr>
    <a:masterClrMapping/>
  </p:clrMapOvr>
  <p:transition spd="slow">
    <p:push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695325" y="3562161"/>
            <a:ext cx="5532412" cy="830997"/>
          </a:xfrm>
          <a:prstGeom prst="rect">
            <a:avLst/>
          </a:prstGeom>
          <a:noFill/>
        </p:spPr>
        <p:txBody>
          <a:bodyPr wrap="none" rtlCol="0">
            <a:spAutoFit/>
          </a:bodyPr>
          <a:lstStyle/>
          <a:p>
            <a:r>
              <a:rPr lang="en-US" altLang="zh-CN" sz="4800" b="1" dirty="0" smtClean="0">
                <a:solidFill>
                  <a:schemeClr val="accent1"/>
                </a:solidFill>
                <a:cs typeface="+mn-ea"/>
                <a:sym typeface="+mn-lt"/>
              </a:rPr>
              <a:t>THANKS VERY MUCH</a:t>
            </a:r>
            <a:endParaRPr lang="zh-CN" altLang="en-US" sz="4800" b="1" dirty="0">
              <a:solidFill>
                <a:schemeClr val="accent1"/>
              </a:solidFill>
              <a:cs typeface="+mn-ea"/>
              <a:sym typeface="+mn-lt"/>
            </a:endParaRPr>
          </a:p>
        </p:txBody>
      </p:sp>
      <p:sp>
        <p:nvSpPr>
          <p:cNvPr id="9" name="矩形 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695325" y="4393158"/>
            <a:ext cx="6444384" cy="523220"/>
          </a:xfrm>
          <a:prstGeom prst="rect">
            <a:avLst/>
          </a:prstGeom>
        </p:spPr>
        <p:txBody>
          <a:bodyPr wrap="square">
            <a:spAutoFit/>
          </a:bodyPr>
          <a:lstStyle/>
          <a:p>
            <a:r>
              <a:rPr lang="en-US" altLang="zh-CN" sz="1400" dirty="0">
                <a:solidFill>
                  <a:schemeClr val="tx1">
                    <a:lumMod val="75000"/>
                    <a:lumOff val="25000"/>
                  </a:schemeClr>
                </a:solidFill>
                <a:cs typeface="+mn-ea"/>
                <a:sym typeface="+mn-lt"/>
              </a:rPr>
              <a:t>Lorem ipsum dolor sit </a:t>
            </a:r>
            <a:r>
              <a:rPr lang="en-US" altLang="zh-CN" sz="1400" dirty="0" err="1">
                <a:solidFill>
                  <a:schemeClr val="tx1">
                    <a:lumMod val="75000"/>
                    <a:lumOff val="25000"/>
                  </a:schemeClr>
                </a:solidFill>
                <a:cs typeface="+mn-ea"/>
                <a:sym typeface="+mn-lt"/>
              </a:rPr>
              <a:t>amet</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consectetur</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adipiscing</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elit</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Ut</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efficitur</a:t>
            </a:r>
            <a:r>
              <a:rPr lang="en-US" altLang="zh-CN" sz="1400" dirty="0">
                <a:solidFill>
                  <a:schemeClr val="tx1">
                    <a:lumMod val="75000"/>
                    <a:lumOff val="25000"/>
                  </a:schemeClr>
                </a:solidFill>
                <a:cs typeface="+mn-ea"/>
                <a:sym typeface="+mn-lt"/>
              </a:rPr>
              <a:t> ipsum vitae </a:t>
            </a:r>
            <a:r>
              <a:rPr lang="en-US" altLang="zh-CN" sz="1400" dirty="0" err="1">
                <a:solidFill>
                  <a:schemeClr val="tx1">
                    <a:lumMod val="75000"/>
                    <a:lumOff val="25000"/>
                  </a:schemeClr>
                </a:solidFill>
                <a:cs typeface="+mn-ea"/>
                <a:sym typeface="+mn-lt"/>
              </a:rPr>
              <a:t>tortor</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accumsan</a:t>
            </a:r>
            <a:r>
              <a:rPr lang="en-US" altLang="zh-CN" sz="1400" dirty="0">
                <a:solidFill>
                  <a:schemeClr val="tx1">
                    <a:lumMod val="75000"/>
                    <a:lumOff val="25000"/>
                  </a:schemeClr>
                </a:solidFill>
                <a:cs typeface="+mn-ea"/>
                <a:sym typeface="+mn-lt"/>
              </a:rPr>
              <a:t>, a </a:t>
            </a:r>
            <a:r>
              <a:rPr lang="en-US" altLang="zh-CN" sz="1400" dirty="0" err="1">
                <a:solidFill>
                  <a:schemeClr val="tx1">
                    <a:lumMod val="75000"/>
                    <a:lumOff val="25000"/>
                  </a:schemeClr>
                </a:solidFill>
                <a:cs typeface="+mn-ea"/>
                <a:sym typeface="+mn-lt"/>
              </a:rPr>
              <a:t>pulvinar</a:t>
            </a:r>
            <a:r>
              <a:rPr lang="en-US" altLang="zh-CN" sz="1400" dirty="0">
                <a:solidFill>
                  <a:schemeClr val="tx1">
                    <a:lumMod val="75000"/>
                    <a:lumOff val="25000"/>
                  </a:schemeClr>
                </a:solidFill>
                <a:cs typeface="+mn-ea"/>
                <a:sym typeface="+mn-lt"/>
              </a:rPr>
              <a:t> lorem </a:t>
            </a:r>
            <a:r>
              <a:rPr lang="en-US" altLang="zh-CN" sz="1400" dirty="0" err="1">
                <a:solidFill>
                  <a:schemeClr val="tx1">
                    <a:lumMod val="75000"/>
                    <a:lumOff val="25000"/>
                  </a:schemeClr>
                </a:solidFill>
                <a:cs typeface="+mn-ea"/>
                <a:sym typeface="+mn-lt"/>
              </a:rPr>
              <a:t>lacinia</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Donec</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eu</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arcu</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justo</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Fusce</a:t>
            </a:r>
            <a:r>
              <a:rPr lang="en-US" altLang="zh-CN" sz="1400" dirty="0">
                <a:solidFill>
                  <a:schemeClr val="tx1">
                    <a:lumMod val="75000"/>
                    <a:lumOff val="25000"/>
                  </a:schemeClr>
                </a:solidFill>
                <a:cs typeface="+mn-ea"/>
                <a:sym typeface="+mn-lt"/>
              </a:rPr>
              <a:t> </a:t>
            </a:r>
            <a:r>
              <a:rPr lang="en-US" altLang="zh-CN" sz="1400" dirty="0" err="1" smtClean="0">
                <a:solidFill>
                  <a:schemeClr val="tx1">
                    <a:lumMod val="75000"/>
                    <a:lumOff val="25000"/>
                  </a:schemeClr>
                </a:solidFill>
                <a:cs typeface="+mn-ea"/>
                <a:sym typeface="+mn-lt"/>
              </a:rPr>
              <a:t>eget</a:t>
            </a:r>
            <a:endParaRPr lang="zh-CN" altLang="en-US" sz="1400" dirty="0">
              <a:solidFill>
                <a:schemeClr val="tx1">
                  <a:lumMod val="75000"/>
                  <a:lumOff val="25000"/>
                </a:schemeClr>
              </a:solidFill>
              <a:cs typeface="+mn-ea"/>
              <a:sym typeface="+mn-lt"/>
            </a:endParaRPr>
          </a:p>
        </p:txBody>
      </p:sp>
      <p:sp>
        <p:nvSpPr>
          <p:cNvPr id="10" name="文本框 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695325" y="1761668"/>
            <a:ext cx="4220820" cy="2215991"/>
          </a:xfrm>
          <a:prstGeom prst="rect">
            <a:avLst/>
          </a:prstGeom>
          <a:noFill/>
        </p:spPr>
        <p:txBody>
          <a:bodyPr wrap="square" rtlCol="0">
            <a:spAutoFit/>
          </a:bodyPr>
          <a:lstStyle/>
          <a:p>
            <a:r>
              <a:rPr lang="en-US" altLang="zh-CN" sz="13800" b="1" dirty="0" smtClean="0">
                <a:solidFill>
                  <a:schemeClr val="tx1">
                    <a:lumMod val="65000"/>
                    <a:lumOff val="35000"/>
                  </a:schemeClr>
                </a:solidFill>
                <a:cs typeface="+mn-ea"/>
                <a:sym typeface="+mn-lt"/>
              </a:rPr>
              <a:t>201X</a:t>
            </a:r>
            <a:endParaRPr lang="zh-CN" altLang="en-US" sz="13800" b="1" dirty="0">
              <a:solidFill>
                <a:schemeClr val="tx1">
                  <a:lumMod val="65000"/>
                  <a:lumOff val="35000"/>
                </a:schemeClr>
              </a:solidFill>
              <a:cs typeface="+mn-ea"/>
              <a:sym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0075" y="557213"/>
            <a:ext cx="10985500" cy="574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2572" y="2369403"/>
            <a:ext cx="2618598" cy="645160"/>
          </a:xfrm>
          <a:prstGeom prst="rect">
            <a:avLst/>
          </a:prstGeom>
          <a:solidFill>
            <a:schemeClr val="accent2"/>
          </a:solid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0" normalizeH="0" baseline="0" noProof="0" dirty="0">
                <a:ln>
                  <a:noFill/>
                </a:ln>
                <a:solidFill>
                  <a:srgbClr val="FFFFFF"/>
                </a:solidFill>
                <a:uLnTx/>
                <a:uFillTx/>
                <a:cs typeface="+mn-ea"/>
                <a:sym typeface="+mn-lt"/>
              </a:rPr>
              <a:t>预备</a:t>
            </a:r>
            <a:endParaRPr kumimoji="0" lang="zh-CN" altLang="en-US" sz="3600" i="0" u="none" strike="noStrike" kern="1200" cap="none" spc="0" normalizeH="0" baseline="0" noProof="0" dirty="0">
              <a:ln>
                <a:noFill/>
              </a:ln>
              <a:solidFill>
                <a:srgbClr val="FFFFFF"/>
              </a:solidFill>
              <a:uLnTx/>
              <a:uFillTx/>
              <a:cs typeface="+mn-ea"/>
              <a:sym typeface="+mn-lt"/>
            </a:endParaRPr>
          </a:p>
        </p:txBody>
      </p:sp>
      <p:sp>
        <p:nvSpPr>
          <p:cNvPr id="7" name="文本框 6"/>
          <p:cNvSpPr txBox="1"/>
          <p:nvPr/>
        </p:nvSpPr>
        <p:spPr>
          <a:xfrm>
            <a:off x="8438374" y="3200400"/>
            <a:ext cx="2214880" cy="706755"/>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smtClean="0">
                <a:ln>
                  <a:noFill/>
                </a:ln>
                <a:solidFill>
                  <a:schemeClr val="tx1">
                    <a:lumMod val="65000"/>
                    <a:lumOff val="35000"/>
                  </a:schemeClr>
                </a:solidFill>
                <a:uLnTx/>
                <a:uFillTx/>
                <a:cs typeface="+mn-ea"/>
                <a:sym typeface="+mn-lt"/>
              </a:rPr>
              <a:t>线程</a:t>
            </a:r>
            <a:r>
              <a:rPr kumimoji="0" lang="zh-CN" altLang="en-US" sz="4000" b="1" i="0" u="none" strike="noStrike" kern="1200" cap="none" spc="0" normalizeH="0" baseline="0" noProof="0" dirty="0" smtClean="0">
                <a:ln>
                  <a:noFill/>
                </a:ln>
                <a:solidFill>
                  <a:schemeClr val="tx1">
                    <a:lumMod val="65000"/>
                    <a:lumOff val="35000"/>
                  </a:schemeClr>
                </a:solidFill>
                <a:uLnTx/>
                <a:uFillTx/>
                <a:cs typeface="+mn-ea"/>
                <a:sym typeface="+mn-lt"/>
              </a:rPr>
              <a:t>安全</a:t>
            </a:r>
            <a:endParaRPr kumimoji="0" lang="zh-CN" altLang="en-US" sz="4000" b="1" i="0" u="none" strike="noStrike" kern="1200" cap="none" spc="0" normalizeH="0" baseline="0" noProof="0" dirty="0" smtClean="0">
              <a:ln>
                <a:noFill/>
              </a:ln>
              <a:solidFill>
                <a:schemeClr val="tx1">
                  <a:lumMod val="65000"/>
                  <a:lumOff val="35000"/>
                </a:schemeClr>
              </a:solidFill>
              <a:uLnTx/>
              <a:uFillTx/>
              <a:cs typeface="+mn-ea"/>
              <a:sym typeface="+mn-lt"/>
            </a:endParaRPr>
          </a:p>
        </p:txBody>
      </p:sp>
      <p:sp>
        <p:nvSpPr>
          <p:cNvPr id="8" name="矩形 7"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6096000" y="3943072"/>
            <a:ext cx="4557253" cy="738664"/>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4B5050"/>
                </a:solidFill>
                <a:effectLst/>
                <a:uLnTx/>
                <a:uFillTx/>
                <a:cs typeface="+mn-ea"/>
                <a:sym typeface="+mn-lt"/>
              </a:rPr>
              <a:t>Lorem ipsum dolor sit </a:t>
            </a:r>
            <a:r>
              <a:rPr kumimoji="0" lang="en-US" altLang="zh-CN" sz="1400" b="0" i="0" u="none" strike="noStrike" kern="1200" cap="none" spc="0" normalizeH="0" baseline="0" noProof="0" dirty="0" err="1">
                <a:ln>
                  <a:noFill/>
                </a:ln>
                <a:solidFill>
                  <a:srgbClr val="4B5050"/>
                </a:solidFill>
                <a:effectLst/>
                <a:uLnTx/>
                <a:uFillTx/>
                <a:cs typeface="+mn-ea"/>
                <a:sym typeface="+mn-lt"/>
              </a:rPr>
              <a:t>amet</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consectetur</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adipiscing</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elit</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Ut</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efficitur</a:t>
            </a:r>
            <a:r>
              <a:rPr kumimoji="0" lang="en-US" altLang="zh-CN" sz="1400" b="0" i="0" u="none" strike="noStrike" kern="1200" cap="none" spc="0" normalizeH="0" baseline="0" noProof="0" dirty="0">
                <a:ln>
                  <a:noFill/>
                </a:ln>
                <a:solidFill>
                  <a:srgbClr val="4B5050"/>
                </a:solidFill>
                <a:effectLst/>
                <a:uLnTx/>
                <a:uFillTx/>
                <a:cs typeface="+mn-ea"/>
                <a:sym typeface="+mn-lt"/>
              </a:rPr>
              <a:t> ipsum vitae </a:t>
            </a:r>
            <a:r>
              <a:rPr kumimoji="0" lang="en-US" altLang="zh-CN" sz="1400" b="0" i="0" u="none" strike="noStrike" kern="1200" cap="none" spc="0" normalizeH="0" baseline="0" noProof="0" dirty="0" err="1">
                <a:ln>
                  <a:noFill/>
                </a:ln>
                <a:solidFill>
                  <a:srgbClr val="4B5050"/>
                </a:solidFill>
                <a:effectLst/>
                <a:uLnTx/>
                <a:uFillTx/>
                <a:cs typeface="+mn-ea"/>
                <a:sym typeface="+mn-lt"/>
              </a:rPr>
              <a:t>tortor</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accumsan</a:t>
            </a:r>
            <a:r>
              <a:rPr kumimoji="0" lang="en-US" altLang="zh-CN" sz="1400" b="0" i="0" u="none" strike="noStrike" kern="1200" cap="none" spc="0" normalizeH="0" baseline="0" noProof="0" dirty="0">
                <a:ln>
                  <a:noFill/>
                </a:ln>
                <a:solidFill>
                  <a:srgbClr val="4B5050"/>
                </a:solidFill>
                <a:effectLst/>
                <a:uLnTx/>
                <a:uFillTx/>
                <a:cs typeface="+mn-ea"/>
                <a:sym typeface="+mn-lt"/>
              </a:rPr>
              <a:t>, a </a:t>
            </a:r>
            <a:r>
              <a:rPr kumimoji="0" lang="en-US" altLang="zh-CN" sz="1400" b="0" i="0" u="none" strike="noStrike" kern="1200" cap="none" spc="0" normalizeH="0" baseline="0" noProof="0" dirty="0" err="1">
                <a:ln>
                  <a:noFill/>
                </a:ln>
                <a:solidFill>
                  <a:srgbClr val="4B5050"/>
                </a:solidFill>
                <a:effectLst/>
                <a:uLnTx/>
                <a:uFillTx/>
                <a:cs typeface="+mn-ea"/>
                <a:sym typeface="+mn-lt"/>
              </a:rPr>
              <a:t>pulvinar</a:t>
            </a:r>
            <a:r>
              <a:rPr kumimoji="0" lang="en-US" altLang="zh-CN" sz="1400" b="0" i="0" u="none" strike="noStrike" kern="1200" cap="none" spc="0" normalizeH="0" baseline="0" noProof="0" dirty="0">
                <a:ln>
                  <a:noFill/>
                </a:ln>
                <a:solidFill>
                  <a:srgbClr val="4B5050"/>
                </a:solidFill>
                <a:effectLst/>
                <a:uLnTx/>
                <a:uFillTx/>
                <a:cs typeface="+mn-ea"/>
                <a:sym typeface="+mn-lt"/>
              </a:rPr>
              <a:t> lorem </a:t>
            </a:r>
            <a:r>
              <a:rPr kumimoji="0" lang="en-US" altLang="zh-CN" sz="1400" b="0" i="0" u="none" strike="noStrike" kern="1200" cap="none" spc="0" normalizeH="0" baseline="0" noProof="0" dirty="0" err="1">
                <a:ln>
                  <a:noFill/>
                </a:ln>
                <a:solidFill>
                  <a:srgbClr val="4B5050"/>
                </a:solidFill>
                <a:effectLst/>
                <a:uLnTx/>
                <a:uFillTx/>
                <a:cs typeface="+mn-ea"/>
                <a:sym typeface="+mn-lt"/>
              </a:rPr>
              <a:t>lacinia</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Donec</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eu</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arcu</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justo</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Fusce</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eget</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consequat</a:t>
            </a:r>
            <a:r>
              <a:rPr kumimoji="0" lang="en-US" altLang="zh-CN" sz="1400" b="0" i="0" u="none" strike="noStrike" kern="1200" cap="none" spc="0" normalizeH="0" baseline="0" noProof="0" dirty="0">
                <a:ln>
                  <a:noFill/>
                </a:ln>
                <a:solidFill>
                  <a:srgbClr val="4B5050"/>
                </a:solidFill>
                <a:effectLst/>
                <a:uLnTx/>
                <a:uFillTx/>
                <a:cs typeface="+mn-ea"/>
                <a:sym typeface="+mn-lt"/>
              </a:rPr>
              <a:t> </a:t>
            </a:r>
            <a:r>
              <a:rPr kumimoji="0" lang="en-US" altLang="zh-CN" sz="1400" b="0" i="0" u="none" strike="noStrike" kern="1200" cap="none" spc="0" normalizeH="0" baseline="0" noProof="0" dirty="0" err="1">
                <a:ln>
                  <a:noFill/>
                </a:ln>
                <a:solidFill>
                  <a:srgbClr val="4B5050"/>
                </a:solidFill>
                <a:effectLst/>
                <a:uLnTx/>
                <a:uFillTx/>
                <a:cs typeface="+mn-ea"/>
                <a:sym typeface="+mn-lt"/>
              </a:rPr>
              <a:t>risus</a:t>
            </a:r>
            <a:r>
              <a:rPr kumimoji="0" lang="en-US" altLang="zh-CN" sz="1400" b="0" i="0" u="none" strike="noStrike" kern="1200" cap="none" spc="0" normalizeH="0" baseline="0" noProof="0" dirty="0">
                <a:ln>
                  <a:noFill/>
                </a:ln>
                <a:solidFill>
                  <a:srgbClr val="4B5050"/>
                </a:solidFill>
                <a:effectLst/>
                <a:uLnTx/>
                <a:uFillTx/>
                <a:cs typeface="+mn-ea"/>
                <a:sym typeface="+mn-lt"/>
              </a:rPr>
              <a:t>.</a:t>
            </a:r>
            <a:endParaRPr kumimoji="0" lang="zh-CN" altLang="en-US" sz="1400" b="0" i="0" u="none" strike="noStrike" kern="1200" cap="none" spc="0" normalizeH="0" baseline="0" noProof="0" dirty="0">
              <a:ln>
                <a:noFill/>
              </a:ln>
              <a:solidFill>
                <a:srgbClr val="4B5050"/>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模板下载：</a:t>
            </a:r>
            <a:r>
              <a:rPr lang="en-US" altLang="zh-CN" sz="1100" dirty="0">
                <a:solidFill>
                  <a:srgbClr val="EEECE1">
                    <a:lumMod val="25000"/>
                  </a:srgbClr>
                </a:solidFill>
                <a:latin typeface="微软雅黑" panose="020B0503020204020204" charset="-122"/>
                <a:ea typeface="微软雅黑" panose="020B0503020204020204" charset="-122"/>
                <a:hlinkClick r:id="rId1"/>
              </a:rPr>
              <a:t>www.1ppt.com/moban/</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smtClean="0">
                <a:solidFill>
                  <a:srgbClr val="EEECE1">
                    <a:lumMod val="25000"/>
                  </a:srgbClr>
                </a:solidFill>
                <a:latin typeface="微软雅黑" panose="020B0503020204020204" charset="-122"/>
                <a:ea typeface="微软雅黑" panose="020B0503020204020204" charset="-122"/>
              </a:rPr>
              <a:t>行业</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模板：</a:t>
            </a:r>
            <a:r>
              <a:rPr lang="en-US" altLang="zh-CN" sz="1100" dirty="0">
                <a:solidFill>
                  <a:srgbClr val="EEECE1">
                    <a:lumMod val="25000"/>
                  </a:srgbClr>
                </a:solidFill>
                <a:latin typeface="微软雅黑" panose="020B0503020204020204" charset="-122"/>
                <a:ea typeface="微软雅黑" panose="020B0503020204020204" charset="-122"/>
                <a:hlinkClick r:id="rId2"/>
              </a:rPr>
              <a:t>www.1ppt.com/hangye/</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节日</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模板：</a:t>
            </a:r>
            <a:r>
              <a:rPr lang="en-US" altLang="zh-CN" sz="1100" dirty="0">
                <a:solidFill>
                  <a:srgbClr val="EEECE1">
                    <a:lumMod val="25000"/>
                  </a:srgbClr>
                </a:solidFill>
                <a:latin typeface="微软雅黑" panose="020B0503020204020204" charset="-122"/>
                <a:ea typeface="微软雅黑" panose="020B0503020204020204" charset="-122"/>
                <a:hlinkClick r:id="rId3"/>
              </a:rPr>
              <a:t>www.1ppt.com/jieri/</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素材下载：</a:t>
            </a:r>
            <a:r>
              <a:rPr lang="en-US" altLang="zh-CN" sz="1100" dirty="0">
                <a:solidFill>
                  <a:srgbClr val="EEECE1">
                    <a:lumMod val="25000"/>
                  </a:srgbClr>
                </a:solidFill>
                <a:latin typeface="微软雅黑" panose="020B0503020204020204" charset="-122"/>
                <a:ea typeface="微软雅黑" panose="020B0503020204020204" charset="-122"/>
                <a:hlinkClick r:id="rId4"/>
              </a:rPr>
              <a:t>www.1ppt.com/sucai/</a:t>
            </a:r>
            <a:endParaRPr lang="en-US" altLang="zh-CN" sz="1100" dirty="0">
              <a:solidFill>
                <a:srgbClr val="EEECE1">
                  <a:lumMod val="25000"/>
                </a:srgbClr>
              </a:solidFill>
              <a:latin typeface="微软雅黑" panose="020B0503020204020204" charset="-122"/>
              <a:ea typeface="微软雅黑" panose="020B0503020204020204" charset="-122"/>
            </a:endParaRPr>
          </a:p>
          <a:p>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背景图片：</a:t>
            </a:r>
            <a:r>
              <a:rPr lang="en-US" altLang="zh-CN" sz="1100" dirty="0">
                <a:solidFill>
                  <a:srgbClr val="EEECE1">
                    <a:lumMod val="25000"/>
                  </a:srgbClr>
                </a:solidFill>
                <a:latin typeface="微软雅黑" panose="020B0503020204020204" charset="-122"/>
                <a:ea typeface="微软雅黑" panose="020B0503020204020204" charset="-122"/>
                <a:hlinkClick r:id="rId5"/>
              </a:rPr>
              <a:t>www.1ppt.com/beijing/</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图表下载：</a:t>
            </a:r>
            <a:r>
              <a:rPr lang="en-US" altLang="zh-CN" sz="1100" dirty="0">
                <a:solidFill>
                  <a:srgbClr val="EEECE1">
                    <a:lumMod val="25000"/>
                  </a:srgbClr>
                </a:solidFill>
                <a:latin typeface="微软雅黑" panose="020B0503020204020204" charset="-122"/>
                <a:ea typeface="微软雅黑" panose="020B0503020204020204" charset="-122"/>
                <a:hlinkClick r:id="rId6"/>
              </a:rPr>
              <a:t>www.1ppt.com/tubiao/</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优秀</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下载：</a:t>
            </a:r>
            <a:r>
              <a:rPr lang="en-US" altLang="zh-CN" sz="1100" dirty="0">
                <a:solidFill>
                  <a:srgbClr val="EEECE1">
                    <a:lumMod val="25000"/>
                  </a:srgbClr>
                </a:solidFill>
                <a:latin typeface="微软雅黑" panose="020B0503020204020204" charset="-122"/>
                <a:ea typeface="微软雅黑" panose="020B0503020204020204" charset="-122"/>
                <a:hlinkClick r:id="rId7"/>
              </a:rPr>
              <a:t>www.1ppt.com/xiazai/</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教程</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8"/>
              </a:rPr>
              <a:t>www.1ppt.com/powerpoint</a:t>
            </a:r>
            <a:r>
              <a:rPr lang="en-US" altLang="zh-CN" sz="1100" dirty="0">
                <a:solidFill>
                  <a:srgbClr val="EEECE1">
                    <a:lumMod val="25000"/>
                  </a:srgbClr>
                </a:solidFill>
                <a:latin typeface="微软雅黑" panose="020B0503020204020204" charset="-122"/>
                <a:ea typeface="微软雅黑" panose="020B0503020204020204" charset="-122"/>
                <a:hlinkClick r:id="rId8"/>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en-US" altLang="zh-CN" sz="1100" dirty="0">
                <a:solidFill>
                  <a:srgbClr val="EEECE1">
                    <a:lumMod val="25000"/>
                  </a:srgbClr>
                </a:solidFill>
                <a:latin typeface="微软雅黑" panose="020B0503020204020204" charset="-122"/>
                <a:ea typeface="微软雅黑" panose="020B0503020204020204" charset="-122"/>
              </a:rPr>
              <a:t>Word</a:t>
            </a:r>
            <a:r>
              <a:rPr lang="zh-CN" altLang="en-US" sz="1100" dirty="0">
                <a:solidFill>
                  <a:srgbClr val="EEECE1">
                    <a:lumMod val="25000"/>
                  </a:srgbClr>
                </a:solidFill>
                <a:latin typeface="微软雅黑" panose="020B0503020204020204" charset="-122"/>
                <a:ea typeface="微软雅黑" panose="020B0503020204020204" charset="-122"/>
              </a:rPr>
              <a:t>教程</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9"/>
              </a:rPr>
              <a:t>www.1ppt.com/word</a:t>
            </a:r>
            <a:r>
              <a:rPr lang="en-US" altLang="zh-CN" sz="1100" dirty="0">
                <a:solidFill>
                  <a:srgbClr val="EEECE1">
                    <a:lumMod val="25000"/>
                  </a:srgbClr>
                </a:solidFill>
                <a:latin typeface="微软雅黑" panose="020B0503020204020204" charset="-122"/>
                <a:ea typeface="微软雅黑" panose="020B0503020204020204" charset="-122"/>
                <a:hlinkClick r:id="rId9"/>
              </a:rPr>
              <a:t>/</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en-US" altLang="zh-CN" sz="1100" dirty="0">
                <a:solidFill>
                  <a:srgbClr val="EEECE1">
                    <a:lumMod val="25000"/>
                  </a:srgbClr>
                </a:solidFill>
                <a:latin typeface="微软雅黑" panose="020B0503020204020204" charset="-122"/>
                <a:ea typeface="微软雅黑" panose="020B0503020204020204" charset="-122"/>
              </a:rPr>
              <a:t>Excel</a:t>
            </a:r>
            <a:r>
              <a:rPr lang="zh-CN" altLang="en-US" sz="1100" dirty="0">
                <a:solidFill>
                  <a:srgbClr val="EEECE1">
                    <a:lumMod val="25000"/>
                  </a:srgbClr>
                </a:solidFill>
                <a:latin typeface="微软雅黑" panose="020B0503020204020204" charset="-122"/>
                <a:ea typeface="微软雅黑" panose="020B0503020204020204" charset="-122"/>
              </a:rPr>
              <a:t>教程</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10"/>
              </a:rPr>
              <a:t>www.1ppt.com/excel</a:t>
            </a:r>
            <a:r>
              <a:rPr lang="en-US" altLang="zh-CN" sz="1100" dirty="0">
                <a:solidFill>
                  <a:srgbClr val="EEECE1">
                    <a:lumMod val="25000"/>
                  </a:srgbClr>
                </a:solidFill>
                <a:latin typeface="微软雅黑" panose="020B0503020204020204" charset="-122"/>
                <a:ea typeface="微软雅黑" panose="020B0503020204020204" charset="-122"/>
                <a:hlinkClick r:id="rId10"/>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资料</a:t>
            </a:r>
            <a:r>
              <a:rPr lang="zh-CN" altLang="en-US" sz="1100" dirty="0" smtClean="0">
                <a:solidFill>
                  <a:srgbClr val="EEECE1">
                    <a:lumMod val="25000"/>
                  </a:srgbClr>
                </a:solidFill>
                <a:latin typeface="微软雅黑" panose="020B0503020204020204" charset="-122"/>
                <a:ea typeface="微软雅黑" panose="020B0503020204020204" charset="-122"/>
              </a:rPr>
              <a:t>下载：      </a:t>
            </a:r>
            <a:r>
              <a:rPr lang="en-US" altLang="zh-CN" sz="1100" dirty="0" smtClean="0">
                <a:solidFill>
                  <a:srgbClr val="EEECE1">
                    <a:lumMod val="25000"/>
                  </a:srgbClr>
                </a:solidFill>
                <a:latin typeface="微软雅黑" panose="020B0503020204020204" charset="-122"/>
                <a:ea typeface="微软雅黑" panose="020B0503020204020204" charset="-122"/>
                <a:hlinkClick r:id="rId11"/>
              </a:rPr>
              <a:t>www.1ppt.com/ziliao/</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课件下载：</a:t>
            </a:r>
            <a:r>
              <a:rPr lang="en-US" altLang="zh-CN" sz="1100" dirty="0">
                <a:solidFill>
                  <a:srgbClr val="EEECE1">
                    <a:lumMod val="25000"/>
                  </a:srgbClr>
                </a:solidFill>
                <a:latin typeface="微软雅黑" panose="020B0503020204020204" charset="-122"/>
                <a:ea typeface="微软雅黑" panose="020B0503020204020204" charset="-122"/>
                <a:hlinkClick r:id="rId12"/>
              </a:rPr>
              <a:t>www.1ppt.com/kejian/</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范文下载</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13"/>
              </a:rPr>
              <a:t>www.1ppt.com/fanwen</a:t>
            </a:r>
            <a:r>
              <a:rPr lang="en-US" altLang="zh-CN" sz="1100" dirty="0">
                <a:solidFill>
                  <a:srgbClr val="EEECE1">
                    <a:lumMod val="25000"/>
                  </a:srgbClr>
                </a:solidFill>
                <a:latin typeface="微软雅黑" panose="020B0503020204020204" charset="-122"/>
                <a:ea typeface="微软雅黑" panose="020B0503020204020204" charset="-122"/>
                <a:hlinkClick r:id="rId13"/>
              </a:rPr>
              <a:t>/</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a:solidFill>
                  <a:srgbClr val="EEECE1">
                    <a:lumMod val="25000"/>
                  </a:srgbClr>
                </a:solidFill>
                <a:latin typeface="微软雅黑" panose="020B0503020204020204" charset="-122"/>
                <a:ea typeface="微软雅黑" panose="020B0503020204020204" charset="-122"/>
              </a:rPr>
              <a:t>试卷</a:t>
            </a:r>
            <a:r>
              <a:rPr lang="zh-CN" altLang="en-US" sz="1100" dirty="0" smtClean="0">
                <a:solidFill>
                  <a:srgbClr val="EEECE1">
                    <a:lumMod val="25000"/>
                  </a:srgbClr>
                </a:solidFill>
                <a:latin typeface="微软雅黑" panose="020B0503020204020204" charset="-122"/>
                <a:ea typeface="微软雅黑" panose="020B0503020204020204" charset="-122"/>
              </a:rPr>
              <a:t>下载：      </a:t>
            </a:r>
            <a:r>
              <a:rPr lang="en-US" altLang="zh-CN" sz="1100" dirty="0" smtClean="0">
                <a:solidFill>
                  <a:srgbClr val="EEECE1">
                    <a:lumMod val="25000"/>
                  </a:srgbClr>
                </a:solidFill>
                <a:latin typeface="微软雅黑" panose="020B0503020204020204" charset="-122"/>
                <a:ea typeface="微软雅黑" panose="020B0503020204020204" charset="-122"/>
                <a:hlinkClick r:id="rId14"/>
              </a:rPr>
              <a:t>www.1ppt.com/shiti/</a:t>
            </a:r>
            <a:r>
              <a:rPr lang="en-US" altLang="zh-CN" sz="1100" dirty="0" smtClean="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教案</a:t>
            </a:r>
            <a:r>
              <a:rPr lang="zh-CN" altLang="en-US" sz="1100" dirty="0" smtClean="0">
                <a:solidFill>
                  <a:srgbClr val="EEECE1">
                    <a:lumMod val="25000"/>
                  </a:srgbClr>
                </a:solidFill>
                <a:latin typeface="微软雅黑" panose="020B0503020204020204" charset="-122"/>
                <a:ea typeface="微软雅黑" panose="020B0503020204020204" charset="-122"/>
              </a:rPr>
              <a:t>下载：      </a:t>
            </a:r>
            <a:r>
              <a:rPr lang="en-US" altLang="zh-CN" sz="1100" dirty="0" smtClean="0">
                <a:solidFill>
                  <a:srgbClr val="EEECE1">
                    <a:lumMod val="25000"/>
                  </a:srgbClr>
                </a:solidFill>
                <a:latin typeface="微软雅黑" panose="020B0503020204020204" charset="-122"/>
                <a:ea typeface="微软雅黑" panose="020B0503020204020204" charset="-122"/>
                <a:hlinkClick r:id="rId15"/>
              </a:rPr>
              <a:t>www.1ppt.com/jiaoan/</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论坛</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16"/>
              </a:rPr>
              <a:t>www.1ppt.cn</a:t>
            </a:r>
            <a:r>
              <a:rPr lang="en-US" altLang="zh-CN" sz="1100" dirty="0" smtClean="0">
                <a:solidFill>
                  <a:srgbClr val="EEECE1">
                    <a:lumMod val="25000"/>
                  </a:srgbClr>
                </a:solidFill>
                <a:latin typeface="微软雅黑" panose="020B0503020204020204" charset="-122"/>
                <a:ea typeface="微软雅黑" panose="020B0503020204020204" charset="-122"/>
              </a:rPr>
              <a:t>             </a:t>
            </a:r>
            <a:endParaRPr lang="zh-CN" altLang="en-US" sz="1100" dirty="0">
              <a:solidFill>
                <a:srgbClr val="EEECE1">
                  <a:lumMod val="25000"/>
                </a:srgbClr>
              </a:solidFill>
              <a:latin typeface="微软雅黑" panose="020B0503020204020204" charset="-122"/>
              <a:ea typeface="微软雅黑" panose="020B050302020402020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ln>
        </p:spPr>
        <p:txBody>
          <a:bodyPr wrap="none" anchor="ctr"/>
          <a:lstStyle/>
          <a:p>
            <a:pPr>
              <a:defRPr/>
            </a:pPr>
            <a:endParaRPr lang="zh-CN" altLang="en-US" kern="0" dirty="0">
              <a:solidFill>
                <a:srgbClr val="005397"/>
              </a:solidFill>
              <a:latin typeface="Arial" panose="020B0604020202020204"/>
              <a:ea typeface="微软雅黑" panose="020B0503020204020204" charset="-122"/>
            </a:endParaRPr>
          </a:p>
        </p:txBody>
      </p:sp>
      <p:pic>
        <p:nvPicPr>
          <p:cNvPr id="10" name="图片 9"/>
          <p:cNvPicPr>
            <a:picLocks noChangeAspect="1"/>
          </p:cNvPicPr>
          <p:nvPr/>
        </p:nvPicPr>
        <p:blipFill>
          <a:blip r:embed="rId17"/>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charset="-122"/>
                <a:ea typeface="微软雅黑" panose="020B0503020204020204" charset="-122"/>
              </a:rPr>
              <a:t>可以在下列情况使用</a:t>
            </a:r>
            <a:endParaRPr lang="zh-CN" altLang="en-US" sz="1200"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charset="-122"/>
                <a:ea typeface="微软雅黑" panose="020B0503020204020204" charset="-122"/>
              </a:rPr>
              <a:t>不限次数的用于您个人</a:t>
            </a:r>
            <a:r>
              <a:rPr lang="en-US" altLang="zh-CN" sz="1200" kern="0" dirty="0" smtClean="0">
                <a:solidFill>
                  <a:prstClr val="white"/>
                </a:solidFill>
                <a:latin typeface="微软雅黑" panose="020B0503020204020204" charset="-122"/>
                <a:ea typeface="微软雅黑" panose="020B0503020204020204" charset="-122"/>
              </a:rPr>
              <a:t>/</a:t>
            </a:r>
            <a:r>
              <a:rPr lang="zh-CN" altLang="en-US" sz="1200" kern="0" dirty="0" smtClean="0">
                <a:solidFill>
                  <a:prstClr val="white"/>
                </a:solidFill>
                <a:latin typeface="微软雅黑" panose="020B0503020204020204" charset="-122"/>
                <a:ea typeface="微软雅黑" panose="020B0503020204020204" charset="-122"/>
              </a:rPr>
              <a:t>公司、企业的商业演示。</a:t>
            </a:r>
            <a:endParaRPr lang="zh-CN" altLang="en-US" sz="1200"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charset="-122"/>
                <a:ea typeface="微软雅黑" panose="020B0503020204020204" charset="-122"/>
              </a:rPr>
              <a:t>拷贝模板中的内容用于其它幻灯片母版中使用。</a:t>
            </a:r>
            <a:endParaRPr lang="zh-CN" altLang="en-US" sz="1200" kern="0" dirty="0" smtClean="0">
              <a:solidFill>
                <a:prstClr val="white"/>
              </a:solidFill>
              <a:latin typeface="微软雅黑" panose="020B0503020204020204" charset="-122"/>
              <a:ea typeface="微软雅黑" panose="020B0503020204020204" charset="-122"/>
            </a:endParaRP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charset="-122"/>
                <a:ea typeface="微软雅黑" panose="020B0503020204020204" charset="-122"/>
              </a:rPr>
              <a:t>不可以在以下情况使用</a:t>
            </a:r>
            <a:endParaRPr lang="zh-CN" altLang="en-US" sz="1050" b="1"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charset="-122"/>
                <a:ea typeface="微软雅黑" panose="020B0503020204020204" charset="-122"/>
              </a:rPr>
              <a:t>用于任何形式的在线付费下载。</a:t>
            </a:r>
            <a:endParaRPr lang="zh-CN" altLang="en-US" sz="1200"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charset="-122"/>
                <a:ea typeface="微软雅黑" panose="020B0503020204020204" charset="-122"/>
              </a:rPr>
              <a:t>收集整理我们发布的免费资源后，刻录光碟销售。</a:t>
            </a:r>
            <a:endParaRPr lang="zh-CN" altLang="en-GB" sz="1200" kern="0" dirty="0" smtClean="0">
              <a:solidFill>
                <a:prstClr val="white"/>
              </a:solidFill>
              <a:latin typeface="微软雅黑" panose="020B0503020204020204" charset="-122"/>
              <a:ea typeface="微软雅黑" panose="020B0503020204020204" charset="-122"/>
            </a:endParaRPr>
          </a:p>
        </p:txBody>
      </p:sp>
      <p:pic>
        <p:nvPicPr>
          <p:cNvPr id="17" name="Picture 10" descr="png-0644"/>
          <p:cNvPicPr>
            <a:picLocks noChangeAspect="1" noChangeArrowheads="1"/>
          </p:cNvPicPr>
          <p:nvPr/>
        </p:nvPicPr>
        <p:blipFill>
          <a:blip r:embed="rId18"/>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19"/>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
          <p:cNvSpPr/>
          <p:nvPr/>
        </p:nvSpPr>
        <p:spPr bwMode="auto">
          <a:xfrm rot="2707862">
            <a:off x="1332998" y="2069415"/>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1"/>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1" name="Freeform 7"/>
          <p:cNvSpPr/>
          <p:nvPr/>
        </p:nvSpPr>
        <p:spPr bwMode="auto">
          <a:xfrm rot="20889290">
            <a:off x="2924914" y="3330882"/>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6"/>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2" name="Freeform 7"/>
          <p:cNvSpPr/>
          <p:nvPr/>
        </p:nvSpPr>
        <p:spPr bwMode="auto">
          <a:xfrm rot="1460867">
            <a:off x="1305511" y="4440109"/>
            <a:ext cx="1018807" cy="1018806"/>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5"/>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3" name="Freeform 7"/>
          <p:cNvSpPr/>
          <p:nvPr/>
        </p:nvSpPr>
        <p:spPr bwMode="auto">
          <a:xfrm rot="2598298">
            <a:off x="2184785" y="3818290"/>
            <a:ext cx="627314" cy="627313"/>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4" name="Freeform 7"/>
          <p:cNvSpPr/>
          <p:nvPr/>
        </p:nvSpPr>
        <p:spPr bwMode="auto">
          <a:xfrm rot="20676794">
            <a:off x="1256744" y="3848984"/>
            <a:ext cx="382523" cy="382522"/>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2"/>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25" name="Rectangle 24"/>
          <p:cNvSpPr/>
          <p:nvPr/>
        </p:nvSpPr>
        <p:spPr>
          <a:xfrm>
            <a:off x="5867400" y="467041"/>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6" name="TextBox 25"/>
          <p:cNvSpPr txBox="1"/>
          <p:nvPr/>
        </p:nvSpPr>
        <p:spPr>
          <a:xfrm>
            <a:off x="5628324" y="1217773"/>
            <a:ext cx="935355" cy="229870"/>
          </a:xfrm>
          <a:prstGeom prst="rect">
            <a:avLst/>
          </a:prstGeom>
          <a:noFill/>
        </p:spPr>
        <p:txBody>
          <a:bodyPr wrap="none" rtlCol="0">
            <a:spAutoFit/>
          </a:bodyPr>
          <a:lstStyle/>
          <a:p>
            <a:pPr algn="ctr"/>
            <a:r>
              <a:rPr lang="en-US" sz="900">
                <a:solidFill>
                  <a:schemeClr val="bg1">
                    <a:lumMod val="65000"/>
                  </a:schemeClr>
                </a:solidFill>
                <a:cs typeface="+mn-ea"/>
                <a:sym typeface="+mn-lt"/>
              </a:rPr>
              <a:t>Mutex / RwLock</a:t>
            </a:r>
            <a:endParaRPr lang="en-US" sz="900">
              <a:solidFill>
                <a:schemeClr val="bg1">
                  <a:lumMod val="65000"/>
                </a:schemeClr>
              </a:solidFill>
              <a:cs typeface="+mn-ea"/>
              <a:sym typeface="+mn-lt"/>
            </a:endParaRPr>
          </a:p>
        </p:txBody>
      </p:sp>
      <p:sp>
        <p:nvSpPr>
          <p:cNvPr id="15" name="TextBox 39"/>
          <p:cNvSpPr txBox="1"/>
          <p:nvPr/>
        </p:nvSpPr>
        <p:spPr>
          <a:xfrm>
            <a:off x="5293443" y="636436"/>
            <a:ext cx="1605280" cy="52197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dirty="0" smtClean="0">
                <a:solidFill>
                  <a:prstClr val="black">
                    <a:lumMod val="65000"/>
                    <a:lumOff val="35000"/>
                  </a:prstClr>
                </a:solidFill>
                <a:cs typeface="+mn-ea"/>
                <a:sym typeface="+mn-lt"/>
              </a:rPr>
              <a:t>基本</a:t>
            </a:r>
            <a:r>
              <a:rPr lang="zh-CN" altLang="en-US" sz="2800" b="1" dirty="0" smtClean="0">
                <a:solidFill>
                  <a:prstClr val="black">
                    <a:lumMod val="65000"/>
                    <a:lumOff val="35000"/>
                  </a:prstClr>
                </a:solidFill>
                <a:cs typeface="+mn-ea"/>
                <a:sym typeface="+mn-lt"/>
              </a:rPr>
              <a:t>行为</a:t>
            </a:r>
            <a:endParaRPr lang="zh-CN" altLang="en-US" sz="2800" b="1" dirty="0" smtClean="0">
              <a:solidFill>
                <a:prstClr val="black">
                  <a:lumMod val="65000"/>
                  <a:lumOff val="35000"/>
                </a:prstClr>
              </a:solidFill>
              <a:cs typeface="+mn-ea"/>
              <a:sym typeface="+mn-lt"/>
            </a:endParaRPr>
          </a:p>
        </p:txBody>
      </p:sp>
      <p:graphicFrame>
        <p:nvGraphicFramePr>
          <p:cNvPr id="7" name="对象 6"/>
          <p:cNvGraphicFramePr/>
          <p:nvPr>
            <p:custDataLst>
              <p:tags r:id="rId1"/>
            </p:custDataLst>
          </p:nvPr>
        </p:nvGraphicFramePr>
        <p:xfrm>
          <a:off x="5157470" y="1905000"/>
          <a:ext cx="6090285" cy="4107180"/>
        </p:xfrm>
        <a:graphic>
          <a:graphicData uri="http://schemas.openxmlformats.org/presentationml/2006/ole">
            <mc:AlternateContent xmlns:mc="http://schemas.openxmlformats.org/markup-compatibility/2006">
              <mc:Choice xmlns:v="urn:schemas-microsoft-com:vml" Requires="v">
                <p:oleObj spid="_x0000_s8" name="" r:id="rId2" imgW="4839335" imgH="2977515" progId="Visio.Drawing.11">
                  <p:embed/>
                </p:oleObj>
              </mc:Choice>
              <mc:Fallback>
                <p:oleObj name="" r:id="rId2" imgW="4839335" imgH="2977515" progId="Visio.Drawing.11">
                  <p:embed/>
                  <p:pic>
                    <p:nvPicPr>
                      <p:cNvPr id="0" name="图片 4"/>
                      <p:cNvPicPr/>
                      <p:nvPr/>
                    </p:nvPicPr>
                    <p:blipFill>
                      <a:blip r:embed="rId3"/>
                      <a:stretch>
                        <a:fillRect/>
                      </a:stretch>
                    </p:blipFill>
                    <p:spPr>
                      <a:xfrm>
                        <a:off x="5157470" y="1905000"/>
                        <a:ext cx="6090285" cy="4107180"/>
                      </a:xfrm>
                      <a:prstGeom prst="rect">
                        <a:avLst/>
                      </a:prstGeom>
                    </p:spPr>
                  </p:pic>
                </p:oleObj>
              </mc:Fallback>
            </mc:AlternateContent>
          </a:graphicData>
        </a:graphic>
      </p:graphicFrame>
    </p:spTree>
  </p:cSld>
  <p:clrMapOvr>
    <a:masterClrMapping/>
  </p:clrMapOvr>
  <p:transition spd="slow">
    <p:push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
          <p:cNvSpPr/>
          <p:nvPr/>
        </p:nvSpPr>
        <p:spPr bwMode="auto">
          <a:xfrm rot="2707862">
            <a:off x="1332998" y="2069415"/>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1"/>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1" name="Freeform 7"/>
          <p:cNvSpPr/>
          <p:nvPr/>
        </p:nvSpPr>
        <p:spPr bwMode="auto">
          <a:xfrm rot="20889290">
            <a:off x="2924914" y="3330882"/>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6"/>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2" name="Freeform 7"/>
          <p:cNvSpPr/>
          <p:nvPr/>
        </p:nvSpPr>
        <p:spPr bwMode="auto">
          <a:xfrm rot="1460867">
            <a:off x="1305511" y="4440109"/>
            <a:ext cx="1018807" cy="1018806"/>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5"/>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3" name="Freeform 7"/>
          <p:cNvSpPr/>
          <p:nvPr/>
        </p:nvSpPr>
        <p:spPr bwMode="auto">
          <a:xfrm rot="2598298">
            <a:off x="2184785" y="3818290"/>
            <a:ext cx="627314" cy="627313"/>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4" name="Freeform 7"/>
          <p:cNvSpPr/>
          <p:nvPr/>
        </p:nvSpPr>
        <p:spPr bwMode="auto">
          <a:xfrm rot="20676794">
            <a:off x="1256744" y="3848984"/>
            <a:ext cx="382523" cy="382522"/>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2"/>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25" name="Rectangle 24"/>
          <p:cNvSpPr/>
          <p:nvPr/>
        </p:nvSpPr>
        <p:spPr>
          <a:xfrm>
            <a:off x="5867400" y="467041"/>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6" name="TextBox 25"/>
          <p:cNvSpPr txBox="1"/>
          <p:nvPr/>
        </p:nvSpPr>
        <p:spPr>
          <a:xfrm>
            <a:off x="5853113" y="1217773"/>
            <a:ext cx="485775" cy="229870"/>
          </a:xfrm>
          <a:prstGeom prst="rect">
            <a:avLst/>
          </a:prstGeom>
          <a:noFill/>
        </p:spPr>
        <p:txBody>
          <a:bodyPr wrap="none" rtlCol="0">
            <a:spAutoFit/>
          </a:bodyPr>
          <a:lstStyle/>
          <a:p>
            <a:pPr algn="ctr"/>
            <a:r>
              <a:rPr lang="en-US" sz="900">
                <a:solidFill>
                  <a:schemeClr val="bg1">
                    <a:lumMod val="65000"/>
                  </a:schemeClr>
                </a:solidFill>
                <a:cs typeface="+mn-ea"/>
                <a:sym typeface="+mn-lt"/>
              </a:rPr>
              <a:t>Mutex</a:t>
            </a:r>
            <a:endParaRPr lang="en-US" sz="900">
              <a:solidFill>
                <a:schemeClr val="bg1">
                  <a:lumMod val="65000"/>
                </a:schemeClr>
              </a:solidFill>
              <a:cs typeface="+mn-ea"/>
              <a:sym typeface="+mn-lt"/>
            </a:endParaRPr>
          </a:p>
        </p:txBody>
      </p:sp>
      <p:sp>
        <p:nvSpPr>
          <p:cNvPr id="15" name="TextBox 39"/>
          <p:cNvSpPr txBox="1"/>
          <p:nvPr/>
        </p:nvSpPr>
        <p:spPr>
          <a:xfrm>
            <a:off x="5203273" y="636436"/>
            <a:ext cx="1785620" cy="52197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dirty="0" smtClean="0">
                <a:solidFill>
                  <a:prstClr val="black">
                    <a:lumMod val="65000"/>
                    <a:lumOff val="35000"/>
                  </a:prstClr>
                </a:solidFill>
                <a:cs typeface="+mn-ea"/>
                <a:sym typeface="+mn-lt"/>
              </a:rPr>
              <a:t>示例程序</a:t>
            </a:r>
            <a:r>
              <a:rPr lang="en-US" altLang="zh-CN" sz="2800" b="1" dirty="0" smtClean="0">
                <a:solidFill>
                  <a:prstClr val="black">
                    <a:lumMod val="65000"/>
                    <a:lumOff val="35000"/>
                  </a:prstClr>
                </a:solidFill>
                <a:cs typeface="+mn-ea"/>
                <a:sym typeface="+mn-lt"/>
              </a:rPr>
              <a:t>1</a:t>
            </a:r>
            <a:endParaRPr lang="en-US" altLang="zh-CN" sz="2800" b="1" dirty="0" smtClean="0">
              <a:solidFill>
                <a:prstClr val="black">
                  <a:lumMod val="65000"/>
                  <a:lumOff val="35000"/>
                </a:prstClr>
              </a:solidFill>
              <a:cs typeface="+mn-ea"/>
              <a:sym typeface="+mn-lt"/>
            </a:endParaRPr>
          </a:p>
        </p:txBody>
      </p:sp>
      <p:sp>
        <p:nvSpPr>
          <p:cNvPr id="2" name="文本框 1"/>
          <p:cNvSpPr txBox="1"/>
          <p:nvPr/>
        </p:nvSpPr>
        <p:spPr>
          <a:xfrm>
            <a:off x="5074920" y="1506855"/>
            <a:ext cx="6096000" cy="3415030"/>
          </a:xfrm>
          <a:prstGeom prst="rect">
            <a:avLst/>
          </a:prstGeom>
          <a:noFill/>
        </p:spPr>
        <p:txBody>
          <a:bodyPr wrap="square" rtlCol="0" anchor="t">
            <a:spAutoFit/>
          </a:bodyPr>
          <a:p>
            <a:r>
              <a:rPr lang="zh-CN" altLang="en-US"/>
              <a:t>use std::sync::{Mutex, Arc, mpsc::channel};</a:t>
            </a:r>
            <a:endParaRPr lang="zh-CN" altLang="en-US"/>
          </a:p>
          <a:p>
            <a:endParaRPr lang="zh-CN" altLang="en-US"/>
          </a:p>
          <a:p>
            <a:r>
              <a:rPr lang="zh-CN" altLang="en-US"/>
              <a:t>pub fn main()  {</a:t>
            </a:r>
            <a:endParaRPr lang="zh-CN" altLang="en-US"/>
          </a:p>
          <a:p>
            <a:r>
              <a:rPr lang="zh-CN" altLang="en-US"/>
              <a:t>  let (tx, rx) = channel();</a:t>
            </a:r>
            <a:endParaRPr lang="zh-CN" altLang="en-US"/>
          </a:p>
          <a:p>
            <a:r>
              <a:rPr lang="zh-CN" altLang="en-US"/>
              <a:t>  let x = Arc::new(Mutex::new(tx));</a:t>
            </a:r>
            <a:endParaRPr lang="zh-CN" altLang="en-US"/>
          </a:p>
          <a:p>
            <a:endParaRPr lang="zh-CN" altLang="en-US"/>
          </a:p>
          <a:p>
            <a:r>
              <a:rPr lang="zh-CN" altLang="en-US"/>
              <a:t>  std::thread::spawn(move || {</a:t>
            </a:r>
            <a:endParaRPr lang="zh-CN" altLang="en-US"/>
          </a:p>
          <a:p>
            <a:r>
              <a:rPr lang="zh-CN" altLang="en-US"/>
              <a:t>      x.lock().unwrap().send(4u8).unwrap(); </a:t>
            </a:r>
            <a:endParaRPr lang="zh-CN" altLang="en-US"/>
          </a:p>
          <a:p>
            <a:r>
              <a:rPr lang="zh-CN" altLang="en-US"/>
              <a:t>  });</a:t>
            </a:r>
            <a:endParaRPr lang="zh-CN" altLang="en-US"/>
          </a:p>
          <a:p>
            <a:endParaRPr lang="zh-CN" altLang="en-US"/>
          </a:p>
          <a:p>
            <a:r>
              <a:rPr lang="zh-CN" altLang="en-US"/>
              <a:t>  dbg!(rx.recv().unwrap());</a:t>
            </a:r>
            <a:endParaRPr lang="zh-CN" altLang="en-US"/>
          </a:p>
          <a:p>
            <a:r>
              <a:rPr lang="zh-CN" altLang="en-US"/>
              <a:t>}</a:t>
            </a:r>
            <a:endParaRPr lang="zh-CN" altLang="en-US"/>
          </a:p>
        </p:txBody>
      </p:sp>
      <p:sp>
        <p:nvSpPr>
          <p:cNvPr id="3" name="文本框 2"/>
          <p:cNvSpPr txBox="1"/>
          <p:nvPr>
            <p:custDataLst>
              <p:tags r:id="rId1"/>
            </p:custDataLst>
          </p:nvPr>
        </p:nvSpPr>
        <p:spPr>
          <a:xfrm>
            <a:off x="5064125" y="5132070"/>
            <a:ext cx="6096000" cy="337185"/>
          </a:xfrm>
          <a:prstGeom prst="rect">
            <a:avLst/>
          </a:prstGeom>
          <a:solidFill>
            <a:schemeClr val="accent1">
              <a:lumMod val="20000"/>
              <a:lumOff val="80000"/>
            </a:schemeClr>
          </a:solidFill>
        </p:spPr>
        <p:txBody>
          <a:bodyPr wrap="square" rtlCol="0" anchor="t">
            <a:spAutoFit/>
          </a:bodyPr>
          <a:p>
            <a:r>
              <a:rPr lang="zh-CN" altLang="en-US" sz="800"/>
              <a:t>PS E:\projects\Rust Programming\sourcecode\chapter15\Quiz&gt; rustc .\mutex.rs </a:t>
            </a:r>
            <a:endParaRPr lang="zh-CN" altLang="en-US" sz="800"/>
          </a:p>
          <a:p>
            <a:r>
              <a:rPr lang="zh-CN" altLang="en-US" sz="800"/>
              <a:t>PS E:\projects\Rust Programming\sourcecode\chapter15\Quiz&gt; </a:t>
            </a:r>
            <a:endParaRPr lang="zh-CN" altLang="en-US" sz="800"/>
          </a:p>
        </p:txBody>
      </p:sp>
      <p:sp>
        <p:nvSpPr>
          <p:cNvPr id="5" name="文本框 4"/>
          <p:cNvSpPr txBox="1"/>
          <p:nvPr/>
        </p:nvSpPr>
        <p:spPr>
          <a:xfrm>
            <a:off x="11383010" y="6256020"/>
            <a:ext cx="284480" cy="377825"/>
          </a:xfrm>
          <a:prstGeom prst="rect">
            <a:avLst/>
          </a:prstGeom>
          <a:noFill/>
        </p:spPr>
        <p:txBody>
          <a:bodyPr wrap="square" rtlCol="0">
            <a:noAutofit/>
          </a:bodyPr>
          <a:p>
            <a:r>
              <a:rPr lang="en-US" altLang="zh-CN">
                <a:solidFill>
                  <a:schemeClr val="bg1"/>
                </a:solidFill>
              </a:rPr>
              <a:t>1</a:t>
            </a:r>
            <a:endParaRPr lang="en-US" altLang="zh-CN">
              <a:solidFill>
                <a:schemeClr val="bg1"/>
              </a:solidFill>
            </a:endParaRPr>
          </a:p>
        </p:txBody>
      </p:sp>
    </p:spTree>
  </p:cSld>
  <p:clrMapOvr>
    <a:masterClrMapping/>
  </p:clrMapOvr>
  <p:transition spd="slow">
    <p:push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
          <p:cNvSpPr/>
          <p:nvPr/>
        </p:nvSpPr>
        <p:spPr bwMode="auto">
          <a:xfrm rot="2707862">
            <a:off x="1332998" y="2069415"/>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1"/>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1" name="Freeform 7"/>
          <p:cNvSpPr/>
          <p:nvPr/>
        </p:nvSpPr>
        <p:spPr bwMode="auto">
          <a:xfrm rot="20889290">
            <a:off x="2924914" y="3330882"/>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6"/>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2" name="Freeform 7"/>
          <p:cNvSpPr/>
          <p:nvPr/>
        </p:nvSpPr>
        <p:spPr bwMode="auto">
          <a:xfrm rot="1460867">
            <a:off x="1305511" y="4440109"/>
            <a:ext cx="1018807" cy="1018806"/>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5"/>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3" name="Freeform 7"/>
          <p:cNvSpPr/>
          <p:nvPr/>
        </p:nvSpPr>
        <p:spPr bwMode="auto">
          <a:xfrm rot="2598298">
            <a:off x="2184785" y="3818290"/>
            <a:ext cx="627314" cy="627313"/>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4" name="Freeform 7"/>
          <p:cNvSpPr/>
          <p:nvPr/>
        </p:nvSpPr>
        <p:spPr bwMode="auto">
          <a:xfrm rot="20676794">
            <a:off x="1256744" y="3848984"/>
            <a:ext cx="382523" cy="382522"/>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2"/>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25" name="Rectangle 24"/>
          <p:cNvSpPr/>
          <p:nvPr/>
        </p:nvSpPr>
        <p:spPr>
          <a:xfrm>
            <a:off x="5867400" y="467041"/>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6" name="TextBox 25"/>
          <p:cNvSpPr txBox="1"/>
          <p:nvPr/>
        </p:nvSpPr>
        <p:spPr>
          <a:xfrm>
            <a:off x="5828031" y="1217773"/>
            <a:ext cx="535940" cy="229870"/>
          </a:xfrm>
          <a:prstGeom prst="rect">
            <a:avLst/>
          </a:prstGeom>
          <a:noFill/>
        </p:spPr>
        <p:txBody>
          <a:bodyPr wrap="none" rtlCol="0">
            <a:spAutoFit/>
          </a:bodyPr>
          <a:lstStyle/>
          <a:p>
            <a:pPr algn="ctr"/>
            <a:r>
              <a:rPr lang="en-US" sz="900">
                <a:solidFill>
                  <a:schemeClr val="bg1">
                    <a:lumMod val="65000"/>
                  </a:schemeClr>
                </a:solidFill>
                <a:cs typeface="+mn-ea"/>
                <a:sym typeface="+mn-lt"/>
              </a:rPr>
              <a:t>RwLock</a:t>
            </a:r>
            <a:endParaRPr lang="en-US" sz="900">
              <a:solidFill>
                <a:schemeClr val="bg1">
                  <a:lumMod val="65000"/>
                </a:schemeClr>
              </a:solidFill>
              <a:cs typeface="+mn-ea"/>
              <a:sym typeface="+mn-lt"/>
            </a:endParaRPr>
          </a:p>
        </p:txBody>
      </p:sp>
      <p:sp>
        <p:nvSpPr>
          <p:cNvPr id="15" name="TextBox 39"/>
          <p:cNvSpPr txBox="1"/>
          <p:nvPr/>
        </p:nvSpPr>
        <p:spPr>
          <a:xfrm>
            <a:off x="5203273" y="636436"/>
            <a:ext cx="1785620" cy="52197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dirty="0" smtClean="0">
                <a:solidFill>
                  <a:prstClr val="black">
                    <a:lumMod val="65000"/>
                    <a:lumOff val="35000"/>
                  </a:prstClr>
                </a:solidFill>
                <a:cs typeface="+mn-ea"/>
                <a:sym typeface="+mn-lt"/>
              </a:rPr>
              <a:t>示例程序</a:t>
            </a:r>
            <a:r>
              <a:rPr lang="en-US" altLang="zh-CN" sz="2800" b="1" dirty="0" smtClean="0">
                <a:solidFill>
                  <a:prstClr val="black">
                    <a:lumMod val="65000"/>
                    <a:lumOff val="35000"/>
                  </a:prstClr>
                </a:solidFill>
                <a:cs typeface="+mn-ea"/>
                <a:sym typeface="+mn-lt"/>
              </a:rPr>
              <a:t>2</a:t>
            </a:r>
            <a:endParaRPr lang="en-US" altLang="zh-CN" sz="2800" b="1" dirty="0" smtClean="0">
              <a:solidFill>
                <a:prstClr val="black">
                  <a:lumMod val="65000"/>
                  <a:lumOff val="35000"/>
                </a:prstClr>
              </a:solidFill>
              <a:cs typeface="+mn-ea"/>
              <a:sym typeface="+mn-lt"/>
            </a:endParaRPr>
          </a:p>
        </p:txBody>
      </p:sp>
      <p:sp>
        <p:nvSpPr>
          <p:cNvPr id="2" name="文本框 1"/>
          <p:cNvSpPr txBox="1"/>
          <p:nvPr/>
        </p:nvSpPr>
        <p:spPr>
          <a:xfrm>
            <a:off x="5074920" y="1516380"/>
            <a:ext cx="6096000" cy="2306955"/>
          </a:xfrm>
          <a:prstGeom prst="rect">
            <a:avLst/>
          </a:prstGeom>
          <a:solidFill>
            <a:schemeClr val="bg1">
              <a:lumMod val="95000"/>
            </a:schemeClr>
          </a:solidFill>
        </p:spPr>
        <p:txBody>
          <a:bodyPr wrap="square" rtlCol="0" anchor="t">
            <a:spAutoFit/>
          </a:bodyPr>
          <a:p>
            <a:r>
              <a:rPr lang="zh-CN" altLang="en-US" sz="1600"/>
              <a:t>use std::sync::{RwLock, Arc, mpsc::channel};</a:t>
            </a:r>
            <a:endParaRPr lang="zh-CN" altLang="en-US" sz="1600"/>
          </a:p>
          <a:p>
            <a:r>
              <a:rPr lang="zh-CN" altLang="en-US" sz="1600"/>
              <a:t>pub fn main()  {</a:t>
            </a:r>
            <a:endParaRPr lang="zh-CN" altLang="en-US" sz="1600"/>
          </a:p>
          <a:p>
            <a:r>
              <a:rPr lang="zh-CN" altLang="en-US" sz="1600"/>
              <a:t>  let (tx, rx) = channel();</a:t>
            </a:r>
            <a:endParaRPr lang="zh-CN" altLang="en-US" sz="1600"/>
          </a:p>
          <a:p>
            <a:r>
              <a:rPr lang="zh-CN" altLang="en-US" sz="1600"/>
              <a:t>  let x = Arc::new(RwLock::new(tx));</a:t>
            </a:r>
            <a:endParaRPr lang="zh-CN" altLang="en-US" sz="1600"/>
          </a:p>
          <a:p>
            <a:r>
              <a:rPr lang="zh-CN" altLang="en-US" sz="1600"/>
              <a:t>  std::thread::spawn(move || {</a:t>
            </a:r>
            <a:endParaRPr lang="zh-CN" altLang="en-US" sz="1600"/>
          </a:p>
          <a:p>
            <a:r>
              <a:rPr lang="zh-CN" altLang="en-US" sz="1600"/>
              <a:t>      x.read().unwrap().send(4u8).unwrap(); </a:t>
            </a:r>
            <a:endParaRPr lang="zh-CN" altLang="en-US" sz="1600"/>
          </a:p>
          <a:p>
            <a:r>
              <a:rPr lang="zh-CN" altLang="en-US" sz="1600"/>
              <a:t>  });</a:t>
            </a:r>
            <a:endParaRPr lang="zh-CN" altLang="en-US" sz="1600"/>
          </a:p>
          <a:p>
            <a:r>
              <a:rPr lang="zh-CN" altLang="en-US" sz="1600"/>
              <a:t>  dbg!(rx.recv().unwrap());</a:t>
            </a:r>
            <a:endParaRPr lang="zh-CN" altLang="en-US" sz="1600"/>
          </a:p>
          <a:p>
            <a:r>
              <a:rPr lang="zh-CN" altLang="en-US" sz="1600"/>
              <a:t>}</a:t>
            </a:r>
            <a:endParaRPr lang="zh-CN" altLang="en-US" sz="1600"/>
          </a:p>
        </p:txBody>
      </p:sp>
      <p:sp>
        <p:nvSpPr>
          <p:cNvPr id="3" name="文本框 2"/>
          <p:cNvSpPr txBox="1"/>
          <p:nvPr/>
        </p:nvSpPr>
        <p:spPr>
          <a:xfrm>
            <a:off x="5064125" y="3941445"/>
            <a:ext cx="6096000" cy="2676525"/>
          </a:xfrm>
          <a:prstGeom prst="rect">
            <a:avLst/>
          </a:prstGeom>
          <a:solidFill>
            <a:schemeClr val="accent1">
              <a:lumMod val="20000"/>
              <a:lumOff val="80000"/>
            </a:schemeClr>
          </a:solidFill>
        </p:spPr>
        <p:txBody>
          <a:bodyPr wrap="square" rtlCol="0" anchor="t">
            <a:spAutoFit/>
          </a:bodyPr>
          <a:p>
            <a:r>
              <a:rPr lang="zh-CN" altLang="en-US" sz="800"/>
              <a:t>PS E:\projects\Rust Programming\sourcecode\chapter15\Quiz&gt; rustc .\rwlock.rs</a:t>
            </a:r>
            <a:endParaRPr lang="zh-CN" altLang="en-US" sz="800"/>
          </a:p>
          <a:p>
            <a:r>
              <a:rPr lang="zh-CN" altLang="en-US" sz="800" b="1">
                <a:solidFill>
                  <a:srgbClr val="FF0000"/>
                </a:solidFill>
              </a:rPr>
              <a:t>error[E0277]: `Sender&lt;u8&gt;` cannot be shared between threads safely</a:t>
            </a:r>
            <a:endParaRPr lang="zh-CN" altLang="en-US" sz="800" b="1">
              <a:solidFill>
                <a:srgbClr val="FF0000"/>
              </a:solidFill>
            </a:endParaRPr>
          </a:p>
          <a:p>
            <a:r>
              <a:rPr lang="zh-CN" altLang="en-US" sz="800"/>
              <a:t>   --&gt; .\rwlock.rs:8:3</a:t>
            </a:r>
            <a:endParaRPr lang="zh-CN" altLang="en-US" sz="800"/>
          </a:p>
          <a:p>
            <a:r>
              <a:rPr lang="zh-CN" altLang="en-US" sz="800"/>
              <a:t>    |</a:t>
            </a:r>
            <a:endParaRPr lang="zh-CN" altLang="en-US" sz="800"/>
          </a:p>
          <a:p>
            <a:r>
              <a:rPr lang="zh-CN" altLang="en-US" sz="800"/>
              <a:t>8   |   std::thread::spawn(move || {</a:t>
            </a:r>
            <a:endParaRPr lang="zh-CN" altLang="en-US" sz="800"/>
          </a:p>
          <a:p>
            <a:r>
              <a:rPr lang="zh-CN" altLang="en-US" sz="800"/>
              <a:t>    |   ^^^^^^^^^^^^^^^^^^</a:t>
            </a:r>
            <a:r>
              <a:rPr lang="zh-CN" altLang="en-US" sz="800">
                <a:solidFill>
                  <a:srgbClr val="FF0000"/>
                </a:solidFill>
              </a:rPr>
              <a:t> `Sender&lt;u8&gt;` cannot be shared between threads safely</a:t>
            </a:r>
            <a:endParaRPr lang="zh-CN" altLang="en-US" sz="800">
              <a:solidFill>
                <a:srgbClr val="FF0000"/>
              </a:solidFill>
            </a:endParaRPr>
          </a:p>
          <a:p>
            <a:r>
              <a:rPr lang="zh-CN" altLang="en-US" sz="800"/>
              <a:t>    | </a:t>
            </a:r>
            <a:endParaRPr lang="zh-CN" altLang="en-US" sz="800"/>
          </a:p>
          <a:p>
            <a:r>
              <a:rPr lang="zh-CN" altLang="en-US" sz="800"/>
              <a:t>   ::: C:\Users\Administrator\.rustup\toolchains\stable-2021-06-17-x86_64-pc-windows-msvc\lib/rustlib/src/rust\library\std\src\thread\mod.rs:624:8</a:t>
            </a:r>
            <a:endParaRPr lang="zh-CN" altLang="en-US" sz="800"/>
          </a:p>
          <a:p>
            <a:r>
              <a:rPr lang="zh-CN" altLang="en-US" sz="800"/>
              <a:t>    |</a:t>
            </a:r>
            <a:endParaRPr lang="zh-CN" altLang="en-US" sz="800"/>
          </a:p>
          <a:p>
            <a:r>
              <a:rPr lang="zh-CN" altLang="en-US" sz="800"/>
              <a:t>624 |     F: Send + 'static,</a:t>
            </a:r>
            <a:endParaRPr lang="zh-CN" altLang="en-US" sz="800"/>
          </a:p>
          <a:p>
            <a:r>
              <a:rPr lang="zh-CN" altLang="en-US" sz="800"/>
              <a:t>    |        ---- required by this bound in `spawn`</a:t>
            </a:r>
            <a:endParaRPr lang="zh-CN" altLang="en-US" sz="800"/>
          </a:p>
          <a:p>
            <a:r>
              <a:rPr lang="zh-CN" altLang="en-US" sz="800"/>
              <a:t>    |</a:t>
            </a:r>
            <a:endParaRPr lang="zh-CN" altLang="en-US" sz="800"/>
          </a:p>
          <a:p>
            <a:r>
              <a:rPr lang="zh-CN" altLang="en-US" sz="800" b="1">
                <a:solidFill>
                  <a:srgbClr val="FF0000"/>
                </a:solidFill>
              </a:rPr>
              <a:t>    = help: the trait `Sync` is not implemented for `Sender&lt;u8&gt;`</a:t>
            </a:r>
            <a:endParaRPr lang="zh-CN" altLang="en-US" sz="800" b="1">
              <a:solidFill>
                <a:srgbClr val="FF0000"/>
              </a:solidFill>
            </a:endParaRPr>
          </a:p>
          <a:p>
            <a:r>
              <a:rPr lang="zh-CN" altLang="en-US" sz="800" b="1">
                <a:solidFill>
                  <a:srgbClr val="FF0000"/>
                </a:solidFill>
              </a:rPr>
              <a:t>    = note: required because of the requirements on the impl of `Sync` for `RwLock&lt;Sender&lt;u8&gt;&gt;`</a:t>
            </a:r>
            <a:endParaRPr lang="zh-CN" altLang="en-US" sz="800" b="1">
              <a:solidFill>
                <a:srgbClr val="FF0000"/>
              </a:solidFill>
            </a:endParaRPr>
          </a:p>
          <a:p>
            <a:r>
              <a:rPr lang="zh-CN" altLang="en-US" sz="800" b="1">
                <a:solidFill>
                  <a:srgbClr val="FF0000"/>
                </a:solidFill>
              </a:rPr>
              <a:t>    = note: required because of the requirements on the impl of `Send` for `Arc&lt;RwLock&lt;Sender&lt;u8&gt;&gt;&gt;`</a:t>
            </a:r>
            <a:endParaRPr lang="zh-CN" altLang="en-US" sz="800" b="1">
              <a:solidFill>
                <a:srgbClr val="FF0000"/>
              </a:solidFill>
            </a:endParaRPr>
          </a:p>
          <a:p>
            <a:r>
              <a:rPr lang="zh-CN" altLang="en-US" sz="800" b="1">
                <a:solidFill>
                  <a:srgbClr val="FF0000"/>
                </a:solidFill>
              </a:rPr>
              <a:t>    = note: required because it appears within the type `[closure@.\rwlock.rs:8:22: 10:4]`</a:t>
            </a:r>
            <a:endParaRPr lang="zh-CN" altLang="en-US" sz="800" b="1">
              <a:solidFill>
                <a:srgbClr val="FF0000"/>
              </a:solidFill>
            </a:endParaRPr>
          </a:p>
          <a:p>
            <a:endParaRPr lang="zh-CN" altLang="en-US" sz="800"/>
          </a:p>
          <a:p>
            <a:r>
              <a:rPr lang="zh-CN" altLang="en-US" sz="800"/>
              <a:t>error: aborting due to previous error</a:t>
            </a:r>
            <a:endParaRPr lang="zh-CN" altLang="en-US" sz="800"/>
          </a:p>
          <a:p>
            <a:endParaRPr lang="zh-CN" altLang="en-US" sz="800"/>
          </a:p>
          <a:p>
            <a:r>
              <a:rPr lang="zh-CN" altLang="en-US" sz="800"/>
              <a:t>For more information about this error, try `rustc --explain E0277`.</a:t>
            </a:r>
            <a:endParaRPr lang="zh-CN" altLang="en-US" sz="800"/>
          </a:p>
        </p:txBody>
      </p:sp>
      <p:sp>
        <p:nvSpPr>
          <p:cNvPr id="5" name="文本框 4"/>
          <p:cNvSpPr txBox="1"/>
          <p:nvPr/>
        </p:nvSpPr>
        <p:spPr>
          <a:xfrm>
            <a:off x="9675495" y="4956175"/>
            <a:ext cx="1137920" cy="583565"/>
          </a:xfrm>
          <a:prstGeom prst="rect">
            <a:avLst/>
          </a:prstGeom>
          <a:noFill/>
        </p:spPr>
        <p:txBody>
          <a:bodyPr wrap="square" rtlCol="0">
            <a:spAutoFit/>
          </a:bodyPr>
          <a:p>
            <a:r>
              <a:rPr lang="zh-CN" altLang="en-US" sz="3200">
                <a:solidFill>
                  <a:srgbClr val="FF0000"/>
                </a:solidFill>
              </a:rPr>
              <a:t>？？？</a:t>
            </a:r>
            <a:endParaRPr lang="zh-CN" altLang="en-US" sz="3200">
              <a:solidFill>
                <a:srgbClr val="FF0000"/>
              </a:solidFill>
            </a:endParaRPr>
          </a:p>
        </p:txBody>
      </p:sp>
    </p:spTree>
  </p:cSld>
  <p:clrMapOvr>
    <a:masterClrMapping/>
  </p:clrMapOvr>
  <p:transition spd="slow">
    <p:push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
          <p:cNvSpPr/>
          <p:nvPr/>
        </p:nvSpPr>
        <p:spPr bwMode="auto">
          <a:xfrm rot="2707862">
            <a:off x="1332998" y="2069415"/>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1"/>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1" name="Freeform 7"/>
          <p:cNvSpPr/>
          <p:nvPr/>
        </p:nvSpPr>
        <p:spPr bwMode="auto">
          <a:xfrm rot="20889290">
            <a:off x="2924914" y="3330882"/>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6"/>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2" name="Freeform 7"/>
          <p:cNvSpPr/>
          <p:nvPr/>
        </p:nvSpPr>
        <p:spPr bwMode="auto">
          <a:xfrm rot="1460867">
            <a:off x="1305511" y="4440109"/>
            <a:ext cx="1018807" cy="1018806"/>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5"/>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3" name="Freeform 7"/>
          <p:cNvSpPr/>
          <p:nvPr/>
        </p:nvSpPr>
        <p:spPr bwMode="auto">
          <a:xfrm rot="2598298">
            <a:off x="2184785" y="3818290"/>
            <a:ext cx="627314" cy="627313"/>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4" name="Freeform 7"/>
          <p:cNvSpPr/>
          <p:nvPr/>
        </p:nvSpPr>
        <p:spPr bwMode="auto">
          <a:xfrm rot="20676794">
            <a:off x="1256744" y="3848984"/>
            <a:ext cx="382523" cy="382522"/>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2"/>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25" name="Rectangle 24"/>
          <p:cNvSpPr/>
          <p:nvPr/>
        </p:nvSpPr>
        <p:spPr>
          <a:xfrm>
            <a:off x="5867400" y="467041"/>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5" name="TextBox 39"/>
          <p:cNvSpPr txBox="1"/>
          <p:nvPr/>
        </p:nvSpPr>
        <p:spPr>
          <a:xfrm>
            <a:off x="5639836" y="636436"/>
            <a:ext cx="912495" cy="52197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smtClean="0">
                <a:solidFill>
                  <a:prstClr val="black">
                    <a:lumMod val="65000"/>
                    <a:lumOff val="35000"/>
                  </a:prstClr>
                </a:solidFill>
                <a:cs typeface="+mn-ea"/>
                <a:sym typeface="+mn-lt"/>
              </a:rPr>
              <a:t>Send</a:t>
            </a:r>
            <a:endParaRPr lang="en-US" altLang="zh-CN" sz="2800" b="1" dirty="0" smtClean="0">
              <a:solidFill>
                <a:prstClr val="black">
                  <a:lumMod val="65000"/>
                  <a:lumOff val="35000"/>
                </a:prstClr>
              </a:solidFill>
              <a:cs typeface="+mn-ea"/>
              <a:sym typeface="+mn-lt"/>
            </a:endParaRPr>
          </a:p>
        </p:txBody>
      </p:sp>
      <p:sp>
        <p:nvSpPr>
          <p:cNvPr id="3" name="内容占位符 2"/>
          <p:cNvSpPr>
            <a:spLocks noGrp="1"/>
          </p:cNvSpPr>
          <p:nvPr>
            <p:custDataLst>
              <p:tags r:id="rId1"/>
            </p:custDataLst>
          </p:nvPr>
        </p:nvSpPr>
        <p:spPr>
          <a:xfrm>
            <a:off x="4904740" y="1501775"/>
            <a:ext cx="6783705" cy="4389755"/>
          </a:xfrm>
          <a:prstGeom prst="rect">
            <a:avLst/>
          </a:prstGeom>
        </p:spPr>
        <p:txBody>
          <a:bodyPr vert="horz" lIns="91440" tIns="45720" rIns="91440" bIns="45720" rtlCol="0">
            <a:normAutofit fontScale="6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t>Send trait这个标记</a:t>
            </a:r>
            <a:r>
              <a:rPr lang="en-US" altLang="zh-CN"/>
              <a:t>trait</a:t>
            </a:r>
            <a:r>
              <a:rPr lang="zh-CN" altLang="en-US"/>
              <a:t>被用来告知</a:t>
            </a:r>
            <a:r>
              <a:rPr lang="en-US" altLang="zh-CN"/>
              <a:t>Rust</a:t>
            </a:r>
            <a:r>
              <a:rPr lang="zh-CN" altLang="en-US"/>
              <a:t>编译器，凡是实现了</a:t>
            </a:r>
            <a:r>
              <a:rPr lang="en-US" altLang="zh-CN"/>
              <a:t>Send trait</a:t>
            </a:r>
            <a:r>
              <a:rPr lang="zh-CN" altLang="en-US"/>
              <a:t>的类型在线程间传送是安全的。</a:t>
            </a:r>
            <a:r>
              <a:rPr lang="zh-CN" altLang="en-US"/>
              <a:t>这意味着：</a:t>
            </a:r>
            <a:endParaRPr lang="zh-CN" altLang="en-US"/>
          </a:p>
          <a:p>
            <a:pPr>
              <a:buFont typeface="Wingdings" panose="05000000000000000000" charset="0"/>
              <a:buChar char="Ø"/>
            </a:pPr>
            <a:r>
              <a:rPr lang="zh-CN" altLang="en-US"/>
              <a:t>可以在一个线程中构建一个类型数据的实例，</a:t>
            </a:r>
            <a:r>
              <a:rPr lang="zh-CN" altLang="en-US"/>
              <a:t>并</a:t>
            </a:r>
            <a:endParaRPr lang="zh-CN" altLang="en-US"/>
          </a:p>
          <a:p>
            <a:pPr>
              <a:buFont typeface="Wingdings" panose="05000000000000000000" charset="0"/>
              <a:buChar char="Ø"/>
            </a:pPr>
            <a:r>
              <a:rPr lang="zh-CN" altLang="en-US"/>
              <a:t>将其所有权转让给另外一个线程，并在那个线程中</a:t>
            </a:r>
            <a:r>
              <a:rPr lang="zh-CN" altLang="en-US"/>
              <a:t>被释放</a:t>
            </a:r>
            <a:endParaRPr lang="zh-CN" altLang="en-US"/>
          </a:p>
          <a:p>
            <a:pPr marL="0" indent="0">
              <a:buNone/>
            </a:pPr>
            <a:endParaRPr lang="en-US" altLang="zh-CN"/>
          </a:p>
          <a:p>
            <a:pPr marL="0" indent="0">
              <a:buNone/>
            </a:pPr>
            <a:r>
              <a:rPr lang="en-US" altLang="zh-CN"/>
              <a:t>Rust</a:t>
            </a:r>
            <a:r>
              <a:rPr lang="zh-CN" altLang="en-US"/>
              <a:t>中大多数类型都实现了Send</a:t>
            </a:r>
            <a:r>
              <a:rPr lang="en-US" altLang="zh-CN"/>
              <a:t> trait</a:t>
            </a:r>
            <a:endParaRPr lang="en-US" altLang="zh-CN"/>
          </a:p>
          <a:p>
            <a:pPr marL="0" indent="0">
              <a:buNone/>
            </a:pPr>
            <a:endParaRPr lang="zh-CN" altLang="en-US"/>
          </a:p>
          <a:p>
            <a:pPr marL="0" indent="0">
              <a:buNone/>
            </a:pPr>
            <a:r>
              <a:rPr lang="zh-CN" altLang="en-US"/>
              <a:t>最常见的非</a:t>
            </a:r>
            <a:r>
              <a:rPr lang="en-US" altLang="zh-CN"/>
              <a:t>Send</a:t>
            </a:r>
            <a:r>
              <a:rPr lang="zh-CN" altLang="en-US"/>
              <a:t>类型：</a:t>
            </a:r>
            <a:r>
              <a:rPr lang="en-US" altLang="zh-CN"/>
              <a:t> </a:t>
            </a:r>
            <a:endParaRPr lang="en-US" altLang="zh-CN"/>
          </a:p>
          <a:p>
            <a:pPr>
              <a:buFont typeface="Wingdings" panose="05000000000000000000" charset="0"/>
              <a:buChar char="l"/>
            </a:pPr>
            <a:r>
              <a:rPr lang="zh-CN" altLang="en-US"/>
              <a:t>Rc</a:t>
            </a:r>
            <a:endParaRPr lang="zh-CN" altLang="en-US"/>
          </a:p>
          <a:p>
            <a:pPr marL="0" indent="0">
              <a:buFont typeface="Wingdings" panose="05000000000000000000" charset="0"/>
              <a:buNone/>
            </a:pPr>
            <a:r>
              <a:rPr lang="en-US" altLang="zh-CN"/>
              <a:t>    </a:t>
            </a:r>
            <a:r>
              <a:rPr lang="zh-CN" altLang="en-US"/>
              <a:t>因为</a:t>
            </a:r>
            <a:r>
              <a:rPr lang="en-US" altLang="zh-CN"/>
              <a:t>Rc</a:t>
            </a:r>
            <a:r>
              <a:rPr lang="zh-CN" altLang="en-US"/>
              <a:t>使用了非原子类型的引用计数，而它不是线程间安全传送</a:t>
            </a:r>
            <a:r>
              <a:rPr lang="zh-CN" altLang="en-US"/>
              <a:t>的</a:t>
            </a:r>
            <a:endParaRPr lang="zh-CN" altLang="en-US"/>
          </a:p>
          <a:p>
            <a:pPr>
              <a:buFont typeface="Wingdings" panose="05000000000000000000" charset="0"/>
              <a:buChar char="l"/>
            </a:pPr>
            <a:r>
              <a:rPr lang="zh-CN" altLang="en-US"/>
              <a:t>所有原始指针类型（</a:t>
            </a:r>
            <a:r>
              <a:rPr lang="en-US" altLang="zh-CN"/>
              <a:t>All</a:t>
            </a:r>
            <a:r>
              <a:rPr lang="zh-CN" altLang="en-US"/>
              <a:t> raw pointer）</a:t>
            </a:r>
            <a:endParaRPr lang="zh-CN" altLang="en-US"/>
          </a:p>
          <a:p>
            <a:pPr marL="0" indent="0">
              <a:buNone/>
            </a:pPr>
            <a:r>
              <a:rPr lang="zh-CN" altLang="en-US"/>
              <a:t> </a:t>
            </a:r>
            <a:r>
              <a:rPr lang="en-US" altLang="zh-CN"/>
              <a:t>   Rust</a:t>
            </a:r>
            <a:r>
              <a:rPr lang="zh-CN" altLang="en-US"/>
              <a:t>并不提供对指针所指向任意数据类型的同步</a:t>
            </a:r>
            <a:r>
              <a:rPr lang="zh-CN" altLang="en-US"/>
              <a:t>保护</a:t>
            </a:r>
            <a:endParaRPr lang="zh-CN" altLang="en-US"/>
          </a:p>
        </p:txBody>
      </p:sp>
    </p:spTree>
  </p:cSld>
  <p:clrMapOvr>
    <a:masterClrMapping/>
  </p:clrMapOvr>
  <p:transition spd="slow">
    <p:push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
          <p:cNvSpPr/>
          <p:nvPr/>
        </p:nvSpPr>
        <p:spPr bwMode="auto">
          <a:xfrm rot="2707862">
            <a:off x="1332998" y="2069415"/>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1"/>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1" name="Freeform 7"/>
          <p:cNvSpPr/>
          <p:nvPr/>
        </p:nvSpPr>
        <p:spPr bwMode="auto">
          <a:xfrm rot="20889290">
            <a:off x="2924914" y="3330882"/>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6"/>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2" name="Freeform 7"/>
          <p:cNvSpPr/>
          <p:nvPr/>
        </p:nvSpPr>
        <p:spPr bwMode="auto">
          <a:xfrm rot="1460867">
            <a:off x="1305511" y="4440109"/>
            <a:ext cx="1018807" cy="1018806"/>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5"/>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3" name="Freeform 7"/>
          <p:cNvSpPr/>
          <p:nvPr/>
        </p:nvSpPr>
        <p:spPr bwMode="auto">
          <a:xfrm rot="2598298">
            <a:off x="2184785" y="3818290"/>
            <a:ext cx="627314" cy="627313"/>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4" name="Freeform 7"/>
          <p:cNvSpPr/>
          <p:nvPr/>
        </p:nvSpPr>
        <p:spPr bwMode="auto">
          <a:xfrm rot="20676794">
            <a:off x="1256744" y="3848984"/>
            <a:ext cx="382523" cy="382522"/>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2"/>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25" name="Rectangle 24"/>
          <p:cNvSpPr/>
          <p:nvPr/>
        </p:nvSpPr>
        <p:spPr>
          <a:xfrm>
            <a:off x="5867400" y="467041"/>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5" name="TextBox 39"/>
          <p:cNvSpPr txBox="1"/>
          <p:nvPr/>
        </p:nvSpPr>
        <p:spPr>
          <a:xfrm>
            <a:off x="5666506" y="636436"/>
            <a:ext cx="859155" cy="52197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smtClean="0">
                <a:solidFill>
                  <a:prstClr val="black">
                    <a:lumMod val="65000"/>
                    <a:lumOff val="35000"/>
                  </a:prstClr>
                </a:solidFill>
                <a:cs typeface="+mn-ea"/>
                <a:sym typeface="+mn-lt"/>
              </a:rPr>
              <a:t>S</a:t>
            </a:r>
            <a:r>
              <a:rPr lang="en-US" altLang="zh-CN" sz="2800" b="1" dirty="0" smtClean="0">
                <a:solidFill>
                  <a:prstClr val="black">
                    <a:lumMod val="65000"/>
                    <a:lumOff val="35000"/>
                  </a:prstClr>
                </a:solidFill>
                <a:cs typeface="+mn-ea"/>
                <a:sym typeface="+mn-lt"/>
              </a:rPr>
              <a:t>ync</a:t>
            </a:r>
            <a:endParaRPr lang="en-US" altLang="zh-CN" sz="2800" b="1" dirty="0" smtClean="0">
              <a:solidFill>
                <a:prstClr val="black">
                  <a:lumMod val="65000"/>
                  <a:lumOff val="35000"/>
                </a:prstClr>
              </a:solidFill>
              <a:cs typeface="+mn-ea"/>
              <a:sym typeface="+mn-lt"/>
            </a:endParaRPr>
          </a:p>
        </p:txBody>
      </p:sp>
      <p:sp>
        <p:nvSpPr>
          <p:cNvPr id="3" name="内容占位符 2"/>
          <p:cNvSpPr>
            <a:spLocks noGrp="1"/>
          </p:cNvSpPr>
          <p:nvPr>
            <p:custDataLst>
              <p:tags r:id="rId1"/>
            </p:custDataLst>
          </p:nvPr>
        </p:nvSpPr>
        <p:spPr>
          <a:xfrm>
            <a:off x="4904740" y="1432560"/>
            <a:ext cx="6449060" cy="4351655"/>
          </a:xfrm>
          <a:prstGeom prst="rect">
            <a:avLst/>
          </a:prstGeom>
        </p:spPr>
        <p:txBody>
          <a:bodyPr vert="horz" lIns="91440" tIns="45720" rIns="91440" bIns="45720" rtlCol="0">
            <a:normAutofit fontScale="6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sym typeface="+mn-ea"/>
              </a:rPr>
              <a:t>T类型是Sync当且仅当&amp;T是</a:t>
            </a:r>
            <a:r>
              <a:rPr lang="en-US" altLang="zh-CN">
                <a:sym typeface="+mn-ea"/>
              </a:rPr>
              <a:t>Send</a:t>
            </a:r>
            <a:r>
              <a:rPr lang="zh-CN" altLang="en-US">
                <a:sym typeface="+mn-ea"/>
              </a:rPr>
              <a:t>，这是在说在线程间共享不可变的引用必须是</a:t>
            </a:r>
            <a:r>
              <a:rPr lang="zh-CN" altLang="en-US">
                <a:sym typeface="+mn-ea"/>
              </a:rPr>
              <a:t>安全的</a:t>
            </a:r>
            <a:endParaRPr lang="zh-CN" altLang="en-US">
              <a:sym typeface="+mn-ea"/>
            </a:endParaRPr>
          </a:p>
          <a:p>
            <a:pPr marL="0" indent="0">
              <a:buNone/>
            </a:pPr>
            <a:r>
              <a:rPr lang="zh-CN" altLang="en-US">
                <a:sym typeface="+mn-ea"/>
              </a:rPr>
              <a:t>Sync由Send派生并且:</a:t>
            </a:r>
            <a:r>
              <a:rPr lang="en-US" altLang="zh-CN">
                <a:sym typeface="+mn-ea"/>
              </a:rPr>
              <a:t> </a:t>
            </a:r>
            <a:r>
              <a:rPr lang="zh-CN" altLang="en-US">
                <a:sym typeface="+mn-ea"/>
              </a:rPr>
              <a:t>如果</a:t>
            </a:r>
            <a:r>
              <a:rPr lang="en-US" altLang="zh-CN">
                <a:sym typeface="+mn-ea"/>
              </a:rPr>
              <a:t>&amp;T</a:t>
            </a:r>
            <a:r>
              <a:rPr lang="zh-CN" altLang="en-US">
                <a:sym typeface="+mn-ea"/>
              </a:rPr>
              <a:t>是</a:t>
            </a:r>
            <a:r>
              <a:rPr lang="en-US" altLang="zh-CN">
                <a:sym typeface="+mn-ea"/>
              </a:rPr>
              <a:t>Send</a:t>
            </a:r>
            <a:r>
              <a:rPr lang="zh-CN" altLang="en-US">
                <a:sym typeface="+mn-ea"/>
              </a:rPr>
              <a:t>，那么</a:t>
            </a:r>
            <a:r>
              <a:rPr lang="en-US" altLang="zh-CN">
                <a:sym typeface="+mn-ea"/>
              </a:rPr>
              <a:t>T</a:t>
            </a:r>
            <a:r>
              <a:rPr lang="zh-CN" altLang="en-US">
                <a:sym typeface="+mn-ea"/>
              </a:rPr>
              <a:t>就是</a:t>
            </a:r>
            <a:r>
              <a:rPr lang="en-US" altLang="zh-CN">
                <a:sym typeface="+mn-ea"/>
              </a:rPr>
              <a:t>Sync</a:t>
            </a:r>
            <a:endParaRPr lang="zh-CN" altLang="en-US">
              <a:sym typeface="+mn-ea"/>
            </a:endParaRPr>
          </a:p>
          <a:p>
            <a:pPr marL="0" indent="0">
              <a:buNone/>
            </a:pPr>
            <a:r>
              <a:rPr lang="zh-CN" altLang="en-US">
                <a:sym typeface="+mn-ea"/>
              </a:rPr>
              <a:t>A simpler way to think about this is to imagine if it would be safe to have multiple immutable references of type T being read from in parallel from multiple threads. </a:t>
            </a:r>
            <a:endParaRPr lang="zh-CN" altLang="en-US">
              <a:sym typeface="+mn-ea"/>
            </a:endParaRPr>
          </a:p>
          <a:p>
            <a:pPr marL="0" indent="0">
              <a:buNone/>
            </a:pPr>
            <a:endParaRPr lang="zh-CN" altLang="en-US">
              <a:sym typeface="+mn-ea"/>
            </a:endParaRPr>
          </a:p>
          <a:p>
            <a:pPr marL="0" indent="0">
              <a:buNone/>
            </a:pPr>
            <a:r>
              <a:rPr lang="zh-CN" altLang="en-US">
                <a:sym typeface="+mn-ea"/>
              </a:rPr>
              <a:t>最常用的非Sync类型</a:t>
            </a:r>
            <a:r>
              <a:rPr lang="zh-CN" altLang="en-US">
                <a:sym typeface="+mn-ea"/>
              </a:rPr>
              <a:t>为：</a:t>
            </a:r>
            <a:endParaRPr lang="zh-CN" altLang="en-US">
              <a:sym typeface="+mn-ea"/>
            </a:endParaRPr>
          </a:p>
          <a:p>
            <a:pPr>
              <a:buFont typeface="Wingdings" panose="05000000000000000000" charset="0"/>
              <a:buChar char="l"/>
            </a:pPr>
            <a:r>
              <a:rPr lang="zh-CN" altLang="en-US">
                <a:sym typeface="+mn-ea"/>
              </a:rPr>
              <a:t>UnsafeCell</a:t>
            </a:r>
            <a:endParaRPr lang="zh-CN" altLang="en-US">
              <a:sym typeface="+mn-ea"/>
            </a:endParaRPr>
          </a:p>
          <a:p>
            <a:pPr>
              <a:buFont typeface="Wingdings" panose="05000000000000000000" charset="0"/>
              <a:buChar char="l"/>
            </a:pPr>
            <a:r>
              <a:rPr lang="zh-CN" altLang="en-US">
                <a:sym typeface="+mn-ea"/>
              </a:rPr>
              <a:t>Cell</a:t>
            </a:r>
            <a:endParaRPr lang="zh-CN" altLang="en-US">
              <a:sym typeface="+mn-ea"/>
            </a:endParaRPr>
          </a:p>
          <a:p>
            <a:pPr>
              <a:buFont typeface="Wingdings" panose="05000000000000000000" charset="0"/>
              <a:buChar char="l"/>
            </a:pPr>
            <a:r>
              <a:rPr lang="zh-CN" altLang="en-US">
                <a:sym typeface="+mn-ea"/>
              </a:rPr>
              <a:t>RefCell</a:t>
            </a:r>
            <a:endParaRPr lang="zh-CN" altLang="en-US">
              <a:sym typeface="+mn-ea"/>
            </a:endParaRPr>
          </a:p>
          <a:p>
            <a:pPr marL="0" indent="0">
              <a:buNone/>
            </a:pPr>
            <a:r>
              <a:rPr lang="zh-CN" altLang="en-US">
                <a:sym typeface="+mn-ea"/>
              </a:rPr>
              <a:t>这些类型依赖于没有同步的修改，因此不是线程安全</a:t>
            </a:r>
            <a:r>
              <a:rPr lang="zh-CN" altLang="en-US">
                <a:sym typeface="+mn-ea"/>
              </a:rPr>
              <a:t>的</a:t>
            </a:r>
            <a:endParaRPr lang="zh-CN" altLang="en-US"/>
          </a:p>
        </p:txBody>
      </p:sp>
    </p:spTree>
  </p:cSld>
  <p:clrMapOvr>
    <a:masterClrMapping/>
  </p:clrMapOvr>
  <p:transition spd="slow">
    <p:push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
          <p:cNvSpPr/>
          <p:nvPr/>
        </p:nvSpPr>
        <p:spPr bwMode="auto">
          <a:xfrm rot="2707862">
            <a:off x="1332998" y="2069415"/>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1"/>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1" name="Freeform 7"/>
          <p:cNvSpPr/>
          <p:nvPr/>
        </p:nvSpPr>
        <p:spPr bwMode="auto">
          <a:xfrm rot="20889290">
            <a:off x="2924914" y="3330882"/>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6"/>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2" name="Freeform 7"/>
          <p:cNvSpPr/>
          <p:nvPr/>
        </p:nvSpPr>
        <p:spPr bwMode="auto">
          <a:xfrm rot="1460867">
            <a:off x="1305511" y="4440109"/>
            <a:ext cx="1018807" cy="1018806"/>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5"/>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3" name="Freeform 7"/>
          <p:cNvSpPr/>
          <p:nvPr/>
        </p:nvSpPr>
        <p:spPr bwMode="auto">
          <a:xfrm rot="2598298">
            <a:off x="2184785" y="3818290"/>
            <a:ext cx="627314" cy="627313"/>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4" name="Freeform 7"/>
          <p:cNvSpPr/>
          <p:nvPr/>
        </p:nvSpPr>
        <p:spPr bwMode="auto">
          <a:xfrm rot="20676794">
            <a:off x="1256744" y="3848984"/>
            <a:ext cx="382523" cy="382522"/>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2"/>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25" name="Rectangle 24"/>
          <p:cNvSpPr/>
          <p:nvPr/>
        </p:nvSpPr>
        <p:spPr>
          <a:xfrm>
            <a:off x="5867400" y="467041"/>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5" name="TextBox 39"/>
          <p:cNvSpPr txBox="1"/>
          <p:nvPr/>
        </p:nvSpPr>
        <p:spPr>
          <a:xfrm>
            <a:off x="5487119" y="636436"/>
            <a:ext cx="1217930" cy="52197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smtClean="0">
                <a:solidFill>
                  <a:prstClr val="black">
                    <a:lumMod val="65000"/>
                    <a:lumOff val="35000"/>
                  </a:prstClr>
                </a:solidFill>
                <a:cs typeface="+mn-ea"/>
                <a:sym typeface="+mn-lt"/>
              </a:rPr>
              <a:t>S</a:t>
            </a:r>
            <a:r>
              <a:rPr lang="en-US" altLang="zh-CN" sz="2800" b="1" dirty="0" smtClean="0">
                <a:solidFill>
                  <a:prstClr val="black">
                    <a:lumMod val="65000"/>
                    <a:lumOff val="35000"/>
                  </a:prstClr>
                </a:solidFill>
                <a:cs typeface="+mn-ea"/>
                <a:sym typeface="+mn-lt"/>
              </a:rPr>
              <a:t>ender</a:t>
            </a:r>
            <a:endParaRPr lang="en-US" altLang="zh-CN" sz="2800" b="1" dirty="0" smtClean="0">
              <a:solidFill>
                <a:prstClr val="black">
                  <a:lumMod val="65000"/>
                  <a:lumOff val="35000"/>
                </a:prstClr>
              </a:solidFill>
              <a:cs typeface="+mn-ea"/>
              <a:sym typeface="+mn-lt"/>
            </a:endParaRPr>
          </a:p>
        </p:txBody>
      </p:sp>
      <p:sp>
        <p:nvSpPr>
          <p:cNvPr id="3" name="内容占位符 2"/>
          <p:cNvSpPr>
            <a:spLocks noGrp="1"/>
          </p:cNvSpPr>
          <p:nvPr>
            <p:custDataLst>
              <p:tags r:id="rId1"/>
            </p:custDataLst>
          </p:nvPr>
        </p:nvSpPr>
        <p:spPr>
          <a:xfrm>
            <a:off x="4904740" y="1547495"/>
            <a:ext cx="6449060" cy="43516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sym typeface="+mn-ea"/>
              </a:rPr>
              <a:t>The std::sync::mpsc::Sender类型属于多生产者单一消费者模型生产者一方 。它被设想在用户调用</a:t>
            </a:r>
            <a:r>
              <a:rPr lang="zh-CN" altLang="en-US">
                <a:sym typeface="+mn-ea"/>
              </a:rPr>
              <a:t>Sender::clone的时候被使用，并且每个线程只有一个拥有所有权的</a:t>
            </a:r>
            <a:r>
              <a:rPr lang="en-US" altLang="zh-CN">
                <a:sym typeface="+mn-ea"/>
              </a:rPr>
              <a:t>Sender</a:t>
            </a:r>
            <a:r>
              <a:rPr lang="zh-CN" altLang="en-US">
                <a:sym typeface="+mn-ea"/>
              </a:rPr>
              <a:t>对象。</a:t>
            </a:r>
            <a:endParaRPr lang="zh-CN" altLang="en-US">
              <a:sym typeface="+mn-ea"/>
            </a:endParaRPr>
          </a:p>
          <a:p>
            <a:pPr marL="0" indent="0">
              <a:buNone/>
            </a:pPr>
            <a:endParaRPr lang="zh-CN" altLang="en-US">
              <a:sym typeface="+mn-ea"/>
            </a:endParaRPr>
          </a:p>
          <a:p>
            <a:pPr marL="0" indent="0">
              <a:buNone/>
            </a:pPr>
            <a:r>
              <a:rPr lang="zh-CN" altLang="en-US">
                <a:sym typeface="+mn-ea"/>
              </a:rPr>
              <a:t>这个模式允许</a:t>
            </a:r>
            <a:r>
              <a:rPr lang="en-US" altLang="zh-CN">
                <a:sym typeface="+mn-ea"/>
              </a:rPr>
              <a:t>Send</a:t>
            </a:r>
            <a:r>
              <a:rPr lang="zh-CN" altLang="en-US">
                <a:sym typeface="+mn-ea"/>
              </a:rPr>
              <a:t>是不同步（</a:t>
            </a:r>
            <a:r>
              <a:rPr lang="en-US" altLang="zh-CN">
                <a:sym typeface="+mn-ea"/>
              </a:rPr>
              <a:t>sync</a:t>
            </a:r>
            <a:r>
              <a:rPr lang="zh-CN" altLang="en-US">
                <a:sym typeface="+mn-ea"/>
              </a:rPr>
              <a:t>）的，因为每个单独的</a:t>
            </a:r>
            <a:r>
              <a:rPr lang="en-US" altLang="zh-CN">
                <a:sym typeface="+mn-ea"/>
              </a:rPr>
              <a:t>Sender</a:t>
            </a:r>
            <a:r>
              <a:rPr lang="zh-CN" altLang="en-US">
                <a:sym typeface="+mn-ea"/>
              </a:rPr>
              <a:t>实例没有必要是在多线程间是同步的。</a:t>
            </a:r>
            <a:r>
              <a:rPr lang="en-US" altLang="zh-CN">
                <a:sym typeface="+mn-ea"/>
              </a:rPr>
              <a:t>Send</a:t>
            </a:r>
            <a:r>
              <a:rPr lang="zh-CN" altLang="en-US">
                <a:sym typeface="+mn-ea"/>
              </a:rPr>
              <a:t>只需要实例可以从一个线程移动到另一个线程，所有权保持一致。</a:t>
            </a:r>
            <a:endParaRPr lang="zh-CN" altLang="en-US"/>
          </a:p>
        </p:txBody>
      </p:sp>
    </p:spTree>
  </p:cSld>
  <p:clrMapOvr>
    <a:masterClrMapping/>
  </p:clrMapOvr>
  <p:transition spd="slow">
    <p:push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
          <p:cNvSpPr/>
          <p:nvPr/>
        </p:nvSpPr>
        <p:spPr bwMode="auto">
          <a:xfrm rot="2707862">
            <a:off x="1332998" y="2069415"/>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1"/>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1" name="Freeform 7"/>
          <p:cNvSpPr/>
          <p:nvPr/>
        </p:nvSpPr>
        <p:spPr bwMode="auto">
          <a:xfrm rot="20889290">
            <a:off x="2924914" y="3330882"/>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6"/>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2" name="Freeform 7"/>
          <p:cNvSpPr/>
          <p:nvPr/>
        </p:nvSpPr>
        <p:spPr bwMode="auto">
          <a:xfrm rot="1460867">
            <a:off x="1305511" y="4440109"/>
            <a:ext cx="1018807" cy="1018806"/>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5"/>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3" name="Freeform 7"/>
          <p:cNvSpPr/>
          <p:nvPr/>
        </p:nvSpPr>
        <p:spPr bwMode="auto">
          <a:xfrm rot="2598298">
            <a:off x="2184785" y="3818290"/>
            <a:ext cx="627314" cy="627313"/>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14" name="Freeform 7"/>
          <p:cNvSpPr/>
          <p:nvPr/>
        </p:nvSpPr>
        <p:spPr bwMode="auto">
          <a:xfrm rot="20676794">
            <a:off x="1256744" y="3848984"/>
            <a:ext cx="382523" cy="382522"/>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2"/>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cs typeface="+mn-ea"/>
              <a:sym typeface="+mn-lt"/>
            </a:endParaRPr>
          </a:p>
        </p:txBody>
      </p:sp>
      <p:sp>
        <p:nvSpPr>
          <p:cNvPr id="25" name="Rectangle 24"/>
          <p:cNvSpPr/>
          <p:nvPr/>
        </p:nvSpPr>
        <p:spPr>
          <a:xfrm>
            <a:off x="5867400" y="467041"/>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5" name="TextBox 39"/>
          <p:cNvSpPr txBox="1"/>
          <p:nvPr/>
        </p:nvSpPr>
        <p:spPr>
          <a:xfrm>
            <a:off x="5487119" y="636436"/>
            <a:ext cx="1217930" cy="52197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smtClean="0">
                <a:solidFill>
                  <a:prstClr val="black">
                    <a:lumMod val="65000"/>
                    <a:lumOff val="35000"/>
                  </a:prstClr>
                </a:solidFill>
                <a:cs typeface="+mn-ea"/>
                <a:sym typeface="+mn-lt"/>
              </a:rPr>
              <a:t>S</a:t>
            </a:r>
            <a:r>
              <a:rPr lang="en-US" altLang="zh-CN" sz="2800" b="1" dirty="0" smtClean="0">
                <a:solidFill>
                  <a:prstClr val="black">
                    <a:lumMod val="65000"/>
                    <a:lumOff val="35000"/>
                  </a:prstClr>
                </a:solidFill>
                <a:cs typeface="+mn-ea"/>
                <a:sym typeface="+mn-lt"/>
              </a:rPr>
              <a:t>ender</a:t>
            </a:r>
            <a:endParaRPr lang="en-US" altLang="zh-CN" sz="2800" b="1" dirty="0" smtClean="0">
              <a:solidFill>
                <a:prstClr val="black">
                  <a:lumMod val="65000"/>
                  <a:lumOff val="35000"/>
                </a:prstClr>
              </a:solidFill>
              <a:cs typeface="+mn-ea"/>
              <a:sym typeface="+mn-lt"/>
            </a:endParaRPr>
          </a:p>
        </p:txBody>
      </p:sp>
      <p:pic>
        <p:nvPicPr>
          <p:cNvPr id="5" name="内容占位符 4"/>
          <p:cNvPicPr>
            <a:picLocks noChangeAspect="1"/>
          </p:cNvPicPr>
          <p:nvPr>
            <p:custDataLst>
              <p:tags r:id="rId1"/>
            </p:custDataLst>
          </p:nvPr>
        </p:nvPicPr>
        <p:blipFill>
          <a:blip r:embed="rId2"/>
          <a:stretch>
            <a:fillRect/>
          </a:stretch>
        </p:blipFill>
        <p:spPr>
          <a:xfrm>
            <a:off x="4671695" y="2000250"/>
            <a:ext cx="6990715" cy="3623310"/>
          </a:xfrm>
          <a:prstGeom prst="rect">
            <a:avLst/>
          </a:prstGeom>
        </p:spPr>
      </p:pic>
    </p:spTree>
  </p:cSld>
  <p:clrMapOvr>
    <a:masterClrMapping/>
  </p:clrMapOvr>
  <p:transition spd="slow">
    <p:push dir="d"/>
  </p:transition>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PP_MARK_KEY" val="414598a5-aaed-4672-8ad0-eb3f6d0ad5ce"/>
  <p:tag name="COMMONDATA" val="eyJoZGlkIjoiMzc2N2U2ZDQ5ZDZhNGUyZDk2M2Q3MmZlYTJjNDEyM2IifQ=="/>
</p:tagLst>
</file>

<file path=ppt/theme/theme1.xml><?xml version="1.0" encoding="utf-8"?>
<a:theme xmlns:a="http://schemas.openxmlformats.org/drawingml/2006/main" name="第一PPT，www.1ppt.com">
  <a:themeElements>
    <a:clrScheme name="自定义 27">
      <a:dk1>
        <a:sysClr val="windowText" lastClr="000000"/>
      </a:dk1>
      <a:lt1>
        <a:sysClr val="window" lastClr="FFFFFF"/>
      </a:lt1>
      <a:dk2>
        <a:srgbClr val="231D1F"/>
      </a:dk2>
      <a:lt2>
        <a:srgbClr val="ECF0F1"/>
      </a:lt2>
      <a:accent1>
        <a:srgbClr val="5595D5"/>
      </a:accent1>
      <a:accent2>
        <a:srgbClr val="5595D5"/>
      </a:accent2>
      <a:accent3>
        <a:srgbClr val="5595D5"/>
      </a:accent3>
      <a:accent4>
        <a:srgbClr val="5595D5"/>
      </a:accent4>
      <a:accent5>
        <a:srgbClr val="5595D5"/>
      </a:accent5>
      <a:accent6>
        <a:srgbClr val="5595D5"/>
      </a:accent6>
      <a:hlink>
        <a:srgbClr val="4B7FA7"/>
      </a:hlink>
      <a:folHlink>
        <a:srgbClr val="954F72"/>
      </a:folHlink>
    </a:clrScheme>
    <a:fontScheme name="Temp">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9341</Words>
  <Application>WPS 演示</Application>
  <PresentationFormat>Custom</PresentationFormat>
  <Paragraphs>384</Paragraphs>
  <Slides>20</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20</vt:i4>
      </vt:variant>
    </vt:vector>
  </HeadingPairs>
  <TitlesOfParts>
    <vt:vector size="32" baseType="lpstr">
      <vt:lpstr>Arial</vt:lpstr>
      <vt:lpstr>宋体</vt:lpstr>
      <vt:lpstr>Wingdings</vt:lpstr>
      <vt:lpstr>Wingdings</vt:lpstr>
      <vt:lpstr>Calibri</vt:lpstr>
      <vt:lpstr>微软雅黑</vt:lpstr>
      <vt:lpstr>Arial Unicode MS</vt:lpstr>
      <vt:lpstr>等线</vt:lpstr>
      <vt:lpstr>Arial</vt:lpstr>
      <vt:lpstr>第一PPT，www.1ppt.com</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Gavin Zheng</cp:lastModifiedBy>
  <cp:revision>28</cp:revision>
  <dcterms:created xsi:type="dcterms:W3CDTF">2017-04-07T10:31:00Z</dcterms:created>
  <dcterms:modified xsi:type="dcterms:W3CDTF">2023-03-04T20:29:34Z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C57DD21521444FE49CBB4417E6264574</vt:lpwstr>
  </property>
  <property fmtid="{D5CDD505-2E9C-101B-9397-08002B2CF9AE}" pid="3" name="KSOProductBuildVer">
    <vt:lpwstr>2052-11.1.0.13703</vt:lpwstr>
  </property>
</Properties>
</file>