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4" d="100"/>
          <a:sy n="204" d="100"/>
        </p:scale>
        <p:origin x="-102" y="-660"/>
      </p:cViewPr>
      <p:guideLst>
        <p:guide orient="horz" pos="81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6/5/2014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71625" y="685800"/>
            <a:ext cx="10001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71625" y="685800"/>
            <a:ext cx="10001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6" y="805322"/>
            <a:ext cx="6427074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1469021"/>
            <a:ext cx="5292884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919" y="103817"/>
            <a:ext cx="1701285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064" y="103817"/>
            <a:ext cx="4977832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9" y="1665852"/>
            <a:ext cx="6427074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9" y="1098766"/>
            <a:ext cx="6427074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063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642" y="604893"/>
            <a:ext cx="3339558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580288"/>
            <a:ext cx="334087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3" y="822125"/>
            <a:ext cx="334087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20" y="580288"/>
            <a:ext cx="3342183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20" y="822125"/>
            <a:ext cx="3342183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6" y="103217"/>
            <a:ext cx="2487604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103217"/>
            <a:ext cx="4226956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6" y="542483"/>
            <a:ext cx="2487604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1" y="1814675"/>
            <a:ext cx="4536758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1" y="231637"/>
            <a:ext cx="4536758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1" y="2028904"/>
            <a:ext cx="4536758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6" y="103819"/>
            <a:ext cx="6805137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6" y="604893"/>
            <a:ext cx="6805137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5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3" y="2402761"/>
            <a:ext cx="2394400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8" y="2402761"/>
            <a:ext cx="1764295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6324599" y="39855"/>
            <a:ext cx="1066799" cy="2510157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899262" y="39855"/>
            <a:ext cx="2320654" cy="2510157"/>
          </a:xfrm>
          <a:prstGeom prst="roundRect">
            <a:avLst>
              <a:gd name="adj" fmla="val 44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SG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2757508" y="39698"/>
            <a:ext cx="1044850" cy="2510287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412367" y="39698"/>
            <a:ext cx="1248102" cy="2510287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52401" y="39699"/>
            <a:ext cx="1142999" cy="2510287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757508" y="639945"/>
            <a:ext cx="1044850" cy="1388594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866231" y="1805581"/>
            <a:ext cx="4419600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Java,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TestNG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408613" y="639944"/>
            <a:ext cx="1248102" cy="1806373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CSS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JavaScript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494630" y="2121668"/>
            <a:ext cx="5791201" cy="307444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Git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324599" y="639945"/>
            <a:ext cx="1066799" cy="98348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JDO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99261" y="639945"/>
            <a:ext cx="2425337" cy="983485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HTML, CSS, JavaScript, JSP,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QUnit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Selenium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4009230" y="1483212"/>
            <a:ext cx="3276601" cy="321793"/>
          </a:xfrm>
          <a:prstGeom prst="roundRect">
            <a:avLst>
              <a:gd name="adj" fmla="val 91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App Engine, Servlets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" y="2969"/>
            <a:ext cx="1317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Tester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Copy editor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408613" y="2969"/>
            <a:ext cx="12481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Web page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713831" y="2969"/>
            <a:ext cx="11854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Test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495799" y="2969"/>
            <a:ext cx="1189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Frontend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247148" y="2969"/>
            <a:ext cx="11637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tabLst>
                <a:tab pos="180975" algn="l"/>
              </a:tabLst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 </a:t>
            </a:r>
            <a:r>
              <a:rPr lang="en-US" b="1" dirty="0" smtClean="0">
                <a:solidFill>
                  <a:srgbClr val="C00000"/>
                </a:solidFill>
              </a:rPr>
              <a:t>Backend developer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76200" y="556967"/>
            <a:ext cx="743823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01475" y="639945"/>
            <a:ext cx="1044850" cy="1388594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English</a:t>
            </a:r>
            <a:endParaRPr lang="en-SG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49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43</cp:revision>
  <dcterms:created xsi:type="dcterms:W3CDTF">2006-08-16T00:00:00Z</dcterms:created>
  <dcterms:modified xsi:type="dcterms:W3CDTF">2014-05-06T02:45:45Z</dcterms:modified>
</cp:coreProperties>
</file>