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59" r:id="rId5"/>
    <p:sldId id="260" r:id="rId6"/>
    <p:sldId id="261" r:id="rId7"/>
    <p:sldId id="262" r:id="rId8"/>
  </p:sldIdLst>
  <p:sldSz cx="2743200" cy="2011363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4" d="100"/>
          <a:sy n="354" d="100"/>
        </p:scale>
        <p:origin x="-2232" y="-84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09600" y="171319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  ”</a:t>
            </a:r>
            <a:endParaRPr lang="en-US"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1546832" y="929481"/>
            <a:ext cx="739168" cy="790543"/>
            <a:chOff x="1324570" y="929481"/>
            <a:chExt cx="739168" cy="790543"/>
          </a:xfrm>
        </p:grpSpPr>
        <p:grpSp>
          <p:nvGrpSpPr>
            <p:cNvPr id="67" name="[Group 18]"/>
            <p:cNvGrpSpPr/>
            <p:nvPr/>
          </p:nvGrpSpPr>
          <p:grpSpPr>
            <a:xfrm flipH="1">
              <a:off x="1600199" y="929481"/>
              <a:ext cx="463539" cy="790543"/>
              <a:chOff x="699777" y="319219"/>
              <a:chExt cx="298983" cy="520531"/>
            </a:xfrm>
            <a:solidFill>
              <a:schemeClr val="bg1"/>
            </a:solidFill>
          </p:grpSpPr>
          <p:sp>
            <p:nvSpPr>
              <p:cNvPr id="68" name="Flowchart: Connector 67"/>
              <p:cNvSpPr/>
              <p:nvPr/>
            </p:nvSpPr>
            <p:spPr>
              <a:xfrm>
                <a:off x="738937" y="319219"/>
                <a:ext cx="220662" cy="220662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Delay 68"/>
              <p:cNvSpPr/>
              <p:nvPr/>
            </p:nvSpPr>
            <p:spPr>
              <a:xfrm rot="16200000">
                <a:off x="709092" y="550082"/>
                <a:ext cx="280353" cy="298983"/>
              </a:xfrm>
              <a:prstGeom prst="flowChartDelay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943388" y="479408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2" name="[Freeform 23]"/>
            <p:cNvSpPr/>
            <p:nvPr/>
          </p:nvSpPr>
          <p:spPr>
            <a:xfrm flipH="1">
              <a:off x="1324570" y="1450705"/>
              <a:ext cx="285750" cy="242888"/>
            </a:xfrm>
            <a:custGeom>
              <a:avLst/>
              <a:gdLst>
                <a:gd name="connsiteX0" fmla="*/ 0 w 285750"/>
                <a:gd name="connsiteY0" fmla="*/ 0 h 242888"/>
                <a:gd name="connsiteX1" fmla="*/ 133350 w 285750"/>
                <a:gd name="connsiteY1" fmla="*/ 242888 h 242888"/>
                <a:gd name="connsiteX2" fmla="*/ 285750 w 285750"/>
                <a:gd name="connsiteY2" fmla="*/ 1905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42888">
                  <a:moveTo>
                    <a:pt x="0" y="0"/>
                  </a:moveTo>
                  <a:lnTo>
                    <a:pt x="133350" y="242888"/>
                  </a:lnTo>
                  <a:lnTo>
                    <a:pt x="285750" y="19050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235504" y="1380103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16562" y="1427720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67213" y="1349940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248271" y="1397557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[Freeform 25]"/>
          <p:cNvSpPr/>
          <p:nvPr/>
        </p:nvSpPr>
        <p:spPr>
          <a:xfrm>
            <a:off x="1333499" y="327378"/>
            <a:ext cx="387585" cy="306681"/>
          </a:xfrm>
          <a:custGeom>
            <a:avLst/>
            <a:gdLst>
              <a:gd name="connsiteX0" fmla="*/ 0 w 387585"/>
              <a:gd name="connsiteY0" fmla="*/ 184385 h 306681"/>
              <a:gd name="connsiteX1" fmla="*/ 82785 w 387585"/>
              <a:gd name="connsiteY1" fmla="*/ 306681 h 306681"/>
              <a:gd name="connsiteX2" fmla="*/ 387585 w 387585"/>
              <a:gd name="connsiteY2" fmla="*/ 0 h 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585" h="306681">
                <a:moveTo>
                  <a:pt x="0" y="184385"/>
                </a:moveTo>
                <a:lnTo>
                  <a:pt x="82785" y="306681"/>
                </a:lnTo>
                <a:lnTo>
                  <a:pt x="387585" y="0"/>
                </a:lnTo>
              </a:path>
            </a:pathLst>
          </a:custGeom>
          <a:noFill/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609600" y="-61119"/>
            <a:ext cx="1447799" cy="744451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762000" y="24883"/>
            <a:ext cx="1143000" cy="658448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62000" y="24882"/>
            <a:ext cx="1143000" cy="658449"/>
          </a:xfrm>
          <a:prstGeom prst="cloudCallout">
            <a:avLst>
              <a:gd name="adj1" fmla="val 20328"/>
              <a:gd name="adj2" fmla="val 9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[Group 18]"/>
          <p:cNvGrpSpPr/>
          <p:nvPr/>
        </p:nvGrpSpPr>
        <p:grpSpPr>
          <a:xfrm flipH="1">
            <a:off x="1600199" y="929481"/>
            <a:ext cx="463539" cy="790543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20" name="Flowchart: Connector 19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[Freeform 23]"/>
          <p:cNvSpPr/>
          <p:nvPr/>
        </p:nvSpPr>
        <p:spPr>
          <a:xfrm flipH="1">
            <a:off x="1324570" y="1450705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2063" name="Group 2062"/>
          <p:cNvGrpSpPr/>
          <p:nvPr/>
        </p:nvGrpSpPr>
        <p:grpSpPr>
          <a:xfrm rot="20166963">
            <a:off x="1073318" y="82986"/>
            <a:ext cx="542925" cy="492125"/>
            <a:chOff x="3028950" y="187325"/>
            <a:chExt cx="542925" cy="492125"/>
          </a:xfrm>
          <a:solidFill>
            <a:schemeClr val="accent6">
              <a:lumMod val="75000"/>
            </a:schemeClr>
          </a:solidFill>
        </p:grpSpPr>
        <p:sp>
          <p:nvSpPr>
            <p:cNvPr id="2054" name="Freeform 20"/>
            <p:cNvSpPr>
              <a:spLocks/>
            </p:cNvSpPr>
            <p:nvPr/>
          </p:nvSpPr>
          <p:spPr bwMode="auto">
            <a:xfrm>
              <a:off x="3028950" y="473075"/>
              <a:ext cx="85725" cy="31750"/>
            </a:xfrm>
            <a:custGeom>
              <a:avLst/>
              <a:gdLst>
                <a:gd name="T0" fmla="*/ 0 w 54"/>
                <a:gd name="T1" fmla="*/ 6 h 20"/>
                <a:gd name="T2" fmla="*/ 2 w 54"/>
                <a:gd name="T3" fmla="*/ 0 h 20"/>
                <a:gd name="T4" fmla="*/ 2 w 54"/>
                <a:gd name="T5" fmla="*/ 0 h 20"/>
                <a:gd name="T6" fmla="*/ 54 w 54"/>
                <a:gd name="T7" fmla="*/ 12 h 20"/>
                <a:gd name="T8" fmla="*/ 54 w 54"/>
                <a:gd name="T9" fmla="*/ 12 h 20"/>
                <a:gd name="T10" fmla="*/ 54 w 54"/>
                <a:gd name="T11" fmla="*/ 12 h 20"/>
                <a:gd name="T12" fmla="*/ 52 w 54"/>
                <a:gd name="T13" fmla="*/ 20 h 20"/>
                <a:gd name="T14" fmla="*/ 52 w 54"/>
                <a:gd name="T15" fmla="*/ 20 h 20"/>
                <a:gd name="T16" fmla="*/ 0 w 54"/>
                <a:gd name="T17" fmla="*/ 6 h 20"/>
                <a:gd name="T18" fmla="*/ 0 w 54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0" y="6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5" name="Freeform 21"/>
            <p:cNvSpPr>
              <a:spLocks/>
            </p:cNvSpPr>
            <p:nvPr/>
          </p:nvSpPr>
          <p:spPr bwMode="auto">
            <a:xfrm>
              <a:off x="3067050" y="263525"/>
              <a:ext cx="73025" cy="73025"/>
            </a:xfrm>
            <a:custGeom>
              <a:avLst/>
              <a:gdLst>
                <a:gd name="T0" fmla="*/ 0 w 46"/>
                <a:gd name="T1" fmla="*/ 4 h 46"/>
                <a:gd name="T2" fmla="*/ 6 w 46"/>
                <a:gd name="T3" fmla="*/ 0 h 46"/>
                <a:gd name="T4" fmla="*/ 6 w 46"/>
                <a:gd name="T5" fmla="*/ 0 h 46"/>
                <a:gd name="T6" fmla="*/ 24 w 46"/>
                <a:gd name="T7" fmla="*/ 22 h 46"/>
                <a:gd name="T8" fmla="*/ 34 w 46"/>
                <a:gd name="T9" fmla="*/ 30 h 46"/>
                <a:gd name="T10" fmla="*/ 46 w 46"/>
                <a:gd name="T11" fmla="*/ 40 h 46"/>
                <a:gd name="T12" fmla="*/ 46 w 46"/>
                <a:gd name="T13" fmla="*/ 40 h 46"/>
                <a:gd name="T14" fmla="*/ 46 w 46"/>
                <a:gd name="T15" fmla="*/ 40 h 46"/>
                <a:gd name="T16" fmla="*/ 42 w 46"/>
                <a:gd name="T17" fmla="*/ 46 h 46"/>
                <a:gd name="T18" fmla="*/ 42 w 46"/>
                <a:gd name="T19" fmla="*/ 46 h 46"/>
                <a:gd name="T20" fmla="*/ 30 w 46"/>
                <a:gd name="T21" fmla="*/ 36 h 46"/>
                <a:gd name="T22" fmla="*/ 20 w 46"/>
                <a:gd name="T23" fmla="*/ 26 h 46"/>
                <a:gd name="T24" fmla="*/ 0 w 46"/>
                <a:gd name="T25" fmla="*/ 4 h 46"/>
                <a:gd name="T26" fmla="*/ 0 w 46"/>
                <a:gd name="T2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6">
                  <a:moveTo>
                    <a:pt x="0" y="4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4" y="22"/>
                  </a:lnTo>
                  <a:lnTo>
                    <a:pt x="34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0" y="36"/>
                  </a:lnTo>
                  <a:lnTo>
                    <a:pt x="20" y="2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6" name="Freeform 22"/>
            <p:cNvSpPr>
              <a:spLocks/>
            </p:cNvSpPr>
            <p:nvPr/>
          </p:nvSpPr>
          <p:spPr bwMode="auto">
            <a:xfrm>
              <a:off x="3292475" y="187325"/>
              <a:ext cx="12700" cy="73025"/>
            </a:xfrm>
            <a:custGeom>
              <a:avLst/>
              <a:gdLst>
                <a:gd name="T0" fmla="*/ 0 w 8"/>
                <a:gd name="T1" fmla="*/ 46 h 46"/>
                <a:gd name="T2" fmla="*/ 0 w 8"/>
                <a:gd name="T3" fmla="*/ 46 h 46"/>
                <a:gd name="T4" fmla="*/ 2 w 8"/>
                <a:gd name="T5" fmla="*/ 22 h 46"/>
                <a:gd name="T6" fmla="*/ 2 w 8"/>
                <a:gd name="T7" fmla="*/ 0 h 46"/>
                <a:gd name="T8" fmla="*/ 2 w 8"/>
                <a:gd name="T9" fmla="*/ 0 h 46"/>
                <a:gd name="T10" fmla="*/ 8 w 8"/>
                <a:gd name="T11" fmla="*/ 0 h 46"/>
                <a:gd name="T12" fmla="*/ 8 w 8"/>
                <a:gd name="T13" fmla="*/ 0 h 46"/>
                <a:gd name="T14" fmla="*/ 8 w 8"/>
                <a:gd name="T15" fmla="*/ 22 h 46"/>
                <a:gd name="T16" fmla="*/ 6 w 8"/>
                <a:gd name="T17" fmla="*/ 46 h 46"/>
                <a:gd name="T18" fmla="*/ 6 w 8"/>
                <a:gd name="T19" fmla="*/ 46 h 46"/>
                <a:gd name="T20" fmla="*/ 6 w 8"/>
                <a:gd name="T21" fmla="*/ 46 h 46"/>
                <a:gd name="T22" fmla="*/ 0 w 8"/>
                <a:gd name="T23" fmla="*/ 46 h 46"/>
                <a:gd name="T24" fmla="*/ 0 w 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6">
                  <a:moveTo>
                    <a:pt x="0" y="46"/>
                  </a:moveTo>
                  <a:lnTo>
                    <a:pt x="0" y="46"/>
                  </a:lnTo>
                  <a:lnTo>
                    <a:pt x="2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7" name="Freeform 23"/>
            <p:cNvSpPr>
              <a:spLocks/>
            </p:cNvSpPr>
            <p:nvPr/>
          </p:nvSpPr>
          <p:spPr bwMode="auto">
            <a:xfrm>
              <a:off x="3495675" y="327025"/>
              <a:ext cx="76200" cy="31750"/>
            </a:xfrm>
            <a:custGeom>
              <a:avLst/>
              <a:gdLst>
                <a:gd name="T0" fmla="*/ 0 w 48"/>
                <a:gd name="T1" fmla="*/ 14 h 20"/>
                <a:gd name="T2" fmla="*/ 0 w 48"/>
                <a:gd name="T3" fmla="*/ 14 h 20"/>
                <a:gd name="T4" fmla="*/ 10 w 48"/>
                <a:gd name="T5" fmla="*/ 10 h 20"/>
                <a:gd name="T6" fmla="*/ 22 w 48"/>
                <a:gd name="T7" fmla="*/ 6 h 20"/>
                <a:gd name="T8" fmla="*/ 34 w 48"/>
                <a:gd name="T9" fmla="*/ 2 h 20"/>
                <a:gd name="T10" fmla="*/ 48 w 48"/>
                <a:gd name="T11" fmla="*/ 0 h 20"/>
                <a:gd name="T12" fmla="*/ 48 w 48"/>
                <a:gd name="T13" fmla="*/ 0 h 20"/>
                <a:gd name="T14" fmla="*/ 48 w 48"/>
                <a:gd name="T15" fmla="*/ 8 h 20"/>
                <a:gd name="T16" fmla="*/ 48 w 48"/>
                <a:gd name="T17" fmla="*/ 8 h 20"/>
                <a:gd name="T18" fmla="*/ 36 w 48"/>
                <a:gd name="T19" fmla="*/ 10 h 20"/>
                <a:gd name="T20" fmla="*/ 24 w 48"/>
                <a:gd name="T21" fmla="*/ 14 h 20"/>
                <a:gd name="T22" fmla="*/ 14 w 48"/>
                <a:gd name="T23" fmla="*/ 18 h 20"/>
                <a:gd name="T24" fmla="*/ 0 w 48"/>
                <a:gd name="T25" fmla="*/ 20 h 20"/>
                <a:gd name="T26" fmla="*/ 0 w 48"/>
                <a:gd name="T27" fmla="*/ 20 h 20"/>
                <a:gd name="T28" fmla="*/ 0 w 48"/>
                <a:gd name="T29" fmla="*/ 14 h 20"/>
                <a:gd name="T30" fmla="*/ 0 w 48"/>
                <a:gd name="T3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20">
                  <a:moveTo>
                    <a:pt x="0" y="14"/>
                  </a:moveTo>
                  <a:lnTo>
                    <a:pt x="0" y="14"/>
                  </a:lnTo>
                  <a:lnTo>
                    <a:pt x="10" y="10"/>
                  </a:lnTo>
                  <a:lnTo>
                    <a:pt x="22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6" y="10"/>
                  </a:lnTo>
                  <a:lnTo>
                    <a:pt x="24" y="14"/>
                  </a:lnTo>
                  <a:lnTo>
                    <a:pt x="1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8" name="Freeform 24"/>
            <p:cNvSpPr>
              <a:spLocks/>
            </p:cNvSpPr>
            <p:nvPr/>
          </p:nvSpPr>
          <p:spPr bwMode="auto">
            <a:xfrm>
              <a:off x="3448050" y="539750"/>
              <a:ext cx="88900" cy="19050"/>
            </a:xfrm>
            <a:custGeom>
              <a:avLst/>
              <a:gdLst>
                <a:gd name="T0" fmla="*/ 0 w 56"/>
                <a:gd name="T1" fmla="*/ 8 h 12"/>
                <a:gd name="T2" fmla="*/ 0 w 56"/>
                <a:gd name="T3" fmla="*/ 0 h 12"/>
                <a:gd name="T4" fmla="*/ 0 w 56"/>
                <a:gd name="T5" fmla="*/ 0 h 12"/>
                <a:gd name="T6" fmla="*/ 28 w 56"/>
                <a:gd name="T7" fmla="*/ 2 h 12"/>
                <a:gd name="T8" fmla="*/ 56 w 56"/>
                <a:gd name="T9" fmla="*/ 4 h 12"/>
                <a:gd name="T10" fmla="*/ 56 w 56"/>
                <a:gd name="T11" fmla="*/ 4 h 12"/>
                <a:gd name="T12" fmla="*/ 54 w 56"/>
                <a:gd name="T13" fmla="*/ 12 h 12"/>
                <a:gd name="T14" fmla="*/ 54 w 56"/>
                <a:gd name="T15" fmla="*/ 12 h 12"/>
                <a:gd name="T16" fmla="*/ 28 w 56"/>
                <a:gd name="T17" fmla="*/ 8 h 12"/>
                <a:gd name="T18" fmla="*/ 0 w 56"/>
                <a:gd name="T19" fmla="*/ 8 h 12"/>
                <a:gd name="T20" fmla="*/ 0 w 56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28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9" name="Freeform 25"/>
            <p:cNvSpPr>
              <a:spLocks noEditPoints="1"/>
            </p:cNvSpPr>
            <p:nvPr/>
          </p:nvSpPr>
          <p:spPr bwMode="auto">
            <a:xfrm>
              <a:off x="3136900" y="301625"/>
              <a:ext cx="285750" cy="365125"/>
            </a:xfrm>
            <a:custGeom>
              <a:avLst/>
              <a:gdLst>
                <a:gd name="T0" fmla="*/ 40 w 180"/>
                <a:gd name="T1" fmla="*/ 226 h 230"/>
                <a:gd name="T2" fmla="*/ 28 w 180"/>
                <a:gd name="T3" fmla="*/ 218 h 230"/>
                <a:gd name="T4" fmla="*/ 22 w 180"/>
                <a:gd name="T5" fmla="*/ 208 h 230"/>
                <a:gd name="T6" fmla="*/ 18 w 180"/>
                <a:gd name="T7" fmla="*/ 186 h 230"/>
                <a:gd name="T8" fmla="*/ 18 w 180"/>
                <a:gd name="T9" fmla="*/ 174 h 230"/>
                <a:gd name="T10" fmla="*/ 14 w 180"/>
                <a:gd name="T11" fmla="*/ 140 h 230"/>
                <a:gd name="T12" fmla="*/ 10 w 180"/>
                <a:gd name="T13" fmla="*/ 126 h 230"/>
                <a:gd name="T14" fmla="*/ 2 w 180"/>
                <a:gd name="T15" fmla="*/ 100 h 230"/>
                <a:gd name="T16" fmla="*/ 0 w 180"/>
                <a:gd name="T17" fmla="*/ 84 h 230"/>
                <a:gd name="T18" fmla="*/ 8 w 180"/>
                <a:gd name="T19" fmla="*/ 46 h 230"/>
                <a:gd name="T20" fmla="*/ 40 w 180"/>
                <a:gd name="T21" fmla="*/ 16 h 230"/>
                <a:gd name="T22" fmla="*/ 64 w 180"/>
                <a:gd name="T23" fmla="*/ 6 h 230"/>
                <a:gd name="T24" fmla="*/ 94 w 180"/>
                <a:gd name="T25" fmla="*/ 0 h 230"/>
                <a:gd name="T26" fmla="*/ 96 w 180"/>
                <a:gd name="T27" fmla="*/ 0 h 230"/>
                <a:gd name="T28" fmla="*/ 146 w 180"/>
                <a:gd name="T29" fmla="*/ 20 h 230"/>
                <a:gd name="T30" fmla="*/ 164 w 180"/>
                <a:gd name="T31" fmla="*/ 40 h 230"/>
                <a:gd name="T32" fmla="*/ 176 w 180"/>
                <a:gd name="T33" fmla="*/ 60 h 230"/>
                <a:gd name="T34" fmla="*/ 180 w 180"/>
                <a:gd name="T35" fmla="*/ 92 h 230"/>
                <a:gd name="T36" fmla="*/ 174 w 180"/>
                <a:gd name="T37" fmla="*/ 124 h 230"/>
                <a:gd name="T38" fmla="*/ 150 w 180"/>
                <a:gd name="T39" fmla="*/ 156 h 230"/>
                <a:gd name="T40" fmla="*/ 144 w 180"/>
                <a:gd name="T41" fmla="*/ 160 h 230"/>
                <a:gd name="T42" fmla="*/ 118 w 180"/>
                <a:gd name="T43" fmla="*/ 182 h 230"/>
                <a:gd name="T44" fmla="*/ 100 w 180"/>
                <a:gd name="T45" fmla="*/ 202 h 230"/>
                <a:gd name="T46" fmla="*/ 58 w 180"/>
                <a:gd name="T47" fmla="*/ 230 h 230"/>
                <a:gd name="T48" fmla="*/ 58 w 180"/>
                <a:gd name="T49" fmla="*/ 230 h 230"/>
                <a:gd name="T50" fmla="*/ 50 w 180"/>
                <a:gd name="T51" fmla="*/ 214 h 230"/>
                <a:gd name="T52" fmla="*/ 58 w 180"/>
                <a:gd name="T53" fmla="*/ 216 h 230"/>
                <a:gd name="T54" fmla="*/ 88 w 180"/>
                <a:gd name="T55" fmla="*/ 194 h 230"/>
                <a:gd name="T56" fmla="*/ 88 w 180"/>
                <a:gd name="T57" fmla="*/ 194 h 230"/>
                <a:gd name="T58" fmla="*/ 124 w 180"/>
                <a:gd name="T59" fmla="*/ 156 h 230"/>
                <a:gd name="T60" fmla="*/ 138 w 180"/>
                <a:gd name="T61" fmla="*/ 146 h 230"/>
                <a:gd name="T62" fmla="*/ 142 w 180"/>
                <a:gd name="T63" fmla="*/ 144 h 230"/>
                <a:gd name="T64" fmla="*/ 152 w 180"/>
                <a:gd name="T65" fmla="*/ 136 h 230"/>
                <a:gd name="T66" fmla="*/ 164 w 180"/>
                <a:gd name="T67" fmla="*/ 106 h 230"/>
                <a:gd name="T68" fmla="*/ 164 w 180"/>
                <a:gd name="T69" fmla="*/ 80 h 230"/>
                <a:gd name="T70" fmla="*/ 158 w 180"/>
                <a:gd name="T71" fmla="*/ 56 h 230"/>
                <a:gd name="T72" fmla="*/ 146 w 180"/>
                <a:gd name="T73" fmla="*/ 40 h 230"/>
                <a:gd name="T74" fmla="*/ 126 w 180"/>
                <a:gd name="T75" fmla="*/ 22 h 230"/>
                <a:gd name="T76" fmla="*/ 96 w 180"/>
                <a:gd name="T77" fmla="*/ 14 h 230"/>
                <a:gd name="T78" fmla="*/ 94 w 180"/>
                <a:gd name="T79" fmla="*/ 14 h 230"/>
                <a:gd name="T80" fmla="*/ 82 w 180"/>
                <a:gd name="T81" fmla="*/ 16 h 230"/>
                <a:gd name="T82" fmla="*/ 54 w 180"/>
                <a:gd name="T83" fmla="*/ 24 h 230"/>
                <a:gd name="T84" fmla="*/ 22 w 180"/>
                <a:gd name="T85" fmla="*/ 52 h 230"/>
                <a:gd name="T86" fmla="*/ 14 w 180"/>
                <a:gd name="T87" fmla="*/ 84 h 230"/>
                <a:gd name="T88" fmla="*/ 14 w 180"/>
                <a:gd name="T89" fmla="*/ 96 h 230"/>
                <a:gd name="T90" fmla="*/ 28 w 180"/>
                <a:gd name="T91" fmla="*/ 136 h 230"/>
                <a:gd name="T92" fmla="*/ 32 w 180"/>
                <a:gd name="T93" fmla="*/ 174 h 230"/>
                <a:gd name="T94" fmla="*/ 32 w 180"/>
                <a:gd name="T95" fmla="*/ 178 h 230"/>
                <a:gd name="T96" fmla="*/ 32 w 180"/>
                <a:gd name="T97" fmla="*/ 186 h 230"/>
                <a:gd name="T98" fmla="*/ 34 w 180"/>
                <a:gd name="T99" fmla="*/ 202 h 230"/>
                <a:gd name="T100" fmla="*/ 46 w 180"/>
                <a:gd name="T101" fmla="*/ 212 h 230"/>
                <a:gd name="T102" fmla="*/ 46 w 180"/>
                <a:gd name="T103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230">
                  <a:moveTo>
                    <a:pt x="58" y="230"/>
                  </a:moveTo>
                  <a:lnTo>
                    <a:pt x="58" y="230"/>
                  </a:lnTo>
                  <a:lnTo>
                    <a:pt x="46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4" y="222"/>
                  </a:lnTo>
                  <a:lnTo>
                    <a:pt x="28" y="218"/>
                  </a:lnTo>
                  <a:lnTo>
                    <a:pt x="24" y="21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8" y="19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6" y="156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6"/>
                  </a:lnTo>
                  <a:lnTo>
                    <a:pt x="8" y="46"/>
                  </a:lnTo>
                  <a:lnTo>
                    <a:pt x="16" y="36"/>
                  </a:lnTo>
                  <a:lnTo>
                    <a:pt x="22" y="28"/>
                  </a:lnTo>
                  <a:lnTo>
                    <a:pt x="30" y="22"/>
                  </a:lnTo>
                  <a:lnTo>
                    <a:pt x="40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64" y="6"/>
                  </a:lnTo>
                  <a:lnTo>
                    <a:pt x="80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6" y="4"/>
                  </a:lnTo>
                  <a:lnTo>
                    <a:pt x="132" y="10"/>
                  </a:lnTo>
                  <a:lnTo>
                    <a:pt x="146" y="2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64" y="40"/>
                  </a:lnTo>
                  <a:lnTo>
                    <a:pt x="170" y="5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8" y="78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78" y="110"/>
                  </a:lnTo>
                  <a:lnTo>
                    <a:pt x="174" y="124"/>
                  </a:lnTo>
                  <a:lnTo>
                    <a:pt x="168" y="136"/>
                  </a:lnTo>
                  <a:lnTo>
                    <a:pt x="162" y="144"/>
                  </a:lnTo>
                  <a:lnTo>
                    <a:pt x="156" y="152"/>
                  </a:lnTo>
                  <a:lnTo>
                    <a:pt x="150" y="156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34" y="166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216"/>
                  </a:lnTo>
                  <a:lnTo>
                    <a:pt x="78" y="224"/>
                  </a:lnTo>
                  <a:lnTo>
                    <a:pt x="68" y="228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close/>
                  <a:moveTo>
                    <a:pt x="46" y="214"/>
                  </a:moveTo>
                  <a:lnTo>
                    <a:pt x="46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4" y="214"/>
                  </a:lnTo>
                  <a:lnTo>
                    <a:pt x="72" y="212"/>
                  </a:lnTo>
                  <a:lnTo>
                    <a:pt x="80" y="206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24" y="156"/>
                  </a:lnTo>
                  <a:lnTo>
                    <a:pt x="132" y="15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6" y="128"/>
                  </a:lnTo>
                  <a:lnTo>
                    <a:pt x="160" y="118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4" y="80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4" y="48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36" y="30"/>
                  </a:lnTo>
                  <a:lnTo>
                    <a:pt x="126" y="22"/>
                  </a:lnTo>
                  <a:lnTo>
                    <a:pt x="112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8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6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38" y="32"/>
                  </a:lnTo>
                  <a:lnTo>
                    <a:pt x="32" y="38"/>
                  </a:lnTo>
                  <a:lnTo>
                    <a:pt x="26" y="44"/>
                  </a:lnTo>
                  <a:lnTo>
                    <a:pt x="22" y="52"/>
                  </a:lnTo>
                  <a:lnTo>
                    <a:pt x="18" y="62"/>
                  </a:lnTo>
                  <a:lnTo>
                    <a:pt x="14" y="7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8" y="136"/>
                  </a:lnTo>
                  <a:lnTo>
                    <a:pt x="30" y="15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94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8" y="208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4"/>
                  </a:lnTo>
                  <a:lnTo>
                    <a:pt x="46" y="2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auto">
            <a:xfrm>
              <a:off x="3168650" y="561975"/>
              <a:ext cx="130175" cy="60325"/>
            </a:xfrm>
            <a:custGeom>
              <a:avLst/>
              <a:gdLst>
                <a:gd name="T0" fmla="*/ 0 w 82"/>
                <a:gd name="T1" fmla="*/ 8 h 38"/>
                <a:gd name="T2" fmla="*/ 10 w 82"/>
                <a:gd name="T3" fmla="*/ 0 h 38"/>
                <a:gd name="T4" fmla="*/ 10 w 82"/>
                <a:gd name="T5" fmla="*/ 0 h 38"/>
                <a:gd name="T6" fmla="*/ 14 w 82"/>
                <a:gd name="T7" fmla="*/ 4 h 38"/>
                <a:gd name="T8" fmla="*/ 14 w 82"/>
                <a:gd name="T9" fmla="*/ 4 h 38"/>
                <a:gd name="T10" fmla="*/ 14 w 82"/>
                <a:gd name="T11" fmla="*/ 4 h 38"/>
                <a:gd name="T12" fmla="*/ 24 w 82"/>
                <a:gd name="T13" fmla="*/ 12 h 38"/>
                <a:gd name="T14" fmla="*/ 24 w 82"/>
                <a:gd name="T15" fmla="*/ 12 h 38"/>
                <a:gd name="T16" fmla="*/ 24 w 82"/>
                <a:gd name="T17" fmla="*/ 12 h 38"/>
                <a:gd name="T18" fmla="*/ 40 w 82"/>
                <a:gd name="T19" fmla="*/ 20 h 38"/>
                <a:gd name="T20" fmla="*/ 48 w 82"/>
                <a:gd name="T21" fmla="*/ 22 h 38"/>
                <a:gd name="T22" fmla="*/ 58 w 82"/>
                <a:gd name="T23" fmla="*/ 24 h 38"/>
                <a:gd name="T24" fmla="*/ 58 w 82"/>
                <a:gd name="T25" fmla="*/ 24 h 38"/>
                <a:gd name="T26" fmla="*/ 58 w 82"/>
                <a:gd name="T27" fmla="*/ 24 h 38"/>
                <a:gd name="T28" fmla="*/ 68 w 82"/>
                <a:gd name="T29" fmla="*/ 22 h 38"/>
                <a:gd name="T30" fmla="*/ 76 w 82"/>
                <a:gd name="T31" fmla="*/ 20 h 38"/>
                <a:gd name="T32" fmla="*/ 76 w 82"/>
                <a:gd name="T33" fmla="*/ 20 h 38"/>
                <a:gd name="T34" fmla="*/ 82 w 82"/>
                <a:gd name="T35" fmla="*/ 34 h 38"/>
                <a:gd name="T36" fmla="*/ 82 w 82"/>
                <a:gd name="T37" fmla="*/ 34 h 38"/>
                <a:gd name="T38" fmla="*/ 70 w 82"/>
                <a:gd name="T39" fmla="*/ 36 h 38"/>
                <a:gd name="T40" fmla="*/ 58 w 82"/>
                <a:gd name="T41" fmla="*/ 38 h 38"/>
                <a:gd name="T42" fmla="*/ 58 w 82"/>
                <a:gd name="T43" fmla="*/ 38 h 38"/>
                <a:gd name="T44" fmla="*/ 58 w 82"/>
                <a:gd name="T45" fmla="*/ 38 h 38"/>
                <a:gd name="T46" fmla="*/ 46 w 82"/>
                <a:gd name="T47" fmla="*/ 36 h 38"/>
                <a:gd name="T48" fmla="*/ 34 w 82"/>
                <a:gd name="T49" fmla="*/ 32 h 38"/>
                <a:gd name="T50" fmla="*/ 24 w 82"/>
                <a:gd name="T51" fmla="*/ 28 h 38"/>
                <a:gd name="T52" fmla="*/ 16 w 82"/>
                <a:gd name="T53" fmla="*/ 24 h 38"/>
                <a:gd name="T54" fmla="*/ 4 w 82"/>
                <a:gd name="T55" fmla="*/ 14 h 38"/>
                <a:gd name="T56" fmla="*/ 0 w 82"/>
                <a:gd name="T57" fmla="*/ 8 h 38"/>
                <a:gd name="T58" fmla="*/ 0 w 82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38">
                  <a:moveTo>
                    <a:pt x="0" y="8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40" y="20"/>
                  </a:lnTo>
                  <a:lnTo>
                    <a:pt x="4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8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0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46" y="36"/>
                  </a:lnTo>
                  <a:lnTo>
                    <a:pt x="34" y="32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1" name="Freeform 27"/>
            <p:cNvSpPr>
              <a:spLocks noEditPoints="1"/>
            </p:cNvSpPr>
            <p:nvPr/>
          </p:nvSpPr>
          <p:spPr bwMode="auto">
            <a:xfrm>
              <a:off x="3181350" y="647700"/>
              <a:ext cx="50800" cy="31750"/>
            </a:xfrm>
            <a:custGeom>
              <a:avLst/>
              <a:gdLst>
                <a:gd name="T0" fmla="*/ 6 w 32"/>
                <a:gd name="T1" fmla="*/ 16 h 20"/>
                <a:gd name="T2" fmla="*/ 6 w 32"/>
                <a:gd name="T3" fmla="*/ 16 h 20"/>
                <a:gd name="T4" fmla="*/ 2 w 32"/>
                <a:gd name="T5" fmla="*/ 8 h 20"/>
                <a:gd name="T6" fmla="*/ 2 w 32"/>
                <a:gd name="T7" fmla="*/ 8 h 20"/>
                <a:gd name="T8" fmla="*/ 2 w 32"/>
                <a:gd name="T9" fmla="*/ 8 h 20"/>
                <a:gd name="T10" fmla="*/ 0 w 32"/>
                <a:gd name="T11" fmla="*/ 0 h 20"/>
                <a:gd name="T12" fmla="*/ 0 w 32"/>
                <a:gd name="T13" fmla="*/ 0 h 20"/>
                <a:gd name="T14" fmla="*/ 0 w 32"/>
                <a:gd name="T15" fmla="*/ 0 h 20"/>
                <a:gd name="T16" fmla="*/ 14 w 32"/>
                <a:gd name="T17" fmla="*/ 0 h 20"/>
                <a:gd name="T18" fmla="*/ 14 w 32"/>
                <a:gd name="T19" fmla="*/ 0 h 20"/>
                <a:gd name="T20" fmla="*/ 14 w 32"/>
                <a:gd name="T21" fmla="*/ 2 h 20"/>
                <a:gd name="T22" fmla="*/ 14 w 32"/>
                <a:gd name="T23" fmla="*/ 2 h 20"/>
                <a:gd name="T24" fmla="*/ 14 w 32"/>
                <a:gd name="T25" fmla="*/ 2 h 20"/>
                <a:gd name="T26" fmla="*/ 16 w 32"/>
                <a:gd name="T27" fmla="*/ 6 h 20"/>
                <a:gd name="T28" fmla="*/ 16 w 32"/>
                <a:gd name="T29" fmla="*/ 6 h 20"/>
                <a:gd name="T30" fmla="*/ 16 w 32"/>
                <a:gd name="T31" fmla="*/ 6 h 20"/>
                <a:gd name="T32" fmla="*/ 16 w 32"/>
                <a:gd name="T33" fmla="*/ 6 h 20"/>
                <a:gd name="T34" fmla="*/ 16 w 32"/>
                <a:gd name="T35" fmla="*/ 6 h 20"/>
                <a:gd name="T36" fmla="*/ 16 w 32"/>
                <a:gd name="T37" fmla="*/ 6 h 20"/>
                <a:gd name="T38" fmla="*/ 22 w 32"/>
                <a:gd name="T39" fmla="*/ 2 h 20"/>
                <a:gd name="T40" fmla="*/ 22 w 32"/>
                <a:gd name="T41" fmla="*/ 2 h 20"/>
                <a:gd name="T42" fmla="*/ 32 w 32"/>
                <a:gd name="T43" fmla="*/ 12 h 20"/>
                <a:gd name="T44" fmla="*/ 32 w 32"/>
                <a:gd name="T45" fmla="*/ 12 h 20"/>
                <a:gd name="T46" fmla="*/ 24 w 32"/>
                <a:gd name="T47" fmla="*/ 18 h 20"/>
                <a:gd name="T48" fmla="*/ 20 w 32"/>
                <a:gd name="T49" fmla="*/ 20 h 20"/>
                <a:gd name="T50" fmla="*/ 16 w 32"/>
                <a:gd name="T51" fmla="*/ 20 h 20"/>
                <a:gd name="T52" fmla="*/ 16 w 32"/>
                <a:gd name="T53" fmla="*/ 20 h 20"/>
                <a:gd name="T54" fmla="*/ 16 w 32"/>
                <a:gd name="T55" fmla="*/ 20 h 20"/>
                <a:gd name="T56" fmla="*/ 14 w 32"/>
                <a:gd name="T57" fmla="*/ 20 h 20"/>
                <a:gd name="T58" fmla="*/ 14 w 32"/>
                <a:gd name="T59" fmla="*/ 20 h 20"/>
                <a:gd name="T60" fmla="*/ 14 w 32"/>
                <a:gd name="T61" fmla="*/ 20 h 20"/>
                <a:gd name="T62" fmla="*/ 10 w 32"/>
                <a:gd name="T63" fmla="*/ 20 h 20"/>
                <a:gd name="T64" fmla="*/ 6 w 32"/>
                <a:gd name="T65" fmla="*/ 16 h 20"/>
                <a:gd name="T66" fmla="*/ 6 w 32"/>
                <a:gd name="T67" fmla="*/ 16 h 20"/>
                <a:gd name="T68" fmla="*/ 16 w 32"/>
                <a:gd name="T69" fmla="*/ 8 h 20"/>
                <a:gd name="T70" fmla="*/ 16 w 32"/>
                <a:gd name="T71" fmla="*/ 8 h 20"/>
                <a:gd name="T72" fmla="*/ 16 w 32"/>
                <a:gd name="T73" fmla="*/ 8 h 20"/>
                <a:gd name="T74" fmla="*/ 16 w 32"/>
                <a:gd name="T75" fmla="*/ 8 h 20"/>
                <a:gd name="T76" fmla="*/ 16 w 32"/>
                <a:gd name="T7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0">
                  <a:moveTo>
                    <a:pt x="6" y="16"/>
                  </a:moveTo>
                  <a:lnTo>
                    <a:pt x="6" y="1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2" name="Freeform 28"/>
            <p:cNvSpPr>
              <a:spLocks/>
            </p:cNvSpPr>
            <p:nvPr/>
          </p:nvSpPr>
          <p:spPr bwMode="auto">
            <a:xfrm>
              <a:off x="3187700" y="422275"/>
              <a:ext cx="171450" cy="180975"/>
            </a:xfrm>
            <a:custGeom>
              <a:avLst/>
              <a:gdLst>
                <a:gd name="T0" fmla="*/ 38 w 108"/>
                <a:gd name="T1" fmla="*/ 114 h 114"/>
                <a:gd name="T2" fmla="*/ 38 w 108"/>
                <a:gd name="T3" fmla="*/ 114 h 114"/>
                <a:gd name="T4" fmla="*/ 40 w 108"/>
                <a:gd name="T5" fmla="*/ 102 h 114"/>
                <a:gd name="T6" fmla="*/ 42 w 108"/>
                <a:gd name="T7" fmla="*/ 90 h 114"/>
                <a:gd name="T8" fmla="*/ 48 w 108"/>
                <a:gd name="T9" fmla="*/ 70 h 114"/>
                <a:gd name="T10" fmla="*/ 58 w 108"/>
                <a:gd name="T11" fmla="*/ 52 h 114"/>
                <a:gd name="T12" fmla="*/ 68 w 108"/>
                <a:gd name="T13" fmla="*/ 38 h 114"/>
                <a:gd name="T14" fmla="*/ 68 w 108"/>
                <a:gd name="T15" fmla="*/ 38 h 114"/>
                <a:gd name="T16" fmla="*/ 58 w 108"/>
                <a:gd name="T17" fmla="*/ 40 h 114"/>
                <a:gd name="T18" fmla="*/ 58 w 108"/>
                <a:gd name="T19" fmla="*/ 30 h 114"/>
                <a:gd name="T20" fmla="*/ 58 w 108"/>
                <a:gd name="T21" fmla="*/ 30 h 114"/>
                <a:gd name="T22" fmla="*/ 42 w 108"/>
                <a:gd name="T23" fmla="*/ 38 h 114"/>
                <a:gd name="T24" fmla="*/ 40 w 108"/>
                <a:gd name="T25" fmla="*/ 28 h 114"/>
                <a:gd name="T26" fmla="*/ 40 w 108"/>
                <a:gd name="T27" fmla="*/ 26 h 114"/>
                <a:gd name="T28" fmla="*/ 34 w 108"/>
                <a:gd name="T29" fmla="*/ 24 h 114"/>
                <a:gd name="T30" fmla="*/ 34 w 108"/>
                <a:gd name="T31" fmla="*/ 24 h 114"/>
                <a:gd name="T32" fmla="*/ 34 w 108"/>
                <a:gd name="T33" fmla="*/ 24 h 114"/>
                <a:gd name="T34" fmla="*/ 34 w 108"/>
                <a:gd name="T35" fmla="*/ 24 h 114"/>
                <a:gd name="T36" fmla="*/ 34 w 108"/>
                <a:gd name="T37" fmla="*/ 24 h 114"/>
                <a:gd name="T38" fmla="*/ 34 w 108"/>
                <a:gd name="T39" fmla="*/ 38 h 114"/>
                <a:gd name="T40" fmla="*/ 32 w 108"/>
                <a:gd name="T41" fmla="*/ 50 h 114"/>
                <a:gd name="T42" fmla="*/ 24 w 108"/>
                <a:gd name="T43" fmla="*/ 76 h 114"/>
                <a:gd name="T44" fmla="*/ 12 w 108"/>
                <a:gd name="T45" fmla="*/ 106 h 114"/>
                <a:gd name="T46" fmla="*/ 12 w 108"/>
                <a:gd name="T47" fmla="*/ 106 h 114"/>
                <a:gd name="T48" fmla="*/ 0 w 108"/>
                <a:gd name="T49" fmla="*/ 100 h 114"/>
                <a:gd name="T50" fmla="*/ 0 w 108"/>
                <a:gd name="T51" fmla="*/ 100 h 114"/>
                <a:gd name="T52" fmla="*/ 10 w 108"/>
                <a:gd name="T53" fmla="*/ 72 h 114"/>
                <a:gd name="T54" fmla="*/ 10 w 108"/>
                <a:gd name="T55" fmla="*/ 72 h 114"/>
                <a:gd name="T56" fmla="*/ 10 w 108"/>
                <a:gd name="T57" fmla="*/ 72 h 114"/>
                <a:gd name="T58" fmla="*/ 18 w 108"/>
                <a:gd name="T59" fmla="*/ 48 h 114"/>
                <a:gd name="T60" fmla="*/ 20 w 108"/>
                <a:gd name="T61" fmla="*/ 36 h 114"/>
                <a:gd name="T62" fmla="*/ 20 w 108"/>
                <a:gd name="T63" fmla="*/ 24 h 114"/>
                <a:gd name="T64" fmla="*/ 20 w 108"/>
                <a:gd name="T65" fmla="*/ 24 h 114"/>
                <a:gd name="T66" fmla="*/ 20 w 108"/>
                <a:gd name="T67" fmla="*/ 24 h 114"/>
                <a:gd name="T68" fmla="*/ 20 w 108"/>
                <a:gd name="T69" fmla="*/ 16 h 114"/>
                <a:gd name="T70" fmla="*/ 18 w 108"/>
                <a:gd name="T71" fmla="*/ 12 h 114"/>
                <a:gd name="T72" fmla="*/ 18 w 108"/>
                <a:gd name="T73" fmla="*/ 12 h 114"/>
                <a:gd name="T74" fmla="*/ 26 w 108"/>
                <a:gd name="T75" fmla="*/ 0 h 114"/>
                <a:gd name="T76" fmla="*/ 40 w 108"/>
                <a:gd name="T77" fmla="*/ 12 h 114"/>
                <a:gd name="T78" fmla="*/ 54 w 108"/>
                <a:gd name="T79" fmla="*/ 14 h 114"/>
                <a:gd name="T80" fmla="*/ 54 w 108"/>
                <a:gd name="T81" fmla="*/ 16 h 114"/>
                <a:gd name="T82" fmla="*/ 72 w 108"/>
                <a:gd name="T83" fmla="*/ 10 h 114"/>
                <a:gd name="T84" fmla="*/ 72 w 108"/>
                <a:gd name="T85" fmla="*/ 20 h 114"/>
                <a:gd name="T86" fmla="*/ 72 w 108"/>
                <a:gd name="T87" fmla="*/ 22 h 114"/>
                <a:gd name="T88" fmla="*/ 108 w 108"/>
                <a:gd name="T89" fmla="*/ 18 h 114"/>
                <a:gd name="T90" fmla="*/ 92 w 108"/>
                <a:gd name="T91" fmla="*/ 32 h 114"/>
                <a:gd name="T92" fmla="*/ 92 w 108"/>
                <a:gd name="T93" fmla="*/ 32 h 114"/>
                <a:gd name="T94" fmla="*/ 86 w 108"/>
                <a:gd name="T95" fmla="*/ 38 h 114"/>
                <a:gd name="T96" fmla="*/ 86 w 108"/>
                <a:gd name="T97" fmla="*/ 38 h 114"/>
                <a:gd name="T98" fmla="*/ 86 w 108"/>
                <a:gd name="T99" fmla="*/ 38 h 114"/>
                <a:gd name="T100" fmla="*/ 72 w 108"/>
                <a:gd name="T101" fmla="*/ 56 h 114"/>
                <a:gd name="T102" fmla="*/ 72 w 108"/>
                <a:gd name="T103" fmla="*/ 56 h 114"/>
                <a:gd name="T104" fmla="*/ 72 w 108"/>
                <a:gd name="T105" fmla="*/ 56 h 114"/>
                <a:gd name="T106" fmla="*/ 64 w 108"/>
                <a:gd name="T107" fmla="*/ 68 h 114"/>
                <a:gd name="T108" fmla="*/ 58 w 108"/>
                <a:gd name="T109" fmla="*/ 82 h 114"/>
                <a:gd name="T110" fmla="*/ 54 w 108"/>
                <a:gd name="T111" fmla="*/ 98 h 114"/>
                <a:gd name="T112" fmla="*/ 52 w 108"/>
                <a:gd name="T113" fmla="*/ 114 h 114"/>
                <a:gd name="T114" fmla="*/ 52 w 108"/>
                <a:gd name="T115" fmla="*/ 114 h 114"/>
                <a:gd name="T116" fmla="*/ 38 w 108"/>
                <a:gd name="T117" fmla="*/ 114 h 114"/>
                <a:gd name="T118" fmla="*/ 38 w 108"/>
                <a:gd name="T1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114">
                  <a:moveTo>
                    <a:pt x="38" y="114"/>
                  </a:moveTo>
                  <a:lnTo>
                    <a:pt x="38" y="114"/>
                  </a:lnTo>
                  <a:lnTo>
                    <a:pt x="40" y="102"/>
                  </a:lnTo>
                  <a:lnTo>
                    <a:pt x="42" y="90"/>
                  </a:lnTo>
                  <a:lnTo>
                    <a:pt x="48" y="70"/>
                  </a:lnTo>
                  <a:lnTo>
                    <a:pt x="58" y="52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58" y="4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42" y="3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38"/>
                  </a:lnTo>
                  <a:lnTo>
                    <a:pt x="32" y="50"/>
                  </a:lnTo>
                  <a:lnTo>
                    <a:pt x="24" y="7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8" y="48"/>
                  </a:lnTo>
                  <a:lnTo>
                    <a:pt x="20" y="36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0"/>
                  </a:lnTo>
                  <a:lnTo>
                    <a:pt x="40" y="12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108" y="18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64" y="68"/>
                  </a:lnTo>
                  <a:lnTo>
                    <a:pt x="58" y="82"/>
                  </a:lnTo>
                  <a:lnTo>
                    <a:pt x="54" y="98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56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97" y="1234281"/>
            <a:ext cx="1857903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1462882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" y="1341113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8" y="1219345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" y="1097577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3922" y="272330"/>
            <a:ext cx="93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b="1" spc="50" dirty="0" err="1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x.x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8510" y="1097577"/>
            <a:ext cx="1634851" cy="517704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7" y="808474"/>
            <a:ext cx="1634851" cy="517704"/>
          </a:xfrm>
          <a:prstGeom prst="roundRect">
            <a:avLst/>
          </a:prstGeom>
          <a:noFill/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3" y="-6623"/>
            <a:ext cx="73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sz="5400" b="1" spc="50" baseline="3000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815" y="66936"/>
            <a:ext cx="54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spc="50" dirty="0" smtClean="0">
                <a:ln w="11430"/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SG" sz="5400" b="1" spc="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th\AppData\Local\Microsoft\Windows\Temporary Internet Files\Low\Content.IE5\3C8VT45K\MC91021633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0"/>
            <a:ext cx="2743200" cy="1539662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2" b="20284"/>
          <a:stretch/>
        </p:blipFill>
        <p:spPr bwMode="auto">
          <a:xfrm>
            <a:off x="381000" y="193182"/>
            <a:ext cx="457200" cy="457200"/>
          </a:xfrm>
          <a:prstGeom prst="flowChartConnector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 descr="Flag of Canada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1244" r="11230"/>
          <a:stretch/>
        </p:blipFill>
        <p:spPr bwMode="auto">
          <a:xfrm>
            <a:off x="1828803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g of United States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5"/>
          <a:stretch/>
        </p:blipFill>
        <p:spPr bwMode="auto">
          <a:xfrm>
            <a:off x="1100694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lag of Turkey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2"/>
          <a:stretch/>
        </p:blipFill>
        <p:spPr bwMode="auto">
          <a:xfrm>
            <a:off x="1106581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lag of Australi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28788"/>
          <a:stretch/>
        </p:blipFill>
        <p:spPr bwMode="auto">
          <a:xfrm>
            <a:off x="381000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Flag of India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21606"/>
          <a:stretch/>
        </p:blipFill>
        <p:spPr bwMode="auto">
          <a:xfrm>
            <a:off x="1828803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Flag of Sri Lanka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2" r="21758"/>
          <a:stretch/>
        </p:blipFill>
        <p:spPr bwMode="auto">
          <a:xfrm>
            <a:off x="1106581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Flag of Vietnam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r="33769"/>
          <a:stretch/>
        </p:blipFill>
        <p:spPr bwMode="auto">
          <a:xfrm>
            <a:off x="381000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828803" y="1386681"/>
            <a:ext cx="457200" cy="457200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3984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…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16200000">
            <a:off x="253196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2311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6200000">
            <a:off x="540085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69200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6200000">
            <a:off x="826974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56089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6200000">
            <a:off x="1113863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42978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6200000">
            <a:off x="1400752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29867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6200000">
            <a:off x="168764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71675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6200000">
            <a:off x="1974530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003645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6200000">
            <a:off x="226142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29053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conferences.computer.org/cseet/2011/CSEET_2011/Index_files/cseet2011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9"/>
          <a:stretch/>
        </p:blipFill>
        <p:spPr bwMode="auto">
          <a:xfrm>
            <a:off x="-152400" y="344382"/>
            <a:ext cx="1469985" cy="9660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29867" y="396081"/>
            <a:ext cx="1313333" cy="838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LH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0" b="57260"/>
          <a:stretch/>
        </p:blipFill>
        <p:spPr bwMode="auto">
          <a:xfrm>
            <a:off x="1412484" y="471440"/>
            <a:ext cx="1295400" cy="59320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62" r="3624" b="4205"/>
          <a:stretch/>
        </p:blipFill>
        <p:spPr bwMode="auto">
          <a:xfrm>
            <a:off x="229299" y="192299"/>
            <a:ext cx="2400280" cy="1342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</p:spPr>
      </p:pic>
      <p:pic>
        <p:nvPicPr>
          <p:cNvPr id="4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933">
            <a:off x="21423" y="321380"/>
            <a:ext cx="1159324" cy="367120"/>
          </a:xfrm>
          <a:prstGeom prst="wave">
            <a:avLst/>
          </a:prstGeom>
          <a:noFill/>
          <a:ln w="19050">
            <a:noFill/>
          </a:ln>
          <a:effectLst>
            <a:outerShdw blurRad="149987" dist="250190" dir="384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0" idx="3"/>
          </p:cNvCxnSpPr>
          <p:nvPr/>
        </p:nvCxnSpPr>
        <p:spPr>
          <a:xfrm>
            <a:off x="1164218" y="642379"/>
            <a:ext cx="290693" cy="17832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6" b="64110"/>
          <a:stretch/>
        </p:blipFill>
        <p:spPr bwMode="auto">
          <a:xfrm>
            <a:off x="767765" y="1310481"/>
            <a:ext cx="1636051" cy="533400"/>
          </a:xfrm>
          <a:prstGeom prst="roundRect">
            <a:avLst>
              <a:gd name="adj" fmla="val 37104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158" r="8789" b="16758"/>
          <a:stretch/>
        </p:blipFill>
        <p:spPr bwMode="auto">
          <a:xfrm>
            <a:off x="170428" y="167481"/>
            <a:ext cx="2329086" cy="1676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18" l="0" r="100000">
                        <a14:foregroundMark x1="54188" y1="21976" x2="54188" y2="21976"/>
                        <a14:foregroundMark x1="54188" y1="23992" x2="54188" y2="23992"/>
                        <a14:backgroundMark x1="45605" y1="81452" x2="45605" y2="81452"/>
                      </a14:backgroundRemoval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166"/>
          <a:stretch/>
        </p:blipFill>
        <p:spPr bwMode="auto">
          <a:xfrm>
            <a:off x="129001" y="319881"/>
            <a:ext cx="2488991" cy="13077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617992" y="472281"/>
            <a:ext cx="125208" cy="914400"/>
          </a:xfrm>
          <a:prstGeom prst="roundRect">
            <a:avLst>
              <a:gd name="adj" fmla="val 47096"/>
            </a:avLst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Damith Chatura Rajapakse</cp:lastModifiedBy>
  <cp:revision>32</cp:revision>
  <dcterms:created xsi:type="dcterms:W3CDTF">2006-08-16T00:00:00Z</dcterms:created>
  <dcterms:modified xsi:type="dcterms:W3CDTF">2014-07-28T03:23:39Z</dcterms:modified>
</cp:coreProperties>
</file>