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B118-F044-2D36-9002-01A4F1802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5F795-8591-0239-EA86-6FDE0214E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9448B-5ED6-18DA-E8E5-712A0B3B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E42-11C8-4058-923D-C3C1F0F6B7F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1B10D-0821-015E-D414-E6FD5879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C8FBC-0876-D432-A579-A91A11EA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C4E8-0896-4F74-855A-99FFED6A8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9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13A9-6E0B-6CB9-CC9E-97E738F1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DF646-FEDE-1E85-FD01-C6D442973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E9F2-F4D6-BFDF-B565-AA75F2A5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E42-11C8-4058-923D-C3C1F0F6B7F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364F-BE99-5D3A-418F-E3E106D2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F6CAA-378A-FAE2-47F9-98067845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C4E8-0896-4F74-855A-99FFED6A8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0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61271-2B73-063B-6ABD-B76C3A343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53E10-0D11-E30E-0DEA-2256CA3AF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01EB1-2699-B328-4677-32FEC754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E42-11C8-4058-923D-C3C1F0F6B7F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F55C4-6601-CB54-1AE1-748C4152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3DF1F-E715-EC40-2A21-B30A0484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C4E8-0896-4F74-855A-99FFED6A8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6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5357-7E5C-0218-02D9-A5D9EBDA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FA805-707F-7FA8-DDFF-675118ED8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443F7-3B1D-3B26-F7DE-B3D3B208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E42-11C8-4058-923D-C3C1F0F6B7F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5FF9-9F70-B78F-042D-0730876A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4466-603F-5075-8966-07085F93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C4E8-0896-4F74-855A-99FFED6A8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13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3259-DC71-8207-C37F-25BFD6DC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6B15-6D8F-54D5-8F20-F27B5F6C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82264-40B5-BE9E-506E-569F028D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E42-11C8-4058-923D-C3C1F0F6B7F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73287-4685-55B0-52EB-8102FD13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04EB-0DC8-3EA5-B4C8-678A359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C4E8-0896-4F74-855A-99FFED6A8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52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9D7D-AC4C-AD71-E039-46AECF28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8188-FA1C-DE89-70A8-59A20D091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8AEB-42A2-A067-EF66-0A6EDC2E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E42-11C8-4058-923D-C3C1F0F6B7F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FB86D-67F6-1003-AE93-D3B5F53E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7463-87A0-8A93-4815-BF8DE6FC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C4E8-0896-4F74-855A-99FFED6A8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5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D990-7ABB-D1FF-B13B-70FA72B1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78DB-1501-80A8-4714-3B2F439D5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92724-DA29-569F-86C9-ECE51E46B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540DD-FD3F-146F-B37F-B541E9E2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E42-11C8-4058-923D-C3C1F0F6B7F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F046-4CBC-39BF-B82A-B0A738A9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D1475-4975-046C-9EF5-48F0EA73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C4E8-0896-4F74-855A-99FFED6A8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7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A736-EACE-84CE-77A2-6652C00B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6E2F-79C9-3276-F195-193813C9C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CE284-4E6C-53CB-CC13-D4CCB03D3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97F55-0245-1445-1554-CEC3552A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6E2FD-694E-562D-33D3-E27357B93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01831-04B8-70CD-1832-C67F8E59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E42-11C8-4058-923D-C3C1F0F6B7F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EC303-C132-8887-5E33-F5C61EEE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E92D0-EE40-E9E9-E289-13EC9545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C4E8-0896-4F74-855A-99FFED6A8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25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50ED-3597-5E19-C82C-7303ACC5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E9752-77A2-40F1-361A-BD1CA282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E42-11C8-4058-923D-C3C1F0F6B7F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99346-A0DE-3C4A-02D9-761619EA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D93FD-58E6-D4F1-4146-0B05FE1D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C4E8-0896-4F74-855A-99FFED6A8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4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DEC1C-331E-22D3-21D8-020323B4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E42-11C8-4058-923D-C3C1F0F6B7F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F9DCD-3E42-4846-C620-010D1B08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1BC1F-607A-12C7-BF0C-A95A76DC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C4E8-0896-4F74-855A-99FFED6A8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95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94CE-8C49-AA11-2E15-CB1306A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31D2-DD3B-474F-8966-3158EEFC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0084A-7324-0094-2CAB-B5A4AA0E3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DB80D-9E48-3DCA-86C4-AB9F1B86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E42-11C8-4058-923D-C3C1F0F6B7F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C4370-3979-0BEA-F6B6-FC08B46C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40706-F953-C289-41A3-7FC64755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C4E8-0896-4F74-855A-99FFED6A8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52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7DC6-39FD-D946-D01F-2EB0604C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20E43-C9E4-F6AD-30F5-8E31910EE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62DB7-E5A2-F27C-BBB6-0851164F4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89AFA-BE3A-C5D5-02C1-97998B1F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E42-11C8-4058-923D-C3C1F0F6B7F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C70D3-39F5-D511-CF87-59FB0919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6082-334B-EA2A-1714-B7852272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C4E8-0896-4F74-855A-99FFED6A8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8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F400D-042A-4015-A515-475E35DE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27B7A-9406-9904-39FB-D49547E2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5F7A8-1A84-E779-42A0-FDC27AD0F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E1E42-11C8-4058-923D-C3C1F0F6B7F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5960E-BD48-7B58-9CC3-4995B0F4F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8877-8C5D-0694-A718-9E4AAC1C4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2C4E8-0896-4F74-855A-99FFED6A8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47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1B99-81A0-0D76-FF24-079F34BDE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Fruit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AC8F0-97F7-D0B0-A342-802E0B150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 overview of different types of fruits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2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DAF6-9578-D294-A851-E93A213D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BA754-C529-04F7-12F1-A1F688D08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Understanding the classification of fruits helps us appreciate the diversity and importance of fruits in our diet.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30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09CA-8FDC-CE72-774F-39A21B0C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for watching! For more information, visit www.example.com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EDA3E-B433-A675-7350-F1DFFF44E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04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FB49-5374-EBBC-8141-665FAC7B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C9791-2AD8-6EE1-C43C-86C7AE390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Fruits are the mature ovary or ovaries of one or more flowers.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79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91D4-8CAF-EA65-DA2F-58E44DBD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Categories of Fruits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58102-5927-0B92-74B9-43589C480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Fruits are categorized into three main groups: simple, aggregate, and multiple fruits.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79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2C62-0AF9-06FC-1AF2-A5AB8E58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Simple Fruits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8E092-AC2E-6130-A862-D721C861D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 fruits develop from a single ovary and can be either fleshy or dry.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84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CDA3-0D73-D9B7-1611-9EE70B5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Aggregate Fruits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5ADBF-383C-02E3-6FE3-D1ED19EAC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Aggregate fruits form from several ovaries of a single flower.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37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7C15-77AE-19F3-041C-29E0379C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Multiple Fruits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64AE8-1E39-CAC9-1954-4F9A0E840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Multiple fruits develop from the ovaries of multiple flowers.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01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093C-F091-7265-D415-72AFF240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Examples of Simple Fruits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35754-B233-996A-EC75-C21BC197F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examples of simple fruits include apples, cherries, and bananas.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75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9074-1C5A-3C96-885B-5017FB1E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Examples of Aggregate Fruits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A0EC5-D51B-A95A-EAD7-4607DC82F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examples of aggregate fruits include strawberries, raspberries, and blackberries.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25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DE99-F44B-7BF3-8132-5E42DF37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Examples of Multiple Fruits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BF3EC-B8AF-D2D2-32B8-7B868F1D3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examples of multiple fruits include pineapples, figs, and mulberries.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48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Fruit Classification</vt:lpstr>
      <vt:lpstr>Introduction</vt:lpstr>
      <vt:lpstr>Categories of Fruits</vt:lpstr>
      <vt:lpstr>Simple Fruits</vt:lpstr>
      <vt:lpstr>Aggregate Fruits</vt:lpstr>
      <vt:lpstr>Multiple Fruits</vt:lpstr>
      <vt:lpstr>Examples of Simple Fruits</vt:lpstr>
      <vt:lpstr>Examples of Aggregate Fruits</vt:lpstr>
      <vt:lpstr>Examples of Multiple Fruits</vt:lpstr>
      <vt:lpstr>Conclusion</vt:lpstr>
      <vt:lpstr>Thank you for watching! For more information, visit www.example.com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Classification</dc:title>
  <dc:creator>Gitanjali Gavit</dc:creator>
  <cp:lastModifiedBy>Gitanjali Gavit</cp:lastModifiedBy>
  <cp:revision>1</cp:revision>
  <dcterms:created xsi:type="dcterms:W3CDTF">2024-04-30T06:03:24Z</dcterms:created>
  <dcterms:modified xsi:type="dcterms:W3CDTF">2024-04-30T06:03:24Z</dcterms:modified>
</cp:coreProperties>
</file>