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34" autoAdjust="0"/>
  </p:normalViewPr>
  <p:slideViewPr>
    <p:cSldViewPr snapToGrid="0" snapToObjects="1">
      <p:cViewPr varScale="1">
        <p:scale>
          <a:sx n="130" d="100"/>
          <a:sy n="130" d="100"/>
        </p:scale>
        <p:origin x="-2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2AD0E-A4D5-6B44-A7AD-255728D4097C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AA3EE-6821-B84F-BB47-8838F1751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8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depth idea of how the project was conducted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beginning with the original idea and the project outlook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steps taken between completing the project,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 an evaluation of my personal experience and the project as an academic experience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AA3EE-6821-B84F-BB47-8838F17519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02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 – allowed for all features of a text editor along with assembly and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built to allow further extensions by opening text files of all types so source files in different languages could be used.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AA3EE-6821-B84F-BB47-8838F17519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3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tests – Test driven programming, allowed for each function to be tested based on a set of example data.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Integration tests – allowed results from each iteration to be tested as a unit instead of individually.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tests – running the whole system, utilising its executable files – ensuring they run on the 68HC11.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Compiling with an existing assembler and examining the source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AA3EE-6821-B84F-BB47-8838F17519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24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main areas then later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fourth</a:t>
            </a:r>
          </a:p>
          <a:p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 and computer relationship – interpretation of data – introduced programming languages</a:t>
            </a:r>
          </a:p>
          <a:p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lead to history of assemblers and compilers – their functionality/techniques – simpler languages</a:t>
            </a:r>
          </a:p>
          <a:p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simple example – mc68hc11 – understand how computers work from the bottom up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As</a:t>
            </a:r>
            <a:r>
              <a:rPr lang="en-US" baseline="0" dirty="0" smtClean="0"/>
              <a:t> project developed – looked into IDE’s and lack of for assemblers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AA3EE-6821-B84F-BB47-8838F17519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15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Objectives - concentrating on the assembler and compiler domain and language translation,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was a technical challenge and experience - increase my knowledge of computer theory -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technical ability.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AA3EE-6821-B84F-BB47-8838F17519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43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68hc11 architecture - gain an understanding of how microcontroller operated and how it dealt with and understood programs. 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areas – registers and addressing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Addressing modes for a parser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needed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understand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assemblers and compilers themselves. 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Typical data structures used –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output files – executable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AA3EE-6821-B84F-BB47-8838F17519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56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RUP allowed for a flexible iterative process project domain was initially unknown -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allowed me to revisit design and implementation The project could also be very easily broken down into components – each iteration = working code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 this before moving to the next section, and better preparing or designing the next section 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 parsing – suitable data structures – vector for program code (keeps data in order), map for opcode lookup and symbol table, allows for quick lookup to prevent duplicates.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file format – COFF and ELF – used features from both but created an efficient format of my own as I was in control of the linker that would be utilising it.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Executable format – S19 file – how it was structured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 Platform usability – allowing to parse files generated on windows/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carriage returns are different on different platforms for example. 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Built code using the C++ standard libraries where possible. Used cross platform UI framework using native components to be compiled across multiple platforms.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AA3EE-6821-B84F-BB47-8838F17519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52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classes + 1 utility class – could be designed and developed and tested independently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Integration tests across components allowed me to test compatibility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 built on top of program logic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AA3EE-6821-B84F-BB47-8838F17519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92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pass assembly – quicker, read a file once – anything unresolved can be checked for resolution when outputting the findings into the object file.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how tokens were distinguished – checking against opcode map and directives first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AA3EE-6821-B84F-BB47-8838F17519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32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Parser converting as many operands to hexadecimal as possible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different sections and what they contained – the reason for their layout – easy parsing for the linker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AA3EE-6821-B84F-BB47-8838F17519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56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LKF file – using cosmic assembler example – allows the start address of the code to be chosen.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Resolving data – symbol values – using symbol tables to lookup values that were marked as unknown.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-address sizes – unknown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GB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GB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Opcode values change – DIR to EXT – EXT opcode is always 0x20 more than the DIR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Generating S19 in the correct format – S record – size – address – code - checksum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AA3EE-6821-B84F-BB47-8838F17519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16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08/05/2014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 xmlns:p14="http://schemas.microsoft.com/office/powerpoint/2010/main" spd="slow">
    <p:push dir="u"/>
  </p:transition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Assembler and Linker for the MC68HC11 Instruction 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Lewis Gavin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1206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748" y="2038256"/>
            <a:ext cx="8556652" cy="2944569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Parsing Object files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LKF File - Configuration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Resolving data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dirty="0" smtClean="0"/>
              <a:t>Symbol value resolution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dirty="0" smtClean="0"/>
              <a:t>Address size resolution (Direct to Extended)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dirty="0" smtClean="0"/>
              <a:t>Resolving relative branch addresses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dirty="0" smtClean="0"/>
              <a:t>Resolving opcode values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Generating S19 File</a:t>
            </a:r>
          </a:p>
        </p:txBody>
      </p:sp>
      <p:pic>
        <p:nvPicPr>
          <p:cNvPr id="4" name="Picture 3" descr="Macintosh HD:Users:Gav:Desktop:s19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34"/>
          <a:stretch/>
        </p:blipFill>
        <p:spPr bwMode="auto">
          <a:xfrm>
            <a:off x="2003325" y="5300315"/>
            <a:ext cx="5052571" cy="118176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Linker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5341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92748"/>
            <a:ext cx="8915400" cy="877824"/>
          </a:xfrm>
        </p:spPr>
        <p:txBody>
          <a:bodyPr/>
          <a:lstStyle/>
          <a:p>
            <a:r>
              <a:rPr lang="en-US" dirty="0" smtClean="0"/>
              <a:t>Graphical User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70572"/>
            <a:ext cx="8001000" cy="887428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Multi-purpose IDE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Built to allow future extension</a:t>
            </a:r>
            <a:endParaRPr lang="en-US" dirty="0"/>
          </a:p>
        </p:txBody>
      </p:sp>
      <p:pic>
        <p:nvPicPr>
          <p:cNvPr id="7" name="Picture 6" descr="Screen Shot 2014-05-02 at 12.31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0"/>
            <a:ext cx="7896329" cy="552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1125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</a:p>
          <a:p>
            <a:r>
              <a:rPr lang="en-US" dirty="0" smtClean="0"/>
              <a:t>Integration Tests</a:t>
            </a:r>
          </a:p>
          <a:p>
            <a:r>
              <a:rPr lang="en-US" dirty="0" smtClean="0"/>
              <a:t>System Tests</a:t>
            </a:r>
          </a:p>
          <a:p>
            <a:r>
              <a:rPr lang="en-US" dirty="0" smtClean="0"/>
              <a:t>Comparison against existing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3179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714" y="2595563"/>
            <a:ext cx="3785810" cy="3681412"/>
          </a:xfrm>
        </p:spPr>
        <p:txBody>
          <a:bodyPr>
            <a:noAutofit/>
          </a:bodyPr>
          <a:lstStyle/>
          <a:p>
            <a:r>
              <a:rPr lang="en-US" dirty="0"/>
              <a:t>Gain an understanding using a simple example of how computers operate and interpret  programs</a:t>
            </a:r>
          </a:p>
          <a:p>
            <a:r>
              <a:rPr lang="en-US" dirty="0"/>
              <a:t>Bridge the gap between human readable code and machine code</a:t>
            </a:r>
          </a:p>
          <a:p>
            <a:r>
              <a:rPr lang="en-US" dirty="0"/>
              <a:t>Develop an assembler for the 68HC11 microcontroller</a:t>
            </a:r>
          </a:p>
          <a:p>
            <a:r>
              <a:rPr lang="en-US" dirty="0"/>
              <a:t>Enhance technical understanding and </a:t>
            </a:r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2191" y="2619752"/>
            <a:ext cx="4571622" cy="38511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Could investigate computer architecture and program interpretation.</a:t>
            </a:r>
          </a:p>
          <a:p>
            <a:r>
              <a:rPr lang="en-US" dirty="0" smtClean="0"/>
              <a:t>Discovered functionality of Compilers as well as Assemblers – learnt that good compilers/interpreters make better languages</a:t>
            </a:r>
          </a:p>
          <a:p>
            <a:r>
              <a:rPr lang="en-US" dirty="0" smtClean="0"/>
              <a:t>Solution that can be used in the real world to assemble simple programs</a:t>
            </a:r>
          </a:p>
          <a:p>
            <a:r>
              <a:rPr lang="en-US" dirty="0" smtClean="0"/>
              <a:t>Theory knowledge gained was large and technical ability was greatly enhanced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mproved C++ skills</a:t>
            </a:r>
          </a:p>
          <a:p>
            <a:pPr lvl="1"/>
            <a:r>
              <a:rPr lang="en-US" dirty="0" smtClean="0"/>
              <a:t>Deeper understanding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0" y="2043000"/>
            <a:ext cx="3565525" cy="8778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Goals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342191" y="2017713"/>
            <a:ext cx="4801810" cy="8778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Outcome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145339" y="2231248"/>
            <a:ext cx="0" cy="4145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0296" y="2439546"/>
            <a:ext cx="3457389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56497" y="2439546"/>
            <a:ext cx="4134056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77792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Personal Evaluation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Deeper initial analysis – don</a:t>
            </a:r>
            <a:r>
              <a:rPr lang="fr-FR" dirty="0" smtClean="0"/>
              <a:t>’</a:t>
            </a:r>
            <a:r>
              <a:rPr lang="en-US" dirty="0" smtClean="0"/>
              <a:t>t take anything for granted</a:t>
            </a:r>
          </a:p>
          <a:p>
            <a:r>
              <a:rPr lang="en-US" dirty="0" smtClean="0"/>
              <a:t>Be patient when designing – rushing the process caused problems during development</a:t>
            </a:r>
          </a:p>
          <a:p>
            <a:r>
              <a:rPr lang="en-US" dirty="0" smtClean="0"/>
              <a:t>Trust personal ability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Time management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Organisation</a:t>
            </a:r>
            <a:r>
              <a:rPr lang="en-US" dirty="0"/>
              <a:t> </a:t>
            </a:r>
            <a:r>
              <a:rPr lang="en-US" dirty="0" smtClean="0"/>
              <a:t>of workflow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Independent 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8411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Project was built to allow components to be added</a:t>
            </a:r>
          </a:p>
          <a:p>
            <a:r>
              <a:rPr lang="en-US" dirty="0" smtClean="0"/>
              <a:t>High level language compiler to be built on top</a:t>
            </a:r>
          </a:p>
          <a:p>
            <a:r>
              <a:rPr lang="en-US" dirty="0" smtClean="0"/>
              <a:t>Plug in Compiler to the GUI</a:t>
            </a:r>
          </a:p>
          <a:p>
            <a:r>
              <a:rPr lang="en-US" dirty="0" smtClean="0"/>
              <a:t>Prototype for Cloud Compilation Possibility</a:t>
            </a:r>
          </a:p>
          <a:p>
            <a:pPr lvl="1"/>
            <a:r>
              <a:rPr lang="en-US" dirty="0" smtClean="0"/>
              <a:t>Allow users to send source through a cloud service</a:t>
            </a:r>
          </a:p>
          <a:p>
            <a:pPr lvl="1"/>
            <a:r>
              <a:rPr lang="en-US" dirty="0" smtClean="0"/>
              <a:t>Generate an executable file for user specified platform</a:t>
            </a:r>
          </a:p>
          <a:p>
            <a:pPr lvl="1"/>
            <a:r>
              <a:rPr lang="en-US" dirty="0" smtClean="0"/>
              <a:t>Allow the user to download and obtain source file</a:t>
            </a:r>
          </a:p>
          <a:p>
            <a:pPr lvl="1"/>
            <a:r>
              <a:rPr lang="en-US" dirty="0" smtClean="0"/>
              <a:t>Useful for mobile device development or sending executable to microcontrollers over internet/Wi-Fi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5535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Perfect Computer Science project</a:t>
            </a:r>
          </a:p>
          <a:p>
            <a:pPr lvl="1"/>
            <a:r>
              <a:rPr lang="en-US" dirty="0" smtClean="0"/>
              <a:t>I feel not enough developers understand how their programs work/are interpreted by the computer</a:t>
            </a:r>
          </a:p>
          <a:p>
            <a:pPr lvl="1"/>
            <a:r>
              <a:rPr lang="en-US" dirty="0" smtClean="0"/>
              <a:t>Gained great understanding of program interpretation and importance of compilers</a:t>
            </a:r>
          </a:p>
          <a:p>
            <a:pPr lvl="1"/>
            <a:r>
              <a:rPr lang="en-US" dirty="0" smtClean="0"/>
              <a:t>Knowledge and skills to be taken into industry</a:t>
            </a:r>
          </a:p>
          <a:p>
            <a:r>
              <a:rPr lang="en-US" dirty="0" smtClean="0"/>
              <a:t>Mentally straining however fully enjoyable</a:t>
            </a:r>
          </a:p>
          <a:p>
            <a:pPr lvl="1"/>
            <a:r>
              <a:rPr lang="en-US" dirty="0" smtClean="0"/>
              <a:t>Looking to implement some of the extensions as a summer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604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10713"/>
            <a:ext cx="8913813" cy="914400"/>
          </a:xfrm>
        </p:spPr>
        <p:txBody>
          <a:bodyPr/>
          <a:lstStyle/>
          <a:p>
            <a:r>
              <a:rPr lang="en-US" dirty="0" smtClean="0"/>
              <a:t>Thanks! 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77324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Project details</a:t>
            </a:r>
          </a:p>
          <a:p>
            <a:r>
              <a:rPr lang="en-US" dirty="0" smtClean="0"/>
              <a:t>Research and Analysis</a:t>
            </a:r>
          </a:p>
          <a:p>
            <a:pPr lvl="1"/>
            <a:r>
              <a:rPr lang="en-US" dirty="0" smtClean="0"/>
              <a:t>Project domains and Analysis decisions</a:t>
            </a:r>
          </a:p>
          <a:p>
            <a:r>
              <a:rPr lang="en-US" dirty="0" smtClean="0"/>
              <a:t>Design – Implementation – Testing</a:t>
            </a:r>
          </a:p>
          <a:p>
            <a:pPr lvl="1"/>
            <a:r>
              <a:rPr lang="en-US" dirty="0" smtClean="0"/>
              <a:t>Working within the Methodology</a:t>
            </a:r>
          </a:p>
          <a:p>
            <a:r>
              <a:rPr lang="en-US" dirty="0" smtClean="0"/>
              <a:t>Critical Evaluation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26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5" name="Content Placeholder 4" descr="setup.jp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7" t="13931" r="19518" b="6877"/>
          <a:stretch/>
        </p:blipFill>
        <p:spPr>
          <a:xfrm>
            <a:off x="5478684" y="2425269"/>
            <a:ext cx="3332366" cy="326309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4267492" cy="4224528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Humans and Computers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Compilers and Assemblers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68HC11 Microcontroller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Assemblers and their Development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6535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Gain an understanding using a simple example of how computers operate and interpret  programs</a:t>
            </a:r>
          </a:p>
          <a:p>
            <a:r>
              <a:rPr lang="en-US" dirty="0" smtClean="0"/>
              <a:t>Bridge the gap between human readable code and machine code</a:t>
            </a:r>
          </a:p>
          <a:p>
            <a:r>
              <a:rPr lang="en-US" dirty="0" smtClean="0"/>
              <a:t>Develop an assembler for the 68HC11 microcontroller</a:t>
            </a:r>
          </a:p>
          <a:p>
            <a:r>
              <a:rPr lang="en-US" dirty="0" smtClean="0"/>
              <a:t>Enhance technical understanding and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1322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and 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3874789" cy="4224528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MC68HC11 Architecture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8 and 16 bit Registers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Accumulators A, B (8-bit) and D (A+B)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Index Registers X and 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Program Counter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Stack Pointer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Condition Code Register (8-bit)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Addressing Modes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Direct and Extended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Inherent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Indexed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Immediate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Relative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</p:txBody>
      </p:sp>
      <p:pic>
        <p:nvPicPr>
          <p:cNvPr id="6" name="Picture Placeholder 5" descr="Macintosh HD:Users:Gav:Desktop:Screen Shot 2014-04-20 at 12.35.20.png"/>
          <p:cNvPicPr>
            <a:picLocks noGrp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5" t="-349" r="-73"/>
          <a:stretch/>
        </p:blipFill>
        <p:spPr bwMode="auto">
          <a:xfrm>
            <a:off x="4789190" y="2039112"/>
            <a:ext cx="4126210" cy="43283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143011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7199880" cy="4224528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RUP methodology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51640B"/>
                </a:solidFill>
              </a:rPr>
              <a:t>Iterative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51640B"/>
                </a:solidFill>
              </a:rPr>
              <a:t>Flexible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51640B"/>
                </a:solidFill>
              </a:rPr>
              <a:t>UML based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Token Parsing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Object File Format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Executable Format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Cross Platform Usability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85154" y="2285998"/>
            <a:ext cx="2246923" cy="1200329"/>
          </a:xfrm>
          <a:prstGeom prst="rect">
            <a:avLst/>
          </a:prstGeom>
          <a:noFill/>
          <a:ln w="1905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Label</a:t>
            </a:r>
          </a:p>
          <a:p>
            <a:r>
              <a:rPr lang="en-US" dirty="0" smtClean="0"/>
              <a:t>Opcode</a:t>
            </a:r>
          </a:p>
          <a:p>
            <a:r>
              <a:rPr lang="en-US" dirty="0" smtClean="0"/>
              <a:t>Operand</a:t>
            </a:r>
          </a:p>
          <a:p>
            <a:r>
              <a:rPr lang="en-US" dirty="0" smtClean="0"/>
              <a:t>Directive</a:t>
            </a:r>
            <a:endParaRPr lang="en-US" dirty="0"/>
          </a:p>
        </p:txBody>
      </p:sp>
      <p:cxnSp>
        <p:nvCxnSpPr>
          <p:cNvPr id="6" name="Straight Connector 5"/>
          <p:cNvCxnSpPr>
            <a:endCxn id="3" idx="1"/>
          </p:cNvCxnSpPr>
          <p:nvPr/>
        </p:nvCxnSpPr>
        <p:spPr>
          <a:xfrm flipV="1">
            <a:off x="3028462" y="2886163"/>
            <a:ext cx="2256692" cy="87499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75924" y="3868615"/>
            <a:ext cx="1856154" cy="646331"/>
          </a:xfrm>
          <a:prstGeom prst="rect">
            <a:avLst/>
          </a:prstGeom>
          <a:noFill/>
          <a:ln w="1905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COFF</a:t>
            </a:r>
          </a:p>
          <a:p>
            <a:r>
              <a:rPr lang="en-US" dirty="0" smtClean="0"/>
              <a:t>ELF</a:t>
            </a:r>
          </a:p>
        </p:txBody>
      </p:sp>
      <p:cxnSp>
        <p:nvCxnSpPr>
          <p:cNvPr id="9" name="Straight Connector 8"/>
          <p:cNvCxnSpPr>
            <a:endCxn id="8" idx="1"/>
          </p:cNvCxnSpPr>
          <p:nvPr/>
        </p:nvCxnSpPr>
        <p:spPr>
          <a:xfrm flipV="1">
            <a:off x="3624385" y="4191781"/>
            <a:ext cx="2051539" cy="87142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03092" y="5056553"/>
            <a:ext cx="2328985" cy="369332"/>
          </a:xfrm>
          <a:prstGeom prst="rect">
            <a:avLst/>
          </a:prstGeom>
          <a:noFill/>
          <a:ln w="1905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Motorola SREC -S19</a:t>
            </a:r>
          </a:p>
        </p:txBody>
      </p:sp>
      <p:cxnSp>
        <p:nvCxnSpPr>
          <p:cNvPr id="13" name="Straight Connector 12"/>
          <p:cNvCxnSpPr>
            <a:endCxn id="12" idx="1"/>
          </p:cNvCxnSpPr>
          <p:nvPr/>
        </p:nvCxnSpPr>
        <p:spPr>
          <a:xfrm>
            <a:off x="3761154" y="4826000"/>
            <a:ext cx="1441938" cy="415219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49155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2722"/>
            <a:ext cx="89154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Design, Implementation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02" y="1567778"/>
            <a:ext cx="7764755" cy="170413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RUP – Iteration based</a:t>
            </a:r>
          </a:p>
          <a:p>
            <a:pPr lvl="1"/>
            <a:r>
              <a:rPr lang="en-US" dirty="0" smtClean="0"/>
              <a:t>Each component/class was designed, implemented and tested independently</a:t>
            </a:r>
          </a:p>
          <a:p>
            <a:pPr lvl="1"/>
            <a:r>
              <a:rPr lang="en-US" dirty="0" smtClean="0"/>
              <a:t>Integration tests ensured these component worked together</a:t>
            </a:r>
          </a:p>
          <a:p>
            <a:pPr lvl="1"/>
            <a:r>
              <a:rPr lang="en-US" dirty="0" smtClean="0"/>
              <a:t>GUI built after all logic was complete </a:t>
            </a:r>
            <a:endParaRPr lang="en-US" dirty="0" smtClean="0"/>
          </a:p>
          <a:p>
            <a:pPr lvl="1"/>
            <a:r>
              <a:rPr lang="en-US" dirty="0" smtClean="0"/>
              <a:t>Class </a:t>
            </a:r>
            <a:r>
              <a:rPr lang="en-US" dirty="0" smtClean="0"/>
              <a:t>designs built upon analysis and requirements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410" y="3271909"/>
            <a:ext cx="4833287" cy="315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7264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345898"/>
            <a:ext cx="7610476" cy="392043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Power to decide language features</a:t>
            </a:r>
          </a:p>
          <a:p>
            <a:r>
              <a:rPr lang="en-US" dirty="0" smtClean="0"/>
              <a:t>One pass</a:t>
            </a:r>
          </a:p>
          <a:p>
            <a:r>
              <a:rPr lang="en-US" dirty="0" smtClean="0"/>
              <a:t>Tokens</a:t>
            </a:r>
          </a:p>
          <a:p>
            <a:pPr lvl="1"/>
            <a:r>
              <a:rPr lang="en-US" dirty="0" smtClean="0"/>
              <a:t>Opcode</a:t>
            </a:r>
          </a:p>
          <a:p>
            <a:pPr lvl="1"/>
            <a:r>
              <a:rPr lang="en-US" dirty="0" smtClean="0"/>
              <a:t>Label</a:t>
            </a:r>
          </a:p>
          <a:p>
            <a:pPr lvl="1"/>
            <a:r>
              <a:rPr lang="en-US" dirty="0" smtClean="0"/>
              <a:t>Directive</a:t>
            </a:r>
          </a:p>
          <a:p>
            <a:pPr lvl="1"/>
            <a:r>
              <a:rPr lang="en-US" dirty="0" smtClean="0"/>
              <a:t>Operand</a:t>
            </a:r>
          </a:p>
          <a:p>
            <a:pPr lvl="2"/>
            <a:r>
              <a:rPr lang="en-US" dirty="0" smtClean="0"/>
              <a:t>Constant numbers, strings or labels</a:t>
            </a:r>
          </a:p>
          <a:p>
            <a:r>
              <a:rPr lang="en-US" dirty="0" smtClean="0"/>
              <a:t>Data structures</a:t>
            </a:r>
          </a:p>
          <a:p>
            <a:pPr lvl="1"/>
            <a:r>
              <a:rPr lang="en-US" dirty="0" smtClean="0"/>
              <a:t>Vector vs. Map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2662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34" y="2319440"/>
            <a:ext cx="4339376" cy="3946890"/>
          </a:xfrm>
        </p:spPr>
        <p:txBody>
          <a:bodyPr>
            <a:normAutofit/>
          </a:bodyPr>
          <a:lstStyle/>
          <a:p>
            <a:r>
              <a:rPr lang="en-US" dirty="0" smtClean="0"/>
              <a:t>Early translation – what could the parser do before hand?</a:t>
            </a:r>
          </a:p>
          <a:p>
            <a:r>
              <a:rPr lang="en-US" dirty="0" smtClean="0"/>
              <a:t>Generating the Object file based on analysis and design</a:t>
            </a:r>
          </a:p>
          <a:p>
            <a:r>
              <a:rPr lang="en-US" dirty="0" smtClean="0"/>
              <a:t>Sections</a:t>
            </a:r>
          </a:p>
          <a:p>
            <a:pPr lvl="1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Relocation</a:t>
            </a:r>
          </a:p>
          <a:p>
            <a:pPr lvl="1"/>
            <a:r>
              <a:rPr lang="en-US" dirty="0" smtClean="0"/>
              <a:t>Symbol Table</a:t>
            </a:r>
            <a:endParaRPr lang="en-US" dirty="0"/>
          </a:p>
        </p:txBody>
      </p:sp>
      <p:pic>
        <p:nvPicPr>
          <p:cNvPr id="4" name="Picture 3" descr="Screen Shot 2014-05-02 at 12.21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967" y="2319440"/>
            <a:ext cx="3751126" cy="406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5994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622</TotalTime>
  <Words>1095</Words>
  <Application>Microsoft Macintosh PowerPoint</Application>
  <PresentationFormat>On-screen Show (4:3)</PresentationFormat>
  <Paragraphs>191</Paragraphs>
  <Slides>17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Perception</vt:lpstr>
      <vt:lpstr>An Assembler and Linker for the MC68HC11 Instruction Set</vt:lpstr>
      <vt:lpstr>Content</vt:lpstr>
      <vt:lpstr>Background</vt:lpstr>
      <vt:lpstr>Project Objectives</vt:lpstr>
      <vt:lpstr>Research and Analysis</vt:lpstr>
      <vt:lpstr>Analysis</vt:lpstr>
      <vt:lpstr>Design, Implementation and Testing</vt:lpstr>
      <vt:lpstr>Parser</vt:lpstr>
      <vt:lpstr>Translator</vt:lpstr>
      <vt:lpstr>PowerPoint Presentation</vt:lpstr>
      <vt:lpstr>Graphical User Interface</vt:lpstr>
      <vt:lpstr>Testing</vt:lpstr>
      <vt:lpstr>Critical Evaluation</vt:lpstr>
      <vt:lpstr>Personal Evaluation</vt:lpstr>
      <vt:lpstr>Project Enhancement</vt:lpstr>
      <vt:lpstr>Final Thoughts…</vt:lpstr>
      <vt:lpstr>Thanks! Any 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Assembler and Linker for the MC68HC11 Instruction Set</dc:title>
  <dc:creator>Lewis Gavin</dc:creator>
  <cp:lastModifiedBy>Lewis Gavin</cp:lastModifiedBy>
  <cp:revision>17</cp:revision>
  <dcterms:created xsi:type="dcterms:W3CDTF">2014-05-01T20:03:14Z</dcterms:created>
  <dcterms:modified xsi:type="dcterms:W3CDTF">2014-05-08T21:29:37Z</dcterms:modified>
</cp:coreProperties>
</file>