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21E3-8431-46FC-91B4-52D090894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55A48-1067-4DB3-85C1-B143878D0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99F2-A0A6-456A-A215-FC5F9940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C9A1-99FE-4901-9279-B3CB5D31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DFB9-44E6-46EE-B380-0EF4F83B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4EE1-5F48-4AFC-A5EF-EA8D9BD1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58934-D8ED-4175-82F2-14B2DCB30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25DE-0CF1-4D0A-9F08-43A76FF7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787A-864B-4AF8-A737-ED35FF0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3C85F-809A-43E5-927D-0D370C95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4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9B86B-59E6-460D-966E-9242A5BE1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3D616-6075-4FF5-B43F-998773912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F951-E8BE-48A7-86FB-5DE66BB6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E6A1-84AF-4198-B066-8484E612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C9E3-EB57-49C7-AB09-539A8DDA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33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F625-259B-4169-A8C1-E9C77265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0FC4-6FF4-4D0F-8A13-1FED9C08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69C0-118F-4FD8-A961-43CE1CB1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9348-0614-4FE7-8F3E-0A89BB25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F39F-1ACF-4AC7-A7D8-92600526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30A7-2363-4682-9A2B-7C37617D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12225-BFB3-45E4-8819-809AD34E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00B9-B0CB-4AE3-B566-6694EB4C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F75A-FEB8-495D-9CAE-BFDAE2B2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0105-92BF-4103-8738-0DD2554D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628D-E77F-420E-A22F-DE4138F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9234-E0D6-4B7D-B66C-A3C9C29B4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B884-EF1E-4ED4-8259-2BF29ECFD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CF163-AB10-4160-833F-1E077C33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8DDD8-4146-45B2-A8FD-F2CB9493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E409E-B081-4EED-BB2B-00CE6A6C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7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3512-CE59-448D-AD3B-7C9761E3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08A4-0B1D-4B5C-A005-7AA6D460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3047-CA22-4A54-A826-CCA08668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D9165-BE55-486D-8DEB-A6887B63C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41863-EDD6-45EB-B3C4-E32FF85E0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AB8FF-AF6F-4DA4-ABAF-EF7B1DF0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71349-3D2C-4233-A3B7-653BB3CF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2ECA4-14C1-49CE-B443-747FA3A0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9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059C-7F41-4CE3-B085-81264B4B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EAC9-6905-4E6A-99C6-4EA3FD71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6818C-ADAC-4E52-B504-DE48DDA3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BC7C1-BE1F-46DA-9F44-85D9A2FF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0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CAA4F-BFF8-46C8-AA5C-6F69944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F1040-9F1D-4B4C-8F7A-7B77698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09419-1B6A-43E0-9E8A-8DEC2877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45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BE07-3D79-4EC3-9F6A-127C1EC3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47CB-27EE-4381-9166-D7DE5736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66B92-9450-47BF-8547-50335093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77673-FBDC-430B-A9B9-47E9F271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F8C40-6B85-457C-83C0-00B2F009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3F9BB-A475-40EC-98A9-E104FE26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8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63D6-855F-4B22-9E5B-53532B6A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1496D-B5CC-429D-BBB4-4256A22B2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7FEAD-AD54-44F9-B749-EBE261B4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0DEF7-71C1-4557-8E76-F7E43E76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6B0B-107A-4B87-B81E-01E15DB4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20581-4720-4144-BE5B-3FE41F7F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EF49F-4532-4ADB-89DB-377A76DE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2363A-F3D3-4B27-943F-A30CDFF5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57FDC-4887-47AD-9BFC-F934682C6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76AF-A3E7-4EB9-9330-AC6CDC264D3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D37C-AF25-48E0-A593-C68BF229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B859-6B9C-4FE9-A490-F37DE674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164B-3E24-4420-9DCC-785A603AC8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D1152-0BCD-4CA7-8063-2B049F8807B7}"/>
              </a:ext>
            </a:extLst>
          </p:cNvPr>
          <p:cNvSpPr txBox="1"/>
          <p:nvPr/>
        </p:nvSpPr>
        <p:spPr>
          <a:xfrm>
            <a:off x="361507" y="2333685"/>
            <a:ext cx="81394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Must be commented (both single line comments and multi-line comments)</a:t>
            </a:r>
          </a:p>
          <a:p>
            <a:endParaRPr lang="en-GB" sz="2000" b="1" dirty="0"/>
          </a:p>
          <a:p>
            <a:r>
              <a:rPr lang="en-GB" sz="2000" b="1" dirty="0"/>
              <a:t>Must accept user name as input (include a prompt)</a:t>
            </a:r>
          </a:p>
          <a:p>
            <a:endParaRPr lang="en-GB" sz="2000" b="1" dirty="0"/>
          </a:p>
          <a:p>
            <a:r>
              <a:rPr lang="en-GB" sz="2000" b="1" dirty="0"/>
              <a:t>Must accept password as input (include a prompt)</a:t>
            </a:r>
          </a:p>
          <a:p>
            <a:endParaRPr lang="en-GB" sz="2000" b="1" dirty="0"/>
          </a:p>
          <a:p>
            <a:r>
              <a:rPr lang="en-GB" sz="2000" b="1" dirty="0"/>
              <a:t>Must use if condition to check if password is correct</a:t>
            </a:r>
          </a:p>
          <a:p>
            <a:endParaRPr lang="en-GB" sz="2000" b="1" dirty="0"/>
          </a:p>
          <a:p>
            <a:r>
              <a:rPr lang="en-GB" sz="2000" b="1" dirty="0"/>
              <a:t>If password is correct print out something e.g. “Password is correct!”</a:t>
            </a:r>
          </a:p>
          <a:p>
            <a:endParaRPr lang="en-GB" sz="2000" b="1" dirty="0"/>
          </a:p>
          <a:p>
            <a:r>
              <a:rPr lang="en-GB" sz="2000" b="1" dirty="0"/>
              <a:t>If password is incorrect print out something e.g. “Password is incorrect!”</a:t>
            </a:r>
          </a:p>
          <a:p>
            <a:endParaRPr lang="en-GB" sz="2800" b="1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C21E2-42D7-430B-8186-E574B7B6C384}"/>
              </a:ext>
            </a:extLst>
          </p:cNvPr>
          <p:cNvSpPr txBox="1"/>
          <p:nvPr/>
        </p:nvSpPr>
        <p:spPr>
          <a:xfrm>
            <a:off x="361507" y="180754"/>
            <a:ext cx="362570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Scenario Two: 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Password checker</a:t>
            </a:r>
          </a:p>
          <a:p>
            <a:endParaRPr lang="en-GB" dirty="0"/>
          </a:p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90712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McClary, Gavin</dc:creator>
  <cp:lastModifiedBy>McClary, Gavin</cp:lastModifiedBy>
  <cp:revision>1</cp:revision>
  <dcterms:created xsi:type="dcterms:W3CDTF">2018-08-02T15:19:10Z</dcterms:created>
  <dcterms:modified xsi:type="dcterms:W3CDTF">2018-08-02T15:20:25Z</dcterms:modified>
</cp:coreProperties>
</file>