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2" autoAdjust="0"/>
    <p:restoredTop sz="93503" autoAdjust="0"/>
  </p:normalViewPr>
  <p:slideViewPr>
    <p:cSldViewPr snapToGrid="0">
      <p:cViewPr>
        <p:scale>
          <a:sx n="66" d="100"/>
          <a:sy n="66" d="100"/>
        </p:scale>
        <p:origin x="32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4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53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5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93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52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10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2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3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7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21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0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1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1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904AAA-ED4E-418F-A452-3C52ACF83694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FC5C-D46C-45C9-96BD-A2EE4BEEA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368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0CCD-A674-40CD-AD08-2685DD54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Download and installation</a:t>
            </a:r>
            <a:br>
              <a:rPr lang="en-GB" dirty="0"/>
            </a:br>
            <a:r>
              <a:rPr lang="en-GB" dirty="0"/>
              <a:t>of Git and Python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3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B85C5-9A4B-4485-987A-1F539F01E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" t="20070" r="3841" b="14386"/>
          <a:stretch/>
        </p:blipFill>
        <p:spPr>
          <a:xfrm>
            <a:off x="407468" y="2207014"/>
            <a:ext cx="11377063" cy="4494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A73E0-169E-4952-9D34-116324CEFB88}"/>
              </a:ext>
            </a:extLst>
          </p:cNvPr>
          <p:cNvSpPr txBox="1"/>
          <p:nvPr/>
        </p:nvSpPr>
        <p:spPr>
          <a:xfrm>
            <a:off x="336884" y="1006685"/>
            <a:ext cx="7192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To download </a:t>
            </a:r>
            <a:r>
              <a:rPr lang="en-GB" sz="3600" b="1" dirty="0"/>
              <a:t>Python</a:t>
            </a:r>
            <a:r>
              <a:rPr lang="en-GB" sz="3600" dirty="0"/>
              <a:t> go to:</a:t>
            </a:r>
          </a:p>
          <a:p>
            <a:r>
              <a:rPr lang="en-GB" sz="3600" dirty="0"/>
              <a:t>https://www.python.org/downloads/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65791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22C8C-AE54-4B1B-8932-57AA5FDE7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5" r="11579" b="17614"/>
          <a:stretch/>
        </p:blipFill>
        <p:spPr>
          <a:xfrm>
            <a:off x="375385" y="2043385"/>
            <a:ext cx="10780295" cy="4687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5841B-560E-4B79-B69F-1DCE48861423}"/>
              </a:ext>
            </a:extLst>
          </p:cNvPr>
          <p:cNvSpPr txBox="1"/>
          <p:nvPr/>
        </p:nvSpPr>
        <p:spPr>
          <a:xfrm>
            <a:off x="375385" y="843056"/>
            <a:ext cx="5227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To download </a:t>
            </a:r>
            <a:r>
              <a:rPr lang="en-GB" sz="3600" b="1" dirty="0"/>
              <a:t>Git</a:t>
            </a:r>
            <a:r>
              <a:rPr lang="en-GB" sz="3600" dirty="0"/>
              <a:t> go to:</a:t>
            </a:r>
          </a:p>
          <a:p>
            <a:r>
              <a:rPr lang="en-GB" sz="3600" dirty="0"/>
              <a:t>https://gitforwindows.org/</a:t>
            </a:r>
          </a:p>
        </p:txBody>
      </p:sp>
    </p:spTree>
    <p:extLst>
      <p:ext uri="{BB962C8B-B14F-4D97-AF65-F5344CB8AC3E}">
        <p14:creationId xmlns:p14="http://schemas.microsoft.com/office/powerpoint/2010/main" val="73461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C8ACF-5482-4A15-9364-07C318B58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9" t="14230" r="69660"/>
          <a:stretch/>
        </p:blipFill>
        <p:spPr>
          <a:xfrm>
            <a:off x="809324" y="1049100"/>
            <a:ext cx="3056824" cy="551287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3E11C7-082A-46E7-86B7-66D79B56D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8" t="14175" r="70158"/>
          <a:stretch/>
        </p:blipFill>
        <p:spPr>
          <a:xfrm>
            <a:off x="4639378" y="1049100"/>
            <a:ext cx="2957028" cy="551287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09C04-8DE5-4058-992A-E94B13AE23E1}"/>
              </a:ext>
            </a:extLst>
          </p:cNvPr>
          <p:cNvSpPr txBox="1"/>
          <p:nvPr/>
        </p:nvSpPr>
        <p:spPr>
          <a:xfrm>
            <a:off x="298383" y="0"/>
            <a:ext cx="4513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Finding </a:t>
            </a:r>
            <a:r>
              <a:rPr lang="en-GB" sz="3600" b="1" dirty="0"/>
              <a:t>Git</a:t>
            </a:r>
            <a:r>
              <a:rPr lang="en-GB" sz="3600" dirty="0"/>
              <a:t> and </a:t>
            </a:r>
            <a:r>
              <a:rPr lang="en-GB" sz="3600" b="1" dirty="0"/>
              <a:t>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FCCE2-6B76-4C54-9ABD-87620D0BEC17}"/>
              </a:ext>
            </a:extLst>
          </p:cNvPr>
          <p:cNvSpPr/>
          <p:nvPr/>
        </p:nvSpPr>
        <p:spPr>
          <a:xfrm>
            <a:off x="741145" y="6131293"/>
            <a:ext cx="3205213" cy="529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7A032-1221-4518-942B-B54D3386A725}"/>
              </a:ext>
            </a:extLst>
          </p:cNvPr>
          <p:cNvSpPr/>
          <p:nvPr/>
        </p:nvSpPr>
        <p:spPr>
          <a:xfrm>
            <a:off x="4493393" y="6131293"/>
            <a:ext cx="3205213" cy="529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9188D-74B7-4BA9-BC81-7809720AB723}"/>
              </a:ext>
            </a:extLst>
          </p:cNvPr>
          <p:cNvSpPr/>
          <p:nvPr/>
        </p:nvSpPr>
        <p:spPr>
          <a:xfrm>
            <a:off x="603584" y="1692442"/>
            <a:ext cx="3468303" cy="713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AA6705-01CC-4156-BE17-85B948D60789}"/>
              </a:ext>
            </a:extLst>
          </p:cNvPr>
          <p:cNvSpPr/>
          <p:nvPr/>
        </p:nvSpPr>
        <p:spPr>
          <a:xfrm>
            <a:off x="4383740" y="1692441"/>
            <a:ext cx="3468303" cy="713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8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829A-5160-4C04-89EA-CC642D25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they look like…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AE5B3-81BB-4C9B-BB48-2477AE4D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61" t="13345" r="52778" b="34672"/>
          <a:stretch/>
        </p:blipFill>
        <p:spPr>
          <a:xfrm>
            <a:off x="838200" y="2600910"/>
            <a:ext cx="3176338" cy="22619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1F00F-0FF9-4929-9279-7F0D1E3987CD}"/>
              </a:ext>
            </a:extLst>
          </p:cNvPr>
          <p:cNvSpPr txBox="1"/>
          <p:nvPr/>
        </p:nvSpPr>
        <p:spPr>
          <a:xfrm>
            <a:off x="838200" y="223157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390FB-45B4-4BF0-AB66-9C7C9D7AE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" r="27447" b="40351"/>
          <a:stretch/>
        </p:blipFill>
        <p:spPr>
          <a:xfrm>
            <a:off x="4613102" y="2600910"/>
            <a:ext cx="4848531" cy="22619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95D0AB-8282-4596-A583-1D93E93B3965}"/>
              </a:ext>
            </a:extLst>
          </p:cNvPr>
          <p:cNvSpPr txBox="1"/>
          <p:nvPr/>
        </p:nvSpPr>
        <p:spPr>
          <a:xfrm>
            <a:off x="4613102" y="2231578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Python (IDLE)</a:t>
            </a:r>
          </a:p>
        </p:txBody>
      </p:sp>
    </p:spTree>
    <p:extLst>
      <p:ext uri="{BB962C8B-B14F-4D97-AF65-F5344CB8AC3E}">
        <p14:creationId xmlns:p14="http://schemas.microsoft.com/office/powerpoint/2010/main" val="94541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3116</TotalTime>
  <Words>45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Download and installation of Git and Python </vt:lpstr>
      <vt:lpstr>PowerPoint Presentation</vt:lpstr>
      <vt:lpstr>PowerPoint Presentation</vt:lpstr>
      <vt:lpstr>PowerPoint Presentation</vt:lpstr>
      <vt:lpstr>What they look like…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McClary, Gavin</dc:creator>
  <cp:lastModifiedBy>McClary, Gavin</cp:lastModifiedBy>
  <cp:revision>7</cp:revision>
  <dcterms:created xsi:type="dcterms:W3CDTF">2018-08-15T09:33:30Z</dcterms:created>
  <dcterms:modified xsi:type="dcterms:W3CDTF">2018-08-17T13:30:23Z</dcterms:modified>
</cp:coreProperties>
</file>