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9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19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7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4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71AB34-0283-4CCF-B94C-5DC9251ECAC8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41A8A4-38BE-4EEC-858A-850D99F72FF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834886"/>
            <a:ext cx="10058400" cy="315401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/>
              <a:t>An Analysis of Crime Rates in Ireland and Prediction based on Social &amp; Economic Factors</a:t>
            </a:r>
            <a:br>
              <a:rPr lang="en-GB" sz="6000" dirty="0"/>
            </a:b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2730"/>
            <a:ext cx="10058400" cy="1484244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Author: Gavin O’Neill</a:t>
            </a:r>
          </a:p>
          <a:p>
            <a:pPr algn="ctr"/>
            <a:r>
              <a:rPr lang="en-GB" dirty="0"/>
              <a:t>Supervisor: john </a:t>
            </a:r>
            <a:r>
              <a:rPr lang="en-GB" dirty="0" err="1"/>
              <a:t>mcauley</a:t>
            </a:r>
            <a:endParaRPr lang="en-GB" dirty="0"/>
          </a:p>
          <a:p>
            <a:pPr algn="ctr"/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January 2017</a:t>
            </a:r>
          </a:p>
        </p:txBody>
      </p:sp>
    </p:spTree>
    <p:extLst>
      <p:ext uri="{BB962C8B-B14F-4D97-AF65-F5344CB8AC3E}">
        <p14:creationId xmlns:p14="http://schemas.microsoft.com/office/powerpoint/2010/main" val="17549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0" y="1000125"/>
            <a:ext cx="9324975" cy="485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20260" y="318052"/>
            <a:ext cx="932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Live Register Number vs Number of Offences</a:t>
            </a:r>
          </a:p>
        </p:txBody>
      </p:sp>
    </p:spTree>
    <p:extLst>
      <p:ext uri="{BB962C8B-B14F-4D97-AF65-F5344CB8AC3E}">
        <p14:creationId xmlns:p14="http://schemas.microsoft.com/office/powerpoint/2010/main" val="37661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014412"/>
            <a:ext cx="9401175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06769" y="337625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Trends in different crimes</a:t>
            </a:r>
          </a:p>
        </p:txBody>
      </p:sp>
    </p:spTree>
    <p:extLst>
      <p:ext uri="{BB962C8B-B14F-4D97-AF65-F5344CB8AC3E}">
        <p14:creationId xmlns:p14="http://schemas.microsoft.com/office/powerpoint/2010/main" val="26723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07" y="851578"/>
            <a:ext cx="5131653" cy="2983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6" y="851578"/>
            <a:ext cx="5118182" cy="3005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8395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05" y="640081"/>
            <a:ext cx="5963605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892" y="639097"/>
            <a:ext cx="3876179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290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7" y="1895475"/>
            <a:ext cx="8398411" cy="37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5" y="1453277"/>
            <a:ext cx="5458264" cy="3277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12" y="93015"/>
            <a:ext cx="6312584" cy="59982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165" y="701957"/>
            <a:ext cx="49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Diagnostic Plots</a:t>
            </a:r>
          </a:p>
        </p:txBody>
      </p:sp>
    </p:spTree>
    <p:extLst>
      <p:ext uri="{BB962C8B-B14F-4D97-AF65-F5344CB8AC3E}">
        <p14:creationId xmlns:p14="http://schemas.microsoft.com/office/powerpoint/2010/main" val="11778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1" y="1552356"/>
            <a:ext cx="6597970" cy="40325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78" y="4768948"/>
            <a:ext cx="3672547" cy="81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079" y="1552356"/>
            <a:ext cx="3672547" cy="2245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58830" y="520924"/>
            <a:ext cx="4744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72702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43" y="886265"/>
            <a:ext cx="8669913" cy="4807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8622" y="350265"/>
            <a:ext cx="634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65633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44060"/>
            <a:ext cx="5133975" cy="2705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446" y="2082019"/>
            <a:ext cx="5620116" cy="3995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3172191"/>
            <a:ext cx="5133975" cy="2905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9446" y="244060"/>
            <a:ext cx="5620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Plots and k-fold cross validation results when target is Theft offences only</a:t>
            </a:r>
          </a:p>
        </p:txBody>
      </p:sp>
    </p:spTree>
    <p:extLst>
      <p:ext uri="{BB962C8B-B14F-4D97-AF65-F5344CB8AC3E}">
        <p14:creationId xmlns:p14="http://schemas.microsoft.com/office/powerpoint/2010/main" val="230390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Social and economic factors do have an effect on the crime rate</a:t>
            </a:r>
          </a:p>
          <a:p>
            <a:pPr marL="0" indent="0">
              <a:buClrTx/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They can be used to predict future trends</a:t>
            </a:r>
          </a:p>
          <a:p>
            <a:pPr marL="0" indent="0">
              <a:buClrTx/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It would be possible to model accurately with more time</a:t>
            </a:r>
          </a:p>
          <a:p>
            <a:pPr marL="0" indent="0">
              <a:buClrTx/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A better dataset structure is needed for any future work</a:t>
            </a:r>
          </a:p>
        </p:txBody>
      </p:sp>
    </p:spTree>
    <p:extLst>
      <p:ext uri="{BB962C8B-B14F-4D97-AF65-F5344CB8AC3E}">
        <p14:creationId xmlns:p14="http://schemas.microsoft.com/office/powerpoint/2010/main" val="21374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Analyse the crime rate in Ireland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Determine which socioeconomic factors are influential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Build a predictive model based on these factors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Train and test the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Outline any findings</a:t>
            </a:r>
          </a:p>
        </p:txBody>
      </p:sp>
    </p:spTree>
    <p:extLst>
      <p:ext uri="{BB962C8B-B14F-4D97-AF65-F5344CB8AC3E}">
        <p14:creationId xmlns:p14="http://schemas.microsoft.com/office/powerpoint/2010/main" val="9838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GB" dirty="0"/>
              <a:t> Crime puts a huge burden on society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GB" dirty="0"/>
              <a:t> Financial costs, resources, psychological effects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GB" dirty="0"/>
              <a:t> How can we fight it?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GB" dirty="0"/>
              <a:t> Instead of being reactive, be proactive</a:t>
            </a:r>
          </a:p>
          <a:p>
            <a:pPr>
              <a:buClrTx/>
              <a:buFont typeface="Calibri" panose="020F0502020204030204" pitchFamily="34" charset="0"/>
              <a:buChar char="•"/>
            </a:pPr>
            <a:r>
              <a:rPr lang="en-GB" dirty="0"/>
              <a:t> Find causes and prevent it</a:t>
            </a:r>
          </a:p>
        </p:txBody>
      </p:sp>
    </p:spTree>
    <p:extLst>
      <p:ext uri="{BB962C8B-B14F-4D97-AF65-F5344CB8AC3E}">
        <p14:creationId xmlns:p14="http://schemas.microsoft.com/office/powerpoint/2010/main" val="26478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Reasons are not always obvious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Freakonomics and Arab Spring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Predictive policing is already in use today</a:t>
            </a:r>
          </a:p>
        </p:txBody>
      </p:sp>
    </p:spTree>
    <p:extLst>
      <p:ext uri="{BB962C8B-B14F-4D97-AF65-F5344CB8AC3E}">
        <p14:creationId xmlns:p14="http://schemas.microsoft.com/office/powerpoint/2010/main" val="7344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Microsoft Excel – Data collection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Tableau – Exploratory analysis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R via </a:t>
            </a:r>
            <a:r>
              <a:rPr lang="en-GB" dirty="0" err="1"/>
              <a:t>RStudio</a:t>
            </a:r>
            <a:r>
              <a:rPr lang="en-GB" dirty="0"/>
              <a:t> – further analysis and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8017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Sources: CSO, An Garda </a:t>
            </a:r>
            <a:r>
              <a:rPr lang="en-GB" dirty="0" err="1"/>
              <a:t>Siochana</a:t>
            </a:r>
            <a:r>
              <a:rPr lang="en-GB" dirty="0"/>
              <a:t>, HSE, Eurostat </a:t>
            </a:r>
          </a:p>
          <a:p>
            <a:pPr marL="0" indent="0">
              <a:buClrTx/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20+ csv files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26 variables: 4 dimension and 22 measurable including target</a:t>
            </a:r>
          </a:p>
          <a:p>
            <a:pPr marL="0" indent="0">
              <a:buClrTx/>
              <a:buNone/>
            </a:pPr>
            <a:r>
              <a:rPr lang="en-GB" dirty="0"/>
              <a:t>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Edited and combined into a main dataset </a:t>
            </a:r>
          </a:p>
        </p:txBody>
      </p:sp>
    </p:spTree>
    <p:extLst>
      <p:ext uri="{BB962C8B-B14F-4D97-AF65-F5344CB8AC3E}">
        <p14:creationId xmlns:p14="http://schemas.microsoft.com/office/powerpoint/2010/main" val="1509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Full set included years 2003 – 2015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Data quality report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Problem: 10 variables with +5% missing values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Reduce years to 2007 – 2014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Resulting dataset has only 2 variables with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8678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Initial Exploration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Using Tableau for visualisation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Gain an insight into the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Learn about any trends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Assist decision making in modelling stage</a:t>
            </a:r>
          </a:p>
        </p:txBody>
      </p:sp>
    </p:spTree>
    <p:extLst>
      <p:ext uri="{BB962C8B-B14F-4D97-AF65-F5344CB8AC3E}">
        <p14:creationId xmlns:p14="http://schemas.microsoft.com/office/powerpoint/2010/main" val="280657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88" y="1073718"/>
            <a:ext cx="9029623" cy="4710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81188" y="351692"/>
            <a:ext cx="89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 Disposable Income vs Number of Offences</a:t>
            </a:r>
          </a:p>
        </p:txBody>
      </p:sp>
    </p:spTree>
    <p:extLst>
      <p:ext uri="{BB962C8B-B14F-4D97-AF65-F5344CB8AC3E}">
        <p14:creationId xmlns:p14="http://schemas.microsoft.com/office/powerpoint/2010/main" val="933438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1249</TotalTime>
  <Words>338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An Analysis of Crime Rates in Ireland and Prediction based on Social &amp; Economic Factors </vt:lpstr>
      <vt:lpstr>Project Objectives </vt:lpstr>
      <vt:lpstr>Background</vt:lpstr>
      <vt:lpstr>Research findings</vt:lpstr>
      <vt:lpstr>Technologies used</vt:lpstr>
      <vt:lpstr>Data Summary</vt:lpstr>
      <vt:lpstr>Data Preparation</vt:lpstr>
      <vt:lpstr>Initial Exploration</vt:lpstr>
      <vt:lpstr>PowerPoint Presentation</vt:lpstr>
      <vt:lpstr>PowerPoint Presentation</vt:lpstr>
      <vt:lpstr>PowerPoint Presentation</vt:lpstr>
      <vt:lpstr>Data Pre-Processing</vt:lpstr>
      <vt:lpstr>Data Pre-Processing</vt:lpstr>
      <vt:lpstr>Final Model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Crime Rates in Ireland and Prediction based on Social &amp; Economic Factors</dc:title>
  <dc:creator>Gavin O'Neill</dc:creator>
  <cp:lastModifiedBy>Gavin O'Neill</cp:lastModifiedBy>
  <cp:revision>20</cp:revision>
  <dcterms:created xsi:type="dcterms:W3CDTF">2017-01-17T14:49:47Z</dcterms:created>
  <dcterms:modified xsi:type="dcterms:W3CDTF">2017-01-18T11:39:18Z</dcterms:modified>
</cp:coreProperties>
</file>