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9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CE025-DCCE-4174-B404-F48627D336E1}" type="datetimeFigureOut">
              <a:rPr kumimoji="1" lang="ja-JP" altLang="en-US" smtClean="0"/>
              <a:t>2017/12/18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A8C46-E0CB-4654-9C86-BB2641C7B6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11"/>
          <p:cNvSpPr>
            <a:spLocks noGrp="1"/>
          </p:cNvSpPr>
          <p:nvPr>
            <p:ph type="body" sz="quarter" idx="11"/>
          </p:nvPr>
        </p:nvSpPr>
        <p:spPr>
          <a:xfrm>
            <a:off x="461963" y="2290763"/>
            <a:ext cx="8196262" cy="40194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/>
          </p:nvPr>
        </p:nvSpPr>
        <p:spPr>
          <a:xfrm>
            <a:off x="461963" y="1622854"/>
            <a:ext cx="3220351" cy="345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3"/>
          </p:nvPr>
        </p:nvSpPr>
        <p:spPr>
          <a:xfrm>
            <a:off x="3682314" y="1610820"/>
            <a:ext cx="4975911" cy="3459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4"/>
          </p:nvPr>
        </p:nvSpPr>
        <p:spPr>
          <a:xfrm>
            <a:off x="461964" y="1210362"/>
            <a:ext cx="3327442" cy="22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/>
          </p:nvPr>
        </p:nvSpPr>
        <p:spPr>
          <a:xfrm>
            <a:off x="4399005" y="1211007"/>
            <a:ext cx="1046206" cy="22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54809" y="1210362"/>
            <a:ext cx="1293341" cy="22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 err="1"/>
              <a:t>skiny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/>
          </p:nvPr>
        </p:nvSpPr>
        <p:spPr>
          <a:xfrm>
            <a:off x="7813590" y="1210362"/>
            <a:ext cx="844635" cy="2214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7941276" y="869950"/>
            <a:ext cx="409318" cy="316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DBDD-BA0A-4843-A547-66CFBD315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8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20"/>
            <a:ext cx="9144000" cy="6462559"/>
          </a:xfrm>
          <a:prstGeom prst="rect">
            <a:avLst/>
          </a:prstGeom>
        </p:spPr>
      </p:pic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7941276" y="869950"/>
            <a:ext cx="409318" cy="3162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DBDD-BA0A-4843-A547-66CFBD315D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5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82138" y="1197033"/>
            <a:ext cx="8171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　　　　</a:t>
            </a:r>
            <a:r>
              <a:rPr kumimoji="1" lang="en-US" altLang="ja-JP" sz="1050" dirty="0"/>
              <a:t>2017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12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04</a:t>
            </a:r>
            <a:r>
              <a:rPr kumimoji="1" lang="ja-JP" altLang="en-US" sz="1050" dirty="0"/>
              <a:t>　　月　</a:t>
            </a:r>
            <a:r>
              <a:rPr kumimoji="1" lang="en-US" altLang="ja-JP" sz="1050" dirty="0"/>
              <a:t>13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00</a:t>
            </a:r>
            <a:r>
              <a:rPr kumimoji="1" lang="ja-JP" altLang="en-US" sz="1050" dirty="0"/>
              <a:t>　　　</a:t>
            </a:r>
            <a:r>
              <a:rPr kumimoji="1" lang="en-US" altLang="ja-JP" sz="1050" dirty="0"/>
              <a:t>14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30</a:t>
            </a:r>
            <a:r>
              <a:rPr kumimoji="1" lang="ja-JP" altLang="en-US" sz="1050" dirty="0"/>
              <a:t>　　　　　　　</a:t>
            </a:r>
            <a:r>
              <a:rPr kumimoji="1" lang="en-US" altLang="ja-JP" sz="1050" dirty="0"/>
              <a:t>A359</a:t>
            </a:r>
            <a:r>
              <a:rPr kumimoji="1" lang="ja-JP" altLang="en-US" sz="1050" dirty="0"/>
              <a:t>　　　　　　　　　　</a:t>
            </a:r>
            <a:r>
              <a:rPr kumimoji="1" lang="en-US" altLang="ja-JP" sz="1050" dirty="0" err="1"/>
              <a:t>skiny</a:t>
            </a:r>
            <a:r>
              <a:rPr lang="ja-JP" altLang="en-US" sz="1050" dirty="0"/>
              <a:t>　　　　　　　　　　　西</a:t>
            </a:r>
            <a:endParaRPr kumimoji="1" lang="ja-JP" altLang="en-US" sz="105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2138" y="1712559"/>
            <a:ext cx="3192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内部設計書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74225" y="1698338"/>
            <a:ext cx="31920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全員</a:t>
            </a:r>
            <a:endParaRPr kumimoji="1" lang="ja-JP" altLang="en-US" sz="105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138" y="2299624"/>
            <a:ext cx="8171411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01</a:t>
            </a:r>
            <a:r>
              <a:rPr kumimoji="1" lang="ja-JP" altLang="en-US" sz="1050" dirty="0"/>
              <a:t>　</a:t>
            </a:r>
            <a:r>
              <a:rPr kumimoji="1" lang="en-US" altLang="ja-JP" sz="1050" dirty="0"/>
              <a:t>R</a:t>
            </a:r>
            <a:r>
              <a:rPr lang="ja-JP" altLang="en-US" sz="1050" dirty="0"/>
              <a:t>　　ﾓｼﾞｭｰﾙ　管理者</a:t>
            </a:r>
            <a:r>
              <a:rPr lang="en-US" altLang="ja-JP" sz="1050" dirty="0"/>
              <a:t>1.2</a:t>
            </a:r>
            <a:r>
              <a:rPr lang="ja-JP" altLang="en-US" sz="1050" dirty="0"/>
              <a:t>項</a:t>
            </a:r>
            <a:r>
              <a:rPr lang="en-US" altLang="ja-JP" sz="1050" dirty="0" err="1"/>
              <a:t>AdditionnalUser</a:t>
            </a:r>
            <a:r>
              <a:rPr lang="ja-JP" altLang="en-US" sz="1050" dirty="0" err="1"/>
              <a:t>、</a:t>
            </a:r>
            <a:r>
              <a:rPr lang="en-US" altLang="ja-JP" sz="1050" dirty="0"/>
              <a:t>		</a:t>
            </a:r>
            <a:r>
              <a:rPr lang="ja-JP" altLang="en-US" sz="1050" dirty="0"/>
              <a:t>　　　木原</a:t>
            </a:r>
            <a:r>
              <a:rPr lang="en-US" altLang="ja-JP" sz="1050" dirty="0"/>
              <a:t>	</a:t>
            </a:r>
            <a:r>
              <a:rPr lang="ja-JP" altLang="en-US" sz="1050" dirty="0"/>
              <a:t>　修正しました　　</a:t>
            </a:r>
            <a:r>
              <a:rPr lang="en-US" altLang="ja-JP" sz="1050" dirty="0"/>
              <a:t>12/06	</a:t>
            </a:r>
          </a:p>
          <a:p>
            <a:r>
              <a:rPr lang="ja-JP" altLang="en-US" sz="1050" dirty="0"/>
              <a:t>　　　　　　　　　モジュール名を</a:t>
            </a:r>
            <a:r>
              <a:rPr lang="en-US" altLang="ja-JP" sz="1050" dirty="0" err="1"/>
              <a:t>registerContract</a:t>
            </a:r>
            <a:r>
              <a:rPr lang="ja-JP" altLang="en-US" sz="1050" dirty="0"/>
              <a:t>に</a:t>
            </a:r>
            <a:endParaRPr lang="en-US" altLang="ja-JP" sz="1050" dirty="0"/>
          </a:p>
          <a:p>
            <a:endParaRPr kumimoji="1" lang="en-US" altLang="ja-JP" sz="1050" dirty="0"/>
          </a:p>
          <a:p>
            <a:r>
              <a:rPr lang="en-US" altLang="ja-JP" sz="1050" dirty="0"/>
              <a:t>02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管理者</a:t>
            </a:r>
            <a:r>
              <a:rPr lang="en-US" altLang="ja-JP" sz="1050" dirty="0"/>
              <a:t>1.3</a:t>
            </a:r>
            <a:r>
              <a:rPr lang="ja-JP" altLang="en-US" sz="1050" dirty="0"/>
              <a:t>項</a:t>
            </a:r>
            <a:r>
              <a:rPr lang="en-US" altLang="ja-JP" sz="1050" dirty="0" err="1"/>
              <a:t>searchUser</a:t>
            </a:r>
            <a:r>
              <a:rPr lang="ja-JP" altLang="en-US" sz="1050" dirty="0" err="1"/>
              <a:t>、</a:t>
            </a:r>
            <a:r>
              <a:rPr lang="ja-JP" altLang="en-US" sz="1050" dirty="0"/>
              <a:t>「登録」を「検索」に</a:t>
            </a:r>
            <a:r>
              <a:rPr lang="en-US" altLang="ja-JP" sz="1050" dirty="0"/>
              <a:t>	</a:t>
            </a:r>
            <a:r>
              <a:rPr lang="ja-JP" altLang="en-US" sz="1050" dirty="0"/>
              <a:t>　　　木原</a:t>
            </a:r>
            <a:r>
              <a:rPr lang="en-US" altLang="ja-JP" sz="1050" dirty="0"/>
              <a:t>	</a:t>
            </a:r>
            <a:r>
              <a:rPr lang="ja-JP" altLang="en-US" sz="1050" dirty="0"/>
              <a:t>　修正しました　　</a:t>
            </a:r>
            <a:r>
              <a:rPr lang="en-US" altLang="ja-JP" sz="1050" dirty="0"/>
              <a:t>12/06</a:t>
            </a:r>
          </a:p>
          <a:p>
            <a:endParaRPr lang="en-US" altLang="ja-JP" sz="1050" dirty="0"/>
          </a:p>
          <a:p>
            <a:r>
              <a:rPr lang="en-US" altLang="ja-JP" sz="1050" dirty="0"/>
              <a:t>03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管理者</a:t>
            </a:r>
            <a:r>
              <a:rPr lang="en-US" altLang="ja-JP" sz="1050" dirty="0"/>
              <a:t>1.5</a:t>
            </a:r>
            <a:r>
              <a:rPr lang="ja-JP" altLang="en-US" sz="1050" dirty="0"/>
              <a:t>項</a:t>
            </a:r>
            <a:r>
              <a:rPr lang="en-US" altLang="ja-JP" sz="1050" dirty="0" err="1"/>
              <a:t>searchResult</a:t>
            </a:r>
            <a:r>
              <a:rPr lang="ja-JP" altLang="en-US" sz="1050" dirty="0" err="1"/>
              <a:t>、</a:t>
            </a:r>
            <a:r>
              <a:rPr lang="ja-JP" altLang="en-US" sz="1050" dirty="0"/>
              <a:t>名前を</a:t>
            </a:r>
            <a:r>
              <a:rPr lang="en-US" altLang="ja-JP" sz="1050" dirty="0" err="1"/>
              <a:t>editUser</a:t>
            </a:r>
            <a:r>
              <a:rPr lang="ja-JP" altLang="en-US" sz="1050" dirty="0"/>
              <a:t>に</a:t>
            </a:r>
            <a:r>
              <a:rPr lang="en-US" altLang="ja-JP" sz="1050" dirty="0"/>
              <a:t>	</a:t>
            </a:r>
            <a:r>
              <a:rPr lang="ja-JP" altLang="en-US" sz="1050" dirty="0"/>
              <a:t>　　　木原</a:t>
            </a:r>
            <a:r>
              <a:rPr lang="en-US" altLang="ja-JP" sz="1050" dirty="0"/>
              <a:t>	</a:t>
            </a:r>
            <a:r>
              <a:rPr lang="ja-JP" altLang="en-US" sz="1050" dirty="0"/>
              <a:t>　修正しました　　</a:t>
            </a:r>
            <a:r>
              <a:rPr lang="en-US" altLang="ja-JP" sz="1050" dirty="0"/>
              <a:t>12/06</a:t>
            </a:r>
          </a:p>
          <a:p>
            <a:endParaRPr lang="en-US" altLang="ja-JP" sz="1050" dirty="0"/>
          </a:p>
          <a:p>
            <a:r>
              <a:rPr lang="en-US" altLang="ja-JP" sz="1050" dirty="0"/>
              <a:t>04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全体、クラス名内の</a:t>
            </a:r>
            <a:r>
              <a:rPr lang="en-US" altLang="ja-JP" sz="1050" dirty="0"/>
              <a:t>user</a:t>
            </a:r>
            <a:r>
              <a:rPr lang="ja-JP" altLang="en-US" sz="1050" dirty="0"/>
              <a:t>を</a:t>
            </a:r>
            <a:r>
              <a:rPr lang="en-US" altLang="ja-JP" sz="1050" dirty="0"/>
              <a:t>contract</a:t>
            </a:r>
            <a:r>
              <a:rPr lang="ja-JP" altLang="en-US" sz="1050" dirty="0"/>
              <a:t>に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05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</a:t>
            </a:r>
            <a:r>
              <a:rPr lang="en-US" altLang="ja-JP" sz="1050" dirty="0" err="1"/>
              <a:t>RaspberryPi</a:t>
            </a:r>
            <a:r>
              <a:rPr lang="ja-JP" altLang="en-US" sz="1050" dirty="0"/>
              <a:t>の受信モジュール追加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06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全体、モジュール名から</a:t>
            </a:r>
            <a:r>
              <a:rPr lang="en-US" altLang="ja-JP" sz="1050" dirty="0"/>
              <a:t>”</a:t>
            </a:r>
            <a:r>
              <a:rPr lang="ja-JP" altLang="en-US" sz="1050" dirty="0"/>
              <a:t>モジュール</a:t>
            </a:r>
            <a:r>
              <a:rPr lang="en-US" altLang="ja-JP" sz="1050" dirty="0"/>
              <a:t>”</a:t>
            </a:r>
            <a:r>
              <a:rPr lang="ja-JP" altLang="en-US" sz="1050" dirty="0"/>
              <a:t>を抜く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07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全体、</a:t>
            </a:r>
            <a:r>
              <a:rPr lang="en-US" altLang="ja-JP" sz="1050" dirty="0" err="1"/>
              <a:t>RaspberryPi</a:t>
            </a:r>
            <a:r>
              <a:rPr lang="ja-JP" altLang="en-US" sz="1050" dirty="0"/>
              <a:t>を指す語を</a:t>
            </a:r>
            <a:r>
              <a:rPr lang="en-US" altLang="ja-JP" sz="1050" dirty="0"/>
              <a:t>box</a:t>
            </a:r>
            <a:r>
              <a:rPr lang="ja-JP" altLang="en-US" sz="1050" dirty="0"/>
              <a:t>に統一</a:t>
            </a:r>
            <a:endParaRPr lang="en-US" altLang="ja-JP" sz="1050" dirty="0"/>
          </a:p>
          <a:p>
            <a:endParaRPr kumimoji="1" lang="en-US" altLang="ja-JP" sz="1050" dirty="0"/>
          </a:p>
          <a:p>
            <a:r>
              <a:rPr lang="en-US" altLang="ja-JP" sz="1050" dirty="0"/>
              <a:t>08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</a:t>
            </a:r>
            <a:r>
              <a:rPr lang="en-US" altLang="ja-JP" sz="1050" dirty="0"/>
              <a:t>PHP1.4</a:t>
            </a:r>
            <a:r>
              <a:rPr lang="ja-JP" altLang="en-US" sz="1050" dirty="0" err="1"/>
              <a:t>、</a:t>
            </a:r>
            <a:r>
              <a:rPr lang="en-US" altLang="ja-JP" sz="1050" dirty="0"/>
              <a:t>1.5</a:t>
            </a:r>
            <a:r>
              <a:rPr lang="ja-JP" altLang="en-US" sz="1050" dirty="0"/>
              <a:t>項、名前を</a:t>
            </a:r>
            <a:r>
              <a:rPr lang="en-US" altLang="ja-JP" sz="1050" dirty="0" err="1"/>
              <a:t>getConf</a:t>
            </a:r>
            <a:r>
              <a:rPr lang="ja-JP" altLang="en-US" sz="1050" dirty="0" err="1"/>
              <a:t>、</a:t>
            </a:r>
            <a:r>
              <a:rPr lang="en-US" altLang="ja-JP" sz="1050" dirty="0" err="1"/>
              <a:t>setConf</a:t>
            </a:r>
            <a:r>
              <a:rPr lang="ja-JP" altLang="en-US" sz="1050" dirty="0"/>
              <a:t>に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09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</a:t>
            </a:r>
            <a:r>
              <a:rPr lang="en-US" altLang="ja-JP" sz="1050" dirty="0"/>
              <a:t>PHP1.6</a:t>
            </a:r>
            <a:r>
              <a:rPr lang="ja-JP" altLang="en-US" sz="1050" dirty="0"/>
              <a:t>項、</a:t>
            </a:r>
            <a:endParaRPr lang="en-US" altLang="ja-JP" sz="1050" dirty="0"/>
          </a:p>
          <a:p>
            <a:r>
              <a:rPr lang="ja-JP" altLang="en-US" sz="1050" dirty="0"/>
              <a:t>　　　　　　　　　・名称に「薬箱の」「アラームの」という旨を加える</a:t>
            </a:r>
            <a:endParaRPr lang="en-US" altLang="ja-JP" sz="1050" dirty="0"/>
          </a:p>
          <a:p>
            <a:r>
              <a:rPr lang="ja-JP" altLang="en-US" sz="1050" dirty="0"/>
              <a:t>　　　　　　　　　・概要に属性名を詳しく</a:t>
            </a:r>
            <a:endParaRPr lang="en-US" altLang="ja-JP" sz="1050" dirty="0"/>
          </a:p>
          <a:p>
            <a:r>
              <a:rPr lang="en-US" altLang="ja-JP" sz="1050" dirty="0"/>
              <a:t>10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全体、契約を指す語は</a:t>
            </a:r>
            <a:r>
              <a:rPr lang="en-US" altLang="ja-JP" sz="1050" dirty="0"/>
              <a:t>contract</a:t>
            </a:r>
            <a:r>
              <a:rPr lang="ja-JP" altLang="en-US" sz="1050" dirty="0"/>
              <a:t>に統一</a:t>
            </a:r>
            <a:endParaRPr lang="en-US" altLang="ja-JP" sz="1050" dirty="0"/>
          </a:p>
          <a:p>
            <a:endParaRPr lang="en-US" altLang="ja-JP" sz="1050" dirty="0"/>
          </a:p>
          <a:p>
            <a:r>
              <a:rPr lang="en-US" altLang="ja-JP" sz="1050" dirty="0"/>
              <a:t>11</a:t>
            </a:r>
            <a:r>
              <a:rPr lang="ja-JP" altLang="en-US" sz="1050" dirty="0"/>
              <a:t>　</a:t>
            </a:r>
            <a:r>
              <a:rPr lang="en-US" altLang="ja-JP" sz="1050" dirty="0"/>
              <a:t>R</a:t>
            </a:r>
            <a:r>
              <a:rPr lang="ja-JP" altLang="en-US" sz="1050" dirty="0"/>
              <a:t>　　ﾓｼﾞｭｰﾙ　全体、管理者を指す語は</a:t>
            </a:r>
            <a:r>
              <a:rPr lang="en-US" altLang="ja-JP" sz="1050" dirty="0"/>
              <a:t>admin</a:t>
            </a:r>
            <a:r>
              <a:rPr lang="ja-JP" altLang="en-US" sz="1050" dirty="0"/>
              <a:t>に統一</a:t>
            </a:r>
            <a:endParaRPr lang="en-US" altLang="ja-JP" sz="1050" dirty="0"/>
          </a:p>
          <a:p>
            <a:endParaRPr lang="en-US" altLang="ja-JP" sz="1050" dirty="0"/>
          </a:p>
          <a:p>
            <a:endParaRPr lang="en-US" altLang="ja-JP" sz="105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9CDBDD-BA0A-4843-A547-66CFBD315D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72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12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ﾓｼﾞｭｰﾙ　全体、説明文で用いるモジュール名を正しく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13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ﾓｼﾞｭｰﾙ　ユーザ全体、契約者の意で書かれている</a:t>
            </a:r>
            <a:r>
              <a:rPr lang="en-US" altLang="ja-JP" dirty="0"/>
              <a:t>”register”</a:t>
            </a:r>
            <a:r>
              <a:rPr lang="ja-JP" altLang="en-US" dirty="0"/>
              <a:t>を</a:t>
            </a:r>
            <a:endParaRPr lang="en-US" altLang="ja-JP" dirty="0"/>
          </a:p>
          <a:p>
            <a:r>
              <a:rPr lang="ja-JP" altLang="en-US" dirty="0"/>
              <a:t>　　　　　　　　　削除するか</a:t>
            </a:r>
            <a:r>
              <a:rPr lang="en-US" altLang="ja-JP" dirty="0"/>
              <a:t>”user”</a:t>
            </a:r>
            <a:r>
              <a:rPr lang="ja-JP" altLang="en-US" dirty="0"/>
              <a:t>に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14</a:t>
            </a:r>
            <a:r>
              <a:rPr kumimoji="1" lang="ja-JP" altLang="en-US" dirty="0"/>
              <a:t>　</a:t>
            </a:r>
            <a:r>
              <a:rPr kumimoji="1" lang="en-US" altLang="ja-JP" dirty="0"/>
              <a:t>R</a:t>
            </a:r>
            <a:r>
              <a:rPr kumimoji="1" lang="ja-JP" altLang="en-US" dirty="0"/>
              <a:t>　　ﾓｼﾞｭｰﾙ　管理者、</a:t>
            </a:r>
            <a:r>
              <a:rPr kumimoji="1" lang="en-US" altLang="ja-JP" dirty="0" err="1"/>
              <a:t>resultSearch</a:t>
            </a:r>
            <a:r>
              <a:rPr kumimoji="1" lang="ja-JP" altLang="en-US" dirty="0"/>
              <a:t>を</a:t>
            </a:r>
            <a:r>
              <a:rPr lang="en-US" altLang="ja-JP" dirty="0" err="1"/>
              <a:t>searchResultContract</a:t>
            </a:r>
            <a:r>
              <a:rPr lang="ja-JP" altLang="en-US" dirty="0"/>
              <a:t>に</a:t>
            </a:r>
            <a:r>
              <a:rPr lang="en-US" altLang="ja-JP" dirty="0"/>
              <a:t>	</a:t>
            </a:r>
            <a:r>
              <a:rPr lang="ja-JP" altLang="en-US" dirty="0"/>
              <a:t>　　　木原</a:t>
            </a:r>
            <a:r>
              <a:rPr lang="en-US" altLang="ja-JP" dirty="0"/>
              <a:t>	</a:t>
            </a:r>
            <a:r>
              <a:rPr lang="ja-JP" altLang="en-US" dirty="0"/>
              <a:t>　修正しました　　</a:t>
            </a:r>
            <a:r>
              <a:rPr lang="en-US" altLang="ja-JP" dirty="0"/>
              <a:t>12/09</a:t>
            </a:r>
          </a:p>
          <a:p>
            <a:endParaRPr kumimoji="1" lang="en-US" altLang="ja-JP" dirty="0"/>
          </a:p>
          <a:p>
            <a:r>
              <a:rPr lang="en-US" altLang="ja-JP" dirty="0"/>
              <a:t>15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ﾓｼﾞｭｰﾙ　全体、戻るボタン廃止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16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ﾓｼﾞｭｰﾙ　全体、システムロゴにマイページへのリンクを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17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ﾓｼﾞｭｰﾙ　全体、登録や変更、削除の作業が完了した後、</a:t>
            </a:r>
            <a:endParaRPr lang="en-US" altLang="ja-JP" dirty="0"/>
          </a:p>
          <a:p>
            <a:r>
              <a:rPr lang="ja-JP" altLang="en-US" dirty="0"/>
              <a:t>　　　　　　　　　完了を通知するポップアップを出し、その後</a:t>
            </a:r>
            <a:endParaRPr lang="en-US" altLang="ja-JP" dirty="0"/>
          </a:p>
          <a:p>
            <a:r>
              <a:rPr kumimoji="1" lang="ja-JP" altLang="en-US" dirty="0"/>
              <a:t>　　　　　　　　　マイページではなくそれ以前の最新の画面へ遷移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内部設計書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全員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　　　　</a:t>
            </a:r>
            <a:r>
              <a:rPr kumimoji="1" lang="en-US" altLang="ja-JP" dirty="0"/>
              <a:t>2017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12</a:t>
            </a:r>
            <a:r>
              <a:rPr kumimoji="1" lang="ja-JP" altLang="en-US" dirty="0"/>
              <a:t>　</a:t>
            </a:r>
            <a:r>
              <a:rPr lang="en-US" altLang="ja-JP" dirty="0"/>
              <a:t>07</a:t>
            </a:r>
            <a:r>
              <a:rPr lang="ja-JP" altLang="en-US" dirty="0"/>
              <a:t>　　木　</a:t>
            </a:r>
            <a:r>
              <a:rPr lang="en-US" altLang="ja-JP" dirty="0"/>
              <a:t>13</a:t>
            </a:r>
            <a:r>
              <a:rPr lang="ja-JP" altLang="en-US" dirty="0"/>
              <a:t>　</a:t>
            </a:r>
            <a:r>
              <a:rPr lang="en-US" altLang="ja-JP" dirty="0"/>
              <a:t>00</a:t>
            </a:r>
            <a:r>
              <a:rPr lang="ja-JP" altLang="en-US" dirty="0"/>
              <a:t>　　</a:t>
            </a:r>
            <a:r>
              <a:rPr lang="en-US" altLang="ja-JP" dirty="0"/>
              <a:t>14</a:t>
            </a:r>
            <a:r>
              <a:rPr lang="ja-JP" altLang="en-US" dirty="0"/>
              <a:t>　　</a:t>
            </a:r>
            <a:r>
              <a:rPr lang="en-US" altLang="ja-JP" dirty="0"/>
              <a:t>40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A359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ja-JP" altLang="en-US" dirty="0"/>
              <a:t>西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9CDBDD-BA0A-4843-A547-66CFBD315D5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51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18</a:t>
            </a:r>
            <a:r>
              <a:rPr kumimoji="1" lang="ja-JP" altLang="en-US" dirty="0"/>
              <a:t>　</a:t>
            </a:r>
            <a:r>
              <a:rPr kumimoji="1" lang="en-US" altLang="ja-JP" dirty="0"/>
              <a:t>R</a:t>
            </a:r>
            <a:r>
              <a:rPr kumimoji="1" lang="ja-JP" altLang="en-US" dirty="0"/>
              <a:t>　　ﾓｼﾞｭｰﾙ　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、キャメルを</a:t>
            </a:r>
            <a:r>
              <a:rPr kumimoji="1" lang="ja-JP" altLang="en-US" dirty="0" smtClean="0"/>
              <a:t>正しく</a:t>
            </a:r>
            <a:r>
              <a:rPr kumimoji="1" lang="en-US" altLang="ja-JP" dirty="0" smtClean="0"/>
              <a:t>			</a:t>
            </a:r>
            <a:r>
              <a:rPr kumimoji="1" lang="ja-JP" altLang="en-US" dirty="0" smtClean="0"/>
              <a:t>　　　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19</a:t>
            </a:r>
            <a:r>
              <a:rPr kumimoji="1" lang="ja-JP" altLang="en-US" dirty="0"/>
              <a:t>　</a:t>
            </a:r>
            <a:r>
              <a:rPr kumimoji="1" lang="en-US" altLang="ja-JP" dirty="0"/>
              <a:t>R</a:t>
            </a:r>
            <a:r>
              <a:rPr kumimoji="1" lang="ja-JP" altLang="en-US" dirty="0"/>
              <a:t>　　全体　　常体で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9CDBDD-BA0A-4843-A547-66CFBD315D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20</a:t>
            </a:r>
            <a:r>
              <a:rPr kumimoji="1" lang="ja-JP" altLang="en-US" dirty="0"/>
              <a:t>　</a:t>
            </a:r>
            <a:r>
              <a:rPr kumimoji="1" lang="en-US" altLang="ja-JP" dirty="0"/>
              <a:t>R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DB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5.2</a:t>
            </a:r>
            <a:r>
              <a:rPr lang="ja-JP" altLang="en-US" dirty="0"/>
              <a:t>項</a:t>
            </a:r>
            <a:r>
              <a:rPr lang="en-US" altLang="ja-JP" dirty="0"/>
              <a:t>Users</a:t>
            </a:r>
            <a:r>
              <a:rPr lang="ja-JP" altLang="en-US" dirty="0" err="1"/>
              <a:t>、</a:t>
            </a:r>
            <a:r>
              <a:rPr lang="en-US" altLang="ja-JP" dirty="0"/>
              <a:t>id</a:t>
            </a:r>
            <a:r>
              <a:rPr lang="ja-JP" altLang="en-US" dirty="0"/>
              <a:t>のキー制約を「主キー」に　　　　　　　　　　　　西　　　修正しました　　</a:t>
            </a:r>
            <a:r>
              <a:rPr lang="en-US" altLang="ja-JP" dirty="0"/>
              <a:t>12/11</a:t>
            </a:r>
          </a:p>
          <a:p>
            <a:endParaRPr kumimoji="1" lang="en-US" altLang="ja-JP" dirty="0"/>
          </a:p>
          <a:p>
            <a:r>
              <a:rPr lang="en-US" altLang="ja-JP" dirty="0"/>
              <a:t>21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ﾓｼﾞｭｰﾙ　動作情報に関数名を付ける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22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</a:t>
            </a:r>
            <a:r>
              <a:rPr lang="en-US" altLang="ja-JP" dirty="0"/>
              <a:t>DB</a:t>
            </a:r>
            <a:r>
              <a:rPr lang="ja-JP" altLang="en-US" dirty="0"/>
              <a:t>　　属性</a:t>
            </a:r>
            <a:r>
              <a:rPr lang="en-US" altLang="ja-JP" dirty="0" err="1"/>
              <a:t>pertner</a:t>
            </a:r>
            <a:r>
              <a:rPr lang="ja-JP" altLang="en-US" dirty="0"/>
              <a:t>を</a:t>
            </a:r>
            <a:r>
              <a:rPr lang="en-US" altLang="ja-JP" dirty="0"/>
              <a:t>partner</a:t>
            </a:r>
            <a:r>
              <a:rPr lang="ja-JP" altLang="en-US" dirty="0"/>
              <a:t>に　　　　　　　　　　　　　　　　　　　　西　　　修正しました　　</a:t>
            </a:r>
            <a:r>
              <a:rPr lang="en-US" altLang="ja-JP" dirty="0"/>
              <a:t>12/11</a:t>
            </a:r>
          </a:p>
          <a:p>
            <a:endParaRPr kumimoji="1" lang="en-US" altLang="ja-JP" dirty="0"/>
          </a:p>
          <a:p>
            <a:r>
              <a:rPr lang="en-US" altLang="ja-JP" dirty="0"/>
              <a:t>23</a:t>
            </a:r>
            <a:r>
              <a:rPr lang="ja-JP" altLang="en-US" dirty="0"/>
              <a:t>　</a:t>
            </a:r>
            <a:r>
              <a:rPr lang="en-US" altLang="ja-JP" dirty="0"/>
              <a:t>R</a:t>
            </a:r>
            <a:r>
              <a:rPr lang="ja-JP" altLang="en-US" dirty="0"/>
              <a:t>　　ﾓｼﾞｭｰﾙ　</a:t>
            </a:r>
            <a:r>
              <a:rPr lang="en-US" altLang="ja-JP" dirty="0"/>
              <a:t>21</a:t>
            </a:r>
            <a:r>
              <a:rPr lang="ja-JP" altLang="en-US" dirty="0"/>
              <a:t>回目の議事録を参考に、サーバ</a:t>
            </a:r>
            <a:r>
              <a:rPr lang="en-US" altLang="ja-JP" dirty="0"/>
              <a:t>-</a:t>
            </a:r>
            <a:r>
              <a:rPr lang="ja-JP" altLang="en-US" dirty="0"/>
              <a:t>ラズパイの通信</a:t>
            </a:r>
            <a:r>
              <a:rPr lang="ja-JP" altLang="en-US" dirty="0" smtClean="0"/>
              <a:t>に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endParaRPr lang="en-US" altLang="ja-JP" dirty="0"/>
          </a:p>
          <a:p>
            <a:r>
              <a:rPr kumimoji="1" lang="ja-JP" altLang="en-US" dirty="0"/>
              <a:t>　　　　　　　　　関するﾓｼﾞｭｰﾙ設計を修正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内部設計書</a:t>
            </a:r>
            <a:r>
              <a:rPr kumimoji="1" lang="en-US" altLang="ja-JP" dirty="0"/>
              <a:t>v2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全員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/>
          </p:nvPr>
        </p:nvSpPr>
        <p:spPr>
          <a:xfrm>
            <a:off x="482600" y="1210362"/>
            <a:ext cx="3306806" cy="221447"/>
          </a:xfrm>
        </p:spPr>
        <p:txBody>
          <a:bodyPr/>
          <a:lstStyle/>
          <a:p>
            <a:r>
              <a:rPr kumimoji="1" lang="ja-JP" altLang="en-US" dirty="0"/>
              <a:t>　　　　</a:t>
            </a:r>
            <a:r>
              <a:rPr kumimoji="1" lang="en-US" altLang="ja-JP" dirty="0"/>
              <a:t>2017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11</a:t>
            </a:r>
            <a:r>
              <a:rPr kumimoji="1" lang="ja-JP" altLang="en-US" dirty="0"/>
              <a:t>　　月　</a:t>
            </a:r>
            <a:r>
              <a:rPr kumimoji="1" lang="en-US" altLang="ja-JP" dirty="0"/>
              <a:t>16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17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50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lang="en-US" altLang="ja-JP" dirty="0"/>
              <a:t>503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西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9CDBDD-BA0A-4843-A547-66CFBD315D5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68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28600" indent="-228600">
              <a:buAutoNum type="arabicPlain" startAt="24"/>
            </a:pPr>
            <a:r>
              <a:rPr lang="en-US" altLang="ja-JP" dirty="0"/>
              <a:t>  R</a:t>
            </a:r>
            <a:r>
              <a:rPr lang="ja-JP" altLang="en-US" dirty="0"/>
              <a:t>    </a:t>
            </a:r>
            <a:r>
              <a:rPr lang="en-US" altLang="ja-JP" dirty="0"/>
              <a:t> </a:t>
            </a:r>
            <a:r>
              <a:rPr lang="ja-JP" altLang="en-US" dirty="0"/>
              <a:t>   </a:t>
            </a:r>
            <a:r>
              <a:rPr lang="en-US" altLang="ja-JP" dirty="0"/>
              <a:t>5.2</a:t>
            </a:r>
            <a:r>
              <a:rPr lang="ja-JP" altLang="en-US" dirty="0"/>
              <a:t>の処理フロー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             5.4, 5.7 </a:t>
            </a:r>
            <a:r>
              <a:rPr lang="ja-JP" altLang="en-US" dirty="0"/>
              <a:t> </a:t>
            </a:r>
            <a:r>
              <a:rPr lang="en-US" altLang="ja-JP" dirty="0"/>
              <a:t>  register </a:t>
            </a:r>
            <a:r>
              <a:rPr lang="ja-JP" altLang="en-US" dirty="0"/>
              <a:t>は意味が合っていないので契約という意味の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　</a:t>
            </a:r>
            <a:r>
              <a:rPr lang="en-US" altLang="ja-JP" dirty="0"/>
              <a:t>contract</a:t>
            </a:r>
            <a:r>
              <a:rPr lang="ja-JP" altLang="en-US" dirty="0"/>
              <a:t> に変更　　　　　　　　　　　　　　　　　　　　　　澤田</a:t>
            </a:r>
            <a:r>
              <a:rPr lang="en-US" altLang="ja-JP" dirty="0"/>
              <a:t>	      contract </a:t>
            </a:r>
            <a:r>
              <a:rPr lang="ja-JP" altLang="en-US" dirty="0"/>
              <a:t>に変更</a:t>
            </a:r>
            <a:r>
              <a:rPr lang="en-US" altLang="ja-JP" dirty="0"/>
              <a:t>      12/14</a:t>
            </a:r>
            <a:r>
              <a:rPr lang="ja-JP" altLang="en-US" dirty="0"/>
              <a:t>              </a:t>
            </a:r>
            <a:r>
              <a:rPr lang="ja-JP" altLang="en-US" sz="1000" dirty="0" smtClean="0"/>
              <a:t>全員</a:t>
            </a:r>
            <a:r>
              <a:rPr lang="en-US" altLang="ja-JP" sz="900" dirty="0" smtClean="0"/>
              <a:t>1</a:t>
            </a:r>
            <a:r>
              <a:rPr lang="en-US" altLang="ja-JP" sz="900" dirty="0" smtClean="0"/>
              <a:t>2/24</a:t>
            </a:r>
            <a:endParaRPr lang="en-US" altLang="ja-JP" sz="900" dirty="0"/>
          </a:p>
          <a:p>
            <a:pPr marL="228600" indent="-228600">
              <a:buAutoNum type="arabicPlain" startAt="24"/>
            </a:pPr>
            <a:r>
              <a:rPr kumimoji="1" lang="en-US" altLang="ja-JP" dirty="0"/>
              <a:t> R         4</a:t>
            </a:r>
            <a:r>
              <a:rPr lang="ja-JP" altLang="en-US" dirty="0"/>
              <a:t>章</a:t>
            </a:r>
            <a:r>
              <a:rPr kumimoji="1" lang="ja-JP" altLang="en-US" dirty="0"/>
              <a:t>           ユーザのモジュール構成図を作成　　　　　　　　　　　　　</a:t>
            </a:r>
            <a:r>
              <a:rPr kumimoji="1" lang="en-US" altLang="ja-JP" dirty="0"/>
              <a:t>  </a:t>
            </a:r>
            <a:r>
              <a:rPr kumimoji="1" lang="ja-JP" altLang="en-US" dirty="0"/>
              <a:t>下出</a:t>
            </a:r>
            <a:endParaRPr kumimoji="1" lang="en-US" altLang="ja-JP" dirty="0"/>
          </a:p>
          <a:p>
            <a:pPr marL="228600" indent="-228600">
              <a:buAutoNum type="arabicPlain" startAt="24"/>
            </a:pPr>
            <a:endParaRPr lang="en-US" altLang="ja-JP" dirty="0"/>
          </a:p>
          <a:p>
            <a:pPr marL="228600" indent="-228600">
              <a:buAutoNum type="arabicPlain" startAt="24"/>
            </a:pPr>
            <a:r>
              <a:rPr lang="en-US" altLang="ja-JP" dirty="0"/>
              <a:t> R</a:t>
            </a:r>
            <a:r>
              <a:rPr lang="ja-JP" altLang="en-US" dirty="0"/>
              <a:t>         </a:t>
            </a:r>
            <a:r>
              <a:rPr lang="en-US" altLang="ja-JP" dirty="0"/>
              <a:t>4</a:t>
            </a:r>
            <a:r>
              <a:rPr lang="ja-JP" altLang="en-US" dirty="0"/>
              <a:t>章　        開閉感知と同様おでかけ感知もサーバに登録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　　しなければいけないので，図</a:t>
            </a:r>
            <a:r>
              <a:rPr lang="en-US" altLang="ja-JP" dirty="0"/>
              <a:t>2</a:t>
            </a:r>
            <a:r>
              <a:rPr lang="ja-JP" altLang="en-US" dirty="0"/>
              <a:t>の変更　　　　　　　　　　　　</a:t>
            </a:r>
            <a:r>
              <a:rPr lang="en-US" altLang="ja-JP" dirty="0"/>
              <a:t> </a:t>
            </a:r>
            <a:r>
              <a:rPr lang="ja-JP" altLang="en-US" dirty="0" smtClean="0"/>
              <a:t>楠田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修正　</a:t>
            </a:r>
            <a:r>
              <a:rPr lang="en-US" altLang="ja-JP" dirty="0" smtClean="0"/>
              <a:t>12/18		</a:t>
            </a:r>
            <a:r>
              <a:rPr lang="ja-JP" altLang="en-US" dirty="0" smtClean="0"/>
              <a:t>　全員</a:t>
            </a:r>
            <a:r>
              <a:rPr lang="en-US" altLang="ja-JP" sz="900" dirty="0" smtClean="0"/>
              <a:t>12/18</a:t>
            </a:r>
            <a:endParaRPr lang="en-US" altLang="ja-JP" dirty="0"/>
          </a:p>
          <a:p>
            <a:pPr marL="228600" indent="-228600">
              <a:buAutoNum type="arabicPlain" startAt="24"/>
            </a:pPr>
            <a:r>
              <a:rPr lang="en-US" altLang="ja-JP" dirty="0"/>
              <a:t> R</a:t>
            </a:r>
            <a:r>
              <a:rPr lang="ja-JP" altLang="en-US" dirty="0"/>
              <a:t>         </a:t>
            </a:r>
            <a:r>
              <a:rPr lang="en-US" altLang="ja-JP" dirty="0"/>
              <a:t>4</a:t>
            </a:r>
            <a:r>
              <a:rPr lang="ja-JP" altLang="en-US" dirty="0"/>
              <a:t>章</a:t>
            </a:r>
            <a:r>
              <a:rPr lang="en-US" altLang="ja-JP" dirty="0"/>
              <a:t>	</a:t>
            </a:r>
            <a:r>
              <a:rPr lang="ja-JP" altLang="en-US" dirty="0"/>
              <a:t>　　図</a:t>
            </a:r>
            <a:r>
              <a:rPr lang="en-US" altLang="ja-JP" dirty="0"/>
              <a:t>2</a:t>
            </a:r>
            <a:r>
              <a:rPr lang="ja-JP" altLang="en-US" dirty="0"/>
              <a:t>の</a:t>
            </a:r>
            <a:r>
              <a:rPr lang="en-US" altLang="ja-JP" dirty="0"/>
              <a:t> </a:t>
            </a:r>
            <a:r>
              <a:rPr lang="en-US" altLang="ja-JP" dirty="0" err="1"/>
              <a:t>Alaem</a:t>
            </a:r>
            <a:r>
              <a:rPr lang="en-US" altLang="ja-JP" dirty="0"/>
              <a:t> </a:t>
            </a:r>
            <a:r>
              <a:rPr lang="ja-JP" altLang="en-US" dirty="0"/>
              <a:t>を小文字に　　　　　　　　　　　　　　　　　　</a:t>
            </a:r>
            <a:r>
              <a:rPr lang="en-US" altLang="ja-JP" dirty="0"/>
              <a:t> </a:t>
            </a:r>
            <a:r>
              <a:rPr lang="ja-JP" altLang="en-US" dirty="0" smtClean="0"/>
              <a:t>楠田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修正　</a:t>
            </a:r>
            <a:r>
              <a:rPr lang="en-US" altLang="ja-JP" dirty="0" smtClean="0"/>
              <a:t>12/18		</a:t>
            </a:r>
            <a:r>
              <a:rPr lang="ja-JP" altLang="en-US" dirty="0" smtClean="0"/>
              <a:t>　全員</a:t>
            </a:r>
            <a:r>
              <a:rPr lang="en-US" altLang="ja-JP" sz="900" dirty="0" smtClean="0"/>
              <a:t>12/18</a:t>
            </a:r>
            <a:endParaRPr lang="en-US" altLang="ja-JP" sz="900" dirty="0"/>
          </a:p>
          <a:p>
            <a:pPr marL="228600" indent="-228600">
              <a:buAutoNum type="arabicPlain" startAt="24"/>
            </a:pPr>
            <a:r>
              <a:rPr kumimoji="1" lang="en-US" altLang="ja-JP" dirty="0"/>
              <a:t> R         5.25</a:t>
            </a:r>
            <a:r>
              <a:rPr kumimoji="1" lang="ja-JP" altLang="en-US" dirty="0"/>
              <a:t>項</a:t>
            </a:r>
            <a:r>
              <a:rPr kumimoji="1" lang="en-US" altLang="ja-JP" dirty="0"/>
              <a:t>   </a:t>
            </a:r>
            <a:r>
              <a:rPr kumimoji="1" lang="ja-JP" altLang="en-US" dirty="0"/>
              <a:t>  飲み忘れアラームモジュールにおでかけ中にアラームを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	</a:t>
            </a:r>
            <a:r>
              <a:rPr kumimoji="1" lang="ja-JP" altLang="en-US" dirty="0"/>
              <a:t>　　鳴らさない処理を追加　　　　　　　　　　　　　　　　　　</a:t>
            </a:r>
            <a:r>
              <a:rPr kumimoji="1" lang="en-US" altLang="ja-JP" dirty="0"/>
              <a:t>   </a:t>
            </a:r>
            <a:r>
              <a:rPr kumimoji="1" lang="ja-JP" altLang="en-US" dirty="0" smtClean="0"/>
              <a:t>柳田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endParaRPr kumimoji="1" lang="en-US" altLang="ja-JP" dirty="0"/>
          </a:p>
          <a:p>
            <a:pPr marL="228600" indent="-228600">
              <a:buAutoNum type="arabicPlain" startAt="24"/>
            </a:pPr>
            <a:r>
              <a:rPr lang="en-US" altLang="ja-JP" dirty="0"/>
              <a:t> R</a:t>
            </a:r>
            <a:r>
              <a:rPr lang="ja-JP" altLang="en-US" dirty="0"/>
              <a:t>         </a:t>
            </a:r>
            <a:r>
              <a:rPr lang="en-US" altLang="ja-JP" dirty="0"/>
              <a:t>5.22</a:t>
            </a:r>
            <a:r>
              <a:rPr lang="ja-JP" altLang="en-US" dirty="0"/>
              <a:t>項</a:t>
            </a:r>
            <a:r>
              <a:rPr lang="en-US" altLang="ja-JP" dirty="0"/>
              <a:t>~</a:t>
            </a:r>
            <a:r>
              <a:rPr lang="ja-JP" altLang="en-US" dirty="0"/>
              <a:t>    箇条書きをコマンド利用に</a:t>
            </a:r>
            <a:r>
              <a:rPr lang="en-US" altLang="ja-JP" dirty="0"/>
              <a:t>		</a:t>
            </a:r>
            <a:r>
              <a:rPr lang="ja-JP" altLang="en-US" dirty="0"/>
              <a:t>　　　</a:t>
            </a:r>
            <a:r>
              <a:rPr lang="en-US" altLang="ja-JP" dirty="0"/>
              <a:t> </a:t>
            </a:r>
            <a:r>
              <a:rPr lang="ja-JP" altLang="en-US" dirty="0" smtClean="0"/>
              <a:t>柳田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itemize</a:t>
            </a:r>
            <a:r>
              <a:rPr lang="ja-JP" altLang="en-US" dirty="0" smtClean="0"/>
              <a:t>で箇条書き　</a:t>
            </a:r>
            <a:r>
              <a:rPr lang="en-US" altLang="ja-JP" dirty="0" smtClean="0"/>
              <a:t>12/18	</a:t>
            </a:r>
            <a:r>
              <a:rPr lang="ja-JP" altLang="en-US" dirty="0" smtClean="0"/>
              <a:t>　全員</a:t>
            </a:r>
            <a:r>
              <a:rPr lang="en-US" altLang="ja-JP" sz="900" smtClean="0"/>
              <a:t>12/18</a:t>
            </a:r>
            <a:endParaRPr kumimoji="1" lang="en-US" altLang="ja-JP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内部設計書</a:t>
            </a:r>
            <a:r>
              <a:rPr kumimoji="1" lang="en-US" altLang="ja-JP" dirty="0"/>
              <a:t>v2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全員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4"/>
          </p:nvPr>
        </p:nvSpPr>
        <p:spPr>
          <a:xfrm>
            <a:off x="482600" y="1210362"/>
            <a:ext cx="3306806" cy="221447"/>
          </a:xfrm>
        </p:spPr>
        <p:txBody>
          <a:bodyPr/>
          <a:lstStyle/>
          <a:p>
            <a:r>
              <a:rPr kumimoji="1" lang="ja-JP" altLang="en-US" dirty="0"/>
              <a:t>　　　　</a:t>
            </a:r>
            <a:r>
              <a:rPr kumimoji="1" lang="en-US" altLang="ja-JP" dirty="0"/>
              <a:t>2017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12</a:t>
            </a:r>
            <a:r>
              <a:rPr kumimoji="1" lang="ja-JP" altLang="en-US" dirty="0"/>
              <a:t>　</a:t>
            </a:r>
            <a:r>
              <a:rPr kumimoji="1" lang="en-US" altLang="ja-JP" dirty="0"/>
              <a:t>14</a:t>
            </a:r>
            <a:r>
              <a:rPr kumimoji="1" lang="ja-JP" altLang="en-US" dirty="0"/>
              <a:t>　　木　</a:t>
            </a:r>
            <a:r>
              <a:rPr kumimoji="1" lang="en-US" altLang="ja-JP" dirty="0"/>
              <a:t>16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17</a:t>
            </a:r>
            <a:r>
              <a:rPr kumimoji="1" lang="ja-JP" altLang="en-US" dirty="0"/>
              <a:t>　　</a:t>
            </a:r>
            <a:r>
              <a:rPr kumimoji="1" lang="en-US" altLang="ja-JP" dirty="0"/>
              <a:t>50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lang="en-US" altLang="ja-JP" dirty="0"/>
              <a:t>556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ja-JP" altLang="en-US" dirty="0"/>
              <a:t>下出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9CDBDD-BA0A-4843-A547-66CFBD315D5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10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37</Words>
  <Application>Microsoft Macintosh PowerPoint</Application>
  <PresentationFormat>画面に合わせる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Calibri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190352h</dc:creator>
  <cp:lastModifiedBy>Microsoft Office ユーザー</cp:lastModifiedBy>
  <cp:revision>37</cp:revision>
  <dcterms:created xsi:type="dcterms:W3CDTF">2017-12-06T09:12:22Z</dcterms:created>
  <dcterms:modified xsi:type="dcterms:W3CDTF">2017-12-18T00:06:54Z</dcterms:modified>
</cp:coreProperties>
</file>