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5" r:id="rId3"/>
    <p:sldId id="266" r:id="rId4"/>
    <p:sldId id="267" r:id="rId5"/>
    <p:sldId id="268" r:id="rId6"/>
    <p:sldId id="262" r:id="rId7"/>
    <p:sldId id="263" r:id="rId8"/>
    <p:sldId id="269" r:id="rId9"/>
    <p:sldId id="270" r:id="rId10"/>
    <p:sldId id="271" r:id="rId11"/>
    <p:sldId id="272" r:id="rId12"/>
    <p:sldId id="273" r:id="rId13"/>
  </p:sldIdLst>
  <p:sldSz cx="10688638" cy="7562850"/>
  <p:notesSz cx="9144000" cy="6858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84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11AA3C-03F8-4B6B-9BA0-BBF50B0BD9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D5C49C-30F6-4860-A57C-27D73531BB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5B3B96B-10D1-4F4C-8C61-C188AE3792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5900" y="514350"/>
            <a:ext cx="36322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468353D-40E9-4EC2-B51B-9788DC254F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8A2E82-2888-4A90-AB6C-C7E6EF321F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C5FEF1-A60A-4DB1-ACFB-9EB437509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A8F51D-2816-4B6C-911C-7B44F82451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51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912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041" algn="l" defTabSz="45713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82" y="2349842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200" y="4285212"/>
            <a:ext cx="7480252" cy="1933114"/>
          </a:xfrm>
        </p:spPr>
        <p:txBody>
          <a:bodyPr/>
          <a:lstStyle>
            <a:lvl1pPr marL="0" indent="0" algn="ctr">
              <a:buNone/>
              <a:defRPr/>
            </a:lvl1pPr>
            <a:lvl2pPr marL="323619" indent="0" algn="ctr">
              <a:buNone/>
              <a:defRPr/>
            </a:lvl2pPr>
            <a:lvl3pPr marL="647235" indent="0" algn="ctr">
              <a:buNone/>
              <a:defRPr/>
            </a:lvl3pPr>
            <a:lvl4pPr marL="970852" indent="0" algn="ctr">
              <a:buNone/>
              <a:defRPr/>
            </a:lvl4pPr>
            <a:lvl5pPr marL="1294468" indent="0" algn="ctr">
              <a:buNone/>
              <a:defRPr/>
            </a:lvl5pPr>
            <a:lvl6pPr marL="1618087" indent="0" algn="ctr">
              <a:buNone/>
              <a:defRPr/>
            </a:lvl6pPr>
            <a:lvl7pPr marL="1941703" indent="0" algn="ctr">
              <a:buNone/>
              <a:defRPr/>
            </a:lvl7pPr>
            <a:lvl8pPr marL="2265321" indent="0" algn="ctr">
              <a:buNone/>
              <a:defRPr/>
            </a:lvl8pPr>
            <a:lvl9pPr marL="258893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B7AAC7-F1D5-44CC-9657-83E9BBA8A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5F083-31FB-4296-8D62-640D28EE9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BABE99-5F7D-4797-9D96-4A4F167C9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BA46-B69D-4737-8065-B0604D3312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198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369C4A-2F02-47FB-A8BD-7C7B259A5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4B7AAC-BDD4-4F7B-9DCF-90F42E754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56768-8517-4C0D-A77D-3518F3F98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2F4F1-0FE6-44F2-B9F6-0C7D45F8A4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46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8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9" y="671708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F6139-A5AC-4232-9ED0-E7EF79E3D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2C2C56-7B58-4177-A879-0880D20F5C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E8EDC1-C067-4DE4-8A4F-E55CB4124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464A-D81C-4A3B-AA92-2A247A743B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838BC0-0EBE-49AD-8E5B-194AC4C95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6D1AA-7E02-4949-9CAD-C509F23B3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870320-9F89-4123-B16F-D58FA28ED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E07A3-8C92-4D4B-AAA7-AE5AE3D982B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42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13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13" y="3205762"/>
            <a:ext cx="9086688" cy="1654551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619" indent="0">
              <a:buNone/>
              <a:defRPr sz="1275"/>
            </a:lvl2pPr>
            <a:lvl3pPr marL="647235" indent="0">
              <a:buNone/>
              <a:defRPr sz="1133"/>
            </a:lvl3pPr>
            <a:lvl4pPr marL="970852" indent="0">
              <a:buNone/>
              <a:defRPr sz="993"/>
            </a:lvl4pPr>
            <a:lvl5pPr marL="1294468" indent="0">
              <a:buNone/>
              <a:defRPr sz="993"/>
            </a:lvl5pPr>
            <a:lvl6pPr marL="1618087" indent="0">
              <a:buNone/>
              <a:defRPr sz="993"/>
            </a:lvl6pPr>
            <a:lvl7pPr marL="1941703" indent="0">
              <a:buNone/>
              <a:defRPr sz="993"/>
            </a:lvl7pPr>
            <a:lvl8pPr marL="2265321" indent="0">
              <a:buNone/>
              <a:defRPr sz="993"/>
            </a:lvl8pPr>
            <a:lvl9pPr marL="2588939" indent="0">
              <a:buNone/>
              <a:defRPr sz="993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0AA3F-36CC-4BB9-90E6-F9533856B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61CE1-E2A8-4E39-A3ED-6320A21006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706C12-16F5-4AF1-9DC6-BD0BC528D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A29A-927E-466E-8F61-C3149EF2BC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4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89" y="2184726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4" y="2184726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4F5D5-F253-4D2A-AF36-703ADA836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331EB-D793-40E0-8701-471C39C0F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F47A1-887A-47C0-8D20-C57ABB712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917E-186A-4755-80BC-B2F1FFDF55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94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4" y="303279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6" y="1692741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619" indent="0">
              <a:buNone/>
              <a:defRPr sz="1415" b="1"/>
            </a:lvl2pPr>
            <a:lvl3pPr marL="647235" indent="0">
              <a:buNone/>
              <a:defRPr sz="1275" b="1"/>
            </a:lvl3pPr>
            <a:lvl4pPr marL="970852" indent="0">
              <a:buNone/>
              <a:defRPr sz="1133" b="1"/>
            </a:lvl4pPr>
            <a:lvl5pPr marL="1294468" indent="0">
              <a:buNone/>
              <a:defRPr sz="1133" b="1"/>
            </a:lvl5pPr>
            <a:lvl6pPr marL="1618087" indent="0">
              <a:buNone/>
              <a:defRPr sz="1133" b="1"/>
            </a:lvl6pPr>
            <a:lvl7pPr marL="1941703" indent="0">
              <a:buNone/>
              <a:defRPr sz="1133" b="1"/>
            </a:lvl7pPr>
            <a:lvl8pPr marL="2265321" indent="0">
              <a:buNone/>
              <a:defRPr sz="1133" b="1"/>
            </a:lvl8pPr>
            <a:lvl9pPr marL="2588939" indent="0">
              <a:buNone/>
              <a:defRPr sz="1133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6" y="2398144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86" y="1692741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619" indent="0">
              <a:buNone/>
              <a:defRPr sz="1415" b="1"/>
            </a:lvl2pPr>
            <a:lvl3pPr marL="647235" indent="0">
              <a:buNone/>
              <a:defRPr sz="1275" b="1"/>
            </a:lvl3pPr>
            <a:lvl4pPr marL="970852" indent="0">
              <a:buNone/>
              <a:defRPr sz="1133" b="1"/>
            </a:lvl4pPr>
            <a:lvl5pPr marL="1294468" indent="0">
              <a:buNone/>
              <a:defRPr sz="1133" b="1"/>
            </a:lvl5pPr>
            <a:lvl6pPr marL="1618087" indent="0">
              <a:buNone/>
              <a:defRPr sz="1133" b="1"/>
            </a:lvl6pPr>
            <a:lvl7pPr marL="1941703" indent="0">
              <a:buNone/>
              <a:defRPr sz="1133" b="1"/>
            </a:lvl7pPr>
            <a:lvl8pPr marL="2265321" indent="0">
              <a:buNone/>
              <a:defRPr sz="1133" b="1"/>
            </a:lvl8pPr>
            <a:lvl9pPr marL="2588939" indent="0">
              <a:buNone/>
              <a:defRPr sz="1133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86" y="2398144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DFBF08-FAF8-4403-8CC5-0F59EF037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25D3AD-D44F-44EF-99EC-2F5DEF722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E2B016-19EF-4E5A-8635-C4E283604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3744A-CB1D-48D2-9D4E-9BD0466993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98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080447-043B-44E1-9CA0-E76606761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CA7B20-B48E-4155-A04A-B98904631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2A0766-0A21-4D3F-8764-1D2C1B376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1BB4C-BB0B-431A-8B80-720A9F839D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8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A7C30F-A440-4E32-B1D2-F2FA39270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FE7325-AA60-4C23-AF47-869768DFE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8098BC-575C-48AA-8488-81805383C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4C060-038F-4C5A-8D84-7ADAF9C16B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2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5" y="301032"/>
            <a:ext cx="3518008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80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5" y="1582666"/>
            <a:ext cx="3518008" cy="5173695"/>
          </a:xfrm>
        </p:spPr>
        <p:txBody>
          <a:bodyPr/>
          <a:lstStyle>
            <a:lvl1pPr marL="0" indent="0">
              <a:buNone/>
              <a:defRPr sz="993"/>
            </a:lvl1pPr>
            <a:lvl2pPr marL="323619" indent="0">
              <a:buNone/>
              <a:defRPr sz="849"/>
            </a:lvl2pPr>
            <a:lvl3pPr marL="647235" indent="0">
              <a:buNone/>
              <a:defRPr sz="708"/>
            </a:lvl3pPr>
            <a:lvl4pPr marL="970852" indent="0">
              <a:buNone/>
              <a:defRPr sz="636"/>
            </a:lvl4pPr>
            <a:lvl5pPr marL="1294468" indent="0">
              <a:buNone/>
              <a:defRPr sz="636"/>
            </a:lvl5pPr>
            <a:lvl6pPr marL="1618087" indent="0">
              <a:buNone/>
              <a:defRPr sz="636"/>
            </a:lvl6pPr>
            <a:lvl7pPr marL="1941703" indent="0">
              <a:buNone/>
              <a:defRPr sz="636"/>
            </a:lvl7pPr>
            <a:lvl8pPr marL="2265321" indent="0">
              <a:buNone/>
              <a:defRPr sz="636"/>
            </a:lvl8pPr>
            <a:lvl9pPr marL="2588939" indent="0">
              <a:buNone/>
              <a:defRPr sz="636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E7FDA-A2FD-416E-9CD4-CF5840789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8839B-A6ED-4F5E-9D85-0214549D8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B6F16-E885-41B3-8F42-0E85386AD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81E2-5553-40D6-A5BF-5D7A31F7F7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07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62" y="5293889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62" y="676204"/>
            <a:ext cx="6412285" cy="4536814"/>
          </a:xfrm>
        </p:spPr>
        <p:txBody>
          <a:bodyPr/>
          <a:lstStyle>
            <a:lvl1pPr marL="0" indent="0">
              <a:buNone/>
              <a:defRPr sz="2264"/>
            </a:lvl1pPr>
            <a:lvl2pPr marL="323619" indent="0">
              <a:buNone/>
              <a:defRPr sz="1981"/>
            </a:lvl2pPr>
            <a:lvl3pPr marL="647235" indent="0">
              <a:buNone/>
              <a:defRPr sz="1698"/>
            </a:lvl3pPr>
            <a:lvl4pPr marL="970852" indent="0">
              <a:buNone/>
              <a:defRPr sz="1415"/>
            </a:lvl4pPr>
            <a:lvl5pPr marL="1294468" indent="0">
              <a:buNone/>
              <a:defRPr sz="1415"/>
            </a:lvl5pPr>
            <a:lvl6pPr marL="1618087" indent="0">
              <a:buNone/>
              <a:defRPr sz="1415"/>
            </a:lvl6pPr>
            <a:lvl7pPr marL="1941703" indent="0">
              <a:buNone/>
              <a:defRPr sz="1415"/>
            </a:lvl7pPr>
            <a:lvl8pPr marL="2265321" indent="0">
              <a:buNone/>
              <a:defRPr sz="1415"/>
            </a:lvl8pPr>
            <a:lvl9pPr marL="2588939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62" y="5919536"/>
            <a:ext cx="6412285" cy="887368"/>
          </a:xfrm>
        </p:spPr>
        <p:txBody>
          <a:bodyPr/>
          <a:lstStyle>
            <a:lvl1pPr marL="0" indent="0">
              <a:buNone/>
              <a:defRPr sz="993"/>
            </a:lvl1pPr>
            <a:lvl2pPr marL="323619" indent="0">
              <a:buNone/>
              <a:defRPr sz="849"/>
            </a:lvl2pPr>
            <a:lvl3pPr marL="647235" indent="0">
              <a:buNone/>
              <a:defRPr sz="708"/>
            </a:lvl3pPr>
            <a:lvl4pPr marL="970852" indent="0">
              <a:buNone/>
              <a:defRPr sz="636"/>
            </a:lvl4pPr>
            <a:lvl5pPr marL="1294468" indent="0">
              <a:buNone/>
              <a:defRPr sz="636"/>
            </a:lvl5pPr>
            <a:lvl6pPr marL="1618087" indent="0">
              <a:buNone/>
              <a:defRPr sz="636"/>
            </a:lvl6pPr>
            <a:lvl7pPr marL="1941703" indent="0">
              <a:buNone/>
              <a:defRPr sz="636"/>
            </a:lvl7pPr>
            <a:lvl8pPr marL="2265321" indent="0">
              <a:buNone/>
              <a:defRPr sz="636"/>
            </a:lvl8pPr>
            <a:lvl9pPr marL="2588939" indent="0">
              <a:buNone/>
              <a:defRPr sz="636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540BE-03CB-4847-AECC-14DCF7690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7646C-8699-4170-93FF-BE987082B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E10FC6-B87B-4A17-A0AB-3D2C92C8D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7E3F7-A385-43F9-8DBD-CC7764C983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B18CB-5BCB-42D9-B34C-43FA1C203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AD4916-208A-4449-87EB-2E7704EA9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9468A1-7526-4338-859F-C0B52DD7A5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3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58F26C-8761-4930-B7FA-4E71008F37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3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226F0A-89C1-4AF2-BEAB-28EB807E98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3" smtClean="0"/>
            </a:lvl1pPr>
          </a:lstStyle>
          <a:p>
            <a:pPr>
              <a:defRPr/>
            </a:pPr>
            <a:fld id="{072E62EA-A5A3-4015-9412-75855AEC500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619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235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852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468" algn="ctr" rtl="0" fontAlgn="base">
        <a:spcBef>
          <a:spcPct val="0"/>
        </a:spcBef>
        <a:spcAft>
          <a:spcPct val="0"/>
        </a:spcAft>
        <a:defRPr kumimoji="1" sz="3114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896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3514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7130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50746" indent="-161810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619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235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0852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4468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8087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1703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5321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88939" algn="l" defTabSz="323619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073B80-D936-4263-9F60-7EA47C7E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DC2D4F21-CF44-4682-B570-88C1A141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31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</a:t>
            </a:r>
            <a:r>
              <a:rPr lang="en-US" altLang="ja-JP" sz="1000" dirty="0"/>
              <a:t>adminMyPage.html</a:t>
            </a:r>
            <a:r>
              <a:rPr lang="ja-JP" altLang="en-US" sz="1000" dirty="0"/>
              <a:t>　　　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095" name="Line 23">
            <a:extLst>
              <a:ext uri="{FF2B5EF4-FFF2-40B4-BE49-F238E27FC236}">
                <a16:creationId xmlns:a16="http://schemas.microsoft.com/office/drawing/2014/main" id="{CB1445A4-FA16-4134-8B86-881B4998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ja-JP" altLang="en-US" sz="1400" dirty="0"/>
              <a:t>　　　木原　　　新規契約登録ボタンを押すと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新規契約登録画面に画面遷移するか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　　　木原　　　ユーザ検索ボタンを押すと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ユーザ検索画面に画面遷移するか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3</a:t>
            </a:r>
            <a:r>
              <a:rPr lang="ja-JP" altLang="en-US" sz="1400" dirty="0"/>
              <a:t>　　　木原　　　ログアウトボタンを押すと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ログイン画面に画面遷移するか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　　　木原　　　システムロゴを押すと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管理者ページ画面に画面遷移するか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9AA7F12A-83CF-4472-8E9E-5CD7FAE67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E1789345-0AE1-4AAD-8D8C-4563E6E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53269001-11AB-4D82-891E-DAD2CDDE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2992174D-0FE1-4F9E-AAB7-17C7863D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56D5AB9-E172-42EC-8EA5-0AFF0E01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A5451F36-9BEF-408C-ABB4-B3E6B7A6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 editContract.html </a:t>
            </a:r>
            <a:r>
              <a:rPr lang="ja-JP" altLang="en-US" sz="1000" dirty="0"/>
              <a:t>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10</a:t>
            </a:r>
            <a:r>
              <a:rPr lang="ja-JP" altLang="en-US" sz="1400" dirty="0"/>
              <a:t>　　　木原　　　契約者メールアドレスのテキストボックスに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入力された文字数が</a:t>
            </a:r>
            <a:r>
              <a:rPr lang="en-US" altLang="ja-JP" sz="1400" dirty="0"/>
              <a:t>3</a:t>
            </a:r>
            <a:r>
              <a:rPr lang="ja-JP" altLang="en-US" sz="1400" dirty="0"/>
              <a:t>文字未満状態で変更ボタンを 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11  </a:t>
            </a:r>
            <a:r>
              <a:rPr lang="ja-JP" altLang="en-US" sz="1400" dirty="0"/>
              <a:t>　　木原　　　契約者メールアドレスのテキストボックスに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入力された文字数が</a:t>
            </a:r>
            <a:r>
              <a:rPr lang="en-US" altLang="ja-JP" sz="1400" dirty="0"/>
              <a:t>30</a:t>
            </a:r>
            <a:r>
              <a:rPr lang="ja-JP" altLang="en-US" sz="1400" dirty="0"/>
              <a:t>文字より大きい状態で　　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変更ボタンを押したとき入力内容が間違っている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メッセージがポップアップで表示されるか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12 </a:t>
            </a:r>
            <a:r>
              <a:rPr lang="ja-JP" altLang="en-US" sz="1400" dirty="0"/>
              <a:t>　　木原　　　契約者電話番号のテキストボックスに入力された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10</a:t>
            </a:r>
            <a:r>
              <a:rPr lang="ja-JP" altLang="en-US" sz="1400" dirty="0"/>
              <a:t>文字未満の状態で変更ボタンを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13</a:t>
            </a:r>
            <a:r>
              <a:rPr lang="ja-JP" altLang="en-US" sz="1400" dirty="0"/>
              <a:t>　　木原　　　契約者電話番号のテキストボックスに入力された 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11</a:t>
            </a:r>
            <a:r>
              <a:rPr lang="ja-JP" altLang="en-US" sz="1400" dirty="0"/>
              <a:t>文字より大きい状態で変更ボタンを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411130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 editContract.html 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14 </a:t>
            </a:r>
            <a:r>
              <a:rPr lang="ja-JP" altLang="en-US" sz="1400" dirty="0"/>
              <a:t>　　木原　　　ラズベリーパイ</a:t>
            </a:r>
            <a:r>
              <a:rPr lang="en-US" altLang="ja-JP" sz="1400" dirty="0"/>
              <a:t>IP</a:t>
            </a:r>
            <a:r>
              <a:rPr lang="ja-JP" altLang="en-US" sz="1400" dirty="0"/>
              <a:t>アドレスの</a:t>
            </a:r>
            <a:r>
              <a:rPr lang="en-US" altLang="ja-JP" sz="1400" dirty="0"/>
              <a:t>4</a:t>
            </a:r>
            <a:r>
              <a:rPr lang="ja-JP" altLang="en-US" sz="1400" dirty="0" err="1"/>
              <a:t>つの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テキストボックスに入力された文字数の合計が　　　　 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</a:t>
            </a:r>
            <a:r>
              <a:rPr lang="en-US" altLang="ja-JP" sz="1400" dirty="0"/>
              <a:t> 4</a:t>
            </a:r>
            <a:r>
              <a:rPr lang="ja-JP" altLang="en-US" sz="1400" dirty="0"/>
              <a:t>文字未満の状態で変更ボタンを押したとき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15 </a:t>
            </a:r>
            <a:r>
              <a:rPr lang="ja-JP" altLang="en-US" sz="1400" dirty="0"/>
              <a:t>　　木原　　　ラズベリーパイ</a:t>
            </a:r>
            <a:r>
              <a:rPr lang="en-US" altLang="ja-JP" sz="1400" dirty="0"/>
              <a:t>IP</a:t>
            </a:r>
            <a:r>
              <a:rPr lang="ja-JP" altLang="en-US" sz="1400" dirty="0"/>
              <a:t>アドレスの</a:t>
            </a:r>
            <a:r>
              <a:rPr lang="en-US" altLang="ja-JP" sz="1400" dirty="0"/>
              <a:t>4</a:t>
            </a:r>
            <a:r>
              <a:rPr lang="ja-JP" altLang="en-US" sz="1400" dirty="0" err="1"/>
              <a:t>つの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テキストボックスに入力された文字数の合計が　　　　 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</a:t>
            </a:r>
            <a:r>
              <a:rPr lang="en-US" altLang="ja-JP" sz="1400" dirty="0"/>
              <a:t> 12</a:t>
            </a:r>
            <a:r>
              <a:rPr lang="ja-JP" altLang="en-US" sz="1400" dirty="0"/>
              <a:t>文字より大きい状態で変更ボタンを押したとき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16 </a:t>
            </a:r>
            <a:r>
              <a:rPr lang="ja-JP" altLang="en-US" sz="1400" dirty="0"/>
              <a:t>　　木原　　　テスト項目連番</a:t>
            </a:r>
            <a:r>
              <a:rPr lang="en-US" altLang="ja-JP" sz="1400" dirty="0"/>
              <a:t>2</a:t>
            </a:r>
            <a:r>
              <a:rPr lang="ja-JP" altLang="en-US" sz="1400" dirty="0"/>
              <a:t>から</a:t>
            </a:r>
            <a:r>
              <a:rPr lang="en-US" altLang="ja-JP" sz="1400" dirty="0"/>
              <a:t>15</a:t>
            </a:r>
            <a:r>
              <a:rPr lang="ja-JP" altLang="en-US" sz="1400" dirty="0"/>
              <a:t>の条件に当てはまらない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状態で変更ボタンを押し、通信が正常に行われると 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登録されたメッセージがポップアップで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17</a:t>
            </a:r>
            <a:r>
              <a:rPr lang="ja-JP" altLang="en-US" sz="1400" dirty="0"/>
              <a:t>　　木原　　　変更されたメッセージを表示するポップアップの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</a:t>
            </a:r>
            <a:r>
              <a:rPr lang="en-US" altLang="ja-JP" sz="1400" dirty="0"/>
              <a:t>OK</a:t>
            </a:r>
            <a:r>
              <a:rPr lang="ja-JP" altLang="en-US" sz="1400" dirty="0"/>
              <a:t>ボタンを押すと</a:t>
            </a:r>
            <a:r>
              <a:rPr lang="en-US" altLang="ja-JP" sz="1400" dirty="0"/>
              <a:t>,</a:t>
            </a:r>
            <a:r>
              <a:rPr lang="ja-JP" altLang="en-US" sz="1400" dirty="0"/>
              <a:t>新規契約登録画面に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画面遷移するか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18</a:t>
            </a:r>
            <a:r>
              <a:rPr lang="ja-JP" altLang="en-US" sz="1400" dirty="0"/>
              <a:t>　　木原　　　変更ボタンを押し、通信が正常に行われなかった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場合、通信エラーメッセージを表示する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ポップアップが表示されるか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11369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 editContract.html 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19</a:t>
            </a:r>
            <a:r>
              <a:rPr lang="ja-JP" altLang="en-US" sz="1400" dirty="0"/>
              <a:t>　　木原　　　 契約終了ボタンを押し通信が正常に行われると      　</a:t>
            </a:r>
            <a:r>
              <a:rPr lang="en-US" altLang="ja-JP" sz="1400" dirty="0"/>
              <a:t> 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契約終了されたメッセージがポップアップで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20</a:t>
            </a:r>
            <a:r>
              <a:rPr lang="ja-JP" altLang="en-US" sz="1400" dirty="0"/>
              <a:t>　　木原　　　契約終了ボタンを押し、通信が正常に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行われなかった　場合、通信エラーメッセージを　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表示するポップアップが表示されるか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2675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registerContract.html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ja-JP" altLang="en-US" sz="1400" dirty="0"/>
              <a:t>　　　木原　　　システムロゴを押すと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管理者ページ画面に画面遷移するか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　　　木原　　　契約者</a:t>
            </a:r>
            <a:r>
              <a:rPr lang="en-US" altLang="ja-JP" sz="1400" dirty="0"/>
              <a:t>ID</a:t>
            </a:r>
            <a:r>
              <a:rPr lang="ja-JP" altLang="en-US" sz="1400" dirty="0"/>
              <a:t>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文字の状態で登録ボタンを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3</a:t>
            </a:r>
            <a:r>
              <a:rPr lang="ja-JP" altLang="en-US" sz="1400" dirty="0"/>
              <a:t>　　　木原　　　契約者</a:t>
            </a:r>
            <a:r>
              <a:rPr lang="en-US" altLang="ja-JP" sz="1400" dirty="0"/>
              <a:t>ID</a:t>
            </a:r>
            <a:r>
              <a:rPr lang="ja-JP" altLang="en-US" sz="1400" dirty="0"/>
              <a:t>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文字より大きい状態で登録ボタンを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　　　木原　　　契約者名のテキストボックスに入力された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文字の状態で登録ボタンを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5</a:t>
            </a:r>
            <a:r>
              <a:rPr lang="ja-JP" altLang="en-US" sz="1400" dirty="0"/>
              <a:t>　　　木原　　　契約者名のテキストボックスに入力された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文字より大きい状態で登録ボタンを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481137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9818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registerContract.html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6</a:t>
            </a:r>
            <a:r>
              <a:rPr lang="ja-JP" altLang="en-US" sz="1400" dirty="0"/>
              <a:t>　　　木原　　　薬箱利用者のテキストボックスに入力された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文字の状態で登録ボタンを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7</a:t>
            </a:r>
            <a:r>
              <a:rPr lang="ja-JP" altLang="en-US" sz="1400" dirty="0"/>
              <a:t>　　　木原　　　薬箱利用者のテキストボックスに入力された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文字より大きい状態で登録ボタンを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8</a:t>
            </a:r>
            <a:r>
              <a:rPr lang="ja-JP" altLang="en-US" sz="1400" dirty="0"/>
              <a:t>　　　木原　　　契約者パスワードのテキストボックスに入力された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文字の状態で登録ボタンを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9</a:t>
            </a:r>
            <a:r>
              <a:rPr lang="ja-JP" altLang="en-US" sz="1400" dirty="0"/>
              <a:t>　　　木原　　　契約者パスワードのテキストボックスに入力され  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文字より大きい状態で登録ボタンを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0344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registerContract.html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10</a:t>
            </a:r>
            <a:r>
              <a:rPr lang="ja-JP" altLang="en-US" sz="1400" dirty="0"/>
              <a:t>　　　木原　　　契約者メールアドレスのテキストボックスに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入力された文字数が</a:t>
            </a:r>
            <a:r>
              <a:rPr lang="en-US" altLang="ja-JP" sz="1400" dirty="0"/>
              <a:t>3</a:t>
            </a:r>
            <a:r>
              <a:rPr lang="ja-JP" altLang="en-US" sz="1400" dirty="0"/>
              <a:t>文字未満状態で登録ボタンを 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11  </a:t>
            </a:r>
            <a:r>
              <a:rPr lang="ja-JP" altLang="en-US" sz="1400" dirty="0"/>
              <a:t>　　木原　　　契約者メールアドレスのテキストボックスに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入力された文字数が</a:t>
            </a:r>
            <a:r>
              <a:rPr lang="en-US" altLang="ja-JP" sz="1400" dirty="0"/>
              <a:t>30</a:t>
            </a:r>
            <a:r>
              <a:rPr lang="ja-JP" altLang="en-US" sz="1400" dirty="0"/>
              <a:t>文字より大きい状態で　　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登録ボタンを押したとき入力内容が間違っている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メッセージがポップアップで表示されるか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12 </a:t>
            </a:r>
            <a:r>
              <a:rPr lang="ja-JP" altLang="en-US" sz="1400" dirty="0"/>
              <a:t>　　木原　　　契約者電話番号のテキストボックスに入力された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10</a:t>
            </a:r>
            <a:r>
              <a:rPr lang="ja-JP" altLang="en-US" sz="1400" dirty="0"/>
              <a:t>文字未満の状態で登録ボタンを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13</a:t>
            </a:r>
            <a:r>
              <a:rPr lang="ja-JP" altLang="en-US" sz="1400" dirty="0"/>
              <a:t>　　木原　　　契約者電話番号のテキストボックスに入力された 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11</a:t>
            </a:r>
            <a:r>
              <a:rPr lang="ja-JP" altLang="en-US" sz="1400" dirty="0"/>
              <a:t>文字より大きい状態で登録ボタンを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24171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324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registerContract.html</a:t>
            </a:r>
            <a:r>
              <a:rPr lang="ja-JP" altLang="en-US" sz="1000" dirty="0"/>
              <a:t>　　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14 </a:t>
            </a:r>
            <a:r>
              <a:rPr lang="ja-JP" altLang="en-US" sz="1400" dirty="0"/>
              <a:t>　　木原　　　ラズベリーパイ</a:t>
            </a:r>
            <a:r>
              <a:rPr lang="en-US" altLang="ja-JP" sz="1400" dirty="0"/>
              <a:t>IP</a:t>
            </a:r>
            <a:r>
              <a:rPr lang="ja-JP" altLang="en-US" sz="1400" dirty="0"/>
              <a:t>アドレスの</a:t>
            </a:r>
            <a:r>
              <a:rPr lang="en-US" altLang="ja-JP" sz="1400" dirty="0"/>
              <a:t>4</a:t>
            </a:r>
            <a:r>
              <a:rPr lang="ja-JP" altLang="en-US" sz="1400" dirty="0" err="1"/>
              <a:t>つの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テキストボックスに入力された文字数の合計が　　　　 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</a:t>
            </a:r>
            <a:r>
              <a:rPr lang="en-US" altLang="ja-JP" sz="1400" dirty="0"/>
              <a:t> 4</a:t>
            </a:r>
            <a:r>
              <a:rPr lang="ja-JP" altLang="en-US" sz="1400" dirty="0"/>
              <a:t>文字未満の状態で登録ボタンを押したとき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15 </a:t>
            </a:r>
            <a:r>
              <a:rPr lang="ja-JP" altLang="en-US" sz="1400" dirty="0"/>
              <a:t>　　木原　　　ラズベリーパイ</a:t>
            </a:r>
            <a:r>
              <a:rPr lang="en-US" altLang="ja-JP" sz="1400" dirty="0"/>
              <a:t>IP</a:t>
            </a:r>
            <a:r>
              <a:rPr lang="ja-JP" altLang="en-US" sz="1400" dirty="0"/>
              <a:t>アドレスの</a:t>
            </a:r>
            <a:r>
              <a:rPr lang="en-US" altLang="ja-JP" sz="1400" dirty="0"/>
              <a:t>4</a:t>
            </a:r>
            <a:r>
              <a:rPr lang="ja-JP" altLang="en-US" sz="1400" dirty="0" err="1"/>
              <a:t>つの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テキストボックスに入力された文字数の合計が　　　　 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</a:t>
            </a:r>
            <a:r>
              <a:rPr lang="en-US" altLang="ja-JP" sz="1400" dirty="0"/>
              <a:t> 12</a:t>
            </a:r>
            <a:r>
              <a:rPr lang="ja-JP" altLang="en-US" sz="1400" dirty="0"/>
              <a:t>文字より大きい状態で登録ボタンを押したとき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16 </a:t>
            </a:r>
            <a:r>
              <a:rPr lang="ja-JP" altLang="en-US" sz="1400" dirty="0"/>
              <a:t>　　木原　　　テスト項目連番</a:t>
            </a:r>
            <a:r>
              <a:rPr lang="en-US" altLang="ja-JP" sz="1400" dirty="0"/>
              <a:t>2</a:t>
            </a:r>
            <a:r>
              <a:rPr lang="ja-JP" altLang="en-US" sz="1400" dirty="0"/>
              <a:t>から</a:t>
            </a:r>
            <a:r>
              <a:rPr lang="en-US" altLang="ja-JP" sz="1400" dirty="0"/>
              <a:t>15</a:t>
            </a:r>
            <a:r>
              <a:rPr lang="ja-JP" altLang="en-US" sz="1400" dirty="0"/>
              <a:t>の条件に当てはまらない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状態で登録ボタンを押し、通信が正常に行われると 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登録されたメッセージがポップアップで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17</a:t>
            </a:r>
            <a:r>
              <a:rPr lang="ja-JP" altLang="en-US" sz="1400" dirty="0"/>
              <a:t>　　　木原　　　登録されたメッセージを表示するポップアップの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</a:t>
            </a:r>
            <a:r>
              <a:rPr lang="en-US" altLang="ja-JP" sz="1400" dirty="0"/>
              <a:t>OK</a:t>
            </a:r>
            <a:r>
              <a:rPr lang="ja-JP" altLang="en-US" sz="1400" dirty="0"/>
              <a:t>ボタンを押すと</a:t>
            </a:r>
            <a:r>
              <a:rPr lang="en-US" altLang="ja-JP" sz="1400" dirty="0"/>
              <a:t>,</a:t>
            </a:r>
            <a:r>
              <a:rPr lang="ja-JP" altLang="en-US" sz="1400" dirty="0"/>
              <a:t>新規契約登録画面に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画面遷移するか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18</a:t>
            </a:r>
            <a:r>
              <a:rPr lang="ja-JP" altLang="en-US" sz="1400" dirty="0"/>
              <a:t>　　　木原　　　登録ボタンを押し、通信が正常に行われなかった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場合、通信エラーメッセージを表示する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ポップアップが表示されるか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1592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280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　　　</a:t>
            </a:r>
            <a:r>
              <a:rPr lang="en-US" altLang="ja-JP" sz="1000" dirty="0"/>
              <a:t>searchContract.html</a:t>
            </a:r>
            <a:r>
              <a:rPr lang="ja-JP" altLang="en-US" sz="1000" dirty="0"/>
              <a:t>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ja-JP" altLang="en-US" sz="1400" dirty="0"/>
              <a:t>　　　木原　　　検索ボタンを押し</a:t>
            </a:r>
            <a:r>
              <a:rPr lang="en-US" altLang="ja-JP" sz="1400" dirty="0"/>
              <a:t>,</a:t>
            </a:r>
            <a:r>
              <a:rPr lang="ja-JP" altLang="en-US" sz="1400" dirty="0"/>
              <a:t>通信が</a:t>
            </a:r>
            <a:r>
              <a:rPr lang="en-US" altLang="ja-JP" sz="1400" dirty="0"/>
              <a:t>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正常に行えたら検索結果画面に画面遷移するか 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　　　木原　　　検索ボタンを押し</a:t>
            </a:r>
            <a:r>
              <a:rPr lang="en-US" altLang="ja-JP" sz="1400" dirty="0"/>
              <a:t>,</a:t>
            </a:r>
            <a:r>
              <a:rPr lang="ja-JP" altLang="en-US" sz="1400" dirty="0"/>
              <a:t>通信が</a:t>
            </a:r>
            <a:r>
              <a:rPr lang="en-US" altLang="ja-JP" sz="1400" dirty="0"/>
              <a:t>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正常に行えなかったらポップアップを表示するか 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3</a:t>
            </a:r>
            <a:r>
              <a:rPr lang="ja-JP" altLang="en-US" sz="1400" dirty="0"/>
              <a:t>　　　木原　　　システムロゴを押すと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管理者ページ画面に画面遷移するか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78910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131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　　　　</a:t>
            </a:r>
            <a:r>
              <a:rPr lang="en-US" altLang="ja-JP" sz="1000" dirty="0"/>
              <a:t>resultSearch.html</a:t>
            </a:r>
            <a:r>
              <a:rPr lang="ja-JP" altLang="en-US" sz="1000" dirty="0"/>
              <a:t>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ja-JP" altLang="en-US" sz="1400" dirty="0"/>
              <a:t>　　　木原　　　表示されたユーザ情報を押し</a:t>
            </a:r>
            <a:r>
              <a:rPr lang="en-US" altLang="ja-JP" sz="1400" dirty="0"/>
              <a:t>,</a:t>
            </a:r>
            <a:r>
              <a:rPr lang="ja-JP" altLang="en-US" sz="1400" dirty="0"/>
              <a:t>通信が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正常に行えたら契約終了・変更画面に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画面遷移するか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　　　木原　　　表示されたユーザ情報を押し</a:t>
            </a:r>
            <a:r>
              <a:rPr lang="en-US" altLang="ja-JP" sz="1400" dirty="0"/>
              <a:t>,</a:t>
            </a:r>
            <a:r>
              <a:rPr lang="ja-JP" altLang="en-US" sz="1400" dirty="0"/>
              <a:t>通信が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正常に行えなかったらポップアップを表示するか 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3</a:t>
            </a:r>
            <a:r>
              <a:rPr lang="ja-JP" altLang="en-US" sz="1400" dirty="0"/>
              <a:t>　　　木原　　　システムロゴを押すと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管理者ページ画面に画面遷移するか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26379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0324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 editContract.html </a:t>
            </a:r>
            <a:r>
              <a:rPr lang="ja-JP" altLang="en-US" sz="1000" dirty="0"/>
              <a:t>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1</a:t>
            </a:r>
            <a:r>
              <a:rPr lang="ja-JP" altLang="en-US" sz="1400" dirty="0"/>
              <a:t>　　　木原　　　システムロゴを押すと</a:t>
            </a:r>
            <a:r>
              <a:rPr lang="en-US" altLang="ja-JP" sz="1400" dirty="0"/>
              <a:t>,	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管理者ページ画面に画面遷移するか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2</a:t>
            </a:r>
            <a:r>
              <a:rPr lang="ja-JP" altLang="en-US" sz="1400" dirty="0"/>
              <a:t>　　　木原　　　契約者</a:t>
            </a:r>
            <a:r>
              <a:rPr lang="en-US" altLang="ja-JP" sz="1400" dirty="0"/>
              <a:t>ID</a:t>
            </a:r>
            <a:r>
              <a:rPr lang="ja-JP" altLang="en-US" sz="1400" dirty="0"/>
              <a:t>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文字の状態で変更ボタンを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3</a:t>
            </a:r>
            <a:r>
              <a:rPr lang="ja-JP" altLang="en-US" sz="1400" dirty="0"/>
              <a:t>　　　木原　　　契約者</a:t>
            </a:r>
            <a:r>
              <a:rPr lang="en-US" altLang="ja-JP" sz="1400" dirty="0"/>
              <a:t>ID</a:t>
            </a:r>
            <a:r>
              <a:rPr lang="ja-JP" altLang="en-US" sz="1400" dirty="0"/>
              <a:t>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文字より大きい状態で変更ボタンを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　　　木原　　　契約者名のテキストボックスに入力された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文字の状態で変更ボタンを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5</a:t>
            </a:r>
            <a:r>
              <a:rPr lang="ja-JP" altLang="en-US" sz="1400" dirty="0"/>
              <a:t>　　　木原　　　契約者名のテキストボックスに入力された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文字より大きい状態で変更ボタンを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481137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295353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1C08E8-FDAF-44CE-91B4-B8E96076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828675"/>
            <a:ext cx="9648825" cy="6049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B71FD846-EF59-4A70-9EBF-8242EAC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325438"/>
            <a:ext cx="4525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2799" dirty="0"/>
              <a:t>テ　　ス　　ト　　項　　目　　表</a:t>
            </a:r>
          </a:p>
        </p:txBody>
      </p:sp>
      <p:sp>
        <p:nvSpPr>
          <p:cNvPr id="49" name="Line 4">
            <a:extLst>
              <a:ext uri="{FF2B5EF4-FFF2-40B4-BE49-F238E27FC236}">
                <a16:creationId xmlns:a16="http://schemas.microsoft.com/office/drawing/2014/main" id="{9DF65AAD-78B4-4CD3-88CF-0C9C4660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38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0" name="Line 5">
            <a:extLst>
              <a:ext uri="{FF2B5EF4-FFF2-40B4-BE49-F238E27FC236}">
                <a16:creationId xmlns:a16="http://schemas.microsoft.com/office/drawing/2014/main" id="{1F5BDA63-B1F4-4721-9A65-D9640CEBF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117600"/>
            <a:ext cx="964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D6754466-AEA0-40C5-9BF1-11527E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404938"/>
            <a:ext cx="964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2" name="Text Box 7">
            <a:extLst>
              <a:ext uri="{FF2B5EF4-FFF2-40B4-BE49-F238E27FC236}">
                <a16:creationId xmlns:a16="http://schemas.microsoft.com/office/drawing/2014/main" id="{516F704D-F113-42D0-81AC-96D6949D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752475"/>
            <a:ext cx="912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r>
              <a:rPr lang="ja-JP" altLang="en-US" sz="1001" dirty="0"/>
              <a:t>テスト区分　</a:t>
            </a:r>
            <a:r>
              <a:rPr lang="en-US" altLang="ja-JP" sz="1001" dirty="0"/>
              <a:t> </a:t>
            </a:r>
            <a:r>
              <a:rPr lang="en-US" altLang="ja-JP" sz="1403" dirty="0"/>
              <a:t>□</a:t>
            </a:r>
            <a:r>
              <a:rPr lang="ja-JP" altLang="en-US" sz="1001" dirty="0"/>
              <a:t>単体テスト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結合テスト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総合テスト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移行テスト　</a:t>
            </a:r>
            <a:r>
              <a:rPr lang="en-US" altLang="ja-JP" sz="1403" dirty="0"/>
              <a:t>□</a:t>
            </a:r>
            <a:r>
              <a:rPr lang="ja-JP" altLang="en-US" sz="1001" dirty="0"/>
              <a:t>運用テスト　　</a:t>
            </a:r>
            <a:r>
              <a:rPr lang="en-US" altLang="ja-JP" sz="1001" dirty="0"/>
              <a:t>         </a:t>
            </a:r>
            <a:r>
              <a:rPr lang="ja-JP" altLang="en-US" sz="1001" dirty="0"/>
              <a:t>管理番号　　　　－　　　　－　　　　－　　　　　　通番　　　／　　　　　作成者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0A19C658-9ED6-4FDC-80E1-28D06171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165225"/>
            <a:ext cx="60324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 dirty="0"/>
              <a:t>テスト対象名</a:t>
            </a:r>
            <a:r>
              <a:rPr lang="ja-JP" altLang="en-US" sz="800" dirty="0"/>
              <a:t>（システム名、モジュール名）</a:t>
            </a:r>
            <a:r>
              <a:rPr lang="ja-JP" altLang="en-US" sz="1000" dirty="0"/>
              <a:t>　　　　　　　</a:t>
            </a:r>
            <a:r>
              <a:rPr lang="en-US" altLang="ja-JP" sz="1000" dirty="0"/>
              <a:t> editContract.html </a:t>
            </a:r>
            <a:r>
              <a:rPr lang="ja-JP" altLang="en-US" sz="1000" dirty="0"/>
              <a:t>　　　　　　　　　　　　　　　　　　　　　　　　　　　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5662B059-1BC3-429E-BDEC-F9D46C4F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6FD584AF-81B0-4BDD-9B8B-40650882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466BBCC6-8AA9-423C-AD37-B46DFA37E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0788" y="8286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B0D0012C-AF08-445A-AD40-76942B742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445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2BD69B63-68F9-4A6D-BF19-B313791B8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60134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79180A2A-BD3F-4B0D-A01A-AC1620120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5816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53557608-3B07-4862-8F5A-DBEA5AE9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51498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6BA19FB9-404E-4449-83CF-22D1A3B6D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7180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1FDCACC-41A3-47C6-A8FF-24D15AAB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4286250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9C3069D4-59FD-4834-A815-C9814FA2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8528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DE823EE6-DA38-418D-9D30-AF861473F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34210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18C892C2-0FD0-45A2-854D-DA7FB527C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9892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5793E7A9-F496-4098-A537-9F641E1B5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5574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C55E4434-72EF-46C6-8B0A-A2E3DAE2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2125663"/>
            <a:ext cx="47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3DDCDDA-ACD8-4709-9918-FAC0F50B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8" y="1693863"/>
            <a:ext cx="96488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ja-JP" altLang="en-US" sz="1400" dirty="0"/>
              <a:t>　</a:t>
            </a:r>
            <a:r>
              <a:rPr lang="en-US" altLang="ja-JP" sz="1400" dirty="0"/>
              <a:t>6</a:t>
            </a:r>
            <a:r>
              <a:rPr lang="ja-JP" altLang="en-US" sz="1400" dirty="0"/>
              <a:t>　　　木原　　　薬箱利用者のテキストボックスに入力された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文字の状態で変更ボタンを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7</a:t>
            </a:r>
            <a:r>
              <a:rPr lang="ja-JP" altLang="en-US" sz="1400" dirty="0"/>
              <a:t>　　　木原　　　薬箱利用者のテキストボックスに入力された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文字より大きい状態で変更ボタンを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8</a:t>
            </a:r>
            <a:r>
              <a:rPr lang="ja-JP" altLang="en-US" sz="1400" dirty="0"/>
              <a:t>　　　木原　　　契約者パスワードのテキストボックスに入力された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0</a:t>
            </a:r>
            <a:r>
              <a:rPr lang="ja-JP" altLang="en-US" sz="1400" dirty="0"/>
              <a:t>文字の状態で変更ボタンを　</a:t>
            </a:r>
            <a:r>
              <a:rPr lang="en-US" altLang="ja-JP" sz="1400" dirty="0"/>
              <a:t>	</a:t>
            </a:r>
            <a:r>
              <a:rPr lang="ja-JP" altLang="en-US" sz="1400" dirty="0"/>
              <a:t>　　　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9</a:t>
            </a:r>
            <a:r>
              <a:rPr lang="ja-JP" altLang="en-US" sz="1400" dirty="0"/>
              <a:t>　　　木原　　　契約者パスワードのテキストボックスに入力され    　　</a:t>
            </a:r>
            <a:r>
              <a:rPr lang="en-US" altLang="ja-JP" sz="1400" dirty="0"/>
              <a:t>1/14</a:t>
            </a:r>
            <a:r>
              <a:rPr lang="ja-JP" altLang="en-US" sz="1400" dirty="0"/>
              <a:t>　　　正常に動作する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文字数が</a:t>
            </a:r>
            <a:r>
              <a:rPr lang="en-US" altLang="ja-JP" sz="1400" dirty="0"/>
              <a:t>20</a:t>
            </a:r>
            <a:r>
              <a:rPr lang="ja-JP" altLang="en-US" sz="1400" dirty="0"/>
              <a:t>文字より大きい状態で変更ボタンを  　　　木原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押したとき入力内容が間違っているメッセージが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　　　 ポップアップで表示されるか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ja-JP" altLang="en-US" sz="1400" dirty="0"/>
          </a:p>
        </p:txBody>
      </p:sp>
      <p:sp>
        <p:nvSpPr>
          <p:cNvPr id="69" name="Line 24">
            <a:extLst>
              <a:ext uri="{FF2B5EF4-FFF2-40B4-BE49-F238E27FC236}">
                <a16:creationId xmlns:a16="http://schemas.microsoft.com/office/drawing/2014/main" id="{68F104FF-7FA0-4937-84E8-68CBC747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445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0" name="Line 25">
            <a:extLst>
              <a:ext uri="{FF2B5EF4-FFF2-40B4-BE49-F238E27FC236}">
                <a16:creationId xmlns:a16="http://schemas.microsoft.com/office/drawing/2014/main" id="{03862CFA-82F8-45CD-AF55-0458FA03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60134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1" name="Line 26">
            <a:extLst>
              <a:ext uri="{FF2B5EF4-FFF2-40B4-BE49-F238E27FC236}">
                <a16:creationId xmlns:a16="http://schemas.microsoft.com/office/drawing/2014/main" id="{AF82A794-12D0-4634-9F2F-FBEA73AB8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5816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26701D5D-BC86-446D-AAF4-DC3DCB72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51498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5288CD32-943F-4376-8196-608AB53C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7180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4" name="Line 29">
            <a:extLst>
              <a:ext uri="{FF2B5EF4-FFF2-40B4-BE49-F238E27FC236}">
                <a16:creationId xmlns:a16="http://schemas.microsoft.com/office/drawing/2014/main" id="{CCA8124B-D370-40D0-8088-C4D99CCE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4286250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5" name="Line 30">
            <a:extLst>
              <a:ext uri="{FF2B5EF4-FFF2-40B4-BE49-F238E27FC236}">
                <a16:creationId xmlns:a16="http://schemas.microsoft.com/office/drawing/2014/main" id="{A3575583-644A-4BEB-9185-CF7DC258D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8528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6" name="Line 31">
            <a:extLst>
              <a:ext uri="{FF2B5EF4-FFF2-40B4-BE49-F238E27FC236}">
                <a16:creationId xmlns:a16="http://schemas.microsoft.com/office/drawing/2014/main" id="{50D28021-EA7E-453E-B374-BD76D6205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34210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7" name="Line 32">
            <a:extLst>
              <a:ext uri="{FF2B5EF4-FFF2-40B4-BE49-F238E27FC236}">
                <a16:creationId xmlns:a16="http://schemas.microsoft.com/office/drawing/2014/main" id="{EEE02211-B43F-41FD-9335-ED1A86FB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9892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93BE2ABF-BE23-4870-8D67-284F0D02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5574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79" name="Line 34">
            <a:extLst>
              <a:ext uri="{FF2B5EF4-FFF2-40B4-BE49-F238E27FC236}">
                <a16:creationId xmlns:a16="http://schemas.microsoft.com/office/drawing/2014/main" id="{3432F06D-945D-43D8-8FCC-74D9A5A4F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3013" y="2125663"/>
            <a:ext cx="460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52514764-BDDA-4C5D-B639-6DA85A2A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19225"/>
            <a:ext cx="50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/>
              <a:t>通番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FB5A7768-263F-4DDD-BEA0-A3C422AE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3398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テスト予定日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82" name="Line 37">
            <a:extLst>
              <a:ext uri="{FF2B5EF4-FFF2-40B4-BE49-F238E27FC236}">
                <a16:creationId xmlns:a16="http://schemas.microsoft.com/office/drawing/2014/main" id="{2451AF4E-7E19-4072-AFE1-5C03E0B9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1163" y="1404938"/>
            <a:ext cx="0" cy="54737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F6307025-6205-4A00-ACE6-23DCFC46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419225"/>
            <a:ext cx="168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　ス　　ト　　内　　容</a:t>
            </a:r>
          </a:p>
        </p:txBody>
      </p:sp>
      <p:sp>
        <p:nvSpPr>
          <p:cNvPr id="84" name="Line 39">
            <a:extLst>
              <a:ext uri="{FF2B5EF4-FFF2-40B4-BE49-F238E27FC236}">
                <a16:creationId xmlns:a16="http://schemas.microsoft.com/office/drawing/2014/main" id="{823E9459-C2C0-49D0-8439-A909AEA3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13591926-714A-4610-B81E-2FED9C883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1404938"/>
            <a:ext cx="0" cy="547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5DA7F47F-C7DB-4EA7-9EB8-493F7091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1404938"/>
            <a:ext cx="0" cy="547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endParaRPr lang="ja-JP" altLang="en-US" sz="2104"/>
          </a:p>
        </p:txBody>
      </p:sp>
      <p:sp>
        <p:nvSpPr>
          <p:cNvPr id="4138" name="Text Box 42">
            <a:extLst>
              <a:ext uri="{FF2B5EF4-FFF2-40B4-BE49-F238E27FC236}">
                <a16:creationId xmlns:a16="http://schemas.microsoft.com/office/drawing/2014/main" id="{304AEDE4-1CEB-4030-8E6C-8D978B82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13271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テスト実施日</a:t>
            </a:r>
            <a:endParaRPr lang="en-US" altLang="ja-JP" sz="1000"/>
          </a:p>
          <a:p>
            <a:pPr algn="ctr" eaLnBrk="1" hangingPunct="1"/>
            <a:r>
              <a:rPr lang="ja-JP" altLang="en-US" sz="1000"/>
              <a:t>担当者　　　　</a:t>
            </a:r>
          </a:p>
        </p:txBody>
      </p:sp>
      <p:sp>
        <p:nvSpPr>
          <p:cNvPr id="4139" name="Text Box 43">
            <a:extLst>
              <a:ext uri="{FF2B5EF4-FFF2-40B4-BE49-F238E27FC236}">
                <a16:creationId xmlns:a16="http://schemas.microsoft.com/office/drawing/2014/main" id="{E57D0FEF-A7E8-4C41-9F0E-62B403F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238" y="141763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テ　ス　ト　結　果</a:t>
            </a:r>
          </a:p>
        </p:txBody>
      </p:sp>
      <p:sp>
        <p:nvSpPr>
          <p:cNvPr id="4140" name="Text Box 44">
            <a:extLst>
              <a:ext uri="{FF2B5EF4-FFF2-40B4-BE49-F238E27FC236}">
                <a16:creationId xmlns:a16="http://schemas.microsoft.com/office/drawing/2014/main" id="{218789DA-A8E1-4880-9653-66B0B16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2688" y="1417638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対　処　内　容</a:t>
            </a:r>
          </a:p>
        </p:txBody>
      </p:sp>
    </p:spTree>
    <p:extLst>
      <p:ext uri="{BB962C8B-B14F-4D97-AF65-F5344CB8AC3E}">
        <p14:creationId xmlns:p14="http://schemas.microsoft.com/office/powerpoint/2010/main" val="1500024433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264</Words>
  <Application>Microsoft Office PowerPoint</Application>
  <PresentationFormat>ユーザー設定</PresentationFormat>
  <Paragraphs>339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奈良先端科学技術大学院大学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kinniku</cp:lastModifiedBy>
  <cp:revision>37</cp:revision>
  <dcterms:created xsi:type="dcterms:W3CDTF">2013-10-02T04:12:43Z</dcterms:created>
  <dcterms:modified xsi:type="dcterms:W3CDTF">2018-01-14T07:49:50Z</dcterms:modified>
</cp:coreProperties>
</file>