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6" r:id="rId4"/>
    <p:sldId id="267" r:id="rId5"/>
    <p:sldId id="268" r:id="rId6"/>
    <p:sldId id="269" r:id="rId7"/>
  </p:sldIdLst>
  <p:sldSz cx="10688638" cy="7562850"/>
  <p:notesSz cx="9144000" cy="6858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2" y="774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F11AA3C-03F8-4B6B-9BA0-BBF50B0BD9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ED5C49C-30F6-4860-A57C-27D73531BB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5B3B96B-10D1-4F4C-8C61-C188AE3792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5900" y="514350"/>
            <a:ext cx="36322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468353D-40E9-4EC2-B51B-9788DC254F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C8A2E82-2888-4A90-AB6C-C7E6EF321F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C5FEF1-A60A-4DB1-ACFB-9EB437509E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7A8F51D-2816-4B6C-911C-7B44F82451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51" algn="l" defTabSz="45713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45713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912" algn="l" defTabSz="45713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041" algn="l" defTabSz="45713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0982" y="2349842"/>
            <a:ext cx="9086688" cy="1620852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200" y="4285212"/>
            <a:ext cx="7480252" cy="1933114"/>
          </a:xfrm>
        </p:spPr>
        <p:txBody>
          <a:bodyPr/>
          <a:lstStyle>
            <a:lvl1pPr marL="0" indent="0" algn="ctr">
              <a:buNone/>
              <a:defRPr/>
            </a:lvl1pPr>
            <a:lvl2pPr marL="323619" indent="0" algn="ctr">
              <a:buNone/>
              <a:defRPr/>
            </a:lvl2pPr>
            <a:lvl3pPr marL="647235" indent="0" algn="ctr">
              <a:buNone/>
              <a:defRPr/>
            </a:lvl3pPr>
            <a:lvl4pPr marL="970852" indent="0" algn="ctr">
              <a:buNone/>
              <a:defRPr/>
            </a:lvl4pPr>
            <a:lvl5pPr marL="1294468" indent="0" algn="ctr">
              <a:buNone/>
              <a:defRPr/>
            </a:lvl5pPr>
            <a:lvl6pPr marL="1618087" indent="0" algn="ctr">
              <a:buNone/>
              <a:defRPr/>
            </a:lvl6pPr>
            <a:lvl7pPr marL="1941703" indent="0" algn="ctr">
              <a:buNone/>
              <a:defRPr/>
            </a:lvl7pPr>
            <a:lvl8pPr marL="2265321" indent="0" algn="ctr">
              <a:buNone/>
              <a:defRPr/>
            </a:lvl8pPr>
            <a:lvl9pPr marL="258893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B7AAC7-F1D5-44CC-9657-83E9BBA8A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F5F083-31FB-4296-8D62-640D28EE9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BABE99-5F7D-4797-9D96-4A4F167C9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6BA46-B69D-4737-8065-B0604D3312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198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369C4A-2F02-47FB-A8BD-7C7B259A5B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4B7AAC-BDD4-4F7B-9DCF-90F42E754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556768-8517-4C0D-A77D-3518F3F98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2F4F1-0FE6-44F2-B9F6-0C7D45F8A4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46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7114" y="671708"/>
            <a:ext cx="2270550" cy="6050954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00979" y="671708"/>
            <a:ext cx="6600750" cy="6050954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BF6139-A5AC-4232-9ED0-E7EF79E3D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2C2C56-7B58-4177-A879-0880D20F5C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E8EDC1-C067-4DE4-8A4F-E55CB4124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8464A-D81C-4A3B-AA92-2A247A743B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11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838BC0-0EBE-49AD-8E5B-194AC4C95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6D1AA-7E02-4949-9CAD-C509F23B3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870320-9F89-4123-B16F-D58FA28ED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E07A3-8C92-4D4B-AAA7-AE5AE3D982B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428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613" y="4860308"/>
            <a:ext cx="9086688" cy="1501786"/>
          </a:xfrm>
        </p:spPr>
        <p:txBody>
          <a:bodyPr anchor="t"/>
          <a:lstStyle>
            <a:lvl1pPr algn="l">
              <a:defRPr sz="283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3613" y="3205762"/>
            <a:ext cx="9086688" cy="1654551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619" indent="0">
              <a:buNone/>
              <a:defRPr sz="1275"/>
            </a:lvl2pPr>
            <a:lvl3pPr marL="647235" indent="0">
              <a:buNone/>
              <a:defRPr sz="1133"/>
            </a:lvl3pPr>
            <a:lvl4pPr marL="970852" indent="0">
              <a:buNone/>
              <a:defRPr sz="993"/>
            </a:lvl4pPr>
            <a:lvl5pPr marL="1294468" indent="0">
              <a:buNone/>
              <a:defRPr sz="993"/>
            </a:lvl5pPr>
            <a:lvl6pPr marL="1618087" indent="0">
              <a:buNone/>
              <a:defRPr sz="993"/>
            </a:lvl6pPr>
            <a:lvl7pPr marL="1941703" indent="0">
              <a:buNone/>
              <a:defRPr sz="993"/>
            </a:lvl7pPr>
            <a:lvl8pPr marL="2265321" indent="0">
              <a:buNone/>
              <a:defRPr sz="993"/>
            </a:lvl8pPr>
            <a:lvl9pPr marL="2588939" indent="0">
              <a:buNone/>
              <a:defRPr sz="993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A0AA3F-36CC-4BB9-90E6-F9533856B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261CE1-E2A8-4E39-A3ED-6320A2100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706C12-16F5-4AF1-9DC6-BD0BC528D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5A29A-927E-466E-8F61-C3149EF2BC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84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00989" y="2184726"/>
            <a:ext cx="4435649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52014" y="2184726"/>
            <a:ext cx="4435651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4F5D5-F253-4D2A-AF36-703ADA8364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331EB-D793-40E0-8701-471C39C0F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F47A1-887A-47C0-8D20-C57ABB7120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4917E-186A-4755-80BC-B2F1FFDF55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94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4" y="303279"/>
            <a:ext cx="9620672" cy="12602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3986" y="1692741"/>
            <a:ext cx="4722835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619" indent="0">
              <a:buNone/>
              <a:defRPr sz="1415" b="1"/>
            </a:lvl2pPr>
            <a:lvl3pPr marL="647235" indent="0">
              <a:buNone/>
              <a:defRPr sz="1275" b="1"/>
            </a:lvl3pPr>
            <a:lvl4pPr marL="970852" indent="0">
              <a:buNone/>
              <a:defRPr sz="1133" b="1"/>
            </a:lvl4pPr>
            <a:lvl5pPr marL="1294468" indent="0">
              <a:buNone/>
              <a:defRPr sz="1133" b="1"/>
            </a:lvl5pPr>
            <a:lvl6pPr marL="1618087" indent="0">
              <a:buNone/>
              <a:defRPr sz="1133" b="1"/>
            </a:lvl6pPr>
            <a:lvl7pPr marL="1941703" indent="0">
              <a:buNone/>
              <a:defRPr sz="1133" b="1"/>
            </a:lvl7pPr>
            <a:lvl8pPr marL="2265321" indent="0">
              <a:buNone/>
              <a:defRPr sz="1133" b="1"/>
            </a:lvl8pPr>
            <a:lvl9pPr marL="2588939" indent="0">
              <a:buNone/>
              <a:defRPr sz="1133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3986" y="2398144"/>
            <a:ext cx="4722835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5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586" y="1692741"/>
            <a:ext cx="4725078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619" indent="0">
              <a:buNone/>
              <a:defRPr sz="1415" b="1"/>
            </a:lvl2pPr>
            <a:lvl3pPr marL="647235" indent="0">
              <a:buNone/>
              <a:defRPr sz="1275" b="1"/>
            </a:lvl3pPr>
            <a:lvl4pPr marL="970852" indent="0">
              <a:buNone/>
              <a:defRPr sz="1133" b="1"/>
            </a:lvl4pPr>
            <a:lvl5pPr marL="1294468" indent="0">
              <a:buNone/>
              <a:defRPr sz="1133" b="1"/>
            </a:lvl5pPr>
            <a:lvl6pPr marL="1618087" indent="0">
              <a:buNone/>
              <a:defRPr sz="1133" b="1"/>
            </a:lvl6pPr>
            <a:lvl7pPr marL="1941703" indent="0">
              <a:buNone/>
              <a:defRPr sz="1133" b="1"/>
            </a:lvl7pPr>
            <a:lvl8pPr marL="2265321" indent="0">
              <a:buNone/>
              <a:defRPr sz="1133" b="1"/>
            </a:lvl8pPr>
            <a:lvl9pPr marL="2588939" indent="0">
              <a:buNone/>
              <a:defRPr sz="1133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586" y="2398144"/>
            <a:ext cx="4725078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5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DFBF08-FAF8-4403-8CC5-0F59EF0373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25D3AD-D44F-44EF-99EC-2F5DEF722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E2B016-19EF-4E5A-8635-C4E2836047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3744A-CB1D-48D2-9D4E-9BD0466993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981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080447-043B-44E1-9CA0-E76606761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CA7B20-B48E-4155-A04A-B989046316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2A0766-0A21-4D3F-8764-1D2C1B376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1BB4C-BB0B-431A-8B80-720A9F839DF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80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A7C30F-A440-4E32-B1D2-F2FA39270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FE7325-AA60-4C23-AF47-869768DFE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8098BC-575C-48AA-8488-81805383C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4C060-038F-4C5A-8D84-7ADAF9C16B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27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5" y="301032"/>
            <a:ext cx="3518008" cy="1281630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9880" y="301032"/>
            <a:ext cx="5974777" cy="6455324"/>
          </a:xfrm>
        </p:spPr>
        <p:txBody>
          <a:bodyPr/>
          <a:lstStyle>
            <a:lvl1pPr>
              <a:defRPr sz="2264"/>
            </a:lvl1pPr>
            <a:lvl2pPr>
              <a:defRPr sz="1981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3985" y="1582666"/>
            <a:ext cx="3518008" cy="5173695"/>
          </a:xfrm>
        </p:spPr>
        <p:txBody>
          <a:bodyPr/>
          <a:lstStyle>
            <a:lvl1pPr marL="0" indent="0">
              <a:buNone/>
              <a:defRPr sz="993"/>
            </a:lvl1pPr>
            <a:lvl2pPr marL="323619" indent="0">
              <a:buNone/>
              <a:defRPr sz="849"/>
            </a:lvl2pPr>
            <a:lvl3pPr marL="647235" indent="0">
              <a:buNone/>
              <a:defRPr sz="708"/>
            </a:lvl3pPr>
            <a:lvl4pPr marL="970852" indent="0">
              <a:buNone/>
              <a:defRPr sz="636"/>
            </a:lvl4pPr>
            <a:lvl5pPr marL="1294468" indent="0">
              <a:buNone/>
              <a:defRPr sz="636"/>
            </a:lvl5pPr>
            <a:lvl6pPr marL="1618087" indent="0">
              <a:buNone/>
              <a:defRPr sz="636"/>
            </a:lvl6pPr>
            <a:lvl7pPr marL="1941703" indent="0">
              <a:buNone/>
              <a:defRPr sz="636"/>
            </a:lvl7pPr>
            <a:lvl8pPr marL="2265321" indent="0">
              <a:buNone/>
              <a:defRPr sz="636"/>
            </a:lvl8pPr>
            <a:lvl9pPr marL="2588939" indent="0">
              <a:buNone/>
              <a:defRPr sz="636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E7FDA-A2FD-416E-9CD4-CF5840789C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8839B-A6ED-4F5E-9D85-0214549D8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B6F16-E885-41B3-8F42-0E85386AD8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81E2-5553-40D6-A5BF-5D7A31F7F7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078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62" y="5293889"/>
            <a:ext cx="6412285" cy="62565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62" y="676204"/>
            <a:ext cx="6412285" cy="4536814"/>
          </a:xfrm>
        </p:spPr>
        <p:txBody>
          <a:bodyPr/>
          <a:lstStyle>
            <a:lvl1pPr marL="0" indent="0">
              <a:buNone/>
              <a:defRPr sz="2264"/>
            </a:lvl1pPr>
            <a:lvl2pPr marL="323619" indent="0">
              <a:buNone/>
              <a:defRPr sz="1981"/>
            </a:lvl2pPr>
            <a:lvl3pPr marL="647235" indent="0">
              <a:buNone/>
              <a:defRPr sz="1698"/>
            </a:lvl3pPr>
            <a:lvl4pPr marL="970852" indent="0">
              <a:buNone/>
              <a:defRPr sz="1415"/>
            </a:lvl4pPr>
            <a:lvl5pPr marL="1294468" indent="0">
              <a:buNone/>
              <a:defRPr sz="1415"/>
            </a:lvl5pPr>
            <a:lvl6pPr marL="1618087" indent="0">
              <a:buNone/>
              <a:defRPr sz="1415"/>
            </a:lvl6pPr>
            <a:lvl7pPr marL="1941703" indent="0">
              <a:buNone/>
              <a:defRPr sz="1415"/>
            </a:lvl7pPr>
            <a:lvl8pPr marL="2265321" indent="0">
              <a:buNone/>
              <a:defRPr sz="1415"/>
            </a:lvl8pPr>
            <a:lvl9pPr marL="2588939" indent="0">
              <a:buNone/>
              <a:defRPr sz="141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62" y="5919536"/>
            <a:ext cx="6412285" cy="887368"/>
          </a:xfrm>
        </p:spPr>
        <p:txBody>
          <a:bodyPr/>
          <a:lstStyle>
            <a:lvl1pPr marL="0" indent="0">
              <a:buNone/>
              <a:defRPr sz="993"/>
            </a:lvl1pPr>
            <a:lvl2pPr marL="323619" indent="0">
              <a:buNone/>
              <a:defRPr sz="849"/>
            </a:lvl2pPr>
            <a:lvl3pPr marL="647235" indent="0">
              <a:buNone/>
              <a:defRPr sz="708"/>
            </a:lvl3pPr>
            <a:lvl4pPr marL="970852" indent="0">
              <a:buNone/>
              <a:defRPr sz="636"/>
            </a:lvl4pPr>
            <a:lvl5pPr marL="1294468" indent="0">
              <a:buNone/>
              <a:defRPr sz="636"/>
            </a:lvl5pPr>
            <a:lvl6pPr marL="1618087" indent="0">
              <a:buNone/>
              <a:defRPr sz="636"/>
            </a:lvl6pPr>
            <a:lvl7pPr marL="1941703" indent="0">
              <a:buNone/>
              <a:defRPr sz="636"/>
            </a:lvl7pPr>
            <a:lvl8pPr marL="2265321" indent="0">
              <a:buNone/>
              <a:defRPr sz="636"/>
            </a:lvl8pPr>
            <a:lvl9pPr marL="2588939" indent="0">
              <a:buNone/>
              <a:defRPr sz="636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540BE-03CB-4847-AECC-14DCF7690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7646C-8699-4170-93FF-BE987082BA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E10FC6-B87B-4A17-A0AB-3D2C92C8D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7E3F7-A385-43F9-8DBD-CC7764C983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0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FB18CB-5BCB-42D9-B34C-43FA1C203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671513"/>
            <a:ext cx="908526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AD4916-208A-4449-87EB-2E7704EA9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9468A1-7526-4338-859F-C0B52DD7A5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93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58F26C-8761-4930-B7FA-4E71008F37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91338"/>
            <a:ext cx="3382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93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F226F0A-89C1-4AF2-BEAB-28EB807E98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59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93" smtClean="0"/>
            </a:lvl1pPr>
          </a:lstStyle>
          <a:p>
            <a:pPr>
              <a:defRPr/>
            </a:pPr>
            <a:fld id="{072E62EA-A5A3-4015-9412-75855AEC500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3619" algn="ctr" rtl="0" fontAlgn="base">
        <a:spcBef>
          <a:spcPct val="0"/>
        </a:spcBef>
        <a:spcAft>
          <a:spcPct val="0"/>
        </a:spcAft>
        <a:defRPr kumimoji="1" sz="3114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7235" algn="ctr" rtl="0" fontAlgn="base">
        <a:spcBef>
          <a:spcPct val="0"/>
        </a:spcBef>
        <a:spcAft>
          <a:spcPct val="0"/>
        </a:spcAft>
        <a:defRPr kumimoji="1" sz="3114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70852" algn="ctr" rtl="0" fontAlgn="base">
        <a:spcBef>
          <a:spcPct val="0"/>
        </a:spcBef>
        <a:spcAft>
          <a:spcPct val="0"/>
        </a:spcAft>
        <a:defRPr kumimoji="1" sz="3114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94468" algn="ctr" rtl="0" fontAlgn="base">
        <a:spcBef>
          <a:spcPct val="0"/>
        </a:spcBef>
        <a:spcAft>
          <a:spcPct val="0"/>
        </a:spcAft>
        <a:defRPr kumimoji="1" sz="3114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41300" indent="-2413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01613" algn="l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2pPr>
      <a:lvl3pPr marL="808038" indent="-160338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131888" indent="-160338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455738" indent="-160338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1779896" indent="-161810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6pPr>
      <a:lvl7pPr marL="2103514" indent="-161810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7pPr>
      <a:lvl8pPr marL="2427130" indent="-161810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8pPr>
      <a:lvl9pPr marL="2750746" indent="-161810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619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235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0852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4468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8087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1703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5321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88939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073B80-D936-4263-9F60-7EA47C7E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DC2D4F21-CF44-4682-B570-88C1A141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231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</a:t>
            </a:r>
            <a:r>
              <a:rPr lang="en-US" altLang="ja-JP" sz="1000" dirty="0"/>
              <a:t>adminMyPage.html</a:t>
            </a:r>
            <a:r>
              <a:rPr lang="ja-JP" altLang="en-US" sz="1000" dirty="0"/>
              <a:t>　　　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CB1445A4-FA16-4134-8B86-881B49985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b="1" dirty="0"/>
              <a:t>　　　　　　　　　　</a:t>
            </a:r>
            <a:r>
              <a:rPr lang="en-US" altLang="ja-JP" sz="1400" b="1" dirty="0"/>
              <a:t>login.html</a:t>
            </a:r>
            <a:r>
              <a:rPr lang="ja-JP" altLang="en-US" sz="1400" b="1" dirty="0"/>
              <a:t>　　　　　　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en-US" altLang="ja-JP" sz="1400" b="1" dirty="0"/>
              <a:t> 1           1/14     </a:t>
            </a:r>
            <a:r>
              <a:rPr lang="ja-JP" altLang="en-US" sz="1400" b="1" dirty="0"/>
              <a:t>ログイン画面として、ユーザ</a:t>
            </a:r>
            <a:r>
              <a:rPr lang="en-US" altLang="ja-JP" sz="1400" b="1" dirty="0"/>
              <a:t>ID, </a:t>
            </a:r>
            <a:r>
              <a:rPr lang="ja-JP" altLang="en-US" sz="1400" b="1" dirty="0"/>
              <a:t>パスワード入力欄　　岩本　　　　確認できる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がある。</a:t>
            </a:r>
            <a:endParaRPr lang="en-US" altLang="ja-JP" sz="1400" b="1" dirty="0"/>
          </a:p>
          <a:p>
            <a:r>
              <a:rPr lang="ja-JP" altLang="en-US" sz="1400" b="1" dirty="0"/>
              <a:t>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また、ログインボタンがある。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２　　　　 </a:t>
            </a:r>
            <a:r>
              <a:rPr lang="en-US" altLang="ja-JP" sz="1400" b="1" dirty="0"/>
              <a:t>1/14</a:t>
            </a:r>
            <a:r>
              <a:rPr lang="ja-JP" altLang="en-US" sz="1400" b="1" dirty="0"/>
              <a:t>　　ログインボタンを押すと</a:t>
            </a:r>
            <a:r>
              <a:rPr lang="en-US" altLang="ja-JP" sz="1400" b="1" dirty="0" err="1"/>
              <a:t>login.php</a:t>
            </a:r>
            <a:r>
              <a:rPr lang="ja-JP" altLang="en-US" sz="1400" b="1" dirty="0"/>
              <a:t>が呼び出される。　岩本　　　呼出しが行われない　　　プログラム確認・修正</a:t>
            </a:r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３　　　　　</a:t>
            </a:r>
            <a:r>
              <a:rPr lang="en-US" altLang="ja-JP" sz="1400" b="1" dirty="0"/>
              <a:t>1/14</a:t>
            </a:r>
            <a:r>
              <a:rPr lang="ja-JP" altLang="en-US" sz="1400" b="1" dirty="0"/>
              <a:t>　　テキストボックスに入力されたユーザＩＤとパスワード　岩本　　　ログインができない　　　プログラムの確認・修正</a:t>
            </a:r>
            <a:endParaRPr lang="en-US" altLang="ja-JP" sz="1400" b="1" dirty="0"/>
          </a:p>
          <a:p>
            <a:r>
              <a:rPr lang="ja-JP" altLang="en-US" sz="1400" b="1" dirty="0"/>
              <a:t>　　　　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によって以下の動作を得る。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ユーザＩＤとパスワードが正しく対応した登録内容が　　　　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BD</a:t>
            </a:r>
            <a:r>
              <a:rPr lang="ja-JP" altLang="en-US" sz="1400" b="1" dirty="0"/>
              <a:t>に存在する場合は、そのユーザの個人ページ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として </a:t>
            </a:r>
            <a:r>
              <a:rPr lang="en-US" altLang="ja-JP" sz="1400" b="1" dirty="0"/>
              <a:t>userMyPage.html </a:t>
            </a:r>
            <a:r>
              <a:rPr lang="ja-JP" altLang="en-US" sz="1400" b="1" dirty="0"/>
              <a:t>を呼び出す。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ユーザ</a:t>
            </a:r>
            <a:r>
              <a:rPr lang="en-US" altLang="ja-JP" sz="1400" b="1" dirty="0"/>
              <a:t>ID,</a:t>
            </a:r>
            <a:r>
              <a:rPr lang="ja-JP" altLang="en-US" sz="1400" b="1" dirty="0"/>
              <a:t> パスワードが想定した記述でない場合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（入力がない、いずれかに誤りがある、全角入力）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ポップアップとしてエラーを表示し、再度入力画面へ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endParaRPr lang="en-US" altLang="ja-JP" sz="1400" b="1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9AA7F12A-83CF-4472-8E9E-5CD7FAE6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E1789345-0AE1-4AAD-8D8C-4563E6E8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0" name="Text Box 38">
            <a:extLst>
              <a:ext uri="{FF2B5EF4-FFF2-40B4-BE49-F238E27FC236}">
                <a16:creationId xmlns:a16="http://schemas.microsoft.com/office/drawing/2014/main" id="{53269001-11AB-4D82-891E-DAD2CDDE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2992174D-0FE1-4F9E-AAB7-17C7863D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256D5AB9-E172-42EC-8EA5-0AFF0E01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A5451F36-9BEF-408C-ABB4-B3E6B7A6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073B80-D936-4263-9F60-7EA47C7E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DC2D4F21-CF44-4682-B570-88C1A141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231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</a:t>
            </a:r>
            <a:r>
              <a:rPr lang="en-US" altLang="ja-JP" sz="1000" dirty="0"/>
              <a:t>adminMyPage.html</a:t>
            </a:r>
            <a:r>
              <a:rPr lang="ja-JP" altLang="en-US" sz="1000" dirty="0"/>
              <a:t>　　　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CB1445A4-FA16-4134-8B86-881B49985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altLang="ja-JP" sz="1400" b="1" dirty="0"/>
          </a:p>
          <a:p>
            <a:r>
              <a:rPr lang="ja-JP" altLang="en-US" sz="1400" b="1" dirty="0"/>
              <a:t>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userMyPage.html</a:t>
            </a:r>
          </a:p>
          <a:p>
            <a:endParaRPr lang="en-US" altLang="ja-JP" sz="1400" b="1" dirty="0"/>
          </a:p>
          <a:p>
            <a:r>
              <a:rPr lang="en-US" altLang="ja-JP" sz="1400" b="1" dirty="0"/>
              <a:t> 4 </a:t>
            </a:r>
            <a:r>
              <a:rPr lang="ja-JP" altLang="en-US" sz="1400" b="1" dirty="0"/>
              <a:t>　　　　</a:t>
            </a:r>
            <a:r>
              <a:rPr lang="en-US" altLang="ja-JP" sz="1400" b="1" dirty="0"/>
              <a:t>1/14</a:t>
            </a:r>
            <a:r>
              <a:rPr lang="ja-JP" altLang="en-US" sz="1400" b="1" dirty="0"/>
              <a:t>　　　「履歴」「使用設定」「使い方」「</a:t>
            </a:r>
            <a:r>
              <a:rPr lang="en-US" altLang="ja-JP" sz="1400" b="1" dirty="0"/>
              <a:t>Q&amp;A</a:t>
            </a:r>
            <a:r>
              <a:rPr lang="ja-JP" altLang="en-US" sz="1400" b="1" dirty="0"/>
              <a:t>」「契約情報」　　　岩本　　　確認できる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「ログアウト」がある。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５　　　　</a:t>
            </a:r>
            <a:r>
              <a:rPr lang="en-US" altLang="ja-JP" sz="1400" b="1" dirty="0"/>
              <a:t>1/14</a:t>
            </a:r>
            <a:r>
              <a:rPr lang="ja-JP" altLang="en-US" sz="1400" b="1" dirty="0"/>
              <a:t>　　　 「履歴」を押すと、</a:t>
            </a:r>
            <a:r>
              <a:rPr lang="en-US" altLang="ja-JP" sz="1400" b="1" dirty="0"/>
              <a:t>history.html</a:t>
            </a:r>
            <a:r>
              <a:rPr lang="ja-JP" altLang="en-US" sz="1400" b="1" dirty="0"/>
              <a:t>が呼び出される。　　岩本　　　正常に動作する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６　　　　</a:t>
            </a:r>
            <a:r>
              <a:rPr lang="en-US" altLang="ja-JP" sz="1400" b="1" dirty="0"/>
              <a:t>1/14</a:t>
            </a:r>
            <a:r>
              <a:rPr lang="ja-JP" altLang="en-US" sz="1400" b="1" dirty="0"/>
              <a:t>　　「使用設定」を押すと、</a:t>
            </a:r>
            <a:r>
              <a:rPr lang="en-US" altLang="ja-JP" sz="1400" b="1" dirty="0"/>
              <a:t>contractSetting.html</a:t>
            </a:r>
            <a:r>
              <a:rPr lang="ja-JP" altLang="en-US" sz="1400" b="1" dirty="0"/>
              <a:t>　　　　　岩本　　　正常に動作する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が呼び出される。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７　　　　</a:t>
            </a:r>
            <a:r>
              <a:rPr lang="en-US" altLang="ja-JP" sz="1400" b="1" dirty="0"/>
              <a:t>1/14</a:t>
            </a:r>
            <a:r>
              <a:rPr lang="ja-JP" altLang="en-US" sz="1400" b="1" dirty="0"/>
              <a:t>　　「使い方」を押すと、</a:t>
            </a:r>
            <a:r>
              <a:rPr lang="en-US" altLang="ja-JP" sz="1400" b="1" dirty="0"/>
              <a:t>useManagement.html</a:t>
            </a:r>
            <a:r>
              <a:rPr lang="ja-JP" altLang="en-US" sz="1400" b="1" dirty="0"/>
              <a:t>　　　　　　岩本　　　正常に動作する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が呼び出される。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８　　　　</a:t>
            </a:r>
            <a:r>
              <a:rPr lang="en-US" altLang="ja-JP" sz="1400" b="1" dirty="0"/>
              <a:t>1/14</a:t>
            </a:r>
            <a:r>
              <a:rPr lang="ja-JP" altLang="en-US" sz="1400" b="1" dirty="0"/>
              <a:t>　　「</a:t>
            </a:r>
            <a:r>
              <a:rPr lang="en-US" altLang="ja-JP" sz="1400" b="1" dirty="0"/>
              <a:t>Q&amp;A</a:t>
            </a:r>
            <a:r>
              <a:rPr lang="ja-JP" altLang="en-US" sz="1400" b="1" dirty="0"/>
              <a:t>」を押すと、</a:t>
            </a:r>
            <a:r>
              <a:rPr lang="en-US" altLang="ja-JP" sz="1400" b="1" dirty="0"/>
              <a:t>questionAndAnswer.html</a:t>
            </a:r>
            <a:r>
              <a:rPr lang="ja-JP" altLang="en-US" sz="1400" b="1" dirty="0"/>
              <a:t>　　　　岩本　　　正常に動作する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が呼び出される。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９　　　</a:t>
            </a:r>
            <a:r>
              <a:rPr lang="en-US" altLang="ja-JP" sz="1400" b="1" dirty="0"/>
              <a:t>1/14</a:t>
            </a:r>
            <a:r>
              <a:rPr lang="ja-JP" altLang="en-US" sz="1400" b="1" dirty="0"/>
              <a:t>　　「契約情報」を押すと、</a:t>
            </a:r>
            <a:r>
              <a:rPr lang="en-US" altLang="ja-JP" sz="1400" b="1" dirty="0"/>
              <a:t>contractInformation.html</a:t>
            </a:r>
            <a:r>
              <a:rPr lang="ja-JP" altLang="en-US" sz="1400" b="1" dirty="0"/>
              <a:t>　　　岩本　　　正常に動作する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が呼び出される。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１０　　　</a:t>
            </a:r>
            <a:r>
              <a:rPr lang="en-US" altLang="ja-JP" sz="1400" b="1" dirty="0"/>
              <a:t>1/14</a:t>
            </a:r>
            <a:r>
              <a:rPr lang="ja-JP" altLang="en-US" sz="1400" b="1" dirty="0"/>
              <a:t>　　　「ログアウト」を押すと、ログアウトが行われた後、　岩本　　　　正常に動作する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login.html </a:t>
            </a:r>
            <a:r>
              <a:rPr lang="ja-JP" altLang="en-US" sz="1400" b="1" dirty="0"/>
              <a:t>が呼び出される。</a:t>
            </a:r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9AA7F12A-83CF-4472-8E9E-5CD7FAE6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E1789345-0AE1-4AAD-8D8C-4563E6E8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0" name="Text Box 38">
            <a:extLst>
              <a:ext uri="{FF2B5EF4-FFF2-40B4-BE49-F238E27FC236}">
                <a16:creationId xmlns:a16="http://schemas.microsoft.com/office/drawing/2014/main" id="{53269001-11AB-4D82-891E-DAD2CDDE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2992174D-0FE1-4F9E-AAB7-17C7863D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256D5AB9-E172-42EC-8EA5-0AFF0E01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A5451F36-9BEF-408C-ABB4-B3E6B7A6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193579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073B80-D936-4263-9F60-7EA47C7E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DC2D4F21-CF44-4682-B570-88C1A141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231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</a:t>
            </a:r>
            <a:r>
              <a:rPr lang="en-US" altLang="ja-JP" sz="1000" dirty="0"/>
              <a:t>adminMyPage.html</a:t>
            </a:r>
            <a:r>
              <a:rPr lang="ja-JP" altLang="en-US" sz="1000" dirty="0"/>
              <a:t>　　　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CB1445A4-FA16-4134-8B86-881B49985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b="1" dirty="0"/>
              <a:t>　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history.html</a:t>
            </a:r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r>
              <a:rPr lang="en-US" altLang="ja-JP" sz="1400" b="1" dirty="0"/>
              <a:t> 11	</a:t>
            </a:r>
            <a:r>
              <a:rPr lang="ja-JP" altLang="en-US" sz="1400" b="1" dirty="0"/>
              <a:t>　　　薬箱の使用履歴が閲覧日の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週間で表示されている。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１２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カレンダーの左右にある「矢印」を押すと、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表示される日付が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週間間隔で変更される。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１３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日付をクリックすると、</a:t>
            </a:r>
            <a:r>
              <a:rPr lang="en-US" altLang="ja-JP" sz="1400" b="1" dirty="0" err="1"/>
              <a:t>boxHistory.php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が呼び出される。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１４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日付をクリックすることで、その日の詳細な情報が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表示される。</a:t>
            </a:r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9AA7F12A-83CF-4472-8E9E-5CD7FAE6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E1789345-0AE1-4AAD-8D8C-4563E6E8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0" name="Text Box 38">
            <a:extLst>
              <a:ext uri="{FF2B5EF4-FFF2-40B4-BE49-F238E27FC236}">
                <a16:creationId xmlns:a16="http://schemas.microsoft.com/office/drawing/2014/main" id="{53269001-11AB-4D82-891E-DAD2CDDE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2992174D-0FE1-4F9E-AAB7-17C7863D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256D5AB9-E172-42EC-8EA5-0AFF0E01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A5451F36-9BEF-408C-ABB4-B3E6B7A6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58791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073B80-D936-4263-9F60-7EA47C7E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DC2D4F21-CF44-4682-B570-88C1A141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231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</a:t>
            </a:r>
            <a:r>
              <a:rPr lang="en-US" altLang="ja-JP" sz="1000" dirty="0"/>
              <a:t>adminMyPage.html</a:t>
            </a:r>
            <a:r>
              <a:rPr lang="ja-JP" altLang="en-US" sz="1000" dirty="0"/>
              <a:t>　　　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CB1445A4-FA16-4134-8B86-881B49985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b="1" dirty="0"/>
              <a:t>　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contractSetting.html</a:t>
            </a:r>
          </a:p>
          <a:p>
            <a:endParaRPr lang="en-US" altLang="ja-JP" sz="1400" b="1" dirty="0"/>
          </a:p>
          <a:p>
            <a:r>
              <a:rPr lang="ja-JP" altLang="en-US" sz="1400" b="1" dirty="0"/>
              <a:t>　１５　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アラーム設定、通知設定が表示されている。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１６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アラームの鳴る時間として設定した時間が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表示されている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１７　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ドロップダウンボタンを用いることで時間を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変更することができる。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１８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時間ごとにアラームを鳴らすかどうかを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チェックボタンを用いて変更できる。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１９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E</a:t>
            </a:r>
            <a:r>
              <a:rPr lang="ja-JP" altLang="en-US" sz="1400" b="1" dirty="0"/>
              <a:t>メールに通知を送るかどうかを</a:t>
            </a:r>
            <a:r>
              <a:rPr lang="en-US" altLang="ja-JP" sz="1400" b="1" dirty="0"/>
              <a:t>ON/OFF</a:t>
            </a:r>
            <a:r>
              <a:rPr lang="ja-JP" altLang="en-US" sz="1400" b="1" dirty="0"/>
              <a:t>で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変更できる。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２０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通知条件をチェックボタンを用いて変更できる。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２１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前回の開閉から何時間か動作がない場合に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通知を受けるかをドロップダウンボタンを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用いて変更できる。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</a:t>
            </a:r>
            <a:endParaRPr lang="en-US" altLang="ja-JP" sz="1400" b="1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9AA7F12A-83CF-4472-8E9E-5CD7FAE6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E1789345-0AE1-4AAD-8D8C-4563E6E8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0" name="Text Box 38">
            <a:extLst>
              <a:ext uri="{FF2B5EF4-FFF2-40B4-BE49-F238E27FC236}">
                <a16:creationId xmlns:a16="http://schemas.microsoft.com/office/drawing/2014/main" id="{53269001-11AB-4D82-891E-DAD2CDDE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2992174D-0FE1-4F9E-AAB7-17C7863D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256D5AB9-E172-42EC-8EA5-0AFF0E01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A5451F36-9BEF-408C-ABB4-B3E6B7A6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21677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073B80-D936-4263-9F60-7EA47C7E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DC2D4F21-CF44-4682-B570-88C1A141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231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</a:t>
            </a:r>
            <a:r>
              <a:rPr lang="en-US" altLang="ja-JP" sz="1000" dirty="0"/>
              <a:t>adminMyPage.html</a:t>
            </a:r>
            <a:r>
              <a:rPr lang="ja-JP" altLang="en-US" sz="1000" dirty="0"/>
              <a:t>　　　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CB1445A4-FA16-4134-8B86-881B49985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b="1" dirty="0"/>
              <a:t>　２２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メールアドレスがテキストに表示されている。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２３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テキストからメールアドレスを変更できる。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２４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LINE</a:t>
            </a:r>
            <a:r>
              <a:rPr lang="ja-JP" altLang="en-US" sz="1400" b="1" dirty="0"/>
              <a:t>に通知を送るかどうかを</a:t>
            </a:r>
            <a:r>
              <a:rPr lang="en-US" altLang="ja-JP" sz="1400" b="1" dirty="0"/>
              <a:t>ON/OFF</a:t>
            </a:r>
            <a:r>
              <a:rPr lang="ja-JP" altLang="en-US" sz="1400" b="1" dirty="0"/>
              <a:t>で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変更できる。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２４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通知条件をチェックボタンを用いて変更できる。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２５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前回の開閉から何時間か動作がない場合に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通知を受けるかをドロップダウンボタンを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用いて変更できる。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２６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LINE</a:t>
            </a:r>
            <a:r>
              <a:rPr lang="ja-JP" altLang="en-US" sz="1400" b="1" dirty="0"/>
              <a:t>情報がテキストに表示されている。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２７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テキストから</a:t>
            </a:r>
            <a:r>
              <a:rPr lang="en-US" altLang="ja-JP" sz="1400" b="1" dirty="0"/>
              <a:t>LINE</a:t>
            </a:r>
            <a:r>
              <a:rPr lang="ja-JP" altLang="en-US" sz="1400" b="1" dirty="0"/>
              <a:t>情報を変更できる。</a:t>
            </a:r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9AA7F12A-83CF-4472-8E9E-5CD7FAE6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E1789345-0AE1-4AAD-8D8C-4563E6E8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0" name="Text Box 38">
            <a:extLst>
              <a:ext uri="{FF2B5EF4-FFF2-40B4-BE49-F238E27FC236}">
                <a16:creationId xmlns:a16="http://schemas.microsoft.com/office/drawing/2014/main" id="{53269001-11AB-4D82-891E-DAD2CDDE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2992174D-0FE1-4F9E-AAB7-17C7863D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256D5AB9-E172-42EC-8EA5-0AFF0E01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A5451F36-9BEF-408C-ABB4-B3E6B7A6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95319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073B80-D936-4263-9F60-7EA47C7E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DC2D4F21-CF44-4682-B570-88C1A141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231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</a:t>
            </a:r>
            <a:r>
              <a:rPr lang="en-US" altLang="ja-JP" sz="1000" dirty="0"/>
              <a:t>adminMyPage.html</a:t>
            </a:r>
            <a:r>
              <a:rPr lang="ja-JP" altLang="en-US" sz="1000" dirty="0"/>
              <a:t>　　　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CB1445A4-FA16-4134-8B86-881B49985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b="1" dirty="0"/>
              <a:t>　　</a:t>
            </a:r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userManagement.html</a:t>
            </a:r>
          </a:p>
          <a:p>
            <a:endParaRPr lang="en-US" altLang="ja-JP" sz="1400" b="1" dirty="0"/>
          </a:p>
          <a:p>
            <a:r>
              <a:rPr lang="ja-JP" altLang="en-US" sz="1400" b="1" dirty="0"/>
              <a:t>　２８　　１</a:t>
            </a:r>
            <a:r>
              <a:rPr lang="en-US" altLang="ja-JP" sz="1400" b="1" dirty="0"/>
              <a:t>/14</a:t>
            </a:r>
            <a:r>
              <a:rPr lang="ja-JP" altLang="en-US" sz="1400" b="1" dirty="0"/>
              <a:t>　　　「使い方」が表示されている。　</a:t>
            </a:r>
            <a:r>
              <a:rPr lang="en-US" altLang="ja-JP" sz="1400" b="1" dirty="0"/>
              <a:t>		</a:t>
            </a:r>
            <a:r>
              <a:rPr lang="ja-JP" altLang="en-US" sz="1400" b="1" dirty="0"/>
              <a:t>　　　　　　岩本　　　確認できる　　　</a:t>
            </a:r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　　　　　   　　　</a:t>
            </a:r>
            <a:r>
              <a:rPr lang="en-US" altLang="ja-JP" sz="1400" b="1" dirty="0"/>
              <a:t>questionAndAnswer.html		</a:t>
            </a:r>
            <a:r>
              <a:rPr lang="ja-JP" altLang="en-US" sz="1400" b="1" dirty="0"/>
              <a:t>　　　　　　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２９</a:t>
            </a:r>
            <a:r>
              <a:rPr lang="en-US" altLang="ja-JP" sz="1400" b="1" dirty="0"/>
              <a:t>      1/14</a:t>
            </a:r>
            <a:r>
              <a:rPr lang="ja-JP" altLang="en-US" sz="1400" b="1" dirty="0"/>
              <a:t>　　　「</a:t>
            </a:r>
            <a:r>
              <a:rPr lang="en-US" altLang="ja-JP" sz="1400" b="1" dirty="0"/>
              <a:t>Q&amp;A</a:t>
            </a:r>
            <a:r>
              <a:rPr lang="ja-JP" altLang="en-US" sz="1400" b="1" dirty="0"/>
              <a:t>」が表示されている。</a:t>
            </a:r>
            <a:r>
              <a:rPr lang="en-US" altLang="ja-JP" sz="1400" b="1" dirty="0"/>
              <a:t>		</a:t>
            </a:r>
            <a:r>
              <a:rPr lang="ja-JP" altLang="en-US" sz="1400" b="1" dirty="0"/>
              <a:t>　　　　　　岩本　　　確認できる</a:t>
            </a:r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contractInformation.html</a:t>
            </a:r>
          </a:p>
          <a:p>
            <a:endParaRPr lang="en-US" altLang="ja-JP" sz="1400" b="1" dirty="0"/>
          </a:p>
          <a:p>
            <a:r>
              <a:rPr lang="ja-JP" altLang="en-US" sz="1400" b="1" dirty="0"/>
              <a:t>　３０</a:t>
            </a:r>
            <a:r>
              <a:rPr lang="en-US" altLang="ja-JP" sz="1400" b="1" dirty="0"/>
              <a:t>     1/14</a:t>
            </a:r>
            <a:r>
              <a:rPr lang="ja-JP" altLang="en-US" sz="1400" b="1" dirty="0"/>
              <a:t>　　　契約者</a:t>
            </a:r>
            <a:r>
              <a:rPr lang="en-US" altLang="ja-JP" sz="1400" b="1" dirty="0"/>
              <a:t>ID</a:t>
            </a:r>
            <a:r>
              <a:rPr lang="ja-JP" altLang="en-US" sz="1400" b="1" dirty="0" err="1"/>
              <a:t>、</a:t>
            </a:r>
            <a:r>
              <a:rPr lang="ja-JP" altLang="en-US" sz="1400" b="1" dirty="0"/>
              <a:t>契約者名、薬箱利用者名、　　　　　　　　　　岩本　</a:t>
            </a:r>
            <a:r>
              <a:rPr lang="ja-JP" altLang="en-US" sz="1400" b="1"/>
              <a:t>　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メールアドレス、電話番号、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ラズベリー</a:t>
            </a:r>
            <a:r>
              <a:rPr lang="en-US" altLang="ja-JP" sz="1400" b="1" dirty="0"/>
              <a:t>πIP</a:t>
            </a:r>
            <a:r>
              <a:rPr lang="ja-JP" altLang="en-US" sz="1400" b="1" dirty="0"/>
              <a:t>アドレスが表示されている。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３１</a:t>
            </a:r>
            <a:r>
              <a:rPr lang="en-US" altLang="ja-JP" sz="1400" b="1" dirty="0"/>
              <a:t>     1/14</a:t>
            </a:r>
            <a:r>
              <a:rPr lang="ja-JP" altLang="en-US" sz="1400" b="1" dirty="0"/>
              <a:t>　　　パスワード変更、パスワード再入力が表示されており、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それぞれ入力ができる。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　３２</a:t>
            </a:r>
            <a:r>
              <a:rPr lang="en-US" altLang="ja-JP" sz="1400" b="1" dirty="0"/>
              <a:t>     1/14</a:t>
            </a:r>
            <a:r>
              <a:rPr lang="ja-JP" altLang="en-US" sz="1400" b="1" dirty="0"/>
              <a:t>　　　パスワード変更、パスワード再入力の記述方法が    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どちらも一致していれば、</a:t>
            </a:r>
            <a:endParaRPr lang="en-US" altLang="ja-JP" sz="1400" b="1" dirty="0"/>
          </a:p>
          <a:p>
            <a:r>
              <a:rPr lang="en-US" altLang="ja-JP" sz="1400" b="1" dirty="0"/>
              <a:t>	</a:t>
            </a:r>
            <a:r>
              <a:rPr lang="ja-JP" altLang="en-US" sz="1400" b="1" dirty="0"/>
              <a:t>　　　パスワードの変更が行われる。</a:t>
            </a:r>
            <a:endParaRPr lang="en-US" altLang="ja-JP" sz="1400" b="1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9AA7F12A-83CF-4472-8E9E-5CD7FAE6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E1789345-0AE1-4AAD-8D8C-4563E6E8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0" name="Text Box 38">
            <a:extLst>
              <a:ext uri="{FF2B5EF4-FFF2-40B4-BE49-F238E27FC236}">
                <a16:creationId xmlns:a16="http://schemas.microsoft.com/office/drawing/2014/main" id="{53269001-11AB-4D82-891E-DAD2CDDE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2992174D-0FE1-4F9E-AAB7-17C7863D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256D5AB9-E172-42EC-8EA5-0AFF0E01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A5451F36-9BEF-408C-ABB4-B3E6B7A6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627470980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132</Words>
  <Application>Microsoft Office PowerPoint</Application>
  <PresentationFormat>ユーザー設定</PresentationFormat>
  <Paragraphs>184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新しいプレゼンテーション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奈良先端科学技術大学院大学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 喜朗</dc:creator>
  <cp:lastModifiedBy>A</cp:lastModifiedBy>
  <cp:revision>54</cp:revision>
  <dcterms:created xsi:type="dcterms:W3CDTF">2013-10-02T04:12:43Z</dcterms:created>
  <dcterms:modified xsi:type="dcterms:W3CDTF">2018-01-14T22:15:53Z</dcterms:modified>
</cp:coreProperties>
</file>