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0"/>
    <p:restoredTop sz="94666"/>
  </p:normalViewPr>
  <p:slideViewPr>
    <p:cSldViewPr snapToGrid="0" snapToObjects="1">
      <p:cViewPr>
        <p:scale>
          <a:sx n="126" d="100"/>
          <a:sy n="126" d="100"/>
        </p:scale>
        <p:origin x="-560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8188B-72C4-F241-A9B9-41165574B286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44965-509F-804B-B19D-670AE9D11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4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8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92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96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36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5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1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10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0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1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58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579B-5DD3-BF48-B450-3784D2745C28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22DC-3B1A-A44E-AFEE-AB949B7A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7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46" y="99329"/>
            <a:ext cx="9397360" cy="646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33"/>
          <p:cNvSpPr txBox="1">
            <a:spLocks noChangeArrowheads="1"/>
          </p:cNvSpPr>
          <p:nvPr/>
        </p:nvSpPr>
        <p:spPr bwMode="auto">
          <a:xfrm rot="-1403600">
            <a:off x="2032046" y="720177"/>
            <a:ext cx="324128" cy="25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88" dirty="0">
                <a:ea typeface="HGP創英ﾌﾟﾚｾﾞﾝｽEB" charset="0"/>
              </a:rPr>
              <a:t>レ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15551" y="955018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Arial" charset="0"/>
                <a:ea typeface="Arial" charset="0"/>
                <a:cs typeface="Arial" charset="0"/>
              </a:rPr>
              <a:t>login.php</a:t>
            </a:r>
            <a:endParaRPr kumimoji="1" lang="ja-JP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10605" y="160077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810605" y="19924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10605" y="23840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486301" y="1474233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契約者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ID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とパスワードに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データベース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(DB)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に存在しない値</a:t>
            </a:r>
            <a:endParaRPr kumimoji="1"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「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00000000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と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「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00000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)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を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入力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86301" y="1935898"/>
            <a:ext cx="2730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契約者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ID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とパスワードに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何も入力しない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80910" y="1474233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ログイン失敗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080910" y="1935897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ログイン失敗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86301" y="2317693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契約者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ID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とパスワードに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DB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に存在する値</a:t>
            </a:r>
            <a:endParaRPr kumimoji="1"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「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11111111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と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「</a:t>
            </a:r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aaaaa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)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を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入力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080910" y="2317693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ログイン成功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41684" y="711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永島康広</a:t>
            </a:r>
            <a:endParaRPr kumimoji="1" lang="ja-JP" altLang="en-US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11643" y="150844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311642" y="1805812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25248" y="223876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10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46" y="99329"/>
            <a:ext cx="9397360" cy="646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33"/>
          <p:cNvSpPr txBox="1">
            <a:spLocks noChangeArrowheads="1"/>
          </p:cNvSpPr>
          <p:nvPr/>
        </p:nvSpPr>
        <p:spPr bwMode="auto">
          <a:xfrm rot="-1403600">
            <a:off x="2032046" y="720177"/>
            <a:ext cx="324128" cy="25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88" dirty="0">
                <a:ea typeface="HGP創英ﾌﾟﾚｾﾞﾝｽEB" charset="0"/>
              </a:rPr>
              <a:t>レ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15551" y="95501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Arial" charset="0"/>
                <a:ea typeface="Arial" charset="0"/>
                <a:cs typeface="Arial" charset="0"/>
              </a:rPr>
              <a:t>getConf</a:t>
            </a:r>
            <a:r>
              <a:rPr kumimoji="1" lang="en-US" altLang="ja-JP" sz="1400" dirty="0" err="1" smtClean="0">
                <a:latin typeface="Arial" charset="0"/>
                <a:ea typeface="Arial" charset="0"/>
                <a:cs typeface="Arial" charset="0"/>
              </a:rPr>
              <a:t>.php</a:t>
            </a:r>
            <a:endParaRPr kumimoji="1" lang="ja-JP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10605" y="160077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810605" y="19924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10605" y="23840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486301" y="1474233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日の開閉履歴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(21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時通知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)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のチェックボックスのチェックを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入れて設定を変更する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86301" y="1935898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日の開閉履歴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(21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時通知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)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のチェックボックスのチェックを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外して設定を変更する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80910" y="1474233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DB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の「</a:t>
            </a:r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mail_once_a_day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」が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true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に変更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86301" y="2371405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前回の開閉からのチェックボックスのチェックを入れて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設定を変更する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080910" y="2256236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DB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の「</a:t>
            </a:r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mail_after_blank_time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が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on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に変更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41684" y="711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永島康広</a:t>
            </a:r>
            <a:endParaRPr kumimoji="1" lang="ja-JP" altLang="en-US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80910" y="1839962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DB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の「</a:t>
            </a:r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mail_once_a_day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」が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false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に変更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10605" y="286177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86301" y="2849136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前回の開閉からのチェックボックスのチェックを外して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設定を変更する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80910" y="2722594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DB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の「</a:t>
            </a:r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mail_after_blank_time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が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off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に変更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10605" y="333950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86301" y="3254037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メールアドレスの変更のテキストエリアに違うメールアドレス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(</a:t>
            </a:r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mail@mail.com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)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を入力する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80910" y="3150261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DB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の「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mail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」が</a:t>
            </a:r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mail@mail.com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に変更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810605" y="372129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86301" y="3658938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LINE ID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の変更のテキストエリアに違う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LINE ID</a:t>
            </a:r>
          </a:p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(@LINELINE)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を入力する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080910" y="3577928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DB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の「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line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」が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@LINELINE</a:t>
            </a: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に変更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11643" y="150844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316452" y="1930259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11643" y="230995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16452" y="2678168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11643" y="3154422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316452" y="3584845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70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46" y="99329"/>
            <a:ext cx="9397360" cy="646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33"/>
          <p:cNvSpPr txBox="1">
            <a:spLocks noChangeArrowheads="1"/>
          </p:cNvSpPr>
          <p:nvPr/>
        </p:nvSpPr>
        <p:spPr bwMode="auto">
          <a:xfrm rot="-1403600">
            <a:off x="2032046" y="720177"/>
            <a:ext cx="324128" cy="25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88" dirty="0">
                <a:ea typeface="HGP創英ﾌﾟﾚｾﾞﾝｽEB" charset="0"/>
              </a:rPr>
              <a:t>レ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15551" y="95501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Arial" charset="0"/>
                <a:ea typeface="Arial" charset="0"/>
                <a:cs typeface="Arial" charset="0"/>
              </a:rPr>
              <a:t>logout.php</a:t>
            </a:r>
            <a:endParaRPr kumimoji="1" lang="ja-JP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10605" y="160077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810605" y="199240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1/13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486301" y="1474233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logout.php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の実行後、アドレスバーに「</a:t>
            </a:r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history.php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」を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入力する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86301" y="1935898"/>
            <a:ext cx="35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logout.php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の実行後、アドレスバーに「</a:t>
            </a:r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getConf.php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」を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入力する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80910" y="1474233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login.php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が表示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41684" y="711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永島康広</a:t>
            </a:r>
            <a:endParaRPr kumimoji="1" lang="ja-JP" altLang="en-US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80910" y="1761575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MS PGothic" charset="-128"/>
                <a:ea typeface="MS PGothic" charset="-128"/>
                <a:cs typeface="MS PGothic" charset="-128"/>
              </a:rPr>
              <a:t>login.php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が表示</a:t>
            </a:r>
            <a:endParaRPr lang="en-US" altLang="ja-JP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11643" y="150844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311643" y="1885698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S PGothic" charset="-128"/>
                <a:ea typeface="MS PGothic" charset="-128"/>
                <a:cs typeface="MS PGothic" charset="-128"/>
              </a:rPr>
              <a:t>永島</a:t>
            </a:r>
            <a:r>
              <a:rPr lang="en-US" altLang="ja-JP" sz="1050" dirty="0" smtClean="0">
                <a:latin typeface="MS PGothic" charset="-128"/>
                <a:ea typeface="MS PGothic" charset="-128"/>
                <a:cs typeface="MS PGothic" charset="-128"/>
              </a:rPr>
              <a:t> 1/13</a:t>
            </a:r>
            <a:endParaRPr kumimoji="1" lang="ja-JP" altLang="en-US" sz="1050" dirty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4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291</Words>
  <Application>Microsoft Macintosh PowerPoint</Application>
  <PresentationFormat>ワイド画面</PresentationFormat>
  <Paragraphs>69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HGP創英ﾌﾟﾚｾﾞﾝｽEB</vt:lpstr>
      <vt:lpstr>MS PGothic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18</cp:revision>
  <dcterms:created xsi:type="dcterms:W3CDTF">2018-01-14T06:01:23Z</dcterms:created>
  <dcterms:modified xsi:type="dcterms:W3CDTF">2018-01-14T06:57:58Z</dcterms:modified>
</cp:coreProperties>
</file>