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4A97-02EA-4B3B-60CE-C88D7715E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F8636-BFF1-ADD1-B608-C9F3D0E7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C2B5-7D1C-3DA7-3F06-F44A2402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CA6B-2791-D33D-F4DE-B1275FA6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DA49-6E26-4E71-53FC-F57FAA4C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387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2EA1-C8EA-BB06-D5B9-657E9A6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EC2C-8CEF-3D8B-4A31-4D5D76BC8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7479-610F-7A31-3E93-74A400AE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1995-8A78-4305-8630-42F8F256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FA26-F448-EBF9-52A7-AE52D40F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868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6AF72-24FE-35A0-3910-E653062F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ED35A-17D8-005C-1451-BCF25B22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532D-4771-3F8F-04A8-BC062DD4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FE58-5403-62E2-DBAE-E01B975A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47BF-1136-D72F-8A03-08C8B46F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20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CEF3-4D1D-08EA-3D29-A338BDB4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6622-4CBF-BBD6-BC76-37E59622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8110-D914-559B-4864-48EBD10A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4935-534E-2FFB-DB4E-7FA4F79C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2B88-8EF6-3271-0668-6E2B0E25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42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E0F8-A8B7-7A71-ACC9-DDE796F2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7C09-F115-F2C1-AACA-84709A62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F568-8D3F-6C95-0BA7-27BF2332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D019-4C7A-423F-EAB9-D1E715CA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0D30F-53FA-DBD9-C122-3F28FE9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4544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2D2C-A3B7-FE49-A235-A284B6D3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D295-9C2C-13D3-7498-FE6359410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31A46-CED2-361D-ADA1-BD03ACB5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315D2-7633-1EB4-5964-4798142C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41847-A19A-645F-5A43-E745ECB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B49F-14D7-7226-B1C8-AF3C3F1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293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B215-E45A-7EE5-F06B-96D276D0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21174-7B70-8CB4-0988-55478854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49B72-3E1D-EF79-117F-AFF3D1A3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A830A-3958-DE82-3659-D1AA9704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DD0CE-88E9-8869-EA3E-7F712902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956A5-8093-E490-AD3B-5262F68D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97E5E-7D88-84A8-E057-E96245F7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A9D83-106D-BBE6-B848-8DC6D5A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063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455D-09EE-6BE0-11F6-2D3883E6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AD91E-1B64-A777-11E2-E1B66BB1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730E8-EB4A-F5BF-85B0-3B922409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BEA5-BFFC-A7EA-6AC9-F370BE5D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049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CB1BD-DFDC-8AB8-421B-F49DCE3F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F9BAD-51E9-7E43-7389-27EA9CC3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DE14-907B-EE2C-C864-B788B5F9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128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320C-6763-A851-850B-B537C70C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EB50-2786-20CF-5247-BBB9D623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2C29-1E82-0D62-8C4E-ADA688E9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6A022-971F-18B6-171E-FC282517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D2E7-BDF2-3635-191B-25A93249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EA19-36B1-AF09-4181-C584E95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45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A78D-C6AB-409B-C2F9-DD3272DB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299AB-A0A9-592F-5248-CAECE5B42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BD031-9294-82A1-FDE9-F6A58FF04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6DC97-2C23-F125-A7A5-D4787F9C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805B9-F3F6-1B0F-C4D2-8366C7F9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7005-2202-990D-0B1B-8BD1E130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01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4D93-30A9-4D9C-F1AE-CF34067B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04EC-ADB2-D276-7BB1-1381885A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92D5-C8F7-4162-5CF8-9B7370146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5C8C-D465-9949-8605-E1CC048AE8F3}" type="datetimeFigureOut">
              <a:rPr lang="en-RU" smtClean="0"/>
              <a:t>22.02.2024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5616-B2D8-6123-EDF0-F3F3C10C9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2F5E-05DD-D351-F62E-C217BA18D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73CD-D04E-8C44-8CE4-E19598B5366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4071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AE1AF5-69AF-AE7E-1A40-CF58BAB8E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65052"/>
              </p:ext>
            </p:extLst>
          </p:nvPr>
        </p:nvGraphicFramePr>
        <p:xfrm>
          <a:off x="3236256" y="73790"/>
          <a:ext cx="5719487" cy="6710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6972300" progId="Word.Document.12">
                  <p:embed/>
                </p:oleObj>
              </mc:Choice>
              <mc:Fallback>
                <p:oleObj name="Document" r:id="rId2" imgW="5943600" imgH="697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6256" y="73790"/>
                        <a:ext cx="5719487" cy="6710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9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 anchor="ctr"/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изучить основные элементы и правила построения диаграммы вариантов использования.</a:t>
            </a:r>
            <a:endParaRPr lang="en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описать функции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рассматриваемои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̆ системы с помощью диаграммы вариантов использования.</a:t>
            </a:r>
            <a:endParaRPr lang="en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Индивидуальный вариант: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моделирование организации работы приюта для животных.</a:t>
            </a:r>
            <a:endParaRPr lang="en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0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indent="0" algn="ctr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выполнения работы </a:t>
            </a:r>
            <a:endParaRPr lang="en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диаграммы вариантов использования по следующему описанию: «Клиент банка может пополнить счет, в случае отсутствия счета предварительно открыв его, или снять деньги со счета, с возможностью его закрытия. В каждом из описанных 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действии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̆ участвует операционист банка и кассир.»</a:t>
            </a:r>
            <a:endParaRPr lang="en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U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207B176F-ACDF-C083-86C7-94F606F53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973873"/>
              </p:ext>
            </p:extLst>
          </p:nvPr>
        </p:nvGraphicFramePr>
        <p:xfrm>
          <a:off x="2735290" y="2401239"/>
          <a:ext cx="6721420" cy="4049257"/>
        </p:xfrm>
        <a:graphic>
          <a:graphicData uri="http://schemas.openxmlformats.org/drawingml/2006/table">
            <a:tbl>
              <a:tblPr firstRow="1" firstCol="1" bandRow="1"/>
              <a:tblGrid>
                <a:gridCol w="2248811">
                  <a:extLst>
                    <a:ext uri="{9D8B030D-6E8A-4147-A177-3AD203B41FA5}">
                      <a16:colId xmlns:a16="http://schemas.microsoft.com/office/drawing/2014/main" val="2277984389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3193336011"/>
                    </a:ext>
                  </a:extLst>
                </a:gridCol>
                <a:gridCol w="2842592">
                  <a:extLst>
                    <a:ext uri="{9D8B030D-6E8A-4147-A177-3AD203B41FA5}">
                      <a16:colId xmlns:a16="http://schemas.microsoft.com/office/drawing/2014/main" val="3416902187"/>
                    </a:ext>
                  </a:extLst>
                </a:gridCol>
              </a:tblGrid>
              <a:tr h="48110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Актер/ ВИ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связи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Вариант использования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0998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3880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8245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1330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Включение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Пополнить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0249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Пополнить счёт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6553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Пополнить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1095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Снять деньги со счёта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8397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Снять деньги со счёта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0054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Ассоциация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Снять деньги со счёта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07309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Клиент банка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Расширение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9442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Операционист банка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Включение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Закрыть счёт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337666"/>
                  </a:ext>
                </a:extLst>
              </a:tr>
              <a:tr h="33409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Кассир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Включение</a:t>
                      </a:r>
                      <a:endParaRPr lang="en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Закрыть счёт</a:t>
                      </a:r>
                      <a:endParaRPr lang="en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976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спецификации функций рассматриваемой системы с учётом индивидуального варианта учебного проекта.</a:t>
            </a:r>
          </a:p>
          <a:p>
            <a:pPr marL="0" indent="0">
              <a:buNone/>
            </a:pPr>
            <a:endParaRPr lang="en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Регистрация нового животного: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Система обрабатывает информацию о новом животном.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Получение информации о новом животном от работника.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Работник приюта открывает форму ввода данных о новом животном в системе.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Работник вводит информацию о новом животном: вид, породу, возраст, состояние здоровья и другие необходимые данные. 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Работник подтверждает введенные данные.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Система проводит проверку введенных данных на корректность.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5: При успешной проверке, система присваивает новому животному уникальный номер.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6: Система сохраняет всю информацию в базе данных и подтверждает успешную регистрацию животного.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Информация о новом животном сохраняется в базе данных.</a:t>
            </a:r>
          </a:p>
          <a:p>
            <a:endParaRPr lang="en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1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Поиск животного: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Система предоставляет функционал поиска животного по заданным параметрам.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Наличие зарегистрированного животного в системе.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Актер выбирает в системе функцию поиска и вводит параметры поиска.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Система проводит поиск по этим параметрам в базе данных.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Система отображает все найденные результаты для актера.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Если результатов нет, система уведомляет об этом актера.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Результаты поиска отображаются для актера.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Учет ухода за животными: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Работник регистрирует факты ухода за животными.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Работник проводит уход за животными.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После выполнения процедуры ухода, работник открывает журнал ухода за животными в системе.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Работник вводит данные о проведенной процедуре и выбирает соответствующее животное из списка.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Система подтверждает получение обновлённой информации о процедуре и связывает её с выбранным животным.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Система сохраняет обновленные данные в базе данных.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Обновленная информация о уходе за животными сохраняется в базе данных.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632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Учет передачи животного новому владельцу: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Краткое описание поведения: Система обрабатывает и сохраняет информацию о передаче животного новому владельцу.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Предусловия: Работник получает информацию о новом владельце и данных о передаче животного.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Основной поток событий: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1: Работник приюта открывает форму ввода данных нового владельца и передачи животного.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2: Работник вводит все необходимые данные и подтверждает их корректность.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3: Система регистрирует полученную информацию и связывает данные нового владельца с выбранным животным.</a:t>
            </a: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Шаг 4: Система сохраняет данные о передаче животного в базе данных и подтверждает успешную регистрацию передачи.</a:t>
            </a:r>
          </a:p>
          <a:p>
            <a:pPr marL="457200" lvl="1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Постусловия: Информация о передаче животного новому владельцу сохраняется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41612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Изобразить спецификацию функций системы, 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описаннои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̆ в п.2 через диаграмму вариантов использования.</a:t>
            </a:r>
            <a:endParaRPr lang="en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5E0F584-EC41-6284-4144-841885AC8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997220"/>
            <a:ext cx="8824982" cy="581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1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1EA1-08A8-5927-8D4F-0E27ED55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504"/>
            <a:ext cx="10515600" cy="5769459"/>
          </a:xfrm>
        </p:spPr>
        <p:txBody>
          <a:bodyPr/>
          <a:lstStyle/>
          <a:p>
            <a:pPr marL="228600" marR="0" lvl="0" indent="0" algn="ctr" defTabSz="914400" rtl="0" eaLnBrk="1" fontAlgn="auto" latinLnBrk="0" hangingPunct="1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 о проделанной работе</a:t>
            </a:r>
            <a:endParaRPr kumimoji="0" lang="en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спецификаций функций помогает определить основные задачи, которые должна решать система, а также актеров - пользователей или другие системы, которые с ней взаимодействуют. Это позволяет более глубоко понять бизнес-процессы моделируемого приложения и потребности пользователей.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помогло визуализировать и упорядочить процессы, происходящие в системе, выявить взаимосвязи между функциями и актерами, а также отразить все возможные виды взаимодействия актеров с системой.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 описание спецификаций функций и построение диаграммы являются полезными инструментами при проектировании системы, так как они помогают систематизировать информацию, избежать пропуска ключевых моментов в функционале, а также являются хорошей основой для дальнейших этапов проектирования и разработки системы.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стоит отметить, что оформление потоков событий позволяет детально проработать каждый функциональный процесс системы по отдельности, что также может быть полезно при дальнейшем проектировании и на этапе реализации проекта.</a:t>
            </a:r>
          </a:p>
          <a:p>
            <a:pPr marL="0" indent="0">
              <a:buNone/>
            </a:pPr>
            <a:endParaRPr lang="en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1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822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Gavril Senkevich</dc:creator>
  <cp:lastModifiedBy>Gavril Senkevich</cp:lastModifiedBy>
  <cp:revision>4</cp:revision>
  <dcterms:created xsi:type="dcterms:W3CDTF">2024-02-22T13:29:40Z</dcterms:created>
  <dcterms:modified xsi:type="dcterms:W3CDTF">2024-02-22T14:51:49Z</dcterms:modified>
</cp:coreProperties>
</file>