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0"/>
  </p:notesMasterIdLst>
  <p:sldIdLst>
    <p:sldId id="256" r:id="rId2"/>
    <p:sldId id="257" r:id="rId3"/>
    <p:sldId id="277" r:id="rId4"/>
    <p:sldId id="279" r:id="rId5"/>
    <p:sldId id="280" r:id="rId6"/>
    <p:sldId id="294" r:id="rId7"/>
    <p:sldId id="278" r:id="rId8"/>
    <p:sldId id="300" r:id="rId9"/>
    <p:sldId id="292" r:id="rId10"/>
    <p:sldId id="281" r:id="rId11"/>
    <p:sldId id="301" r:id="rId12"/>
    <p:sldId id="296" r:id="rId13"/>
    <p:sldId id="295" r:id="rId14"/>
    <p:sldId id="299" r:id="rId15"/>
    <p:sldId id="297" r:id="rId16"/>
    <p:sldId id="298" r:id="rId17"/>
    <p:sldId id="286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>
        <p:scale>
          <a:sx n="60" d="100"/>
          <a:sy n="60" d="100"/>
        </p:scale>
        <p:origin x="-7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4B6B-4DD5-4616-9C05-AE78E07A7E40}" type="datetimeFigureOut">
              <a:rPr lang="en-US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B22D-0552-4B94-A980-F4B7EF335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363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137" y="2116183"/>
            <a:ext cx="7376160" cy="1898626"/>
          </a:xfrm>
        </p:spPr>
        <p:txBody>
          <a:bodyPr anchor="b">
            <a:normAutofit/>
          </a:bodyPr>
          <a:lstStyle>
            <a:lvl1pPr algn="r">
              <a:defRPr lang="en-US" sz="3600" b="1" kern="1200" dirty="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9903" y="4014810"/>
            <a:ext cx="6801395" cy="918347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US" sz="1600" kern="1200" dirty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24A07996-5D5C-4CE1-9E1C-A3A491FD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C5D1767-537B-44B9-A313-BBE5235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097" y="635635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ECE7BB-7343-4C29-B856-6101F1F1C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343" y="5579461"/>
            <a:ext cx="1547499" cy="11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16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53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82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2806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B9EB699-AF27-45D9-9305-3DC1993A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3BECBC2E-7142-4EC5-84C9-12ADD3D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2006ECE0-F096-4C90-BE50-BB204B1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A9E3DB7-D2A8-41C8-B09A-68C24AC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19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74" y="2163308"/>
            <a:ext cx="7308851" cy="1785214"/>
          </a:xfrm>
        </p:spPr>
        <p:txBody>
          <a:bodyPr anchor="b"/>
          <a:lstStyle>
            <a:lvl1pPr algn="r">
              <a:defRPr lang="en-US" sz="3600" b="1" kern="120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74" y="3948521"/>
            <a:ext cx="7308851" cy="622616"/>
          </a:xfrm>
        </p:spPr>
        <p:txBody>
          <a:bodyPr>
            <a:normAutofit/>
          </a:bodyPr>
          <a:lstStyle>
            <a:lvl1pPr marL="0" indent="0" algn="r">
              <a:buNone/>
              <a:defRPr lang="en-US" sz="1600" kern="1200" dirty="0" smtClean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5A3666-5AE8-482D-8735-2F3B8D2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889A8B-5646-42F8-804F-059A986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D1013C-4F60-45E9-8BD2-57949E57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4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36B87A36-3434-46ED-B5CE-A1BE5A7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F419190-7DCA-4A7E-9172-D9A3B0BE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F705846-77CA-4DF0-9632-D0539BE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6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D7E4966-5E44-4CB7-8C74-19BFA3BA6A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976" y="2506663"/>
            <a:ext cx="5181600" cy="3683001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392E77F0-D550-43CD-9B39-5A384BCA8B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993" y="2548302"/>
            <a:ext cx="5181600" cy="365442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9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23806EB-9A3A-4350-A569-35F431399B3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3187" y="987426"/>
            <a:ext cx="6170612" cy="488156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67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rgbClr val="1B2E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onov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if402@unpar.ac.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emplate/Rencana%20kerj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9" y="1803405"/>
            <a:ext cx="10609243" cy="19753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AIF401 - </a:t>
            </a:r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b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Pertemuan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ke-1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Semester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Genap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2016/2017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0" y="4414779"/>
            <a:ext cx="9448800" cy="685800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Lionov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Mariskha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Studi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noProof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Informatika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Universitas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Katolik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Parahyangan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10820400" cy="51271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 of Thumb</a:t>
            </a:r>
            <a:endParaRPr lang="en-US" sz="24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Sebelum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buat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janji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belajar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/review,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siapkan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pertanyaan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progress!! </a:t>
            </a:r>
          </a:p>
          <a:p>
            <a:pPr lvl="1"/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tepati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janji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perlihatkan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progress!!</a:t>
            </a:r>
          </a:p>
          <a:p>
            <a:pPr lvl="1"/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Setelah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kerjakan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diminta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progress!!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Jumlah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endParaRPr lang="en-US" sz="24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ketentuan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tanggung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jawab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Sebaiknya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kali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sebelum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maju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sidang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mutu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pemantauan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akreditasi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Sebaiknya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kurang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kali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apresiasi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Kualitas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&gt;&gt;&gt;&gt;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kuantitas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kedua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2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mengambil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800" b="1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HAK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menyetujui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menyetujui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Proses : 2. BIMBINGAN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7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Kartu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Setiap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kali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kartu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wajib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dibawa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wajib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menandatangani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diisi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==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endParaRPr lang="en-US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Proses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2. BIMBINGAN (2)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7434"/>
            <a:ext cx="10820400" cy="501831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Tujuan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Memantau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perkembangan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kemajuan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pengerjaan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Bentuk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Diserahkan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kepada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masing-masing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diberikan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(100%)</a:t>
            </a:r>
          </a:p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Waktu</a:t>
            </a:r>
            <a:endParaRPr lang="en-US" sz="2000" b="1" dirty="0" smtClean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Pelaksanaan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pemantauan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progress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(UTS) 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kesepakatan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Pelaporan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koordinator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Rabu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18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Oktober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2017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9.00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Terlambat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s.d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2x24 jam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pengurangan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setelah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UTS = 0</a:t>
            </a:r>
          </a:p>
          <a:p>
            <a:pPr lvl="1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9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Proses : 3. 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Progress 1 (UTS)</a:t>
            </a:r>
            <a:endParaRPr lang="en-US" sz="3600" i="1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0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Proses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4: Review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Proses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Selanjutnya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koordinator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Masing-masing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mendapat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100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awal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Terus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berkurang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jika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tertib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melanggar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aturan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masuk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kuliah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Salah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formulir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mengumpulkan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dokumen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Dll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Terus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diakumulasi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selama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2)</a:t>
            </a:r>
          </a:p>
          <a:p>
            <a:pPr lvl="1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Kedisiplinan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Sudah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lulus TOEFL,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Sudah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TOEFL &gt;= 4 kali</a:t>
            </a:r>
          </a:p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Sudah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mengikuti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pelatihan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seputar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karir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PPK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Syarat</a:t>
            </a: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REVIEW </a:t>
            </a:r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Sudah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lulus TOEFL,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Sudah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TOEFL &gt;= 8 kali</a:t>
            </a:r>
          </a:p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Hadir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seminar internal &gt;= 3 kali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Syarat</a:t>
            </a: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Sidang</a:t>
            </a: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7346"/>
            <a:ext cx="10820400" cy="450015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Seminar intern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mempresentasikan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hasil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mereka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Semester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Senin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(10-11),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Selasa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(11-13),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Kamis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(10-11)</a:t>
            </a: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Akan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diumumkan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kemudian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72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Seminar Internal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03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62" y="1753112"/>
            <a:ext cx="10820400" cy="4500154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Waktu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4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 November 2017 (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sewaktu-waktu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jika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diumumkan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Materi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4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Review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Pertemuan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Berikut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ex-officio :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Kaprodi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Sekprodi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Informatika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salah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satu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Mariskha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Tri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Adithia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Kontak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mariskha@unpar.ac.id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strike="sngStrik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</a:t>
            </a:r>
            <a:r>
              <a:rPr lang="en-US" sz="2000" strike="sngStrik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lainnya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Ruang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pimpinan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9110 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titip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pertanyaan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!!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Koordinator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3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Jadwal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Kuliah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Senin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10-11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10322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Lain-lain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Jika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kuliah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diumumkan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via email) paling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lambat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sebelumnya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Kamis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Kehadiran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100% !!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pengurangan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nilai</a:t>
            </a:r>
            <a:endParaRPr lang="en-US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Pemberian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ijin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ketidakhadiran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DIPERTIMBANGKAN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jika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halangan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diberitahukan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SEBELUM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kuliah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dimulai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paling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lambat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pukul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07.00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diadakannya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kuliah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(via email)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Kuliah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7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12"/>
            <a:ext cx="10820400" cy="442395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Dokumen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Formulir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Jadwal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Slide,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dll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ide.unpar.ac.id</a:t>
            </a: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Template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ide.unpar.ac.id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Mailing List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aif401@unpar.ac.id</a:t>
            </a:r>
            <a:endParaRPr lang="en-US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terdaftar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hanya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email student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masing-masing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Cek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spam!!!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pengumuman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resiko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ditanggung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sendiri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!!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Pengumuman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hanya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di-posting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milis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!!!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Bisa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dibaca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juga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ide.unpar.ac.id (login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usernama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student)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Administrasi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6" y="1605373"/>
            <a:ext cx="10820400" cy="450015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Masa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Kadaluarsa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2 Semester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boleh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jeda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antara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sama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Jeda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diantara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max 1 semester</a:t>
            </a:r>
          </a:p>
          <a:p>
            <a:r>
              <a:rPr lang="en-US" sz="2000" b="1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Ganti</a:t>
            </a:r>
            <a:r>
              <a:rPr lang="en-US" sz="20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20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</a:t>
            </a:r>
            <a:r>
              <a:rPr lang="en-US" sz="2000" b="1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</a:p>
          <a:p>
            <a:pPr lvl="1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Proses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berjalan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biasa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pertama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kali</a:t>
            </a:r>
            <a:endParaRPr lang="en-US" sz="2000" b="1" dirty="0" smtClean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Ganti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</a:t>
            </a:r>
            <a:r>
              <a:rPr lang="en-US" sz="20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  <a:endParaRPr lang="en-US" sz="2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Proses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berjalan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Rencana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harus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dibuat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kembali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progress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kemajuan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tambahan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waktu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keringanan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apapun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0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 </a:t>
            </a:r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24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24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bersamaan</a:t>
            </a:r>
            <a:endParaRPr lang="en-US" sz="2400" b="1" dirty="0" smtClean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Jadwal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UTS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Review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perlu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mengikuti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jadwal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ditentukan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Kartu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akan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diserahkan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setelah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hasil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Review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(2)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9075"/>
            <a:ext cx="10820400" cy="5127171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Prasyarat</a:t>
            </a:r>
            <a:endParaRPr lang="en-US" sz="18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Lulus 108 SKS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AIF302-2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Penulisan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Ilmiah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Lulus 124 SKS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AIF302-2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Penulisan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Ilmiah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jika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ambil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bersama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AIF402-6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</a:p>
          <a:p>
            <a:r>
              <a:rPr lang="en-US" sz="18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Cara </a:t>
            </a:r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Pendaftaran</a:t>
            </a:r>
            <a:endParaRPr lang="en-US" sz="18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Mengunduh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mengisi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mencetak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formulir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pendaftaran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setelah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ditandatangani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diserahkan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kepada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Koordinator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Membuat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rencana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Batas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akhir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pendaftaran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memperhatikan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pengumuman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Koordinator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Terlambat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mendaftarkan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diri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ambil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18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Salah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format,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tanda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tangan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dll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pengurangan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endParaRPr lang="en-US" sz="18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Kartu</a:t>
            </a:r>
            <a:r>
              <a:rPr lang="en-US" sz="18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Bimbingan</a:t>
            </a:r>
            <a:r>
              <a:rPr lang="en-US" sz="18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18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Jadwal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pengambilan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paling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lambat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Jumat</a:t>
            </a:r>
            <a:r>
              <a:rPr lang="en-US" sz="1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 8 September 2017, jam 11</a:t>
            </a:r>
            <a:endParaRPr lang="en-US" sz="1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Terlambat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mengambil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kartu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pengurangan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endParaRPr lang="en-US" sz="1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06" y="191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Proses : 1. PENDAFTARAN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3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Rencana</a:t>
            </a:r>
            <a:r>
              <a:rPr lang="en-US" sz="18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18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endParaRPr lang="en-US" sz="1800" b="1" dirty="0" smtClean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Dibuat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bersama-sama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Terlambat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mengumpulkan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rencana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skripsi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pengurangan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endParaRPr lang="en-US" sz="18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Pengumpulan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dokumen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apapun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menitip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pengurangan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endParaRPr lang="en-US" sz="18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Proses : 1. PENDAFTARAN (2)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Format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tersedia</a:t>
            </a:r>
            <a:endParaRPr lang="en-US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tangan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terlebih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dahulu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sebelum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diserahkan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kepada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pembimbing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Kumpul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kembali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Rabu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13 September, paling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lambat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jam 9.30.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Terlambat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 x 24 jam =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pengurangan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nilai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lebih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maju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sidang</a:t>
            </a:r>
            <a:endParaRPr lang="en-US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Proses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1. PENDAFTARAN –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Rencana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Informatika-v1.1.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Informatika-v1.1.1.potx" id="{79934EB4-FF5F-4E92-97F7-18B285765342}" vid="{8F3827DB-5A55-4836-B109-FD2FEA4727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TemplateInformatika-v1.1.0</Template>
  <TotalTime>1793</TotalTime>
  <Words>784</Words>
  <Application>Microsoft Office PowerPoint</Application>
  <PresentationFormat>Custom</PresentationFormat>
  <Paragraphs>142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TemplateInformatika-v1.1.0</vt:lpstr>
      <vt:lpstr>AIF401 - Skripsi 1 Pertemuan ke-1   Semester Genap 2016/2017</vt:lpstr>
      <vt:lpstr>Koordinator skripsi</vt:lpstr>
      <vt:lpstr>Kuliah</vt:lpstr>
      <vt:lpstr>Administrasi</vt:lpstr>
      <vt:lpstr>Topik</vt:lpstr>
      <vt:lpstr>Topik (2)</vt:lpstr>
      <vt:lpstr>Proses : 1. PENDAFTARAN</vt:lpstr>
      <vt:lpstr>Proses : 1. PENDAFTARAN (2)</vt:lpstr>
      <vt:lpstr>Proses : 1. PENDAFTARAN – Rencana Kerja</vt:lpstr>
      <vt:lpstr>Proses : 2. BIMBINGAN</vt:lpstr>
      <vt:lpstr>Proses : 2. BIMBINGAN (2)</vt:lpstr>
      <vt:lpstr>Proses : 3. Progress 1 (UTS)</vt:lpstr>
      <vt:lpstr>Proses Selanjutnya</vt:lpstr>
      <vt:lpstr>Nilai Kedisiplinan</vt:lpstr>
      <vt:lpstr>Syarat REVIEW Skripsi 1</vt:lpstr>
      <vt:lpstr>Syarat Sidang Skripsi 2</vt:lpstr>
      <vt:lpstr>Seminar Internal</vt:lpstr>
      <vt:lpstr>Pertemuan Berikut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ASUS</cp:lastModifiedBy>
  <cp:revision>121</cp:revision>
  <dcterms:created xsi:type="dcterms:W3CDTF">2013-07-15T20:26:09Z</dcterms:created>
  <dcterms:modified xsi:type="dcterms:W3CDTF">2017-09-04T05:17:07Z</dcterms:modified>
</cp:coreProperties>
</file>