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0"/>
  </p:notesMasterIdLst>
  <p:sldIdLst>
    <p:sldId id="256" r:id="rId2"/>
    <p:sldId id="290" r:id="rId3"/>
    <p:sldId id="291" r:id="rId4"/>
    <p:sldId id="298" r:id="rId5"/>
    <p:sldId id="297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F4B6B-4DD5-4616-9C05-AE78E07A7E40}" type="datetimeFigureOut">
              <a:rPr lang="en-US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B22D-0552-4B94-A980-F4B7EF335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02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236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5137" y="2116183"/>
            <a:ext cx="7376160" cy="1898626"/>
          </a:xfrm>
        </p:spPr>
        <p:txBody>
          <a:bodyPr anchor="b">
            <a:normAutofit/>
          </a:bodyPr>
          <a:lstStyle>
            <a:lvl1pPr algn="r">
              <a:defRPr lang="en-US" sz="3600" b="1" kern="1200" dirty="0" smtClean="0">
                <a:solidFill>
                  <a:srgbClr val="1B2D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9903" y="4014810"/>
            <a:ext cx="6801395" cy="918347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US" sz="1600" kern="1200" dirty="0">
                <a:solidFill>
                  <a:srgbClr val="366FB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24A07996-5D5C-4CE1-9E1C-A3A491FD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C5D1767-537B-44B9-A313-BBE52356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8097" y="635635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ECE7BB-7343-4C29-B856-6101F1F1C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343" y="5579461"/>
            <a:ext cx="1547499" cy="11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16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533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282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2806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B9EB699-AF27-45D9-9305-3DC1993A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3BECBC2E-7142-4EC5-84C9-12ADD3DF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2006ECE0-F096-4C90-BE50-BB204B1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A9E3DB7-D2A8-41C8-B09A-68C24ACD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19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74" y="2163308"/>
            <a:ext cx="7308851" cy="1785214"/>
          </a:xfrm>
        </p:spPr>
        <p:txBody>
          <a:bodyPr anchor="b"/>
          <a:lstStyle>
            <a:lvl1pPr algn="r">
              <a:defRPr lang="en-US" sz="3600" b="1" kern="1200" smtClean="0">
                <a:solidFill>
                  <a:srgbClr val="1B2D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74" y="3948521"/>
            <a:ext cx="7308851" cy="622616"/>
          </a:xfrm>
        </p:spPr>
        <p:txBody>
          <a:bodyPr>
            <a:normAutofit/>
          </a:bodyPr>
          <a:lstStyle>
            <a:lvl1pPr marL="0" indent="0" algn="r">
              <a:buNone/>
              <a:defRPr lang="en-US" sz="1600" kern="1200" dirty="0" smtClean="0">
                <a:solidFill>
                  <a:srgbClr val="366FB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75A3666-5AE8-482D-8735-2F3B8D29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4889A8B-5646-42F8-804F-059A986D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D1013C-4F60-45E9-8BD2-57949E57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4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36B87A36-3434-46ED-B5CE-A1BE5A77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F419190-7DCA-4A7E-9172-D9A3B0BE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F705846-77CA-4DF0-9632-D0539BE3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162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D7E4966-5E44-4CB7-8C74-19BFA3BA6A3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976" y="2506663"/>
            <a:ext cx="5181600" cy="3683001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392E77F0-D550-43CD-9B39-5A384BCA8BA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993" y="2548302"/>
            <a:ext cx="5181600" cy="365442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93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098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11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23806EB-9A3A-4350-A569-35F431399B3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3187" y="987426"/>
            <a:ext cx="6170612" cy="488156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731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674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6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rgbClr val="1B2E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ontoh%20Progress%20Report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029" y="1803405"/>
            <a:ext cx="10609243" cy="197538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AIF401 - </a:t>
            </a:r>
            <a:r>
              <a:rPr lang="en-US" dirty="0" err="1" smtClean="0">
                <a:solidFill>
                  <a:srgbClr val="002060"/>
                </a:solidFill>
              </a:rPr>
              <a:t>Skripsi</a:t>
            </a:r>
            <a:r>
              <a:rPr lang="en-US" dirty="0" smtClean="0">
                <a:solidFill>
                  <a:srgbClr val="002060"/>
                </a:solidFill>
              </a:rPr>
              <a:t> 1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Pertemuan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ke-2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+mj-lt"/>
              </a:rPr>
            </a:b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+mj-lt"/>
              </a:rPr>
            </a:b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Semester </a:t>
            </a:r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Ganjil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2017/2018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0" y="4556673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Lionov</a:t>
            </a:r>
            <a:r>
              <a:rPr lang="en-US" dirty="0" smtClean="0"/>
              <a:t> / </a:t>
            </a:r>
            <a:r>
              <a:rPr lang="en-US" dirty="0" err="1" smtClean="0"/>
              <a:t>Mariskha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noProof="1" smtClean="0"/>
              <a:t>Informatika</a:t>
            </a:r>
            <a:r>
              <a:rPr lang="en-US" dirty="0" smtClean="0"/>
              <a:t> –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Katolik</a:t>
            </a:r>
            <a:r>
              <a:rPr lang="en-US" dirty="0" smtClean="0"/>
              <a:t> </a:t>
            </a:r>
            <a:r>
              <a:rPr lang="en-US" dirty="0" err="1" smtClean="0"/>
              <a:t>Parahyangan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18006"/>
            <a:ext cx="10820400" cy="4550228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Tujuan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Memantau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perkembangan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kemajuan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pengerjaan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mahasiswa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Bentuk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Presentasi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kemajuan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pengerjaan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oleh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mahasiswa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hadapan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dosen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pembimbing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seorang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i="1" dirty="0" smtClean="0">
                <a:latin typeface="Maiandra GD" panose="020E0502030308020204" pitchFamily="34" charset="0"/>
              </a:rPr>
              <a:t>reviewer </a:t>
            </a:r>
            <a:r>
              <a:rPr lang="en-US" dirty="0" smtClean="0">
                <a:latin typeface="Maiandra GD" panose="020E0502030308020204" pitchFamily="34" charset="0"/>
              </a:rPr>
              <a:t>(</a:t>
            </a:r>
            <a:r>
              <a:rPr lang="en-US" dirty="0" err="1" smtClean="0">
                <a:latin typeface="Maiandra GD" panose="020E0502030308020204" pitchFamily="34" charset="0"/>
              </a:rPr>
              <a:t>dosen</a:t>
            </a:r>
            <a:r>
              <a:rPr lang="en-US" dirty="0" smtClean="0"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Reviewer </a:t>
            </a:r>
            <a:r>
              <a:rPr lang="en-US" dirty="0" err="1" smtClean="0">
                <a:latin typeface="Maiandra GD" panose="020E0502030308020204" pitchFamily="34" charset="0"/>
              </a:rPr>
              <a:t>akan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mengajukan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pertanyaan-pertanyaan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harus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dijawab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mahasiswa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Nilai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Nilai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diberikan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oleh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dosen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pembimbing</a:t>
            </a:r>
            <a:r>
              <a:rPr lang="en-US" dirty="0" smtClean="0">
                <a:latin typeface="Maiandra GD" panose="020E0502030308020204" pitchFamily="34" charset="0"/>
              </a:rPr>
              <a:t> (90%), </a:t>
            </a:r>
            <a:r>
              <a:rPr lang="en-US" dirty="0" err="1" smtClean="0">
                <a:latin typeface="Maiandra GD" panose="020E0502030308020204" pitchFamily="34" charset="0"/>
              </a:rPr>
              <a:t>setelah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menerima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masukan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dari</a:t>
            </a:r>
            <a:r>
              <a:rPr lang="en-US" dirty="0" smtClean="0">
                <a:latin typeface="Maiandra GD" panose="020E0502030308020204" pitchFamily="34" charset="0"/>
              </a:rPr>
              <a:t> reviewer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Nilai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koordinator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kedisiplinan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ketaatan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terhadap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aturan</a:t>
            </a:r>
            <a:r>
              <a:rPr lang="en-US" dirty="0" smtClean="0">
                <a:latin typeface="Maiandra GD" panose="020E0502030308020204" pitchFamily="34" charset="0"/>
              </a:rPr>
              <a:t> (10%)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Reviewer </a:t>
            </a:r>
            <a:r>
              <a:rPr lang="en-US" dirty="0" err="1" smtClean="0">
                <a:latin typeface="Maiandra GD" panose="020E0502030308020204" pitchFamily="34" charset="0"/>
              </a:rPr>
              <a:t>memberi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estimasi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capaian</a:t>
            </a:r>
            <a:r>
              <a:rPr lang="en-US" dirty="0" smtClean="0"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latin typeface="Maiandra GD" panose="020E0502030308020204" pitchFamily="34" charset="0"/>
              </a:rPr>
              <a:t>dalam</a:t>
            </a:r>
            <a:r>
              <a:rPr lang="en-US" dirty="0" smtClean="0">
                <a:latin typeface="Maiandra GD" panose="020E0502030308020204" pitchFamily="34" charset="0"/>
              </a:rPr>
              <a:t> %) </a:t>
            </a:r>
            <a:r>
              <a:rPr lang="en-US" dirty="0" err="1" smtClean="0">
                <a:latin typeface="Maiandra GD" panose="020E0502030308020204" pitchFamily="34" charset="0"/>
              </a:rPr>
              <a:t>berdasarkan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rencana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kerja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Waktu</a:t>
            </a:r>
            <a:endParaRPr lang="en-US" sz="2400" b="1" dirty="0" smtClean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Batas </a:t>
            </a:r>
            <a:r>
              <a:rPr lang="en-US" dirty="0" err="1" smtClean="0">
                <a:latin typeface="Maiandra GD" panose="020E0502030308020204" pitchFamily="34" charset="0"/>
              </a:rPr>
              <a:t>akhir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: </a:t>
            </a:r>
            <a:r>
              <a:rPr lang="en-US" b="1" dirty="0" err="1" smtClean="0">
                <a:latin typeface="Maiandra GD" panose="020E0502030308020204" pitchFamily="34" charset="0"/>
              </a:rPr>
              <a:t>Selasa</a:t>
            </a:r>
            <a:r>
              <a:rPr lang="en-US" b="1" dirty="0" smtClean="0">
                <a:latin typeface="Maiandra GD" panose="020E0502030308020204" pitchFamily="34" charset="0"/>
              </a:rPr>
              <a:t> , </a:t>
            </a:r>
            <a:r>
              <a:rPr lang="en-US" b="1" dirty="0" smtClean="0">
                <a:latin typeface="Maiandra GD" panose="020E0502030308020204" pitchFamily="34" charset="0"/>
              </a:rPr>
              <a:t>28 Nove</a:t>
            </a:r>
            <a:r>
              <a:rPr lang="en-US" b="1" dirty="0" smtClean="0">
                <a:latin typeface="Maiandra GD" panose="020E0502030308020204" pitchFamily="34" charset="0"/>
              </a:rPr>
              <a:t>mber</a:t>
            </a:r>
            <a:r>
              <a:rPr lang="en-US" b="1" dirty="0" smtClean="0">
                <a:latin typeface="Maiandra GD" panose="020E0502030308020204" pitchFamily="34" charset="0"/>
              </a:rPr>
              <a:t> </a:t>
            </a:r>
            <a:r>
              <a:rPr lang="en-US" b="1" dirty="0" smtClean="0">
                <a:latin typeface="Maiandra GD" panose="020E0502030308020204" pitchFamily="34" charset="0"/>
              </a:rPr>
              <a:t>2017 </a:t>
            </a:r>
            <a:r>
              <a:rPr lang="en-US" b="1" dirty="0" err="1" smtClean="0">
                <a:latin typeface="Maiandra GD" panose="020E0502030308020204" pitchFamily="34" charset="0"/>
              </a:rPr>
              <a:t>pkl</a:t>
            </a:r>
            <a:r>
              <a:rPr lang="en-US" b="1" dirty="0" smtClean="0">
                <a:latin typeface="Maiandra GD" panose="020E0502030308020204" pitchFamily="34" charset="0"/>
              </a:rPr>
              <a:t> 9.00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Review </a:t>
            </a: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7890"/>
            <a:ext cx="10820400" cy="470480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Tata Cara </a:t>
            </a:r>
            <a:r>
              <a:rPr lang="en-US" sz="2400" b="1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Pendaftaran</a:t>
            </a:r>
            <a:endParaRPr lang="en-US" sz="2400" b="1" dirty="0">
              <a:solidFill>
                <a:srgbClr val="00206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Mengunduh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mengisi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mencetak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formulir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Dosen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pembimbing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menandatangani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Deliverable </a:t>
            </a:r>
            <a:r>
              <a:rPr lang="en-US" sz="2400" b="1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pendaftaran</a:t>
            </a:r>
            <a:endParaRPr lang="en-US" sz="2400" b="1" dirty="0">
              <a:solidFill>
                <a:srgbClr val="00206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Formulir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sudah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ditandatangani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dosen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pembimbing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Progress Report </a:t>
            </a:r>
          </a:p>
          <a:p>
            <a:pPr lvl="2"/>
            <a:r>
              <a:rPr lang="en-US" dirty="0" smtClean="0">
                <a:latin typeface="Maiandra GD" panose="020E0502030308020204" pitchFamily="34" charset="0"/>
              </a:rPr>
              <a:t>Isi : </a:t>
            </a:r>
            <a:r>
              <a:rPr lang="en-US" dirty="0" err="1" smtClean="0">
                <a:latin typeface="Maiandra GD" panose="020E0502030308020204" pitchFamily="34" charset="0"/>
              </a:rPr>
              <a:t>tergantung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arahan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pembimbing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2"/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Format yang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sudah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ada</a:t>
            </a:r>
            <a:endParaRPr lang="en-US" dirty="0" smtClean="0">
              <a:solidFill>
                <a:srgbClr val="002060"/>
              </a:solidFill>
              <a:latin typeface="Maiandra GD" panose="020E0502030308020204" pitchFamily="34" charset="0"/>
            </a:endParaRPr>
          </a:p>
          <a:p>
            <a:pPr lvl="2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aiandra GD" panose="020E0502030308020204" pitchFamily="34" charset="0"/>
                <a:hlinkClick r:id="rId3" action="ppaction://hlinkfile"/>
              </a:rPr>
              <a:t>Progress report 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≠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dokumen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;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dokumen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tidak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akan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diterima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!!!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Kartu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2 </a:t>
            </a:r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semester </a:t>
            </a:r>
            <a:r>
              <a:rPr lang="en-US" dirty="0" err="1" smtClean="0">
                <a:latin typeface="Maiandra GD" panose="020E0502030308020204" pitchFamily="34" charset="0"/>
              </a:rPr>
              <a:t>y.a.d</a:t>
            </a:r>
            <a:r>
              <a:rPr lang="en-US" dirty="0" smtClean="0">
                <a:latin typeface="Maiandra GD" panose="020E0502030308020204" pitchFamily="34" charset="0"/>
              </a:rPr>
              <a:t>.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TOEFL: lulus </a:t>
            </a:r>
            <a:r>
              <a:rPr lang="en-US" sz="2400" b="1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atau</a:t>
            </a:r>
            <a:r>
              <a:rPr lang="en-US" sz="2400" b="1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&gt;= 4 kali</a:t>
            </a:r>
          </a:p>
          <a:p>
            <a:r>
              <a:rPr lang="en-US" sz="2600" dirty="0" err="1" smtClean="0">
                <a:latin typeface="Maiandra GD" pitchFamily="34" charset="0"/>
              </a:rPr>
              <a:t>Persiapkan</a:t>
            </a:r>
            <a:r>
              <a:rPr lang="en-US" sz="2600" dirty="0" smtClean="0">
                <a:latin typeface="Maiandra GD" pitchFamily="34" charset="0"/>
              </a:rPr>
              <a:t> </a:t>
            </a:r>
            <a:r>
              <a:rPr lang="en-US" sz="2600" dirty="0" err="1" smtClean="0">
                <a:latin typeface="Maiandra GD" pitchFamily="34" charset="0"/>
              </a:rPr>
              <a:t>semua</a:t>
            </a:r>
            <a:r>
              <a:rPr lang="en-US" sz="2600" dirty="0" smtClean="0">
                <a:latin typeface="Maiandra GD" pitchFamily="34" charset="0"/>
              </a:rPr>
              <a:t> </a:t>
            </a:r>
            <a:r>
              <a:rPr lang="en-US" sz="2600" dirty="0" err="1" smtClean="0">
                <a:latin typeface="Maiandra GD" pitchFamily="34" charset="0"/>
              </a:rPr>
              <a:t>dokumen</a:t>
            </a:r>
            <a:r>
              <a:rPr lang="en-US" sz="2600" dirty="0" smtClean="0">
                <a:latin typeface="Maiandra GD" pitchFamily="34" charset="0"/>
              </a:rPr>
              <a:t> yang </a:t>
            </a:r>
            <a:r>
              <a:rPr lang="en-US" sz="2600" dirty="0" err="1" smtClean="0">
                <a:latin typeface="Maiandra GD" pitchFamily="34" charset="0"/>
              </a:rPr>
              <a:t>dibutuhkan</a:t>
            </a:r>
            <a:r>
              <a:rPr lang="en-US" sz="2600" dirty="0" smtClean="0">
                <a:latin typeface="Maiandra GD" pitchFamily="34" charset="0"/>
              </a:rPr>
              <a:t> </a:t>
            </a:r>
            <a:r>
              <a:rPr lang="en-US" sz="2600" dirty="0" err="1" smtClean="0">
                <a:latin typeface="Maiandra GD" pitchFamily="34" charset="0"/>
              </a:rPr>
              <a:t>saat</a:t>
            </a:r>
            <a:r>
              <a:rPr lang="en-US" sz="2600" dirty="0" smtClean="0">
                <a:latin typeface="Maiandra GD" pitchFamily="34" charset="0"/>
              </a:rPr>
              <a:t> </a:t>
            </a:r>
            <a:r>
              <a:rPr lang="en-US" sz="2600" dirty="0" err="1" smtClean="0">
                <a:latin typeface="Maiandra GD" pitchFamily="34" charset="0"/>
              </a:rPr>
              <a:t>pendaftaran</a:t>
            </a:r>
            <a:r>
              <a:rPr lang="en-US" sz="2600" dirty="0" smtClean="0">
                <a:latin typeface="Maiandra GD" pitchFamily="34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Review (2)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8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8056" lvl="2" indent="-384048">
              <a:buSzPct val="80000"/>
              <a:buFont typeface="Wingdings 2"/>
              <a:buChar char=""/>
            </a:pPr>
            <a:r>
              <a:rPr lang="en-US" dirty="0" err="1" smtClean="0">
                <a:latin typeface="Maiandra GD" pitchFamily="34" charset="0"/>
              </a:rPr>
              <a:t>Izin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pengambilan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topik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kedua</a:t>
            </a:r>
            <a:r>
              <a:rPr lang="en-US" dirty="0" smtClean="0">
                <a:latin typeface="Maiandra GD" pitchFamily="34" charset="0"/>
              </a:rPr>
              <a:t> kali </a:t>
            </a:r>
            <a:r>
              <a:rPr lang="en-US" dirty="0" err="1" smtClean="0">
                <a:latin typeface="Maiandra GD" pitchFamily="34" charset="0"/>
              </a:rPr>
              <a:t>ditentukan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pada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rapat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jurusan</a:t>
            </a:r>
            <a:endParaRPr lang="en-US" dirty="0" smtClean="0">
              <a:latin typeface="Maiandra GD" pitchFamily="34" charset="0"/>
            </a:endParaRPr>
          </a:p>
          <a:p>
            <a:pPr marL="448056" lvl="2" indent="-384048">
              <a:buSzPct val="80000"/>
              <a:buFont typeface="Wingdings 2"/>
              <a:buChar char=""/>
            </a:pP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Progress report</a:t>
            </a:r>
            <a:r>
              <a:rPr lang="en-US" cap="all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cap="all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Harus</a:t>
            </a:r>
            <a:r>
              <a:rPr lang="en-US" cap="all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cap="all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tetap</a:t>
            </a:r>
            <a:r>
              <a:rPr lang="en-US" cap="all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cap="all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dikumpulkan</a:t>
            </a:r>
            <a:r>
              <a:rPr lang="en-US" cap="all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Selasa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28 November 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2017, paling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lambat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jam 9.00</a:t>
            </a:r>
            <a:r>
              <a:rPr lang="en-US" cap="all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)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walaupun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tidak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maju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;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jika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TIDAK =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ganti</a:t>
            </a:r>
            <a:r>
              <a:rPr lang="en-US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Maiandra GD" panose="020E0502030308020204" pitchFamily="34" charset="0"/>
              </a:rPr>
              <a:t>topik</a:t>
            </a:r>
            <a:endParaRPr lang="en-US" dirty="0" smtClean="0">
              <a:solidFill>
                <a:srgbClr val="002060"/>
              </a:solidFill>
              <a:latin typeface="Maiandra GD" panose="020E0502030308020204" pitchFamily="34" charset="0"/>
            </a:endParaRPr>
          </a:p>
          <a:p>
            <a:pPr marL="448056" lvl="2" indent="-384048">
              <a:buSzPct val="80000"/>
              <a:buFont typeface="Wingdings 2"/>
              <a:buChar char=""/>
            </a:pPr>
            <a:r>
              <a:rPr lang="en-US" dirty="0" err="1" smtClean="0">
                <a:latin typeface="Maiandra GD" panose="020E0502030308020204" pitchFamily="34" charset="0"/>
              </a:rPr>
              <a:t>Kartu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endParaRPr lang="en-US" dirty="0" smtClean="0">
              <a:latin typeface="Maiandra GD" panose="020E0502030308020204" pitchFamily="34" charset="0"/>
            </a:endParaRPr>
          </a:p>
          <a:p>
            <a:pPr marL="448056" lvl="2" indent="-384048">
              <a:buSzPct val="80000"/>
              <a:buFont typeface="Wingdings 2"/>
              <a:buChar char=""/>
            </a:pPr>
            <a:r>
              <a:rPr lang="en-US" dirty="0" err="1" smtClean="0">
                <a:latin typeface="Maiandra GD" panose="020E0502030308020204" pitchFamily="34" charset="0"/>
              </a:rPr>
              <a:t>Formulir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1 ke-2 kali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Jika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Tidak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Maju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Review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aiandra GD" pitchFamily="34" charset="0"/>
              </a:rPr>
              <a:t>Presentasi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maksimum</a:t>
            </a:r>
            <a:r>
              <a:rPr lang="en-US" dirty="0" smtClean="0">
                <a:latin typeface="Maiandra GD" pitchFamily="34" charset="0"/>
              </a:rPr>
              <a:t> 25 </a:t>
            </a:r>
            <a:r>
              <a:rPr lang="en-US" dirty="0" err="1" smtClean="0">
                <a:latin typeface="Maiandra GD" pitchFamily="34" charset="0"/>
              </a:rPr>
              <a:t>menit</a:t>
            </a:r>
            <a:endParaRPr lang="en-US" dirty="0" smtClean="0">
              <a:latin typeface="Maiandra GD" pitchFamily="34" charset="0"/>
            </a:endParaRPr>
          </a:p>
          <a:p>
            <a:r>
              <a:rPr lang="en-US" dirty="0" err="1" smtClean="0">
                <a:latin typeface="Maiandra GD" pitchFamily="34" charset="0"/>
              </a:rPr>
              <a:t>Akan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sesi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diskusi</a:t>
            </a:r>
            <a:r>
              <a:rPr lang="en-US" dirty="0" smtClean="0">
                <a:latin typeface="Maiandra GD" pitchFamily="34" charset="0"/>
              </a:rPr>
              <a:t>/review 15 </a:t>
            </a:r>
            <a:r>
              <a:rPr lang="en-US" dirty="0" err="1" smtClean="0">
                <a:latin typeface="Maiandra GD" pitchFamily="34" charset="0"/>
              </a:rPr>
              <a:t>menit</a:t>
            </a:r>
            <a:endParaRPr lang="en-US" dirty="0" smtClean="0">
              <a:latin typeface="Maiandra GD" pitchFamily="34" charset="0"/>
            </a:endParaRPr>
          </a:p>
          <a:p>
            <a:r>
              <a:rPr lang="en-US" dirty="0" err="1" smtClean="0">
                <a:latin typeface="Maiandra GD" pitchFamily="34" charset="0"/>
              </a:rPr>
              <a:t>Manfaatkan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waktu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anda</a:t>
            </a:r>
            <a:endParaRPr lang="en-US" dirty="0">
              <a:latin typeface="Maiandra G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Presentasi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saat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Review</a:t>
            </a:r>
            <a:endParaRPr lang="en-US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Maiandra GD" pitchFamily="34" charset="0"/>
              </a:rPr>
              <a:t>Warna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tulisan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kontras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background</a:t>
            </a:r>
          </a:p>
          <a:p>
            <a:r>
              <a:rPr lang="en-US" sz="2400" dirty="0" err="1" smtClean="0">
                <a:latin typeface="Maiandra GD" pitchFamily="34" charset="0"/>
              </a:rPr>
              <a:t>Ukuran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tulisan</a:t>
            </a:r>
            <a:r>
              <a:rPr lang="en-US" sz="2400" dirty="0" smtClean="0">
                <a:latin typeface="Maiandra GD" pitchFamily="34" charset="0"/>
              </a:rPr>
              <a:t> &gt;= 20</a:t>
            </a:r>
          </a:p>
          <a:p>
            <a:r>
              <a:rPr lang="en-US" sz="2400" strike="dblStrike" dirty="0" err="1" smtClean="0">
                <a:latin typeface="Maiandra GD" pitchFamily="34" charset="0"/>
              </a:rPr>
              <a:t>Paragraf</a:t>
            </a:r>
            <a:r>
              <a:rPr lang="en-US" sz="2400" strike="dblStrike" dirty="0" smtClean="0">
                <a:latin typeface="Maiandra GD" pitchFamily="34" charset="0"/>
              </a:rPr>
              <a:t> </a:t>
            </a:r>
          </a:p>
          <a:p>
            <a:r>
              <a:rPr lang="en-US" sz="2400" dirty="0" err="1" smtClean="0">
                <a:latin typeface="Maiandra GD" pitchFamily="34" charset="0"/>
              </a:rPr>
              <a:t>Tulis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dalam</a:t>
            </a:r>
            <a:r>
              <a:rPr lang="en-US" sz="2400" dirty="0" smtClean="0">
                <a:latin typeface="Maiandra GD" pitchFamily="34" charset="0"/>
              </a:rPr>
              <a:t> bullet-bullet, per </a:t>
            </a:r>
            <a:r>
              <a:rPr lang="en-US" sz="2400" dirty="0" err="1" smtClean="0">
                <a:latin typeface="Maiandra GD" pitchFamily="34" charset="0"/>
              </a:rPr>
              <a:t>frasa</a:t>
            </a:r>
            <a:r>
              <a:rPr lang="en-US" sz="2400" dirty="0" smtClean="0">
                <a:latin typeface="Maiandra GD" pitchFamily="34" charset="0"/>
              </a:rPr>
              <a:t>/</a:t>
            </a:r>
            <a:r>
              <a:rPr lang="en-US" sz="2400" dirty="0" err="1" smtClean="0">
                <a:latin typeface="Maiandra GD" pitchFamily="34" charset="0"/>
              </a:rPr>
              <a:t>kalimat</a:t>
            </a:r>
            <a:r>
              <a:rPr lang="en-US" sz="2400" dirty="0" smtClean="0">
                <a:latin typeface="Maiandra GD" pitchFamily="34" charset="0"/>
              </a:rPr>
              <a:t> &lt;= 2 </a:t>
            </a:r>
            <a:r>
              <a:rPr lang="en-US" sz="2400" dirty="0" err="1" smtClean="0">
                <a:latin typeface="Maiandra GD" pitchFamily="34" charset="0"/>
              </a:rPr>
              <a:t>baris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smtClean="0">
                <a:latin typeface="Maiandra GD" pitchFamily="34" charset="0"/>
              </a:rPr>
              <a:t>Per slide </a:t>
            </a:r>
            <a:r>
              <a:rPr lang="en-US" sz="2400" dirty="0" err="1" smtClean="0">
                <a:latin typeface="Maiandra GD" pitchFamily="34" charset="0"/>
              </a:rPr>
              <a:t>kira-kira</a:t>
            </a:r>
            <a:r>
              <a:rPr lang="en-US" sz="2400" dirty="0" smtClean="0">
                <a:latin typeface="Maiandra GD" pitchFamily="34" charset="0"/>
              </a:rPr>
              <a:t> 6 </a:t>
            </a:r>
            <a:r>
              <a:rPr lang="en-US" sz="2400" dirty="0" err="1" smtClean="0">
                <a:latin typeface="Maiandra GD" pitchFamily="34" charset="0"/>
              </a:rPr>
              <a:t>baris</a:t>
            </a:r>
            <a:endParaRPr lang="en-US" sz="2400" dirty="0" smtClean="0">
              <a:latin typeface="Maiandra GD" pitchFamily="34" charset="0"/>
            </a:endParaRPr>
          </a:p>
          <a:p>
            <a:endParaRPr lang="en-US" sz="2400" dirty="0">
              <a:latin typeface="Maiandra G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Presentasi</a:t>
            </a:r>
            <a:r>
              <a:rPr lang="en-US" dirty="0" smtClean="0">
                <a:latin typeface="Calibri" pitchFamily="34" charset="0"/>
              </a:rPr>
              <a:t>: Slide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Maiandra GD" pitchFamily="34" charset="0"/>
              </a:rPr>
              <a:t>Lihat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penonton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err="1" smtClean="0">
                <a:latin typeface="Maiandra GD" pitchFamily="34" charset="0"/>
              </a:rPr>
              <a:t>Tangan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tidak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kantong</a:t>
            </a:r>
            <a:r>
              <a:rPr lang="en-US" sz="2400" dirty="0" smtClean="0">
                <a:latin typeface="Maiandra GD" pitchFamily="34" charset="0"/>
              </a:rPr>
              <a:t>/</a:t>
            </a:r>
            <a:r>
              <a:rPr lang="en-US" sz="2400" dirty="0" err="1" smtClean="0">
                <a:latin typeface="Maiandra GD" pitchFamily="34" charset="0"/>
              </a:rPr>
              <a:t>belakang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err="1" smtClean="0">
                <a:latin typeface="Maiandra GD" pitchFamily="34" charset="0"/>
              </a:rPr>
              <a:t>Suara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harus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bisa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didengar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err="1" smtClean="0">
                <a:latin typeface="Maiandra GD" pitchFamily="34" charset="0"/>
              </a:rPr>
              <a:t>Tidak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bicara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cepat-cepat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err="1" smtClean="0">
                <a:latin typeface="Maiandra GD" pitchFamily="34" charset="0"/>
              </a:rPr>
              <a:t>Gunakan</a:t>
            </a:r>
            <a:r>
              <a:rPr lang="en-US" sz="2400" dirty="0" smtClean="0">
                <a:latin typeface="Maiandra GD" pitchFamily="34" charset="0"/>
              </a:rPr>
              <a:t> stick/laser pointer (</a:t>
            </a:r>
            <a:r>
              <a:rPr lang="en-US" sz="2400" dirty="0" err="1" smtClean="0">
                <a:latin typeface="Maiandra GD" pitchFamily="34" charset="0"/>
              </a:rPr>
              <a:t>hati-hati</a:t>
            </a:r>
            <a:r>
              <a:rPr lang="en-US" sz="2400" dirty="0" smtClean="0">
                <a:latin typeface="Maiandra GD" pitchFamily="34" charset="0"/>
              </a:rPr>
              <a:t>)</a:t>
            </a:r>
          </a:p>
          <a:p>
            <a:r>
              <a:rPr lang="en-US" sz="2400" dirty="0" err="1" smtClean="0">
                <a:latin typeface="Maiandra GD" pitchFamily="34" charset="0"/>
              </a:rPr>
              <a:t>Ada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slide = </a:t>
            </a:r>
            <a:r>
              <a:rPr lang="en-US" sz="2400" dirty="0" err="1" smtClean="0">
                <a:latin typeface="Maiandra GD" pitchFamily="34" charset="0"/>
              </a:rPr>
              <a:t>dipresentasikan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smtClean="0">
                <a:latin typeface="Maiandra GD" pitchFamily="34" charset="0"/>
              </a:rPr>
              <a:t>1 slide = 2 </a:t>
            </a:r>
            <a:r>
              <a:rPr lang="en-US" sz="2400" dirty="0" err="1" smtClean="0">
                <a:latin typeface="Maiandra GD" pitchFamily="34" charset="0"/>
              </a:rPr>
              <a:t>menit</a:t>
            </a:r>
            <a:r>
              <a:rPr lang="en-US" sz="2400" dirty="0" smtClean="0">
                <a:latin typeface="Maiandra GD" pitchFamily="34" charset="0"/>
              </a:rPr>
              <a:t>, 15 slide = 30 </a:t>
            </a:r>
            <a:r>
              <a:rPr lang="en-US" sz="2400" dirty="0" err="1" smtClean="0">
                <a:latin typeface="Maiandra GD" pitchFamily="34" charset="0"/>
              </a:rPr>
              <a:t>menit</a:t>
            </a:r>
            <a:endParaRPr lang="en-US" sz="2400" dirty="0">
              <a:latin typeface="Maiandra G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Presentasi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Metode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Maiandra GD" pitchFamily="34" charset="0"/>
              </a:rPr>
              <a:t>Pilih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apa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akan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dipresentasikan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smtClean="0">
                <a:latin typeface="Maiandra GD" pitchFamily="34" charset="0"/>
              </a:rPr>
              <a:t>Slide ≠ progress report</a:t>
            </a:r>
          </a:p>
          <a:p>
            <a:r>
              <a:rPr lang="en-US" sz="2400" dirty="0" err="1" smtClean="0">
                <a:latin typeface="Maiandra GD" pitchFamily="34" charset="0"/>
              </a:rPr>
              <a:t>Buat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sebagai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aliran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cerita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terhubung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satu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bagian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lainnya</a:t>
            </a:r>
            <a:endParaRPr lang="en-US" sz="2400" dirty="0" smtClean="0">
              <a:latin typeface="Maiandra G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Presentasi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Konten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Informatika-v1.1.0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Informatika-v1.1.1.potx" id="{79934EB4-FF5F-4E92-97F7-18B285765342}" vid="{8F3827DB-5A55-4836-B109-FD2FEA4727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TemplateInformatika-v1.1.0</Template>
  <TotalTime>1285</TotalTime>
  <Words>323</Words>
  <Application>Microsoft Office PowerPoint</Application>
  <PresentationFormat>Custom</PresentationFormat>
  <Paragraphs>59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TemplateInformatika-v1.1.0</vt:lpstr>
      <vt:lpstr>AIF401 - Skripsi 1 Pertemuan ke-2  Semester Ganjil 2017/2018</vt:lpstr>
      <vt:lpstr>Review </vt:lpstr>
      <vt:lpstr>Review (2)</vt:lpstr>
      <vt:lpstr>Jika Tidak Maju Review </vt:lpstr>
      <vt:lpstr>Presentasi saat Review</vt:lpstr>
      <vt:lpstr>Presentasi: Slide</vt:lpstr>
      <vt:lpstr>Presentasi: Metode</vt:lpstr>
      <vt:lpstr>Presentasi: Konten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ASUS</cp:lastModifiedBy>
  <cp:revision>102</cp:revision>
  <dcterms:created xsi:type="dcterms:W3CDTF">2013-07-15T20:26:09Z</dcterms:created>
  <dcterms:modified xsi:type="dcterms:W3CDTF">2017-11-13T01:31:32Z</dcterms:modified>
</cp:coreProperties>
</file>