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60" r:id="rId6"/>
    <p:sldId id="259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8"/>
    <p:penClr>
      <a:srgbClr val="FF0000"/>
    </p:penClr>
  </p:showPr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5851-5738-43B1-8D21-E2D94FF639FB}" type="datetimeFigureOut">
              <a:rPr lang="ru-RU" smtClean="0"/>
              <a:pPr/>
              <a:t>23.12.2017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0A39-79CD-48A7-9D4A-CE10477A05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5851-5738-43B1-8D21-E2D94FF639FB}" type="datetimeFigureOut">
              <a:rPr lang="ru-RU" smtClean="0"/>
              <a:pPr/>
              <a:t>23.12.2017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0A39-79CD-48A7-9D4A-CE10477A05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5851-5738-43B1-8D21-E2D94FF639FB}" type="datetimeFigureOut">
              <a:rPr lang="ru-RU" smtClean="0"/>
              <a:pPr/>
              <a:t>23.12.2017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0A39-79CD-48A7-9D4A-CE10477A05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5851-5738-43B1-8D21-E2D94FF639FB}" type="datetimeFigureOut">
              <a:rPr lang="ru-RU" smtClean="0"/>
              <a:pPr/>
              <a:t>23.12.2017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0A39-79CD-48A7-9D4A-CE10477A05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5851-5738-43B1-8D21-E2D94FF639FB}" type="datetimeFigureOut">
              <a:rPr lang="ru-RU" smtClean="0"/>
              <a:pPr/>
              <a:t>23.12.2017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0A39-79CD-48A7-9D4A-CE10477A05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5851-5738-43B1-8D21-E2D94FF639FB}" type="datetimeFigureOut">
              <a:rPr lang="ru-RU" smtClean="0"/>
              <a:pPr/>
              <a:t>23.12.2017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0A39-79CD-48A7-9D4A-CE10477A05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5851-5738-43B1-8D21-E2D94FF639FB}" type="datetimeFigureOut">
              <a:rPr lang="ru-RU" smtClean="0"/>
              <a:pPr/>
              <a:t>23.12.2017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0A39-79CD-48A7-9D4A-CE10477A05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5851-5738-43B1-8D21-E2D94FF639FB}" type="datetimeFigureOut">
              <a:rPr lang="ru-RU" smtClean="0"/>
              <a:pPr/>
              <a:t>23.12.2017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0A39-79CD-48A7-9D4A-CE10477A05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5851-5738-43B1-8D21-E2D94FF639FB}" type="datetimeFigureOut">
              <a:rPr lang="ru-RU" smtClean="0"/>
              <a:pPr/>
              <a:t>23.12.2017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0A39-79CD-48A7-9D4A-CE10477A05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5851-5738-43B1-8D21-E2D94FF639FB}" type="datetimeFigureOut">
              <a:rPr lang="ru-RU" smtClean="0"/>
              <a:pPr/>
              <a:t>23.12.2017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0A39-79CD-48A7-9D4A-CE10477A05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5851-5738-43B1-8D21-E2D94FF639FB}" type="datetimeFigureOut">
              <a:rPr lang="ru-RU" smtClean="0"/>
              <a:pPr/>
              <a:t>23.12.2017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0A39-79CD-48A7-9D4A-CE10477A05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45851-5738-43B1-8D21-E2D94FF639FB}" type="datetimeFigureOut">
              <a:rPr lang="ru-RU" smtClean="0"/>
              <a:pPr/>
              <a:t>23.12.2017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0A39-79CD-48A7-9D4A-CE10477A056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&#1044;&#1086;&#1084;&#1072;&#1096;&#1085;&#1080;&#1081;\Desktop\&#1082;&#1072;&#1082;%20&#1085;&#1072;%20&#1090;&#1086;&#1085;&#1077;&#1085;&#1100;&#1082;&#1080;&#1081;%20&#1083;&#1077;&#1076;&#1086;&#1082;\kak_na_tonen_kij_ledok.mp3" TargetMode="Externa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57158" y="2214554"/>
            <a:ext cx="844365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ru-RU" sz="4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«Как на тоненький ледок…»</a:t>
            </a:r>
          </a:p>
          <a:p>
            <a:pPr algn="ctr"/>
            <a:r>
              <a:rPr lang="ru-RU" sz="4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Хороводная </a:t>
            </a:r>
            <a:r>
              <a:rPr lang="ru-RU" sz="4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песенка-потешка</a:t>
            </a:r>
            <a:endParaRPr lang="ru-RU" sz="48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Click="0" advTm="4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Рисунок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3714744" y="4786322"/>
            <a:ext cx="1714512" cy="16430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143372" y="4857760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9600" b="1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43372" y="4857760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9600" b="1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1934" y="4786322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3</a:t>
            </a:r>
            <a:endParaRPr lang="ru-RU" sz="9600" b="1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53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7" grpId="2" animBg="1"/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ak_na_tonen_kij_ledok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8572528" y="6286520"/>
            <a:ext cx="304800" cy="304800"/>
          </a:xfrm>
          <a:prstGeom prst="rect">
            <a:avLst/>
          </a:prstGeom>
        </p:spPr>
      </p:pic>
      <p:pic>
        <p:nvPicPr>
          <p:cNvPr id="2" name="Picture 5" descr="d61a322a340eda89517228629a719f8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786050" y="3143248"/>
            <a:ext cx="5170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Как на тоненький ледок</a:t>
            </a:r>
            <a:endParaRPr lang="ru-RU" sz="3200" b="1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6050" y="3786190"/>
            <a:ext cx="5536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Выпал беленький снежок.</a:t>
            </a:r>
            <a:endParaRPr lang="ru-RU" sz="3200" b="1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488" y="4357694"/>
            <a:ext cx="3972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Эх, зимушка-зима,</a:t>
            </a:r>
            <a:endParaRPr lang="ru-RU" sz="3200" b="1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6050" y="5000636"/>
            <a:ext cx="4380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Зима снежная была!</a:t>
            </a:r>
            <a:endParaRPr lang="ru-RU" sz="3200" b="1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7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2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2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2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700"/>
                            </p:stCondLst>
                            <p:childTnLst>
                              <p:par>
                                <p:cTn id="20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825"/>
                            </p:stCondLst>
                            <p:childTnLst>
                              <p:par>
                                <p:cTn id="26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7">
                <p:cTn id="31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Рисунок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1472" y="4714884"/>
            <a:ext cx="5667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Выпал беленький снежок.</a:t>
            </a:r>
            <a:endParaRPr lang="ru-RU" sz="3200" b="1" i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5214950"/>
            <a:ext cx="4952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Ехал Ванюшка-дружок.</a:t>
            </a:r>
            <a:endParaRPr lang="ru-RU" sz="3200" b="1" i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5643578"/>
            <a:ext cx="3972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Эх, зимушка-зима,</a:t>
            </a:r>
            <a:endParaRPr lang="ru-RU" sz="3200" b="1" i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6072206"/>
            <a:ext cx="4401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Зима снежная была!</a:t>
            </a:r>
            <a:endParaRPr lang="ru-RU" sz="3200" b="1" i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7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7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7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87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1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1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670"/>
                            </p:stCondLst>
                            <p:childTnLst>
                              <p:par>
                                <p:cTn id="1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2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2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2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370"/>
                            </p:stCondLst>
                            <p:childTnLst>
                              <p:par>
                                <p:cTn id="2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2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2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2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496" y="4429132"/>
            <a:ext cx="4833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Ехал Ваня - поспешал,</a:t>
            </a:r>
            <a:endParaRPr lang="ru-RU" sz="3200" b="1" i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0496" y="4857760"/>
            <a:ext cx="43152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С ворона коня упал.</a:t>
            </a:r>
            <a:endParaRPr lang="ru-RU" sz="3200" b="1" i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1934" y="5357826"/>
            <a:ext cx="3972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Эх, зимушка-зима,</a:t>
            </a:r>
            <a:endParaRPr lang="ru-RU" sz="3200" b="1" i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1934" y="5786454"/>
            <a:ext cx="4401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Зима снежная была!</a:t>
            </a:r>
            <a:endParaRPr lang="ru-RU" sz="3200" b="1" i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90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2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2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2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600"/>
                            </p:stCondLst>
                            <p:childTnLst>
                              <p:par>
                                <p:cTn id="1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26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26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26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810"/>
                            </p:stCondLst>
                            <p:childTnLst>
                              <p:par>
                                <p:cTn id="2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26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26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26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643446"/>
            <a:ext cx="4516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Он упал, да и лежит.</a:t>
            </a:r>
            <a:endParaRPr lang="ru-RU" sz="3200" b="1" i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5143512"/>
            <a:ext cx="5193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Никто к Ване не бежит.</a:t>
            </a:r>
            <a:endParaRPr lang="ru-RU" sz="3200" b="1" i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5572140"/>
            <a:ext cx="3972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Эх, зимушка-зима,</a:t>
            </a:r>
            <a:endParaRPr lang="ru-RU" sz="3200" b="1" i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6072206"/>
            <a:ext cx="4401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Зима снежная была!</a:t>
            </a:r>
            <a:endParaRPr lang="ru-RU" sz="3200" b="1" i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1155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4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4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4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4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23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23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23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25"/>
                            </p:stCondLst>
                            <p:childTnLst>
                              <p:par>
                                <p:cTn id="1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925"/>
                            </p:stCondLst>
                            <p:childTnLst>
                              <p:par>
                                <p:cTn id="2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2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2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2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4744" y="4214818"/>
            <a:ext cx="4992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Две подружки увидали,</a:t>
            </a:r>
            <a:endParaRPr lang="ru-RU" sz="3200" b="1" i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6182" y="4714884"/>
            <a:ext cx="4740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На коня Ваню сажали.</a:t>
            </a:r>
            <a:endParaRPr lang="ru-RU" sz="3200" b="1" i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7620" y="5143512"/>
            <a:ext cx="3972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Эх, зимушка-зима,</a:t>
            </a:r>
            <a:endParaRPr lang="ru-RU" sz="3200" b="1" i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7620" y="5572140"/>
            <a:ext cx="4401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Зима снежная была!</a:t>
            </a:r>
            <a:endParaRPr lang="ru-RU" sz="3200" b="1" i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1223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24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24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24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160"/>
                            </p:stCondLst>
                            <p:childTnLst>
                              <p:par>
                                <p:cTn id="1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23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23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23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115"/>
                            </p:stCondLst>
                            <p:childTnLst>
                              <p:par>
                                <p:cTn id="2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23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23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23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98</Words>
  <Application>Microsoft Office PowerPoint</Application>
  <PresentationFormat>Экран (4:3)</PresentationFormat>
  <Paragraphs>25</Paragraphs>
  <Slides>7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Домашний</dc:creator>
  <cp:lastModifiedBy>сергей</cp:lastModifiedBy>
  <cp:revision>25</cp:revision>
  <dcterms:created xsi:type="dcterms:W3CDTF">2012-01-27T14:28:19Z</dcterms:created>
  <dcterms:modified xsi:type="dcterms:W3CDTF">2017-12-23T16:51:13Z</dcterms:modified>
</cp:coreProperties>
</file>