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ilibom-ekb.ru/wp-content/uploads/2012/09/positive_0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8572528" cy="594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ru-RU" dirty="0" err="1" smtClean="0"/>
              <a:t>Физминутка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3781436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Утром бабочка </a:t>
            </a:r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проснулась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Потянулась, улыбнулась,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Раз </a:t>
            </a:r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росой она умылась,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Два – изящно покружилась,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Три – нагнулась и присела, 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На четыре – улетела.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skyclipart.ru/uploads/posts/2010-05/1274357084_plakat_nojnits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429684" cy="5246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Рисунок 10" descr="Схема оригами бабочка"/>
          <p:cNvPicPr>
            <a:picLocks noChangeAspect="1" noChangeArrowheads="1"/>
          </p:cNvPicPr>
          <p:nvPr/>
        </p:nvPicPr>
        <p:blipFill>
          <a:blip r:embed="rId2"/>
          <a:srcRect b="5228"/>
          <a:stretch>
            <a:fillRect/>
          </a:stretch>
        </p:blipFill>
        <p:spPr bwMode="auto">
          <a:xfrm>
            <a:off x="1071570" y="0"/>
            <a:ext cx="6643702" cy="671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mypresentation.ru/documents_2/81c1374ace06a0d6d46efaafd20b5e48/img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4" descr="https://im0-tub-ru.yandex.net/i?id=b1856bcc9355e68039555550077f3b7c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2" name="AutoShape 6" descr="https://im0-tub-ru.yandex.net/i?id=b1856bcc9355e68039555550077f3b7c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4" name="AutoShape 8" descr="https://im0-tub-ru.yandex.net/i?id=f36279bb60824485676aa49e61d8767f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6" name="AutoShape 10" descr="https://im0-tub-ru.yandex.net/i?id=f36279bb60824485676aa49e61d8767f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8" name="AutoShape 12" descr="https://im0-tub-ru.yandex.net/i?id=f36279bb60824485676aa49e61d8767f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50" name="AutoShape 14" descr="https://im0-tub-ru.yandex.net/i?id=f36279bb60824485676aa49e61d8767f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52" name="AutoShape 16" descr="https://im0-tub-ru.yandex.net/i?id=b1856bcc9355e68039555550077f3b7c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54" name="AutoShape 18" descr="https://im0-tub-ru.yandex.net/i?id=b1856bcc9355e68039555550077f3b7c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56" name="AutoShape 20" descr="https://im0-tub-ru.yandex.net/i?id=f36279bb60824485676aa49e61d8767f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58" name="AutoShape 22" descr="https://im0-tub-ru.yandex.net/i?id=f36279bb60824485676aa49e61d8767f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 descr="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5" y="642918"/>
            <a:ext cx="8786841" cy="5715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.gde-fon.com/wallpapers_original/wallpapers/576458_(www.Gde-Fon.com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7929586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ed-kopilka.ru/upload/blogs/29906_5418645b49a41d2fd013791a98a517c3.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72494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://newpix.ru/wp-content/uploads/2012/10/atlas-butterfly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21" y="500042"/>
            <a:ext cx="8604021" cy="5715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Адмирал</a:t>
            </a:r>
            <a:endParaRPr lang="ru-RU" dirty="0"/>
          </a:p>
        </p:txBody>
      </p:sp>
      <p:pic>
        <p:nvPicPr>
          <p:cNvPr id="18434" name="Picture 2" descr="https://upload.wikimedia.org/wikipedia/commons/e/ee/Vanessa_atalant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429552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Зорька</a:t>
            </a:r>
            <a:endParaRPr lang="ru-RU" dirty="0"/>
          </a:p>
        </p:txBody>
      </p:sp>
      <p:pic>
        <p:nvPicPr>
          <p:cNvPr id="19458" name="Picture 2" descr="http://img-e.photosight.ru/149/3741588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643866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Павлиний глаз</a:t>
            </a:r>
            <a:endParaRPr lang="ru-RU" dirty="0"/>
          </a:p>
        </p:txBody>
      </p:sp>
      <p:pic>
        <p:nvPicPr>
          <p:cNvPr id="20482" name="Picture 2" descr="http://livefomdet.ru/uploads/images/b/a/b/babochka_pavlinij_glaz_f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7572428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filtorg.ru/images/detailed/7/1987_5730-5734_3403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785794"/>
            <a:ext cx="8858280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</Words>
  <PresentationFormat>Экран (4:3)</PresentationFormat>
  <Paragraphs>10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Адмирал</vt:lpstr>
      <vt:lpstr>Зорька</vt:lpstr>
      <vt:lpstr>Павлиний глаз</vt:lpstr>
      <vt:lpstr>Слайд 9</vt:lpstr>
      <vt:lpstr>Физминутка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Вольская.</dc:creator>
  <cp:lastModifiedBy>сергей</cp:lastModifiedBy>
  <cp:revision>7</cp:revision>
  <dcterms:created xsi:type="dcterms:W3CDTF">2017-11-15T12:46:47Z</dcterms:created>
  <dcterms:modified xsi:type="dcterms:W3CDTF">2017-11-15T13:54:44Z</dcterms:modified>
</cp:coreProperties>
</file>