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>
      <p:cViewPr varScale="1">
        <p:scale>
          <a:sx n="71" d="100"/>
          <a:sy n="71" d="100"/>
        </p:scale>
        <p:origin x="-178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CF72-77C8-46A1-8883-F93381D520E5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802A-95CF-441E-AB78-8EBCF1492D0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709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1: The most popular opinion with 32% was to “accept the decision, but with some misgivings”, while a majority of 52% believed that the majority opinion would be to “feel bad about the decision and protest against it”. Also notable are the 16% who did accept and welcome the change (most right red bar), while the predicted support for this response was less than 2% (most right blue bar).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F802A-95CF-441E-AB78-8EBCF1492D0E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376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1: The most popular opinion with 32% was to “accept the decision, but with some misgivings”, while a majority of 52% believed that the majority opinion would be to “feel bad about the decision and protest against it”. Also notable are the 16% who did accept and welcome the change (most right dark grey bar), while the predicted support for this response was less than 2% (most </a:t>
            </a:r>
            <a:r>
              <a:rPr lang="en-US" smtClean="0"/>
              <a:t>light grey bar</a:t>
            </a:r>
            <a:r>
              <a:rPr lang="en-US" dirty="0" smtClean="0"/>
              <a:t>).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F802A-95CF-441E-AB78-8EBCF1492D0E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1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42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12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1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4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10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56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343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41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632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754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DBFE-B310-4B40-9463-A4202CF1FDE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BA95-AE44-46AE-8012-E8FCE61A04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8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8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7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Engelhardt</dc:creator>
  <cp:lastModifiedBy>Robin Engelhardt</cp:lastModifiedBy>
  <cp:revision>2</cp:revision>
  <dcterms:created xsi:type="dcterms:W3CDTF">2018-05-28T12:50:27Z</dcterms:created>
  <dcterms:modified xsi:type="dcterms:W3CDTF">2018-05-29T11:55:17Z</dcterms:modified>
</cp:coreProperties>
</file>