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35" autoAdjust="0"/>
  </p:normalViewPr>
  <p:slideViewPr>
    <p:cSldViewPr>
      <p:cViewPr varScale="1">
        <p:scale>
          <a:sx n="70" d="100"/>
          <a:sy n="70" d="100"/>
        </p:scale>
        <p:origin x="-181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7CB64-53D7-4E24-95CC-EE7C27C401BC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1389F-D108-434D-B687-F647C57F04B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67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3: 79% of the 289 respondents agreed that the U.S. needs to work more closely with other countries to fight terrorism (left red bar) while 21% thought that the U.S. should act on its own (right red bar). Most respondents (57% - left blue bar) also estimated the multilateral view to be a majority. When looking at the actual estimates, the mean estimated support for the multilateral view turns out to be a minority with 46% (</a:t>
            </a:r>
            <a:r>
              <a:rPr lang="en-US" smtClean="0"/>
              <a:t>left purple </a:t>
            </a:r>
            <a:r>
              <a:rPr lang="en-US" dirty="0" smtClean="0"/>
              <a:t>bar).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1389F-D108-434D-B687-F647C57F04B5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126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3: 79% of the 289 respondents agreed that the U.S. needs to work more closely with other countries to fight terrorism (left dark grey bar) while 21% thought that the U.S. should act on its own (right dark grey bar). Most respondents (57% - left grey bar) also estimated the multilateral view to be a majority. When looking at the actual estimates, the mean estimated support for the multilateral view turns out to be a minority with 46% (left light grey bar).</a:t>
            </a:r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1389F-D108-434D-B687-F647C57F04B5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357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F1F9-9B3C-4D46-94C9-E0B43336503F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F0AD-28DC-456A-AC7E-4307A9EBEE6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783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F1F9-9B3C-4D46-94C9-E0B43336503F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F0AD-28DC-456A-AC7E-4307A9EBEE6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321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F1F9-9B3C-4D46-94C9-E0B43336503F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F0AD-28DC-456A-AC7E-4307A9EBEE6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222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F1F9-9B3C-4D46-94C9-E0B43336503F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F0AD-28DC-456A-AC7E-4307A9EBEE6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901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F1F9-9B3C-4D46-94C9-E0B43336503F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F0AD-28DC-456A-AC7E-4307A9EBEE6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226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F1F9-9B3C-4D46-94C9-E0B43336503F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F0AD-28DC-456A-AC7E-4307A9EBEE6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9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F1F9-9B3C-4D46-94C9-E0B43336503F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F0AD-28DC-456A-AC7E-4307A9EBEE6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518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F1F9-9B3C-4D46-94C9-E0B43336503F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F0AD-28DC-456A-AC7E-4307A9EBEE6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45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F1F9-9B3C-4D46-94C9-E0B43336503F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F0AD-28DC-456A-AC7E-4307A9EBEE6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571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F1F9-9B3C-4D46-94C9-E0B43336503F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F0AD-28DC-456A-AC7E-4307A9EBEE6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683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F1F9-9B3C-4D46-94C9-E0B43336503F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F0AD-28DC-456A-AC7E-4307A9EBEE6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09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F1F9-9B3C-4D46-94C9-E0B43336503F}" type="datetimeFigureOut">
              <a:rPr lang="da-DK" smtClean="0"/>
              <a:t>29-05-2018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7F0AD-28DC-456A-AC7E-4307A9EBEE6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166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6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8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199</Words>
  <Application>Microsoft Office PowerPoint</Application>
  <PresentationFormat>On-screen Show (4:3)</PresentationFormat>
  <Paragraphs>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Engelhardt</dc:creator>
  <cp:lastModifiedBy>Robin Engelhardt</cp:lastModifiedBy>
  <cp:revision>2</cp:revision>
  <dcterms:created xsi:type="dcterms:W3CDTF">2018-05-28T12:20:12Z</dcterms:created>
  <dcterms:modified xsi:type="dcterms:W3CDTF">2018-05-29T11:56:21Z</dcterms:modified>
</cp:coreProperties>
</file>