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007E-31C1-4BD3-9223-FBA05682E75B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682B6-F883-4509-A90B-D08D86F1F1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33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5: Results from the second poll on sea level rise, after the IPCC had increased their highest estimated sea level rise by 2100 to 0.91 meter.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682B6-F883-4509-A90B-D08D86F1F125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486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Figure 5: Results from the second poll on sea level rise, after the IPCC had increased their highest estimated sea level rise by 2100 to 0.91 meter.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682B6-F883-4509-A90B-D08D86F1F125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423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79BA-7087-4755-B758-299059A9AFD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F49B-0D61-486B-84E9-54F26DBDA2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3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79BA-7087-4755-B758-299059A9AFD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F49B-0D61-486B-84E9-54F26DBDA2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426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79BA-7087-4755-B758-299059A9AFD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F49B-0D61-486B-84E9-54F26DBDA2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5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79BA-7087-4755-B758-299059A9AFD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F49B-0D61-486B-84E9-54F26DBDA2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514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79BA-7087-4755-B758-299059A9AFD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F49B-0D61-486B-84E9-54F26DBDA2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0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79BA-7087-4755-B758-299059A9AFD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F49B-0D61-486B-84E9-54F26DBDA2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621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79BA-7087-4755-B758-299059A9AFD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F49B-0D61-486B-84E9-54F26DBDA2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383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79BA-7087-4755-B758-299059A9AFD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F49B-0D61-486B-84E9-54F26DBDA2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723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79BA-7087-4755-B758-299059A9AFD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F49B-0D61-486B-84E9-54F26DBDA2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403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79BA-7087-4755-B758-299059A9AFD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F49B-0D61-486B-84E9-54F26DBDA2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0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79BA-7087-4755-B758-299059A9AFD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F49B-0D61-486B-84E9-54F26DBDA2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397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79BA-7087-4755-B758-299059A9AFD4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F49B-0D61-486B-84E9-54F26DBDA2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078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5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4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62</Words>
  <Application>Microsoft Office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Engelhardt</dc:creator>
  <cp:lastModifiedBy>Robin Engelhardt</cp:lastModifiedBy>
  <cp:revision>5</cp:revision>
  <dcterms:created xsi:type="dcterms:W3CDTF">2018-05-28T10:20:45Z</dcterms:created>
  <dcterms:modified xsi:type="dcterms:W3CDTF">2018-05-29T11:57:12Z</dcterms:modified>
</cp:coreProperties>
</file>