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4842" y="-10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35FDD7A-80C7-4AA4-854D-26439B5B156F}" type="datetimeFigureOut">
              <a:rPr lang="ru-RU" smtClean="0"/>
              <a:t>06.04.2018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0623190-4D44-4841-81BA-AF5BF1C8CBEB}" type="slidenum">
              <a:rPr lang="ru-RU" smtClean="0"/>
              <a:t>‹#›</a:t>
            </a:fld>
            <a:endParaRPr lang="ru-RU"/>
          </a:p>
        </p:txBody>
      </p:sp>
    </p:spTree>
    <p:extLst>
      <p:ext uri="{BB962C8B-B14F-4D97-AF65-F5344CB8AC3E}">
        <p14:creationId xmlns:p14="http://schemas.microsoft.com/office/powerpoint/2010/main" val="3285392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35FDD7A-80C7-4AA4-854D-26439B5B156F}" type="datetimeFigureOut">
              <a:rPr lang="ru-RU" smtClean="0"/>
              <a:t>06.04.2018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0623190-4D44-4841-81BA-AF5BF1C8CBEB}" type="slidenum">
              <a:rPr lang="ru-RU" smtClean="0"/>
              <a:t>‹#›</a:t>
            </a:fld>
            <a:endParaRPr lang="ru-RU"/>
          </a:p>
        </p:txBody>
      </p:sp>
    </p:spTree>
    <p:extLst>
      <p:ext uri="{BB962C8B-B14F-4D97-AF65-F5344CB8AC3E}">
        <p14:creationId xmlns:p14="http://schemas.microsoft.com/office/powerpoint/2010/main" val="3847357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35FDD7A-80C7-4AA4-854D-26439B5B156F}" type="datetimeFigureOut">
              <a:rPr lang="ru-RU" smtClean="0"/>
              <a:t>06.04.2018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0623190-4D44-4841-81BA-AF5BF1C8CBEB}" type="slidenum">
              <a:rPr lang="ru-RU" smtClean="0"/>
              <a:t>‹#›</a:t>
            </a:fld>
            <a:endParaRPr lang="ru-RU"/>
          </a:p>
        </p:txBody>
      </p:sp>
    </p:spTree>
    <p:extLst>
      <p:ext uri="{BB962C8B-B14F-4D97-AF65-F5344CB8AC3E}">
        <p14:creationId xmlns:p14="http://schemas.microsoft.com/office/powerpoint/2010/main" val="2931959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35FDD7A-80C7-4AA4-854D-26439B5B156F}" type="datetimeFigureOut">
              <a:rPr lang="ru-RU" smtClean="0"/>
              <a:t>06.04.2018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0623190-4D44-4841-81BA-AF5BF1C8CBEB}" type="slidenum">
              <a:rPr lang="ru-RU" smtClean="0"/>
              <a:t>‹#›</a:t>
            </a:fld>
            <a:endParaRPr lang="ru-RU"/>
          </a:p>
        </p:txBody>
      </p:sp>
    </p:spTree>
    <p:extLst>
      <p:ext uri="{BB962C8B-B14F-4D97-AF65-F5344CB8AC3E}">
        <p14:creationId xmlns:p14="http://schemas.microsoft.com/office/powerpoint/2010/main" val="131219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35FDD7A-80C7-4AA4-854D-26439B5B156F}" type="datetimeFigureOut">
              <a:rPr lang="ru-RU" smtClean="0"/>
              <a:t>06.04.2018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0623190-4D44-4841-81BA-AF5BF1C8CBEB}" type="slidenum">
              <a:rPr lang="ru-RU" smtClean="0"/>
              <a:t>‹#›</a:t>
            </a:fld>
            <a:endParaRPr lang="ru-RU"/>
          </a:p>
        </p:txBody>
      </p:sp>
    </p:spTree>
    <p:extLst>
      <p:ext uri="{BB962C8B-B14F-4D97-AF65-F5344CB8AC3E}">
        <p14:creationId xmlns:p14="http://schemas.microsoft.com/office/powerpoint/2010/main" val="3701920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35FDD7A-80C7-4AA4-854D-26439B5B156F}" type="datetimeFigureOut">
              <a:rPr lang="ru-RU" smtClean="0"/>
              <a:t>06.04.2018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0623190-4D44-4841-81BA-AF5BF1C8CBEB}" type="slidenum">
              <a:rPr lang="ru-RU" smtClean="0"/>
              <a:t>‹#›</a:t>
            </a:fld>
            <a:endParaRPr lang="ru-RU"/>
          </a:p>
        </p:txBody>
      </p:sp>
    </p:spTree>
    <p:extLst>
      <p:ext uri="{BB962C8B-B14F-4D97-AF65-F5344CB8AC3E}">
        <p14:creationId xmlns:p14="http://schemas.microsoft.com/office/powerpoint/2010/main" val="51510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35FDD7A-80C7-4AA4-854D-26439B5B156F}" type="datetimeFigureOut">
              <a:rPr lang="ru-RU" smtClean="0"/>
              <a:t>06.04.2018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0623190-4D44-4841-81BA-AF5BF1C8CBEB}" type="slidenum">
              <a:rPr lang="ru-RU" smtClean="0"/>
              <a:t>‹#›</a:t>
            </a:fld>
            <a:endParaRPr lang="ru-RU"/>
          </a:p>
        </p:txBody>
      </p:sp>
    </p:spTree>
    <p:extLst>
      <p:ext uri="{BB962C8B-B14F-4D97-AF65-F5344CB8AC3E}">
        <p14:creationId xmlns:p14="http://schemas.microsoft.com/office/powerpoint/2010/main" val="429760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35FDD7A-80C7-4AA4-854D-26439B5B156F}" type="datetimeFigureOut">
              <a:rPr lang="ru-RU" smtClean="0"/>
              <a:t>06.04.2018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0623190-4D44-4841-81BA-AF5BF1C8CBEB}" type="slidenum">
              <a:rPr lang="ru-RU" smtClean="0"/>
              <a:t>‹#›</a:t>
            </a:fld>
            <a:endParaRPr lang="ru-RU"/>
          </a:p>
        </p:txBody>
      </p:sp>
    </p:spTree>
    <p:extLst>
      <p:ext uri="{BB962C8B-B14F-4D97-AF65-F5344CB8AC3E}">
        <p14:creationId xmlns:p14="http://schemas.microsoft.com/office/powerpoint/2010/main" val="654302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35FDD7A-80C7-4AA4-854D-26439B5B156F}" type="datetimeFigureOut">
              <a:rPr lang="ru-RU" smtClean="0"/>
              <a:t>06.04.2018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0623190-4D44-4841-81BA-AF5BF1C8CBEB}" type="slidenum">
              <a:rPr lang="ru-RU" smtClean="0"/>
              <a:t>‹#›</a:t>
            </a:fld>
            <a:endParaRPr lang="ru-RU"/>
          </a:p>
        </p:txBody>
      </p:sp>
    </p:spTree>
    <p:extLst>
      <p:ext uri="{BB962C8B-B14F-4D97-AF65-F5344CB8AC3E}">
        <p14:creationId xmlns:p14="http://schemas.microsoft.com/office/powerpoint/2010/main" val="3487844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35FDD7A-80C7-4AA4-854D-26439B5B156F}" type="datetimeFigureOut">
              <a:rPr lang="ru-RU" smtClean="0"/>
              <a:t>06.04.2018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0623190-4D44-4841-81BA-AF5BF1C8CBEB}" type="slidenum">
              <a:rPr lang="ru-RU" smtClean="0"/>
              <a:t>‹#›</a:t>
            </a:fld>
            <a:endParaRPr lang="ru-RU"/>
          </a:p>
        </p:txBody>
      </p:sp>
    </p:spTree>
    <p:extLst>
      <p:ext uri="{BB962C8B-B14F-4D97-AF65-F5344CB8AC3E}">
        <p14:creationId xmlns:p14="http://schemas.microsoft.com/office/powerpoint/2010/main" val="1006136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35FDD7A-80C7-4AA4-854D-26439B5B156F}" type="datetimeFigureOut">
              <a:rPr lang="ru-RU" smtClean="0"/>
              <a:t>06.04.2018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0623190-4D44-4841-81BA-AF5BF1C8CBEB}" type="slidenum">
              <a:rPr lang="ru-RU" smtClean="0"/>
              <a:t>‹#›</a:t>
            </a:fld>
            <a:endParaRPr lang="ru-RU"/>
          </a:p>
        </p:txBody>
      </p:sp>
    </p:spTree>
    <p:extLst>
      <p:ext uri="{BB962C8B-B14F-4D97-AF65-F5344CB8AC3E}">
        <p14:creationId xmlns:p14="http://schemas.microsoft.com/office/powerpoint/2010/main" val="218369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FDD7A-80C7-4AA4-854D-26439B5B156F}" type="datetimeFigureOut">
              <a:rPr lang="ru-RU" smtClean="0"/>
              <a:t>06.04.2018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23190-4D44-4841-81BA-AF5BF1C8CBEB}" type="slidenum">
              <a:rPr lang="ru-RU" smtClean="0"/>
              <a:t>‹#›</a:t>
            </a:fld>
            <a:endParaRPr lang="ru-RU"/>
          </a:p>
        </p:txBody>
      </p:sp>
    </p:spTree>
    <p:extLst>
      <p:ext uri="{BB962C8B-B14F-4D97-AF65-F5344CB8AC3E}">
        <p14:creationId xmlns:p14="http://schemas.microsoft.com/office/powerpoint/2010/main" val="4188934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Hong </a:t>
            </a:r>
            <a:r>
              <a:rPr lang="en-US" dirty="0" smtClean="0"/>
              <a:t>Kong </a:t>
            </a:r>
            <a:r>
              <a:rPr lang="en-US" b="1" dirty="0"/>
              <a:t>Grand </a:t>
            </a:r>
            <a:r>
              <a:rPr lang="en-US" b="1" dirty="0" smtClean="0"/>
              <a:t>Aquarium</a:t>
            </a:r>
            <a:endParaRPr lang="en-US" dirty="0"/>
          </a:p>
        </p:txBody>
      </p:sp>
      <p:sp>
        <p:nvSpPr>
          <p:cNvPr id="3" name="Подзаголовок 2"/>
          <p:cNvSpPr>
            <a:spLocks noGrp="1"/>
          </p:cNvSpPr>
          <p:nvPr>
            <p:ph type="subTitle" idx="1"/>
          </p:nvPr>
        </p:nvSpPr>
        <p:spPr>
          <a:xfrm>
            <a:off x="4716016" y="6453336"/>
            <a:ext cx="6400800" cy="1752600"/>
          </a:xfrm>
        </p:spPr>
        <p:txBody>
          <a:bodyPr>
            <a:normAutofit/>
          </a:bodyPr>
          <a:lstStyle/>
          <a:p>
            <a:r>
              <a:rPr lang="en-US" sz="2000" dirty="0" smtClean="0"/>
              <a:t>BY </a:t>
            </a:r>
            <a:r>
              <a:rPr lang="en-US" sz="2000" dirty="0" err="1" smtClean="0"/>
              <a:t>Gumirov</a:t>
            </a:r>
            <a:r>
              <a:rPr lang="en-US" sz="2000" dirty="0" smtClean="0"/>
              <a:t> Andrey</a:t>
            </a:r>
            <a:endParaRPr lang="ru-RU" sz="2000" dirty="0"/>
          </a:p>
        </p:txBody>
      </p:sp>
    </p:spTree>
    <p:extLst>
      <p:ext uri="{BB962C8B-B14F-4D97-AF65-F5344CB8AC3E}">
        <p14:creationId xmlns:p14="http://schemas.microsoft.com/office/powerpoint/2010/main" val="2049286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980728"/>
            <a:ext cx="8229600" cy="1143000"/>
          </a:xfrm>
        </p:spPr>
        <p:txBody>
          <a:bodyPr>
            <a:noAutofit/>
          </a:bodyPr>
          <a:lstStyle/>
          <a:p>
            <a:r>
              <a:rPr lang="en-US" sz="1600" dirty="0"/>
              <a:t>Aqua City I Waterfront</a:t>
            </a:r>
            <a:br>
              <a:rPr lang="en-US" sz="1600" dirty="0"/>
            </a:br>
            <a:r>
              <a:rPr lang="en-US" sz="1600" dirty="0"/>
              <a:t>The Grand Aquarium brings you and your family on a multisensory journey from the shore to the darkest depths of the ocean. You will have the exciting opportunity to explore the myriad forms of life that call the sea home, from a pool filled with sea cucumbers and starfish, to the spectacular Reef Tunnel, where you can view the profoundly beautiful ecosystem surrounding coral reefs. Expansive windows under the water like the 5.5m aquarium dome and an awe-inspiring 13m wide acrylic viewing panel takes you closer to an eye-opening collection of 5,000 fish from over 400 species!</a:t>
            </a:r>
            <a:br>
              <a:rPr lang="en-US" sz="1600" dirty="0"/>
            </a:br>
            <a:endParaRPr lang="ru-RU" sz="16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2576" y="2852936"/>
            <a:ext cx="12861737"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204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2050" name="Picture 2" descr="C:\Users\biblioteka\Documents\shit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27" y="24154"/>
            <a:ext cx="5611893" cy="292286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biblioteka\Documents\shit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1628800"/>
            <a:ext cx="7495175" cy="39037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biblioteka\Documents\shit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49" y="3356992"/>
            <a:ext cx="4519800" cy="337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914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3074" name="Picture 2" descr="C:\Users\biblioteka\Documents\Yantai-Haichang-Whale-Shark-Aquarium-RS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37" y="-171400"/>
            <a:ext cx="11737305" cy="770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49606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11</Words>
  <Application>Microsoft Office PowerPoint</Application>
  <PresentationFormat>Экран (4:3)</PresentationFormat>
  <Paragraphs>3</Paragraphs>
  <Slides>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vt:i4>
      </vt:variant>
    </vt:vector>
  </HeadingPairs>
  <TitlesOfParts>
    <vt:vector size="5" baseType="lpstr">
      <vt:lpstr>Тема Office</vt:lpstr>
      <vt:lpstr>Hong Kong Grand Aquarium</vt:lpstr>
      <vt:lpstr>Aqua City I Waterfront The Grand Aquarium brings you and your family on a multisensory journey from the shore to the darkest depths of the ocean. You will have the exciting opportunity to explore the myriad forms of life that call the sea home, from a pool filled with sea cucumbers and starfish, to the spectacular Reef Tunnel, where you can view the profoundly beautiful ecosystem surrounding coral reefs. Expansive windows under the water like the 5.5m aquarium dome and an awe-inspiring 13m wide acrylic viewing panel takes you closer to an eye-opening collection of 5,000 fish from over 400 species! </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Hong Kong Grand Aquarium</dc:title>
  <dc:creator>biblioteka</dc:creator>
  <cp:lastModifiedBy>biblioteka</cp:lastModifiedBy>
  <cp:revision>1</cp:revision>
  <dcterms:created xsi:type="dcterms:W3CDTF">2018-04-06T05:57:52Z</dcterms:created>
  <dcterms:modified xsi:type="dcterms:W3CDTF">2018-04-06T06:03:29Z</dcterms:modified>
</cp:coreProperties>
</file>