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v-S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2014-01-14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tmnt.com/" TargetMode="External"/><Relationship Id="rId4" Type="http://schemas.openxmlformats.org/officeDocument/2006/relationships/hyperlink" Target="http://www.thestocksona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ntiment140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Sentiment </a:t>
            </a:r>
            <a:r>
              <a:rPr lang="sv-SE" dirty="0" err="1" smtClean="0"/>
              <a:t>Analysis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Förmågan att göra analyser i realtid om ett visst subjekt/objekt är positivt eller negativt bland befolkningen med hjälp av Twitter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943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Natural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Textklassifikation</a:t>
            </a:r>
          </a:p>
          <a:p>
            <a:pPr lvl="1"/>
            <a:r>
              <a:rPr lang="sv-SE" dirty="0" smtClean="0"/>
              <a:t>Informationsinsamling</a:t>
            </a:r>
          </a:p>
          <a:p>
            <a:pPr lvl="2"/>
            <a:r>
              <a:rPr lang="sv-SE" dirty="0"/>
              <a:t>Letar efter information</a:t>
            </a:r>
          </a:p>
          <a:p>
            <a:pPr lvl="2"/>
            <a:r>
              <a:rPr lang="sv-SE" dirty="0"/>
              <a:t>Olika frågor eller </a:t>
            </a:r>
            <a:r>
              <a:rPr lang="sv-SE" dirty="0" err="1"/>
              <a:t>queries</a:t>
            </a:r>
            <a:endParaRPr lang="sv-SE" dirty="0"/>
          </a:p>
          <a:p>
            <a:pPr lvl="2"/>
            <a:r>
              <a:rPr lang="sv-SE" dirty="0"/>
              <a:t>Sentiment värde på tweets med </a:t>
            </a:r>
            <a:r>
              <a:rPr lang="sv-SE" dirty="0" err="1" smtClean="0"/>
              <a:t>Python</a:t>
            </a:r>
            <a:endParaRPr lang="sv-SE" dirty="0" smtClean="0"/>
          </a:p>
          <a:p>
            <a:pPr lvl="1"/>
            <a:r>
              <a:rPr lang="sv-SE" dirty="0" err="1" smtClean="0"/>
              <a:t>Ham</a:t>
            </a:r>
            <a:r>
              <a:rPr lang="sv-SE" dirty="0" smtClean="0"/>
              <a:t>-, spam-tweets</a:t>
            </a:r>
          </a:p>
          <a:p>
            <a:pPr lvl="2"/>
            <a:r>
              <a:rPr lang="sv-SE" dirty="0" smtClean="0"/>
              <a:t>Språkmodellen</a:t>
            </a:r>
          </a:p>
          <a:p>
            <a:pPr lvl="1"/>
            <a:r>
              <a:rPr lang="sv-SE" dirty="0" smtClean="0"/>
              <a:t>Maskininlärning</a:t>
            </a:r>
          </a:p>
          <a:p>
            <a:pPr lvl="2"/>
            <a:r>
              <a:rPr lang="sv-SE" dirty="0" smtClean="0"/>
              <a:t>Språkmodell + maskininlärning = kompatibla</a:t>
            </a:r>
          </a:p>
          <a:p>
            <a:pPr lvl="2"/>
            <a:r>
              <a:rPr lang="sv-SE" dirty="0" err="1" smtClean="0"/>
              <a:t>Unigram</a:t>
            </a:r>
            <a:r>
              <a:rPr lang="sv-SE" dirty="0" smtClean="0"/>
              <a:t> - Bag </a:t>
            </a:r>
            <a:r>
              <a:rPr lang="sv-SE" dirty="0" err="1"/>
              <a:t>of</a:t>
            </a:r>
            <a:r>
              <a:rPr lang="sv-SE" dirty="0"/>
              <a:t> Words med </a:t>
            </a:r>
            <a:r>
              <a:rPr lang="sv-SE" dirty="0" err="1" smtClean="0"/>
              <a:t>Python</a:t>
            </a:r>
            <a:endParaRPr lang="sv-SE" dirty="0"/>
          </a:p>
          <a:p>
            <a:pPr lvl="3"/>
            <a:r>
              <a:rPr lang="sv-SE" dirty="0" err="1" smtClean="0"/>
              <a:t>Python</a:t>
            </a:r>
            <a:r>
              <a:rPr lang="sv-SE" dirty="0" smtClean="0"/>
              <a:t>-script</a:t>
            </a:r>
          </a:p>
          <a:p>
            <a:pPr lvl="2"/>
            <a:r>
              <a:rPr lang="sv-SE" dirty="0" err="1" smtClean="0"/>
              <a:t>Bigram</a:t>
            </a:r>
            <a:r>
              <a:rPr lang="sv-SE" dirty="0" smtClean="0"/>
              <a:t> och </a:t>
            </a:r>
            <a:r>
              <a:rPr lang="sv-SE" dirty="0" err="1" smtClean="0"/>
              <a:t>Trigram</a:t>
            </a:r>
            <a:endParaRPr lang="sv-SE" dirty="0" smtClean="0"/>
          </a:p>
          <a:p>
            <a:pPr lvl="2"/>
            <a:r>
              <a:rPr lang="sv-SE" dirty="0" smtClean="0"/>
              <a:t>K-</a:t>
            </a:r>
            <a:r>
              <a:rPr lang="sv-SE" dirty="0" err="1" smtClean="0"/>
              <a:t>nearest</a:t>
            </a:r>
            <a:r>
              <a:rPr lang="sv-SE" dirty="0" smtClean="0"/>
              <a:t> </a:t>
            </a:r>
            <a:r>
              <a:rPr lang="sv-SE" dirty="0" err="1" smtClean="0"/>
              <a:t>neighbors</a:t>
            </a:r>
            <a:r>
              <a:rPr lang="sv-SE" dirty="0" smtClean="0"/>
              <a:t>, Support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r>
              <a:rPr lang="sv-SE" dirty="0" smtClean="0"/>
              <a:t>, Decision </a:t>
            </a:r>
            <a:r>
              <a:rPr lang="sv-SE" dirty="0" err="1" smtClean="0"/>
              <a:t>Trees</a:t>
            </a:r>
            <a:r>
              <a:rPr lang="sv-SE" dirty="0" smtClean="0"/>
              <a:t>, Naive </a:t>
            </a:r>
            <a:r>
              <a:rPr lang="sv-SE" dirty="0" err="1" smtClean="0"/>
              <a:t>Bayes</a:t>
            </a:r>
            <a:r>
              <a:rPr lang="sv-SE" dirty="0" smtClean="0"/>
              <a:t>, </a:t>
            </a:r>
            <a:r>
              <a:rPr lang="sv-SE" dirty="0" err="1" smtClean="0"/>
              <a:t>Logistic</a:t>
            </a:r>
            <a:r>
              <a:rPr lang="sv-SE" dirty="0" smtClean="0"/>
              <a:t> regression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1775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Natural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Informationsutvinning</a:t>
            </a:r>
          </a:p>
          <a:p>
            <a:pPr lvl="1"/>
            <a:r>
              <a:rPr lang="sv-SE" dirty="0" err="1" smtClean="0"/>
              <a:t>Attribute-base</a:t>
            </a:r>
            <a:r>
              <a:rPr lang="sv-SE" dirty="0" smtClean="0"/>
              <a:t> </a:t>
            </a:r>
            <a:r>
              <a:rPr lang="sv-SE" dirty="0" err="1" smtClean="0"/>
              <a:t>extraction</a:t>
            </a:r>
            <a:endParaRPr lang="sv-SE" dirty="0" smtClean="0"/>
          </a:p>
          <a:p>
            <a:pPr lvl="1"/>
            <a:r>
              <a:rPr lang="sv-SE" dirty="0" smtClean="0"/>
              <a:t>Relation </a:t>
            </a:r>
            <a:r>
              <a:rPr lang="sv-SE" dirty="0" err="1" smtClean="0"/>
              <a:t>extraction</a:t>
            </a:r>
            <a:endParaRPr lang="sv-SE" dirty="0" smtClean="0"/>
          </a:p>
          <a:p>
            <a:pPr lvl="2"/>
            <a:r>
              <a:rPr lang="sv-SE" dirty="0" smtClean="0"/>
              <a:t>Hanterar flera objekt och relationen mellan dem</a:t>
            </a:r>
          </a:p>
          <a:p>
            <a:pPr lvl="2"/>
            <a:r>
              <a:rPr lang="sv-SE" dirty="0" err="1" smtClean="0"/>
              <a:t>Natural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Toolkit</a:t>
            </a:r>
            <a:r>
              <a:rPr lang="sv-SE" dirty="0" smtClean="0"/>
              <a:t> (NLTK)</a:t>
            </a:r>
          </a:p>
          <a:p>
            <a:pPr lvl="2"/>
            <a:r>
              <a:rPr lang="sv-SE" dirty="0" err="1" smtClean="0"/>
              <a:t>Python</a:t>
            </a:r>
            <a:endParaRPr lang="sv-SE" dirty="0" smtClean="0"/>
          </a:p>
          <a:p>
            <a:pPr lvl="2"/>
            <a:endParaRPr lang="sv-SE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4682491"/>
            <a:ext cx="5270500" cy="12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Räkna ut sentiment värdet över en kortare tidsperiod</a:t>
            </a:r>
            <a:endParaRPr lang="sv-SE" dirty="0"/>
          </a:p>
        </p:txBody>
      </p:sp>
      <p:pic>
        <p:nvPicPr>
          <p:cNvPr id="4" name="Content Placeholder 3" descr="Skärmavbild 2014-01-09 kl. 03.00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4" r="-13114"/>
          <a:stretch>
            <a:fillRect/>
          </a:stretch>
        </p:blipFill>
        <p:spPr>
          <a:xfrm>
            <a:off x="243682" y="1444533"/>
            <a:ext cx="8478416" cy="3902772"/>
          </a:xfrm>
        </p:spPr>
      </p:pic>
      <p:pic>
        <p:nvPicPr>
          <p:cNvPr id="5" name="Picture 4" descr="Skärmavbild 2014-01-09 kl. 03.00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55" y="5464681"/>
            <a:ext cx="6705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Natural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Informationsutvinning</a:t>
            </a:r>
          </a:p>
          <a:p>
            <a:pPr lvl="1"/>
            <a:r>
              <a:rPr lang="sv-SE" dirty="0" err="1" smtClean="0"/>
              <a:t>Attribute-base</a:t>
            </a:r>
            <a:r>
              <a:rPr lang="sv-SE" dirty="0" smtClean="0"/>
              <a:t> </a:t>
            </a:r>
            <a:r>
              <a:rPr lang="sv-SE" dirty="0" err="1" smtClean="0"/>
              <a:t>extraction</a:t>
            </a:r>
            <a:endParaRPr lang="sv-SE" dirty="0" smtClean="0"/>
          </a:p>
          <a:p>
            <a:pPr lvl="1"/>
            <a:r>
              <a:rPr lang="sv-SE" dirty="0" smtClean="0"/>
              <a:t>Relation </a:t>
            </a:r>
            <a:r>
              <a:rPr lang="sv-SE" dirty="0" err="1" smtClean="0"/>
              <a:t>extraction</a:t>
            </a:r>
            <a:endParaRPr lang="sv-SE" dirty="0" smtClean="0"/>
          </a:p>
          <a:p>
            <a:pPr lvl="2"/>
            <a:r>
              <a:rPr lang="sv-SE" dirty="0" smtClean="0"/>
              <a:t>Hanterar flera objekt och relationen mellan dem</a:t>
            </a:r>
          </a:p>
          <a:p>
            <a:pPr lvl="2"/>
            <a:r>
              <a:rPr lang="sv-SE" dirty="0" err="1" smtClean="0"/>
              <a:t>Natural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Toolkit</a:t>
            </a:r>
            <a:r>
              <a:rPr lang="sv-SE" dirty="0" smtClean="0"/>
              <a:t> (NLTK)</a:t>
            </a:r>
          </a:p>
          <a:p>
            <a:pPr lvl="2"/>
            <a:r>
              <a:rPr lang="sv-SE" b="1" dirty="0" err="1" smtClean="0"/>
              <a:t>Python</a:t>
            </a:r>
            <a:endParaRPr lang="sv-SE" b="1" dirty="0" smtClean="0"/>
          </a:p>
          <a:p>
            <a:pPr lvl="2"/>
            <a:endParaRPr lang="sv-SE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4682491"/>
            <a:ext cx="5270500" cy="12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9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80407"/>
            <a:ext cx="8042276" cy="1336956"/>
          </a:xfrm>
        </p:spPr>
        <p:txBody>
          <a:bodyPr/>
          <a:lstStyle/>
          <a:p>
            <a:r>
              <a:rPr lang="sv-SE" dirty="0" smtClean="0"/>
              <a:t>Relation </a:t>
            </a:r>
            <a:r>
              <a:rPr lang="sv-SE" dirty="0" err="1" smtClean="0"/>
              <a:t>exstraction</a:t>
            </a:r>
            <a:endParaRPr lang="sv-S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39" r="-16739"/>
          <a:stretch>
            <a:fillRect/>
          </a:stretch>
        </p:blipFill>
        <p:spPr>
          <a:xfrm>
            <a:off x="549275" y="1265970"/>
            <a:ext cx="8042276" cy="411514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5609370"/>
            <a:ext cx="5270500" cy="12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6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Svårigheter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Människor kan uttrycka sig väldigt annorlunda över något som dem egentligen tycker samma om.</a:t>
            </a:r>
          </a:p>
          <a:p>
            <a:r>
              <a:rPr lang="sv-SE" dirty="0" smtClean="0"/>
              <a:t>Max 140 tecken på Tweets</a:t>
            </a:r>
          </a:p>
          <a:p>
            <a:r>
              <a:rPr lang="sv-SE" dirty="0" smtClean="0"/>
              <a:t>Man behöver stor kunskapsbas </a:t>
            </a:r>
            <a:r>
              <a:rPr lang="en-US" dirty="0" smtClean="0"/>
              <a:t>–</a:t>
            </a:r>
            <a:r>
              <a:rPr lang="sv-SE" dirty="0" smtClean="0"/>
              <a:t> specialiserade kunskapsbaser</a:t>
            </a:r>
          </a:p>
          <a:p>
            <a:pPr lvl="1"/>
            <a:r>
              <a:rPr lang="sv-SE" dirty="0" smtClean="0"/>
              <a:t>Exempel ”</a:t>
            </a:r>
            <a:r>
              <a:rPr lang="sv-SE" dirty="0" err="1" smtClean="0"/>
              <a:t>This</a:t>
            </a:r>
            <a:r>
              <a:rPr lang="sv-SE" dirty="0" smtClean="0"/>
              <a:t> Nikon D5100 is just the same as the Canon Eos7”</a:t>
            </a:r>
          </a:p>
          <a:p>
            <a:r>
              <a:rPr lang="sv-SE" dirty="0" smtClean="0"/>
              <a:t>Sarkasm</a:t>
            </a:r>
          </a:p>
        </p:txBody>
      </p:sp>
    </p:spTree>
    <p:extLst>
      <p:ext uri="{BB962C8B-B14F-4D97-AF65-F5344CB8AC3E}">
        <p14:creationId xmlns:p14="http://schemas.microsoft.com/office/powerpoint/2010/main" val="281366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Avslutande ord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Opinionsundersökning i realtid</a:t>
            </a:r>
          </a:p>
          <a:p>
            <a:r>
              <a:rPr lang="sv-SE" dirty="0" smtClean="0"/>
              <a:t>Många företag som använder SA på börsen</a:t>
            </a:r>
          </a:p>
          <a:p>
            <a:r>
              <a:rPr lang="sv-SE" dirty="0" smtClean="0"/>
              <a:t>Bag-</a:t>
            </a:r>
            <a:r>
              <a:rPr lang="sv-SE" dirty="0" err="1" smtClean="0"/>
              <a:t>of</a:t>
            </a:r>
            <a:r>
              <a:rPr lang="sv-SE" dirty="0" smtClean="0"/>
              <a:t>-</a:t>
            </a:r>
            <a:r>
              <a:rPr lang="sv-SE" dirty="0" err="1" smtClean="0"/>
              <a:t>words</a:t>
            </a:r>
            <a:r>
              <a:rPr lang="sv-SE" dirty="0" smtClean="0"/>
              <a:t> modellen</a:t>
            </a:r>
          </a:p>
          <a:p>
            <a:r>
              <a:rPr lang="sv-SE" dirty="0" smtClean="0"/>
              <a:t>Programmeringskunskaper och Lingvistikkunskap</a:t>
            </a:r>
          </a:p>
          <a:p>
            <a:r>
              <a:rPr lang="sv-SE" dirty="0" smtClean="0"/>
              <a:t>Vad finns på marknaden nu?</a:t>
            </a:r>
          </a:p>
          <a:p>
            <a:pPr lvl="1"/>
            <a:r>
              <a:rPr lang="pl-PL" dirty="0" smtClean="0">
                <a:hlinkClick r:id="rId2"/>
              </a:rPr>
              <a:t>www.sentiment140</a:t>
            </a:r>
            <a:r>
              <a:rPr lang="pl-PL" dirty="0">
                <a:hlinkClick r:id="rId2"/>
              </a:rPr>
              <a:t>.</a:t>
            </a:r>
            <a:r>
              <a:rPr lang="pl-PL" dirty="0" smtClean="0">
                <a:hlinkClick r:id="rId2"/>
              </a:rPr>
              <a:t>com</a:t>
            </a:r>
            <a:r>
              <a:rPr lang="pl-PL" dirty="0" smtClean="0"/>
              <a:t> </a:t>
            </a:r>
            <a:r>
              <a:rPr lang="en-US" dirty="0" smtClean="0">
                <a:sym typeface="Wingdings"/>
              </a:rPr>
              <a:t> Twitter SA</a:t>
            </a:r>
          </a:p>
          <a:p>
            <a:pPr lvl="1"/>
            <a:r>
              <a:rPr lang="pl-PL" dirty="0">
                <a:hlinkClick r:id="rId3"/>
              </a:rPr>
              <a:t>http://www.sntmnt.com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  <a:r>
              <a:rPr lang="en-US" dirty="0" smtClean="0">
                <a:sym typeface="Wingdings"/>
              </a:rPr>
              <a:t> </a:t>
            </a:r>
            <a:r>
              <a:rPr lang="en-US" smtClean="0">
                <a:sym typeface="Wingdings"/>
              </a:rPr>
              <a:t>Aktiemarknader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www.thestocksonar.com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err="1" smtClean="0">
                <a:sym typeface="Wingdings"/>
              </a:rPr>
              <a:t>Aktiemarknader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401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Yahoo SA</a:t>
            </a:r>
            <a:endParaRPr lang="sv-SE" dirty="0"/>
          </a:p>
        </p:txBody>
      </p:sp>
      <p:pic>
        <p:nvPicPr>
          <p:cNvPr id="4" name="Content Placeholder 3" descr="Skärmavbild 2014-01-15 kl. 18.16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 b="8861"/>
          <a:stretch>
            <a:fillRect/>
          </a:stretch>
        </p:blipFill>
        <p:spPr>
          <a:xfrm>
            <a:off x="549275" y="2159000"/>
            <a:ext cx="8042276" cy="4343400"/>
          </a:xfrm>
        </p:spPr>
      </p:pic>
      <p:sp>
        <p:nvSpPr>
          <p:cNvPr id="5" name="TextBox 4"/>
          <p:cNvSpPr txBox="1"/>
          <p:nvPr/>
        </p:nvSpPr>
        <p:spPr>
          <a:xfrm>
            <a:off x="1371190" y="1577966"/>
            <a:ext cx="77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008000"/>
                </a:solidFill>
              </a:rPr>
              <a:t>Aktiepriset		</a:t>
            </a:r>
            <a:r>
              <a:rPr lang="sv-SE" b="1" dirty="0" err="1" smtClean="0">
                <a:solidFill>
                  <a:schemeClr val="bg2">
                    <a:lumMod val="50000"/>
                  </a:schemeClr>
                </a:solidFill>
              </a:rPr>
              <a:t>Financial</a:t>
            </a:r>
            <a:r>
              <a:rPr lang="sv-SE" b="1" dirty="0" smtClean="0">
                <a:solidFill>
                  <a:schemeClr val="bg2">
                    <a:lumMod val="50000"/>
                  </a:schemeClr>
                </a:solidFill>
              </a:rPr>
              <a:t> Sentiment </a:t>
            </a:r>
            <a:r>
              <a:rPr lang="sv-SE" b="1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endParaRPr lang="sv-SE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4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29672"/>
            <a:ext cx="8042276" cy="1336956"/>
          </a:xfrm>
        </p:spPr>
        <p:txBody>
          <a:bodyPr/>
          <a:lstStyle/>
          <a:p>
            <a:r>
              <a:rPr lang="sv-SE" dirty="0" smtClean="0"/>
              <a:t>Frågor på det?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482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Sentiment </a:t>
            </a:r>
            <a:r>
              <a:rPr lang="sv-SE" dirty="0" err="1" smtClean="0"/>
              <a:t>Analysis</a:t>
            </a:r>
            <a:r>
              <a:rPr lang="sv-SE" dirty="0" smtClean="0"/>
              <a:t>(SA) </a:t>
            </a:r>
            <a:r>
              <a:rPr lang="en-US" dirty="0" smtClean="0"/>
              <a:t>–</a:t>
            </a:r>
            <a:r>
              <a:rPr lang="sv-SE" dirty="0" smtClean="0"/>
              <a:t> Vad är det?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Sentiment betydelse </a:t>
            </a:r>
            <a:r>
              <a:rPr lang="en-US" dirty="0" smtClean="0"/>
              <a:t>–</a:t>
            </a:r>
            <a:r>
              <a:rPr lang="sv-SE" dirty="0" smtClean="0"/>
              <a:t> </a:t>
            </a:r>
            <a:r>
              <a:rPr lang="sv-SE" i="1" dirty="0" smtClean="0"/>
              <a:t>känsla</a:t>
            </a:r>
          </a:p>
          <a:p>
            <a:r>
              <a:rPr lang="sv-SE" dirty="0" smtClean="0"/>
              <a:t>Visar polaritet i realtid</a:t>
            </a:r>
          </a:p>
          <a:p>
            <a:r>
              <a:rPr lang="sv-SE" dirty="0" smtClean="0"/>
              <a:t>En sammanslagning av Programmering, Lingvistik och Språkvetenskaplig Databehandling</a:t>
            </a:r>
          </a:p>
          <a:p>
            <a:r>
              <a:rPr lang="sv-SE" dirty="0" err="1" smtClean="0"/>
              <a:t>Natural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r>
              <a:rPr lang="sv-SE" dirty="0" smtClean="0"/>
              <a:t> (NLP)</a:t>
            </a:r>
          </a:p>
          <a:p>
            <a:r>
              <a:rPr lang="sv-SE" dirty="0" smtClean="0"/>
              <a:t>Första forskning kring SA gjordes av </a:t>
            </a:r>
            <a:r>
              <a:rPr lang="sv-SE" dirty="0" err="1" smtClean="0"/>
              <a:t>Minqing</a:t>
            </a:r>
            <a:r>
              <a:rPr lang="sv-SE" dirty="0" smtClean="0"/>
              <a:t> Hu och Bing Liu år 2004.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7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Användningsområden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Företag</a:t>
            </a:r>
          </a:p>
          <a:p>
            <a:pPr lvl="1"/>
            <a:r>
              <a:rPr lang="sv-SE" dirty="0" smtClean="0"/>
              <a:t>Snabb feedback på produkter eller reklamkampanjer</a:t>
            </a:r>
          </a:p>
          <a:p>
            <a:r>
              <a:rPr lang="sv-SE" dirty="0" smtClean="0"/>
              <a:t>Organisationer</a:t>
            </a:r>
          </a:p>
          <a:p>
            <a:pPr lvl="1"/>
            <a:r>
              <a:rPr lang="sv-SE" dirty="0" smtClean="0"/>
              <a:t>Olika politiska partier</a:t>
            </a:r>
          </a:p>
          <a:p>
            <a:r>
              <a:rPr lang="sv-SE" dirty="0" smtClean="0"/>
              <a:t>Företag som specialiserat sig inom SA</a:t>
            </a:r>
          </a:p>
          <a:p>
            <a:pPr lvl="1"/>
            <a:r>
              <a:rPr lang="sv-SE" dirty="0" smtClean="0"/>
              <a:t>Analyserar sentiment om aktiemarknader</a:t>
            </a:r>
          </a:p>
          <a:p>
            <a:r>
              <a:rPr lang="sv-SE" dirty="0" smtClean="0"/>
              <a:t>För att öka intäkter eller popularitet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874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Twitter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04587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Socialt media</a:t>
            </a:r>
          </a:p>
          <a:p>
            <a:r>
              <a:rPr lang="sv-SE" dirty="0" smtClean="0"/>
              <a:t>Tweets </a:t>
            </a:r>
            <a:r>
              <a:rPr lang="en-US" dirty="0" smtClean="0"/>
              <a:t>–</a:t>
            </a:r>
            <a:r>
              <a:rPr lang="sv-SE" dirty="0" smtClean="0"/>
              <a:t> 140 tecken</a:t>
            </a:r>
          </a:p>
          <a:p>
            <a:pPr lvl="1"/>
            <a:r>
              <a:rPr lang="sv-SE" dirty="0" smtClean="0"/>
              <a:t>6 olika ”kategorier” av Tweets</a:t>
            </a:r>
          </a:p>
          <a:p>
            <a:r>
              <a:rPr lang="sv-SE" dirty="0" smtClean="0"/>
              <a:t>Olika tecken som </a:t>
            </a:r>
            <a:r>
              <a:rPr lang="sv-SE" dirty="0" err="1" smtClean="0"/>
              <a:t>hashtag</a:t>
            </a:r>
            <a:r>
              <a:rPr lang="sv-SE" dirty="0" smtClean="0"/>
              <a:t>(#), @användarnamn</a:t>
            </a:r>
          </a:p>
          <a:p>
            <a:r>
              <a:rPr lang="sv-SE" dirty="0" smtClean="0"/>
              <a:t>Genomsnitt 400 miljoner tweets per dag</a:t>
            </a:r>
          </a:p>
          <a:p>
            <a:pPr lvl="1"/>
            <a:r>
              <a:rPr lang="sv-SE" dirty="0" smtClean="0"/>
              <a:t>Fokus-grupp på flera miljoner användare</a:t>
            </a:r>
          </a:p>
          <a:p>
            <a:r>
              <a:rPr lang="sv-SE" dirty="0" smtClean="0"/>
              <a:t>Twitter API </a:t>
            </a:r>
            <a:r>
              <a:rPr lang="en-US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r>
              <a:rPr lang="sv-SE" dirty="0" smtClean="0"/>
              <a:t> Interface</a:t>
            </a:r>
          </a:p>
          <a:p>
            <a:pPr lvl="1"/>
            <a:r>
              <a:rPr lang="sv-SE" dirty="0" smtClean="0"/>
              <a:t>Endast för registrerade användare(utvecklare)</a:t>
            </a:r>
          </a:p>
          <a:p>
            <a:pPr lvl="1"/>
            <a:r>
              <a:rPr lang="sv-SE" dirty="0" smtClean="0"/>
              <a:t>O</a:t>
            </a:r>
            <a:r>
              <a:rPr lang="en-US" dirty="0" smtClean="0"/>
              <a:t>a</a:t>
            </a:r>
            <a:r>
              <a:rPr lang="sv-SE" dirty="0" err="1" smtClean="0"/>
              <a:t>uth</a:t>
            </a:r>
            <a:endParaRPr lang="sv-SE" dirty="0" smtClean="0"/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</a:t>
            </a:r>
            <a:r>
              <a:rPr lang="en-US" dirty="0" smtClean="0"/>
              <a:t>–</a:t>
            </a:r>
            <a:r>
              <a:rPr lang="sv-SE" dirty="0" smtClean="0"/>
              <a:t> script som hämtar tweets</a:t>
            </a:r>
          </a:p>
        </p:txBody>
      </p:sp>
    </p:spTree>
    <p:extLst>
      <p:ext uri="{BB962C8B-B14F-4D97-AF65-F5344CB8AC3E}">
        <p14:creationId xmlns:p14="http://schemas.microsoft.com/office/powerpoint/2010/main" val="3040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Script 1.1</a:t>
            </a:r>
            <a:endParaRPr lang="sv-SE" dirty="0"/>
          </a:p>
        </p:txBody>
      </p:sp>
      <p:pic>
        <p:nvPicPr>
          <p:cNvPr id="4" name="Content Placeholder 3" descr="Skärmavbild 2014-01-08 kl. 23.16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5" r="-7075"/>
          <a:stretch>
            <a:fillRect/>
          </a:stretch>
        </p:blipFill>
        <p:spPr>
          <a:xfrm>
            <a:off x="549275" y="1444532"/>
            <a:ext cx="8042276" cy="5203557"/>
          </a:xfrm>
        </p:spPr>
      </p:pic>
    </p:spTree>
    <p:extLst>
      <p:ext uri="{BB962C8B-B14F-4D97-AF65-F5344CB8AC3E}">
        <p14:creationId xmlns:p14="http://schemas.microsoft.com/office/powerpoint/2010/main" val="142729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Natural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Textklassifikation</a:t>
            </a:r>
          </a:p>
          <a:p>
            <a:pPr lvl="1"/>
            <a:r>
              <a:rPr lang="sv-SE" dirty="0" smtClean="0"/>
              <a:t>Informationsinsamling</a:t>
            </a:r>
          </a:p>
          <a:p>
            <a:pPr lvl="2"/>
            <a:r>
              <a:rPr lang="sv-SE" dirty="0"/>
              <a:t>Letar efter information</a:t>
            </a:r>
          </a:p>
          <a:p>
            <a:pPr lvl="2"/>
            <a:r>
              <a:rPr lang="sv-SE" dirty="0"/>
              <a:t>Olika frågor eller </a:t>
            </a:r>
            <a:r>
              <a:rPr lang="sv-SE" dirty="0" err="1"/>
              <a:t>queries</a:t>
            </a:r>
            <a:endParaRPr lang="sv-SE" dirty="0"/>
          </a:p>
          <a:p>
            <a:pPr lvl="2"/>
            <a:r>
              <a:rPr lang="sv-SE" dirty="0"/>
              <a:t>Sentiment värde på tweets med </a:t>
            </a:r>
            <a:r>
              <a:rPr lang="sv-SE" dirty="0" err="1" smtClean="0"/>
              <a:t>Python</a:t>
            </a:r>
            <a:endParaRPr lang="sv-SE" dirty="0" smtClean="0"/>
          </a:p>
          <a:p>
            <a:pPr lvl="1"/>
            <a:r>
              <a:rPr lang="sv-SE" dirty="0" err="1" smtClean="0"/>
              <a:t>Ham</a:t>
            </a:r>
            <a:r>
              <a:rPr lang="sv-SE" dirty="0" smtClean="0"/>
              <a:t>-, spam-tweets</a:t>
            </a:r>
          </a:p>
          <a:p>
            <a:pPr lvl="2"/>
            <a:r>
              <a:rPr lang="sv-SE" dirty="0" smtClean="0"/>
              <a:t>Språkmodellen</a:t>
            </a:r>
          </a:p>
          <a:p>
            <a:pPr lvl="1"/>
            <a:r>
              <a:rPr lang="sv-SE" dirty="0" smtClean="0"/>
              <a:t>Maskininlärning</a:t>
            </a:r>
          </a:p>
          <a:p>
            <a:pPr lvl="2"/>
            <a:r>
              <a:rPr lang="sv-SE" dirty="0" smtClean="0"/>
              <a:t>Språkmodell + maskininlärning = kompatibla</a:t>
            </a:r>
          </a:p>
          <a:p>
            <a:pPr lvl="2"/>
            <a:r>
              <a:rPr lang="sv-SE" dirty="0" err="1" smtClean="0"/>
              <a:t>Unigram</a:t>
            </a:r>
            <a:r>
              <a:rPr lang="sv-SE" dirty="0" smtClean="0"/>
              <a:t> - Bag </a:t>
            </a:r>
            <a:r>
              <a:rPr lang="sv-SE" dirty="0" err="1"/>
              <a:t>of</a:t>
            </a:r>
            <a:r>
              <a:rPr lang="sv-SE" dirty="0"/>
              <a:t> Words med </a:t>
            </a:r>
            <a:r>
              <a:rPr lang="sv-SE" dirty="0" err="1" smtClean="0"/>
              <a:t>Python</a:t>
            </a:r>
            <a:endParaRPr lang="sv-SE" dirty="0"/>
          </a:p>
          <a:p>
            <a:pPr lvl="3"/>
            <a:r>
              <a:rPr lang="sv-SE" dirty="0" err="1" smtClean="0"/>
              <a:t>Python</a:t>
            </a:r>
            <a:r>
              <a:rPr lang="sv-SE" dirty="0" smtClean="0"/>
              <a:t>-script</a:t>
            </a:r>
          </a:p>
          <a:p>
            <a:pPr lvl="2"/>
            <a:r>
              <a:rPr lang="sv-SE" dirty="0" err="1" smtClean="0"/>
              <a:t>Bigram</a:t>
            </a:r>
            <a:r>
              <a:rPr lang="sv-SE" dirty="0" smtClean="0"/>
              <a:t> och </a:t>
            </a:r>
            <a:r>
              <a:rPr lang="sv-SE" dirty="0" err="1" smtClean="0"/>
              <a:t>Trigram</a:t>
            </a:r>
            <a:endParaRPr lang="sv-SE" dirty="0" smtClean="0"/>
          </a:p>
          <a:p>
            <a:pPr lvl="2"/>
            <a:r>
              <a:rPr lang="sv-SE" dirty="0" smtClean="0"/>
              <a:t>K-</a:t>
            </a:r>
            <a:r>
              <a:rPr lang="sv-SE" dirty="0" err="1" smtClean="0"/>
              <a:t>nearest</a:t>
            </a:r>
            <a:r>
              <a:rPr lang="sv-SE" dirty="0" smtClean="0"/>
              <a:t> </a:t>
            </a:r>
            <a:r>
              <a:rPr lang="sv-SE" dirty="0" err="1" smtClean="0"/>
              <a:t>neighbors</a:t>
            </a:r>
            <a:r>
              <a:rPr lang="sv-SE" dirty="0" smtClean="0"/>
              <a:t>, Support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r>
              <a:rPr lang="sv-SE" dirty="0" smtClean="0"/>
              <a:t>, Decision </a:t>
            </a:r>
            <a:r>
              <a:rPr lang="sv-SE" dirty="0" err="1" smtClean="0"/>
              <a:t>Trees</a:t>
            </a:r>
            <a:r>
              <a:rPr lang="sv-SE" dirty="0" smtClean="0"/>
              <a:t>, Naive </a:t>
            </a:r>
            <a:r>
              <a:rPr lang="sv-SE" dirty="0" err="1" smtClean="0"/>
              <a:t>Bayes</a:t>
            </a:r>
            <a:r>
              <a:rPr lang="sv-SE" dirty="0" smtClean="0"/>
              <a:t>, </a:t>
            </a:r>
            <a:r>
              <a:rPr lang="sv-SE" dirty="0" err="1" smtClean="0"/>
              <a:t>Logistic</a:t>
            </a:r>
            <a:r>
              <a:rPr lang="sv-SE" dirty="0" smtClean="0"/>
              <a:t> regression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38365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Natural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Textklassifikation</a:t>
            </a:r>
          </a:p>
          <a:p>
            <a:pPr lvl="1"/>
            <a:r>
              <a:rPr lang="sv-SE" dirty="0" smtClean="0"/>
              <a:t>Informationsinsamling</a:t>
            </a:r>
          </a:p>
          <a:p>
            <a:pPr lvl="2"/>
            <a:r>
              <a:rPr lang="sv-SE" dirty="0"/>
              <a:t>Letar efter information</a:t>
            </a:r>
          </a:p>
          <a:p>
            <a:pPr lvl="2"/>
            <a:r>
              <a:rPr lang="sv-SE" dirty="0"/>
              <a:t>Olika frågor eller </a:t>
            </a:r>
            <a:r>
              <a:rPr lang="sv-SE" dirty="0" err="1"/>
              <a:t>queries</a:t>
            </a:r>
            <a:endParaRPr lang="sv-SE" dirty="0"/>
          </a:p>
          <a:p>
            <a:pPr lvl="2"/>
            <a:r>
              <a:rPr lang="sv-SE" b="1" dirty="0"/>
              <a:t>Sentiment värde på tweets med </a:t>
            </a:r>
            <a:r>
              <a:rPr lang="sv-SE" b="1" dirty="0" err="1" smtClean="0"/>
              <a:t>Python</a:t>
            </a:r>
            <a:endParaRPr lang="sv-SE" b="1" dirty="0" smtClean="0"/>
          </a:p>
          <a:p>
            <a:pPr lvl="1"/>
            <a:r>
              <a:rPr lang="sv-SE" dirty="0" err="1" smtClean="0"/>
              <a:t>Ham</a:t>
            </a:r>
            <a:r>
              <a:rPr lang="sv-SE" dirty="0" smtClean="0"/>
              <a:t>-, spam-tweets</a:t>
            </a:r>
          </a:p>
          <a:p>
            <a:pPr lvl="2"/>
            <a:r>
              <a:rPr lang="sv-SE" dirty="0" smtClean="0"/>
              <a:t>Språkmodellen</a:t>
            </a:r>
          </a:p>
          <a:p>
            <a:pPr lvl="1"/>
            <a:r>
              <a:rPr lang="sv-SE" dirty="0" smtClean="0"/>
              <a:t>Maskininlärning</a:t>
            </a:r>
          </a:p>
          <a:p>
            <a:pPr lvl="2"/>
            <a:r>
              <a:rPr lang="sv-SE" dirty="0" smtClean="0"/>
              <a:t>Språkmodell + maskininlärning = kompatibla</a:t>
            </a:r>
          </a:p>
          <a:p>
            <a:pPr lvl="2"/>
            <a:r>
              <a:rPr lang="sv-SE" dirty="0" err="1" smtClean="0"/>
              <a:t>Unigram</a:t>
            </a:r>
            <a:r>
              <a:rPr lang="sv-SE" dirty="0" smtClean="0"/>
              <a:t> - Bag </a:t>
            </a:r>
            <a:r>
              <a:rPr lang="sv-SE" dirty="0" err="1"/>
              <a:t>of</a:t>
            </a:r>
            <a:r>
              <a:rPr lang="sv-SE" dirty="0"/>
              <a:t> Words med </a:t>
            </a:r>
            <a:r>
              <a:rPr lang="sv-SE" dirty="0" err="1" smtClean="0"/>
              <a:t>Python</a:t>
            </a:r>
            <a:endParaRPr lang="sv-SE" dirty="0"/>
          </a:p>
          <a:p>
            <a:pPr lvl="3"/>
            <a:r>
              <a:rPr lang="sv-SE" dirty="0" err="1" smtClean="0"/>
              <a:t>Python</a:t>
            </a:r>
            <a:r>
              <a:rPr lang="sv-SE" dirty="0" smtClean="0"/>
              <a:t>-script</a:t>
            </a:r>
          </a:p>
          <a:p>
            <a:pPr lvl="2"/>
            <a:r>
              <a:rPr lang="sv-SE" dirty="0" err="1" smtClean="0"/>
              <a:t>Bigram</a:t>
            </a:r>
            <a:r>
              <a:rPr lang="sv-SE" dirty="0" smtClean="0"/>
              <a:t> och </a:t>
            </a:r>
            <a:r>
              <a:rPr lang="sv-SE" dirty="0" err="1" smtClean="0"/>
              <a:t>Trigram</a:t>
            </a:r>
            <a:endParaRPr lang="sv-SE" dirty="0" smtClean="0"/>
          </a:p>
          <a:p>
            <a:pPr lvl="2"/>
            <a:r>
              <a:rPr lang="sv-SE" dirty="0" smtClean="0"/>
              <a:t>K-</a:t>
            </a:r>
            <a:r>
              <a:rPr lang="sv-SE" dirty="0" err="1" smtClean="0"/>
              <a:t>nearest</a:t>
            </a:r>
            <a:r>
              <a:rPr lang="sv-SE" dirty="0" smtClean="0"/>
              <a:t> </a:t>
            </a:r>
            <a:r>
              <a:rPr lang="sv-SE" dirty="0" err="1" smtClean="0"/>
              <a:t>neighbors</a:t>
            </a:r>
            <a:r>
              <a:rPr lang="sv-SE" dirty="0" smtClean="0"/>
              <a:t>, Support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r>
              <a:rPr lang="sv-SE" dirty="0" smtClean="0"/>
              <a:t>, Decision </a:t>
            </a:r>
            <a:r>
              <a:rPr lang="sv-SE" dirty="0" err="1" smtClean="0"/>
              <a:t>Trees</a:t>
            </a:r>
            <a:r>
              <a:rPr lang="sv-SE" dirty="0" smtClean="0"/>
              <a:t>, Naive </a:t>
            </a:r>
            <a:r>
              <a:rPr lang="sv-SE" dirty="0" err="1" smtClean="0"/>
              <a:t>Bayes</a:t>
            </a:r>
            <a:r>
              <a:rPr lang="sv-SE" dirty="0" smtClean="0"/>
              <a:t>, </a:t>
            </a:r>
            <a:r>
              <a:rPr lang="sv-SE" dirty="0" err="1" smtClean="0"/>
              <a:t>Logistic</a:t>
            </a:r>
            <a:r>
              <a:rPr lang="sv-SE" dirty="0" smtClean="0"/>
              <a:t> regression</a:t>
            </a:r>
          </a:p>
          <a:p>
            <a:pPr lvl="1"/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18631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Sentimenta</a:t>
            </a:r>
            <a:r>
              <a:rPr lang="sv-SE" dirty="0" smtClean="0"/>
              <a:t> värdet på en Tweet</a:t>
            </a:r>
            <a:endParaRPr lang="sv-SE" dirty="0"/>
          </a:p>
        </p:txBody>
      </p:sp>
      <p:pic>
        <p:nvPicPr>
          <p:cNvPr id="4" name="Content Placeholder 3" descr="Skärmavbild 2014-01-09 kl. 02.53.4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1" r="-3611"/>
          <a:stretch>
            <a:fillRect/>
          </a:stretch>
        </p:blipFill>
        <p:spPr>
          <a:xfrm>
            <a:off x="142874" y="1444532"/>
            <a:ext cx="9210513" cy="4974331"/>
          </a:xfrm>
        </p:spPr>
      </p:pic>
    </p:spTree>
    <p:extLst>
      <p:ext uri="{BB962C8B-B14F-4D97-AF65-F5344CB8AC3E}">
        <p14:creationId xmlns:p14="http://schemas.microsoft.com/office/powerpoint/2010/main" val="3976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Natural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 </a:t>
            </a:r>
            <a:r>
              <a:rPr lang="sv-SE" dirty="0" err="1" smtClean="0"/>
              <a:t>Processing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Textklassifikation</a:t>
            </a:r>
          </a:p>
          <a:p>
            <a:pPr lvl="1"/>
            <a:r>
              <a:rPr lang="sv-SE" dirty="0" smtClean="0"/>
              <a:t>Informationsinsamling</a:t>
            </a:r>
          </a:p>
          <a:p>
            <a:pPr lvl="2"/>
            <a:r>
              <a:rPr lang="sv-SE" dirty="0"/>
              <a:t>Letar efter information</a:t>
            </a:r>
          </a:p>
          <a:p>
            <a:pPr lvl="2"/>
            <a:r>
              <a:rPr lang="sv-SE" dirty="0"/>
              <a:t>Olika frågor eller </a:t>
            </a:r>
            <a:r>
              <a:rPr lang="sv-SE" dirty="0" err="1"/>
              <a:t>queries</a:t>
            </a:r>
            <a:endParaRPr lang="sv-SE" dirty="0"/>
          </a:p>
          <a:p>
            <a:pPr lvl="2"/>
            <a:r>
              <a:rPr lang="sv-SE" dirty="0"/>
              <a:t>Sentiment värde på tweets med </a:t>
            </a:r>
            <a:r>
              <a:rPr lang="sv-SE" dirty="0" err="1" smtClean="0"/>
              <a:t>Python</a:t>
            </a:r>
            <a:endParaRPr lang="sv-SE" dirty="0" smtClean="0"/>
          </a:p>
          <a:p>
            <a:pPr lvl="1"/>
            <a:r>
              <a:rPr lang="sv-SE" dirty="0" err="1" smtClean="0"/>
              <a:t>Ham</a:t>
            </a:r>
            <a:r>
              <a:rPr lang="sv-SE" dirty="0" smtClean="0"/>
              <a:t>-, spam-tweets</a:t>
            </a:r>
          </a:p>
          <a:p>
            <a:pPr lvl="2"/>
            <a:r>
              <a:rPr lang="sv-SE" dirty="0" smtClean="0"/>
              <a:t>Språkmodellen</a:t>
            </a:r>
          </a:p>
          <a:p>
            <a:pPr lvl="1"/>
            <a:r>
              <a:rPr lang="sv-SE" dirty="0" smtClean="0"/>
              <a:t>Maskininlärning</a:t>
            </a:r>
          </a:p>
          <a:p>
            <a:pPr lvl="2"/>
            <a:r>
              <a:rPr lang="sv-SE" dirty="0" smtClean="0"/>
              <a:t>Språkmodell + maskininlärning = kompatibla</a:t>
            </a:r>
          </a:p>
          <a:p>
            <a:pPr lvl="2"/>
            <a:r>
              <a:rPr lang="sv-SE" dirty="0" err="1" smtClean="0"/>
              <a:t>Unigram</a:t>
            </a:r>
            <a:r>
              <a:rPr lang="sv-SE" dirty="0" smtClean="0"/>
              <a:t> - Bag </a:t>
            </a:r>
            <a:r>
              <a:rPr lang="sv-SE" dirty="0" err="1"/>
              <a:t>of</a:t>
            </a:r>
            <a:r>
              <a:rPr lang="sv-SE" dirty="0"/>
              <a:t> Words med </a:t>
            </a:r>
            <a:r>
              <a:rPr lang="sv-SE" dirty="0" err="1" smtClean="0"/>
              <a:t>Python</a:t>
            </a:r>
            <a:endParaRPr lang="sv-SE" dirty="0"/>
          </a:p>
          <a:p>
            <a:pPr lvl="3"/>
            <a:r>
              <a:rPr lang="sv-SE" dirty="0" err="1" smtClean="0"/>
              <a:t>Python</a:t>
            </a:r>
            <a:r>
              <a:rPr lang="sv-SE" dirty="0" smtClean="0"/>
              <a:t>-script</a:t>
            </a:r>
          </a:p>
          <a:p>
            <a:pPr lvl="2"/>
            <a:r>
              <a:rPr lang="sv-SE" dirty="0" err="1" smtClean="0"/>
              <a:t>Bigram</a:t>
            </a:r>
            <a:r>
              <a:rPr lang="sv-SE" dirty="0" smtClean="0"/>
              <a:t> och </a:t>
            </a:r>
            <a:r>
              <a:rPr lang="sv-SE" dirty="0" err="1" smtClean="0"/>
              <a:t>Trigram</a:t>
            </a:r>
            <a:endParaRPr lang="sv-SE" dirty="0" smtClean="0"/>
          </a:p>
          <a:p>
            <a:pPr lvl="2"/>
            <a:r>
              <a:rPr lang="sv-SE" dirty="0" smtClean="0"/>
              <a:t>K-</a:t>
            </a:r>
            <a:r>
              <a:rPr lang="sv-SE" dirty="0" err="1" smtClean="0"/>
              <a:t>nearest</a:t>
            </a:r>
            <a:r>
              <a:rPr lang="sv-SE" dirty="0" smtClean="0"/>
              <a:t> </a:t>
            </a:r>
            <a:r>
              <a:rPr lang="sv-SE" dirty="0" err="1" smtClean="0"/>
              <a:t>neighbors</a:t>
            </a:r>
            <a:r>
              <a:rPr lang="sv-SE" dirty="0" smtClean="0"/>
              <a:t>, Support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r>
              <a:rPr lang="sv-SE" dirty="0" smtClean="0"/>
              <a:t>, Decision </a:t>
            </a:r>
            <a:r>
              <a:rPr lang="sv-SE" dirty="0" err="1" smtClean="0"/>
              <a:t>Trees</a:t>
            </a:r>
            <a:r>
              <a:rPr lang="sv-SE" dirty="0" smtClean="0"/>
              <a:t>, Naive </a:t>
            </a:r>
            <a:r>
              <a:rPr lang="sv-SE" dirty="0" err="1" smtClean="0"/>
              <a:t>Bayes</a:t>
            </a:r>
            <a:r>
              <a:rPr lang="sv-SE" dirty="0" smtClean="0"/>
              <a:t>, </a:t>
            </a:r>
            <a:r>
              <a:rPr lang="sv-SE" dirty="0" err="1" smtClean="0"/>
              <a:t>Logistic</a:t>
            </a:r>
            <a:r>
              <a:rPr lang="sv-SE" dirty="0" smtClean="0"/>
              <a:t> regression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18631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1703</TotalTime>
  <Words>563</Words>
  <Application>Microsoft Macintosh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Sentiment Analysis</vt:lpstr>
      <vt:lpstr>Sentiment Analysis(SA) – Vad är det?</vt:lpstr>
      <vt:lpstr>Användningsområden</vt:lpstr>
      <vt:lpstr>Twitter</vt:lpstr>
      <vt:lpstr>Script 1.1</vt:lpstr>
      <vt:lpstr>Natural Language Processing</vt:lpstr>
      <vt:lpstr>Natural Language Processing</vt:lpstr>
      <vt:lpstr>Sentimenta värdet på en Tweet</vt:lpstr>
      <vt:lpstr>Natural Language Processing</vt:lpstr>
      <vt:lpstr>Natural Language Processing</vt:lpstr>
      <vt:lpstr>Natural language Processing</vt:lpstr>
      <vt:lpstr>Räkna ut sentiment värdet över en kortare tidsperiod</vt:lpstr>
      <vt:lpstr>Natural language Processing</vt:lpstr>
      <vt:lpstr>Relation exstraction</vt:lpstr>
      <vt:lpstr>Svårigheter</vt:lpstr>
      <vt:lpstr>Avslutande ord</vt:lpstr>
      <vt:lpstr>Yahoo SA</vt:lpstr>
      <vt:lpstr>Frågor på det?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Jacob Gavin</dc:creator>
  <cp:lastModifiedBy>Jacob Gavin</cp:lastModifiedBy>
  <cp:revision>10</cp:revision>
  <dcterms:created xsi:type="dcterms:W3CDTF">2014-01-14T13:20:11Z</dcterms:created>
  <dcterms:modified xsi:type="dcterms:W3CDTF">2014-01-15T17:43:30Z</dcterms:modified>
</cp:coreProperties>
</file>