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1" r:id="rId12"/>
    <p:sldId id="268" r:id="rId13"/>
    <p:sldId id="269" r:id="rId14"/>
    <p:sldId id="270" r:id="rId15"/>
    <p:sldId id="271" r:id="rId16"/>
    <p:sldId id="26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F457-4037-4787-BD21-8E1A8F882ECB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8569-607F-4600-8D10-9D4959CE7C6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F457-4037-4787-BD21-8E1A8F882ECB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8569-607F-4600-8D10-9D4959CE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F457-4037-4787-BD21-8E1A8F882ECB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8569-607F-4600-8D10-9D4959CE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F457-4037-4787-BD21-8E1A8F882ECB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8569-607F-4600-8D10-9D4959CE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F457-4037-4787-BD21-8E1A8F882ECB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8569-607F-4600-8D10-9D4959CE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F457-4037-4787-BD21-8E1A8F882ECB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8569-607F-4600-8D10-9D4959CE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F457-4037-4787-BD21-8E1A8F882ECB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8569-607F-4600-8D10-9D4959CE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F457-4037-4787-BD21-8E1A8F882ECB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8569-607F-4600-8D10-9D4959CE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F457-4037-4787-BD21-8E1A8F882ECB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8569-607F-4600-8D10-9D4959CE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F457-4037-4787-BD21-8E1A8F882ECB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8569-607F-4600-8D10-9D4959CE7C6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F44F457-4037-4787-BD21-8E1A8F882ECB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7918569-607F-4600-8D10-9D4959CE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F44F457-4037-4787-BD21-8E1A8F882ECB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918569-607F-4600-8D10-9D4959CE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학생 관리 프로그램 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조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김대근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김창배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어정선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오지희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이수영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이창진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☆클래스 다이어그램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000240"/>
            <a:ext cx="62484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☆시퀀스 다이어그램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714488"/>
            <a:ext cx="54673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☆시퀀스 다이어그램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500174"/>
            <a:ext cx="50006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☆시퀀스 다이어그램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4981575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☆시퀀스 다이어그램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371600"/>
            <a:ext cx="57626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☆시퀀스 다이어그램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000240"/>
            <a:ext cx="43529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546" y="2714620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solidFill>
                  <a:srgbClr val="FFC000"/>
                </a:solidFill>
              </a:rPr>
              <a:t>감사합니다</a:t>
            </a:r>
            <a:endParaRPr lang="ko-KR" altLang="en-US" sz="7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</a:t>
            </a:r>
            <a:r>
              <a:rPr lang="ko-KR" altLang="en-US" dirty="0" smtClean="0"/>
              <a:t>스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3384376" cy="196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717032"/>
            <a:ext cx="3456384" cy="173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-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(Aggregation)</a:t>
            </a:r>
            <a:br>
              <a:rPr lang="en-US" altLang="ko-KR" dirty="0" smtClean="0"/>
            </a:br>
            <a:r>
              <a:rPr lang="ko-KR" altLang="en-US" dirty="0" smtClean="0"/>
              <a:t>집합 연관관계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88840"/>
            <a:ext cx="34379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7" y="3356992"/>
            <a:ext cx="2736304" cy="78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상속관계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04864"/>
            <a:ext cx="1728192" cy="226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780928"/>
            <a:ext cx="415846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★목차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ko-KR" altLang="en-US" dirty="0" smtClean="0"/>
              <a:t>메모리 그림</a:t>
            </a:r>
            <a:endParaRPr lang="en-US" altLang="ko-KR" dirty="0" smtClean="0"/>
          </a:p>
          <a:p>
            <a:r>
              <a:rPr lang="ko-KR" altLang="en-US" dirty="0" smtClean="0"/>
              <a:t>클래스 다이어그램</a:t>
            </a:r>
            <a:endParaRPr lang="en-US" altLang="ko-KR" dirty="0" smtClean="0"/>
          </a:p>
          <a:p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- interface </a:t>
            </a:r>
            <a:r>
              <a:rPr lang="ko-KR" altLang="en-US" dirty="0" smtClean="0"/>
              <a:t>상속관계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1"/>
            <a:ext cx="1872208" cy="241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5578" y="4149080"/>
            <a:ext cx="544842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2060848"/>
            <a:ext cx="205961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595312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9292" y="4293096"/>
            <a:ext cx="455470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-</a:t>
            </a:r>
            <a:r>
              <a:rPr lang="ko-KR" altLang="en-US" dirty="0" smtClean="0"/>
              <a:t>연관</a:t>
            </a:r>
            <a:r>
              <a:rPr lang="en-US" altLang="ko-KR" dirty="0" smtClean="0"/>
              <a:t>(Association)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1628800"/>
            <a:ext cx="5535361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☆기능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AddStu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검색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번호로 검색</a:t>
            </a:r>
            <a:r>
              <a:rPr lang="en-US" altLang="ko-KR" dirty="0" smtClean="0"/>
              <a:t>): </a:t>
            </a:r>
            <a:r>
              <a:rPr lang="en-US" altLang="ko-KR" dirty="0" err="1" smtClean="0"/>
              <a:t>SearchNum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수정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ModifyStu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삭제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DelStu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출력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AllView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☆메모리 그림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164305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 입력 전 </a:t>
            </a:r>
            <a:r>
              <a:rPr lang="en-US" altLang="ko-KR" dirty="0" smtClean="0"/>
              <a:t>(default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7224" y="2143116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App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85720" y="2500306"/>
            <a:ext cx="2214578" cy="1298026"/>
            <a:chOff x="285720" y="2500306"/>
            <a:chExt cx="2214578" cy="1298026"/>
          </a:xfrm>
        </p:grpSpPr>
        <p:sp>
          <p:nvSpPr>
            <p:cNvPr id="15" name="TextBox 14"/>
            <p:cNvSpPr txBox="1"/>
            <p:nvPr/>
          </p:nvSpPr>
          <p:spPr>
            <a:xfrm>
              <a:off x="285720" y="3500438"/>
              <a:ext cx="1061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Max_capacity</a:t>
              </a:r>
              <a:endParaRPr lang="ko-KR" altLang="en-US" sz="12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57224" y="2500306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857224" y="3143248"/>
              <a:ext cx="1643074" cy="357190"/>
              <a:chOff x="500034" y="3000372"/>
              <a:chExt cx="2143140" cy="42862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500034" y="3000372"/>
                <a:ext cx="714380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0</a:t>
                </a:r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214414" y="3000372"/>
                <a:ext cx="714380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0</a:t>
                </a:r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928794" y="3000372"/>
                <a:ext cx="714380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/>
                  <a:t>arr</a:t>
                </a:r>
                <a:endParaRPr lang="ko-KR" altLang="en-US" dirty="0"/>
              </a:p>
            </p:txBody>
          </p:sp>
        </p:grpSp>
        <p:cxnSp>
          <p:nvCxnSpPr>
            <p:cNvPr id="13" name="직선 화살표 연결선 12"/>
            <p:cNvCxnSpPr/>
            <p:nvPr/>
          </p:nvCxnSpPr>
          <p:spPr>
            <a:xfrm rot="5400000">
              <a:off x="1035819" y="2964653"/>
              <a:ext cx="215108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357290" y="342900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u</a:t>
              </a:r>
              <a:r>
                <a:rPr lang="en-US" altLang="ko-KR" sz="1200" dirty="0" smtClean="0"/>
                <a:t>sage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☆메모리 그림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164305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대입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85720" y="2143116"/>
            <a:ext cx="3857652" cy="2071702"/>
            <a:chOff x="285720" y="2143116"/>
            <a:chExt cx="3857652" cy="2071702"/>
          </a:xfrm>
        </p:grpSpPr>
        <p:sp>
          <p:nvSpPr>
            <p:cNvPr id="11" name="TextBox 10"/>
            <p:cNvSpPr txBox="1"/>
            <p:nvPr/>
          </p:nvSpPr>
          <p:spPr>
            <a:xfrm>
              <a:off x="857224" y="2143116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App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5720" y="3500438"/>
              <a:ext cx="1061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Max_capacity</a:t>
              </a:r>
              <a:endParaRPr lang="ko-KR" altLang="en-US" sz="12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57224" y="2500306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8"/>
            <p:cNvGrpSpPr/>
            <p:nvPr/>
          </p:nvGrpSpPr>
          <p:grpSpPr>
            <a:xfrm>
              <a:off x="857224" y="3143248"/>
              <a:ext cx="1643074" cy="357190"/>
              <a:chOff x="500034" y="3000372"/>
              <a:chExt cx="2143140" cy="42862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500034" y="3000372"/>
                <a:ext cx="714380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214414" y="3000372"/>
                <a:ext cx="714380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928794" y="3000372"/>
                <a:ext cx="714380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/>
                  <a:t>arr</a:t>
                </a:r>
                <a:endParaRPr lang="ko-KR" altLang="en-US" dirty="0"/>
              </a:p>
            </p:txBody>
          </p:sp>
        </p:grpSp>
        <p:cxnSp>
          <p:nvCxnSpPr>
            <p:cNvPr id="13" name="직선 화살표 연결선 12"/>
            <p:cNvCxnSpPr/>
            <p:nvPr/>
          </p:nvCxnSpPr>
          <p:spPr>
            <a:xfrm rot="5400000">
              <a:off x="1035819" y="2964653"/>
              <a:ext cx="215108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357290" y="342900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u</a:t>
              </a:r>
              <a:r>
                <a:rPr lang="en-US" altLang="ko-KR" sz="1200" dirty="0" smtClean="0"/>
                <a:t>sage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rot="5400000">
              <a:off x="2107389" y="3750471"/>
              <a:ext cx="215108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2000232" y="3929066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Stu 1</a:t>
              </a:r>
              <a:endParaRPr lang="ko-KR" altLang="en-US" sz="1400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000364" y="3929066"/>
              <a:ext cx="1071570" cy="214314"/>
              <a:chOff x="3357554" y="2714620"/>
              <a:chExt cx="1143008" cy="285752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357554" y="2714620"/>
                <a:ext cx="571504" cy="285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929058" y="2714620"/>
                <a:ext cx="571504" cy="285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2" name="직선 화살표 연결선 21"/>
            <p:cNvCxnSpPr/>
            <p:nvPr/>
          </p:nvCxnSpPr>
          <p:spPr>
            <a:xfrm>
              <a:off x="2643174" y="4000504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71868" y="3643314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n</a:t>
              </a:r>
              <a:r>
                <a:rPr lang="en-US" altLang="ko-KR" sz="1200" dirty="0" smtClean="0"/>
                <a:t>ame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0364" y="3643314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num</a:t>
              </a:r>
              <a:endParaRPr lang="ko-KR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☆메모리 그림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164305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대입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7224" y="2143116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App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5720" y="3500438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Max_capacity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500306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8"/>
          <p:cNvGrpSpPr/>
          <p:nvPr/>
        </p:nvGrpSpPr>
        <p:grpSpPr>
          <a:xfrm>
            <a:off x="857224" y="3143248"/>
            <a:ext cx="1643074" cy="357190"/>
            <a:chOff x="500034" y="3000372"/>
            <a:chExt cx="2143140" cy="428628"/>
          </a:xfrm>
        </p:grpSpPr>
        <p:sp>
          <p:nvSpPr>
            <p:cNvPr id="6" name="직사각형 5"/>
            <p:cNvSpPr/>
            <p:nvPr/>
          </p:nvSpPr>
          <p:spPr>
            <a:xfrm>
              <a:off x="500034" y="3000372"/>
              <a:ext cx="71438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14414" y="3000372"/>
              <a:ext cx="71438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28794" y="3000372"/>
              <a:ext cx="71438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arr</a:t>
              </a:r>
              <a:endParaRPr lang="ko-KR" altLang="en-US" dirty="0"/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 rot="5400000">
            <a:off x="1035819" y="2964653"/>
            <a:ext cx="21510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57290" y="342900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</a:t>
            </a:r>
            <a:r>
              <a:rPr lang="en-US" altLang="ko-KR" sz="1200" dirty="0" smtClean="0"/>
              <a:t>sage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rot="5400000">
            <a:off x="2107389" y="3750471"/>
            <a:ext cx="21510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19"/>
          <p:cNvGrpSpPr/>
          <p:nvPr/>
        </p:nvGrpSpPr>
        <p:grpSpPr>
          <a:xfrm>
            <a:off x="3000364" y="3929066"/>
            <a:ext cx="1071570" cy="214314"/>
            <a:chOff x="3357554" y="2714620"/>
            <a:chExt cx="1143008" cy="285752"/>
          </a:xfrm>
        </p:grpSpPr>
        <p:sp>
          <p:nvSpPr>
            <p:cNvPr id="18" name="직사각형 17"/>
            <p:cNvSpPr/>
            <p:nvPr/>
          </p:nvSpPr>
          <p:spPr>
            <a:xfrm>
              <a:off x="3357554" y="2714620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29058" y="2714620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/>
          <p:cNvCxnSpPr/>
          <p:nvPr/>
        </p:nvCxnSpPr>
        <p:spPr>
          <a:xfrm>
            <a:off x="2643174" y="400050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1868" y="3643314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r>
              <a:rPr lang="en-US" altLang="ko-KR" sz="1200" dirty="0" smtClean="0"/>
              <a:t>ame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000364" y="3643314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num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2000232" y="3929066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Stu 1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2000232" y="4214818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Stu 2</a:t>
            </a:r>
            <a:endParaRPr lang="ko-KR" altLang="en-US" sz="1400" dirty="0"/>
          </a:p>
        </p:txBody>
      </p:sp>
      <p:grpSp>
        <p:nvGrpSpPr>
          <p:cNvPr id="28" name="그룹 19"/>
          <p:cNvGrpSpPr/>
          <p:nvPr/>
        </p:nvGrpSpPr>
        <p:grpSpPr>
          <a:xfrm>
            <a:off x="3000364" y="4286256"/>
            <a:ext cx="1071570" cy="214314"/>
            <a:chOff x="3357554" y="2714620"/>
            <a:chExt cx="1143008" cy="285752"/>
          </a:xfrm>
        </p:grpSpPr>
        <p:sp>
          <p:nvSpPr>
            <p:cNvPr id="29" name="직사각형 28"/>
            <p:cNvSpPr/>
            <p:nvPr/>
          </p:nvSpPr>
          <p:spPr>
            <a:xfrm>
              <a:off x="3357554" y="2714620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929058" y="2714620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화살표 연결선 30"/>
          <p:cNvCxnSpPr/>
          <p:nvPr/>
        </p:nvCxnSpPr>
        <p:spPr>
          <a:xfrm>
            <a:off x="2643174" y="435769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☆메모리 그림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164305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</a:t>
            </a:r>
            <a:r>
              <a:rPr lang="en-US" altLang="ko-KR" dirty="0"/>
              <a:t>3</a:t>
            </a:r>
            <a:r>
              <a:rPr lang="ko-KR" altLang="en-US" dirty="0" smtClean="0"/>
              <a:t>개 대입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85720" y="2143116"/>
            <a:ext cx="3857652" cy="2928958"/>
            <a:chOff x="285720" y="2143116"/>
            <a:chExt cx="3857652" cy="2928958"/>
          </a:xfrm>
        </p:grpSpPr>
        <p:sp>
          <p:nvSpPr>
            <p:cNvPr id="11" name="TextBox 10"/>
            <p:cNvSpPr txBox="1"/>
            <p:nvPr/>
          </p:nvSpPr>
          <p:spPr>
            <a:xfrm>
              <a:off x="857224" y="2143116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App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5720" y="3500438"/>
              <a:ext cx="1061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Max_capacity</a:t>
              </a:r>
              <a:endParaRPr lang="ko-KR" altLang="en-US" sz="12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57224" y="2500306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8"/>
            <p:cNvGrpSpPr/>
            <p:nvPr/>
          </p:nvGrpSpPr>
          <p:grpSpPr>
            <a:xfrm>
              <a:off x="857224" y="3143248"/>
              <a:ext cx="1643074" cy="357190"/>
              <a:chOff x="500034" y="3000372"/>
              <a:chExt cx="2143140" cy="42862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500034" y="3000372"/>
                <a:ext cx="714380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214414" y="3000372"/>
                <a:ext cx="714380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928794" y="3000372"/>
                <a:ext cx="714380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/>
                  <a:t>arr</a:t>
                </a:r>
                <a:endParaRPr lang="ko-KR" altLang="en-US" dirty="0"/>
              </a:p>
            </p:txBody>
          </p:sp>
        </p:grpSp>
        <p:cxnSp>
          <p:nvCxnSpPr>
            <p:cNvPr id="13" name="직선 화살표 연결선 12"/>
            <p:cNvCxnSpPr/>
            <p:nvPr/>
          </p:nvCxnSpPr>
          <p:spPr>
            <a:xfrm rot="5400000">
              <a:off x="1035819" y="2964653"/>
              <a:ext cx="215108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357290" y="342900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u</a:t>
              </a:r>
              <a:r>
                <a:rPr lang="en-US" altLang="ko-KR" sz="1200" dirty="0" smtClean="0"/>
                <a:t>sage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rot="5400000">
              <a:off x="2107389" y="3750471"/>
              <a:ext cx="215108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19"/>
            <p:cNvGrpSpPr/>
            <p:nvPr/>
          </p:nvGrpSpPr>
          <p:grpSpPr>
            <a:xfrm>
              <a:off x="3000364" y="3929066"/>
              <a:ext cx="1071570" cy="214314"/>
              <a:chOff x="3357554" y="2714620"/>
              <a:chExt cx="1143008" cy="285752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357554" y="2714620"/>
                <a:ext cx="571504" cy="285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929058" y="2714620"/>
                <a:ext cx="571504" cy="285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2" name="직선 화살표 연결선 21"/>
            <p:cNvCxnSpPr/>
            <p:nvPr/>
          </p:nvCxnSpPr>
          <p:spPr>
            <a:xfrm>
              <a:off x="2643174" y="4000504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71868" y="3643314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n</a:t>
              </a:r>
              <a:r>
                <a:rPr lang="en-US" altLang="ko-KR" sz="1200" dirty="0" smtClean="0"/>
                <a:t>ame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0364" y="3643314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num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000232" y="3929066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Stu 1</a:t>
              </a:r>
              <a:endParaRPr lang="ko-KR" altLang="en-US" sz="14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00232" y="4214818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Stu 2</a:t>
              </a:r>
              <a:endParaRPr lang="ko-KR" altLang="en-US" sz="1400" dirty="0"/>
            </a:p>
          </p:txBody>
        </p:sp>
        <p:grpSp>
          <p:nvGrpSpPr>
            <p:cNvPr id="9" name="그룹 19"/>
            <p:cNvGrpSpPr/>
            <p:nvPr/>
          </p:nvGrpSpPr>
          <p:grpSpPr>
            <a:xfrm>
              <a:off x="3000364" y="4286256"/>
              <a:ext cx="1071570" cy="214314"/>
              <a:chOff x="3357554" y="2714620"/>
              <a:chExt cx="1143008" cy="285752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3357554" y="2714620"/>
                <a:ext cx="571504" cy="285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929058" y="2714620"/>
                <a:ext cx="571504" cy="285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1" name="직선 화살표 연결선 30"/>
            <p:cNvCxnSpPr/>
            <p:nvPr/>
          </p:nvCxnSpPr>
          <p:spPr>
            <a:xfrm>
              <a:off x="2643174" y="4357694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2000232" y="4500570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Stu 3</a:t>
              </a:r>
              <a:endParaRPr lang="ko-KR" altLang="en-US" sz="14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000232" y="4786322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28" name="그룹 19"/>
            <p:cNvGrpSpPr/>
            <p:nvPr/>
          </p:nvGrpSpPr>
          <p:grpSpPr>
            <a:xfrm>
              <a:off x="3000364" y="4572008"/>
              <a:ext cx="1071570" cy="214314"/>
              <a:chOff x="3357554" y="2714620"/>
              <a:chExt cx="1143008" cy="28575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3357554" y="2714620"/>
                <a:ext cx="571504" cy="285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929058" y="2714620"/>
                <a:ext cx="571504" cy="285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4" name="직선 화살표 연결선 33"/>
            <p:cNvCxnSpPr/>
            <p:nvPr/>
          </p:nvCxnSpPr>
          <p:spPr>
            <a:xfrm>
              <a:off x="2643174" y="4643446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☆메모리 그림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164305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대입</a:t>
            </a:r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285720" y="2143116"/>
            <a:ext cx="3857652" cy="4071966"/>
            <a:chOff x="285720" y="2143116"/>
            <a:chExt cx="3857652" cy="4071966"/>
          </a:xfrm>
        </p:grpSpPr>
        <p:sp>
          <p:nvSpPr>
            <p:cNvPr id="11" name="TextBox 10"/>
            <p:cNvSpPr txBox="1"/>
            <p:nvPr/>
          </p:nvSpPr>
          <p:spPr>
            <a:xfrm>
              <a:off x="857224" y="2143116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App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5720" y="3500438"/>
              <a:ext cx="1061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Max_capacity</a:t>
              </a:r>
              <a:endParaRPr lang="ko-KR" altLang="en-US" sz="12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57224" y="2500306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8"/>
            <p:cNvGrpSpPr/>
            <p:nvPr/>
          </p:nvGrpSpPr>
          <p:grpSpPr>
            <a:xfrm>
              <a:off x="857224" y="3143248"/>
              <a:ext cx="1643074" cy="357190"/>
              <a:chOff x="500034" y="3000372"/>
              <a:chExt cx="2143140" cy="42862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500034" y="3000372"/>
                <a:ext cx="714380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8</a:t>
                </a:r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214414" y="3000372"/>
                <a:ext cx="714380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928794" y="3000372"/>
                <a:ext cx="714380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/>
                  <a:t>arr</a:t>
                </a:r>
                <a:endParaRPr lang="ko-KR" altLang="en-US" dirty="0"/>
              </a:p>
            </p:txBody>
          </p:sp>
        </p:grpSp>
        <p:cxnSp>
          <p:nvCxnSpPr>
            <p:cNvPr id="13" name="직선 화살표 연결선 12"/>
            <p:cNvCxnSpPr/>
            <p:nvPr/>
          </p:nvCxnSpPr>
          <p:spPr>
            <a:xfrm rot="5400000">
              <a:off x="1035819" y="2964653"/>
              <a:ext cx="215108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357290" y="342900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u</a:t>
              </a:r>
              <a:r>
                <a:rPr lang="en-US" altLang="ko-KR" sz="1200" dirty="0" smtClean="0"/>
                <a:t>sage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rot="5400000">
              <a:off x="2107389" y="3750471"/>
              <a:ext cx="215108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19"/>
            <p:cNvGrpSpPr/>
            <p:nvPr/>
          </p:nvGrpSpPr>
          <p:grpSpPr>
            <a:xfrm>
              <a:off x="3000364" y="3929066"/>
              <a:ext cx="1071570" cy="214314"/>
              <a:chOff x="3357554" y="2714620"/>
              <a:chExt cx="1143008" cy="285752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357554" y="2714620"/>
                <a:ext cx="571504" cy="285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929058" y="2714620"/>
                <a:ext cx="571504" cy="285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2" name="직선 화살표 연결선 21"/>
            <p:cNvCxnSpPr/>
            <p:nvPr/>
          </p:nvCxnSpPr>
          <p:spPr>
            <a:xfrm>
              <a:off x="2643174" y="4000504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71868" y="3643314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n</a:t>
              </a:r>
              <a:r>
                <a:rPr lang="en-US" altLang="ko-KR" sz="1200" dirty="0" smtClean="0"/>
                <a:t>ame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0364" y="3643314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num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000232" y="3929066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Stu 1</a:t>
              </a:r>
              <a:endParaRPr lang="ko-KR" altLang="en-US" sz="14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00232" y="4214818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Stu 2</a:t>
              </a:r>
              <a:endParaRPr lang="ko-KR" altLang="en-US" sz="1400" dirty="0"/>
            </a:p>
          </p:txBody>
        </p:sp>
        <p:grpSp>
          <p:nvGrpSpPr>
            <p:cNvPr id="12" name="그룹 19"/>
            <p:cNvGrpSpPr/>
            <p:nvPr/>
          </p:nvGrpSpPr>
          <p:grpSpPr>
            <a:xfrm>
              <a:off x="3000364" y="4286256"/>
              <a:ext cx="1071570" cy="214314"/>
              <a:chOff x="3357554" y="2714620"/>
              <a:chExt cx="1143008" cy="285752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3357554" y="2714620"/>
                <a:ext cx="571504" cy="285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929058" y="2714620"/>
                <a:ext cx="571504" cy="285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1" name="직선 화살표 연결선 30"/>
            <p:cNvCxnSpPr/>
            <p:nvPr/>
          </p:nvCxnSpPr>
          <p:spPr>
            <a:xfrm>
              <a:off x="2643174" y="4357694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2000232" y="4500570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Stu 3</a:t>
              </a:r>
              <a:endParaRPr lang="ko-KR" altLang="en-US" sz="14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000232" y="4786322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Stu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4</a:t>
              </a:r>
              <a:endParaRPr lang="ko-KR" altLang="en-US" sz="1400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000364" y="4572008"/>
              <a:ext cx="1071570" cy="214314"/>
              <a:chOff x="3357554" y="2714620"/>
              <a:chExt cx="1143008" cy="28575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3357554" y="2714620"/>
                <a:ext cx="571504" cy="285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929058" y="2714620"/>
                <a:ext cx="571504" cy="285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4" name="직선 화살표 연결선 33"/>
            <p:cNvCxnSpPr/>
            <p:nvPr/>
          </p:nvCxnSpPr>
          <p:spPr>
            <a:xfrm>
              <a:off x="2643174" y="4643446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2000232" y="5072074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000232" y="5357826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000232" y="5643578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000232" y="5929330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3000364" y="4857760"/>
              <a:ext cx="1071570" cy="214314"/>
              <a:chOff x="3357554" y="2714620"/>
              <a:chExt cx="1143008" cy="28575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3357554" y="2714620"/>
                <a:ext cx="571504" cy="285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3929058" y="2714620"/>
                <a:ext cx="571504" cy="285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2" name="직선 화살표 연결선 41"/>
            <p:cNvCxnSpPr/>
            <p:nvPr/>
          </p:nvCxnSpPr>
          <p:spPr>
            <a:xfrm>
              <a:off x="2643174" y="4929198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☆메모리 그림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164305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삭제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7224" y="2143116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App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5720" y="3500438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Max_capacity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500306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8"/>
          <p:cNvGrpSpPr/>
          <p:nvPr/>
        </p:nvGrpSpPr>
        <p:grpSpPr>
          <a:xfrm>
            <a:off x="857224" y="3143248"/>
            <a:ext cx="1643074" cy="357190"/>
            <a:chOff x="500034" y="3000372"/>
            <a:chExt cx="2143140" cy="428628"/>
          </a:xfrm>
        </p:grpSpPr>
        <p:sp>
          <p:nvSpPr>
            <p:cNvPr id="6" name="직사각형 5"/>
            <p:cNvSpPr/>
            <p:nvPr/>
          </p:nvSpPr>
          <p:spPr>
            <a:xfrm>
              <a:off x="500034" y="3000372"/>
              <a:ext cx="71438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14414" y="3000372"/>
              <a:ext cx="71438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28794" y="3000372"/>
              <a:ext cx="71438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arr</a:t>
              </a:r>
              <a:endParaRPr lang="ko-KR" altLang="en-US" dirty="0"/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 rot="5400000">
            <a:off x="1035819" y="2964653"/>
            <a:ext cx="21510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57290" y="342900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</a:t>
            </a:r>
            <a:r>
              <a:rPr lang="en-US" altLang="ko-KR" sz="1200" dirty="0" smtClean="0"/>
              <a:t>sage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rot="5400000">
            <a:off x="2107389" y="3750471"/>
            <a:ext cx="21510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19"/>
          <p:cNvGrpSpPr/>
          <p:nvPr/>
        </p:nvGrpSpPr>
        <p:grpSpPr>
          <a:xfrm>
            <a:off x="3000364" y="3929066"/>
            <a:ext cx="1071570" cy="214314"/>
            <a:chOff x="3357554" y="2714620"/>
            <a:chExt cx="1143008" cy="285752"/>
          </a:xfrm>
        </p:grpSpPr>
        <p:sp>
          <p:nvSpPr>
            <p:cNvPr id="18" name="직사각형 17"/>
            <p:cNvSpPr/>
            <p:nvPr/>
          </p:nvSpPr>
          <p:spPr>
            <a:xfrm>
              <a:off x="3357554" y="2714620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29058" y="2714620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/>
          <p:cNvCxnSpPr/>
          <p:nvPr/>
        </p:nvCxnSpPr>
        <p:spPr>
          <a:xfrm>
            <a:off x="2643174" y="400050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1868" y="3643314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r>
              <a:rPr lang="en-US" altLang="ko-KR" sz="1200" dirty="0" smtClean="0"/>
              <a:t>ame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000364" y="3643314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num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2000232" y="3929066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Stu 1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2000232" y="4214818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Stu 2</a:t>
            </a:r>
            <a:endParaRPr lang="ko-KR" altLang="en-US" sz="1400" dirty="0"/>
          </a:p>
        </p:txBody>
      </p:sp>
      <p:grpSp>
        <p:nvGrpSpPr>
          <p:cNvPr id="12" name="그룹 19"/>
          <p:cNvGrpSpPr/>
          <p:nvPr/>
        </p:nvGrpSpPr>
        <p:grpSpPr>
          <a:xfrm>
            <a:off x="3000364" y="4286256"/>
            <a:ext cx="1071570" cy="214314"/>
            <a:chOff x="3357554" y="2714620"/>
            <a:chExt cx="1143008" cy="285752"/>
          </a:xfrm>
        </p:grpSpPr>
        <p:sp>
          <p:nvSpPr>
            <p:cNvPr id="29" name="직사각형 28"/>
            <p:cNvSpPr/>
            <p:nvPr/>
          </p:nvSpPr>
          <p:spPr>
            <a:xfrm>
              <a:off x="3357554" y="2714620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929058" y="2714620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화살표 연결선 30"/>
          <p:cNvCxnSpPr/>
          <p:nvPr/>
        </p:nvCxnSpPr>
        <p:spPr>
          <a:xfrm>
            <a:off x="2643174" y="435769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000232" y="4500570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Stu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2000232" y="4786322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000364" y="4572008"/>
            <a:ext cx="1071570" cy="214314"/>
            <a:chOff x="3357554" y="2714620"/>
            <a:chExt cx="1143008" cy="285752"/>
          </a:xfrm>
        </p:grpSpPr>
        <p:sp>
          <p:nvSpPr>
            <p:cNvPr id="32" name="직사각형 31"/>
            <p:cNvSpPr/>
            <p:nvPr/>
          </p:nvSpPr>
          <p:spPr>
            <a:xfrm>
              <a:off x="3357554" y="2714620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29058" y="2714620"/>
              <a:ext cx="57150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/>
          <p:cNvCxnSpPr/>
          <p:nvPr/>
        </p:nvCxnSpPr>
        <p:spPr>
          <a:xfrm>
            <a:off x="2643174" y="464344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000232" y="5072074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2000232" y="5357826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2000232" y="5643578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2000232" y="5929330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357818" y="2643182"/>
            <a:ext cx="3385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삭제시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메모리의 크기는 변하지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6" name="왼쪽으로 구부러진 화살표 45"/>
          <p:cNvSpPr/>
          <p:nvPr/>
        </p:nvSpPr>
        <p:spPr>
          <a:xfrm flipH="1" flipV="1">
            <a:off x="1643042" y="4643446"/>
            <a:ext cx="214314" cy="3571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272</TotalTime>
  <Words>238</Words>
  <Application>Microsoft Office PowerPoint</Application>
  <PresentationFormat>화면 슬라이드 쇼(4:3)</PresentationFormat>
  <Paragraphs>99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모듈</vt:lpstr>
      <vt:lpstr>학생 관리 프로그램 설계</vt:lpstr>
      <vt:lpstr>★목차</vt:lpstr>
      <vt:lpstr>☆기능</vt:lpstr>
      <vt:lpstr>☆메모리 그림</vt:lpstr>
      <vt:lpstr>☆메모리 그림</vt:lpstr>
      <vt:lpstr>☆메모리 그림</vt:lpstr>
      <vt:lpstr>☆메모리 그림</vt:lpstr>
      <vt:lpstr>☆메모리 그림</vt:lpstr>
      <vt:lpstr>☆메모리 그림</vt:lpstr>
      <vt:lpstr>☆클래스 다이어그램</vt:lpstr>
      <vt:lpstr>☆시퀀스 다이어그램 - 입력</vt:lpstr>
      <vt:lpstr>☆시퀀스 다이어그램 - 검색</vt:lpstr>
      <vt:lpstr>☆시퀀스 다이어그램 - 수정</vt:lpstr>
      <vt:lpstr>☆시퀀스 다이어그램 - 삭제</vt:lpstr>
      <vt:lpstr>☆시퀀스 다이어그램 - 출력</vt:lpstr>
      <vt:lpstr>슬라이드 16</vt:lpstr>
      <vt:lpstr>클래스</vt:lpstr>
      <vt:lpstr>클래스- 포함(Aggregation) 집합 연관관계</vt:lpstr>
      <vt:lpstr>클래스- 상속관계</vt:lpstr>
      <vt:lpstr>클래스- interface 상속관계</vt:lpstr>
      <vt:lpstr>클래스- 예제</vt:lpstr>
      <vt:lpstr>클래스-연관(Association)</vt:lpstr>
    </vt:vector>
  </TitlesOfParts>
  <Company>선문대학교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학생 관리 프로그램 설계</dc:title>
  <dc:creator>IT교육원</dc:creator>
  <cp:lastModifiedBy>woosong bit</cp:lastModifiedBy>
  <cp:revision>20</cp:revision>
  <dcterms:created xsi:type="dcterms:W3CDTF">2010-01-25T09:56:08Z</dcterms:created>
  <dcterms:modified xsi:type="dcterms:W3CDTF">2012-05-22T11:55:06Z</dcterms:modified>
</cp:coreProperties>
</file>