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1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notesSlides/notesSlide16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notesSlides/notesSlide7.xml" ContentType="application/vnd.openxmlformats-officedocument.presentationml.notesSlid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4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50.xml" ContentType="application/vnd.openxmlformats-officedocument.presentationml.slideLayout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theme/theme11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Default Extension="jpeg" ContentType="image/jpeg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11.xml" ContentType="application/vnd.openxmlformats-officedocument.presentationml.notesSlide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890" r:id="rId2"/>
    <p:sldMasterId id="2147483909" r:id="rId3"/>
    <p:sldMasterId id="2147483929" r:id="rId4"/>
    <p:sldMasterId id="2147483948" r:id="rId5"/>
    <p:sldMasterId id="2147483968" r:id="rId6"/>
    <p:sldMasterId id="2147483987" r:id="rId7"/>
    <p:sldMasterId id="2147484187" r:id="rId8"/>
    <p:sldMasterId id="2147484206" r:id="rId9"/>
  </p:sldMasterIdLst>
  <p:notesMasterIdLst>
    <p:notesMasterId r:id="rId37"/>
  </p:notesMasterIdLst>
  <p:handoutMasterIdLst>
    <p:handoutMasterId r:id="rId38"/>
  </p:handoutMasterIdLst>
  <p:sldIdLst>
    <p:sldId id="256" r:id="rId10"/>
    <p:sldId id="257" r:id="rId11"/>
    <p:sldId id="262" r:id="rId12"/>
    <p:sldId id="304" r:id="rId13"/>
    <p:sldId id="286" r:id="rId14"/>
    <p:sldId id="287" r:id="rId15"/>
    <p:sldId id="267" r:id="rId16"/>
    <p:sldId id="305" r:id="rId17"/>
    <p:sldId id="269" r:id="rId18"/>
    <p:sldId id="266" r:id="rId19"/>
    <p:sldId id="293" r:id="rId20"/>
    <p:sldId id="294" r:id="rId21"/>
    <p:sldId id="300" r:id="rId22"/>
    <p:sldId id="306" r:id="rId23"/>
    <p:sldId id="284" r:id="rId24"/>
    <p:sldId id="290" r:id="rId25"/>
    <p:sldId id="301" r:id="rId26"/>
    <p:sldId id="298" r:id="rId27"/>
    <p:sldId id="278" r:id="rId28"/>
    <p:sldId id="307" r:id="rId29"/>
    <p:sldId id="272" r:id="rId30"/>
    <p:sldId id="291" r:id="rId31"/>
    <p:sldId id="280" r:id="rId32"/>
    <p:sldId id="281" r:id="rId33"/>
    <p:sldId id="292" r:id="rId34"/>
    <p:sldId id="282" r:id="rId35"/>
    <p:sldId id="283" r:id="rId3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42"/>
    <a:srgbClr val="5C0000"/>
    <a:srgbClr val="00008E"/>
    <a:srgbClr val="00006C"/>
    <a:srgbClr val="920000"/>
    <a:srgbClr val="164F09"/>
    <a:srgbClr val="FF7171"/>
    <a:srgbClr val="FFB7B7"/>
    <a:srgbClr val="DAFAD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359" autoAdjust="0"/>
    <p:restoredTop sz="80412" autoAdjust="0"/>
  </p:normalViewPr>
  <p:slideViewPr>
    <p:cSldViewPr>
      <p:cViewPr>
        <p:scale>
          <a:sx n="125" d="100"/>
          <a:sy n="125" d="100"/>
        </p:scale>
        <p:origin x="-1002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0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7B217-5994-4484-BB97-2B94D9C02133}" type="datetimeFigureOut">
              <a:rPr lang="ko-KR" altLang="en-US" smtClean="0"/>
              <a:pPr/>
              <a:t>2013-09-05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527A6-7D5D-4A50-96E4-FA71FECACB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97CF-6DF2-49C2-A99A-971D9CFA8DEC}" type="datetimeFigureOut">
              <a:rPr lang="ko-KR" altLang="en-US" smtClean="0"/>
              <a:pPr/>
              <a:t>2013-09-05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D890D-3051-45D9-8B98-8FA234DF5C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D890D-3051-45D9-8B98-8FA234DF5C0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D890D-3051-45D9-8B98-8FA234DF5C0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D890D-3051-45D9-8B98-8FA234DF5C0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D890D-3051-45D9-8B98-8FA234DF5C0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D890D-3051-45D9-8B98-8FA234DF5C0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D890D-3051-45D9-8B98-8FA234DF5C0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D890D-3051-45D9-8B98-8FA234DF5C0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D890D-3051-45D9-8B98-8FA234DF5C0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D890D-3051-45D9-8B98-8FA234DF5C0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D890D-3051-45D9-8B98-8FA234DF5C0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D890D-3051-45D9-8B98-8FA234DF5C03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D890D-3051-45D9-8B98-8FA234DF5C0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D890D-3051-45D9-8B98-8FA234DF5C03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D890D-3051-45D9-8B98-8FA234DF5C03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D890D-3051-45D9-8B98-8FA234DF5C03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D890D-3051-45D9-8B98-8FA234DF5C03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D890D-3051-45D9-8B98-8FA234DF5C03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D890D-3051-45D9-8B98-8FA234DF5C0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D890D-3051-45D9-8B98-8FA234DF5C0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D890D-3051-45D9-8B98-8FA234DF5C0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D890D-3051-45D9-8B98-8FA234DF5C0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D890D-3051-45D9-8B98-8FA234DF5C0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D890D-3051-45D9-8B98-8FA234DF5C0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D890D-3051-45D9-8B98-8FA234DF5C0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1B2B7-6513-4B99-9087-F0873FBE453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9028628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47CCD-423B-4E87-B88F-893669D1F72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5621119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71D39-02D8-4377-A71E-EA207A5EC81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9231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B8D8E8-FC2B-40AC-A927-4F59BB41FD0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94328906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75BE74-7182-4BF4-A8A7-D923C672C7C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0543998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C5CEF-9D0A-4871-B6F7-570AEEBEB98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359745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8C4F00-C996-4941-A3AB-9C6388B2989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56347783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77539-3807-4A96-9E1E-3D25894D138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6598314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039F22-DEA3-4349-A5DA-0A9CDA4654F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75506994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2BB32-2D37-4450-A41F-056CB373EFB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4596166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550" y="1676400"/>
            <a:ext cx="1771650" cy="4267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1676400"/>
            <a:ext cx="5162550" cy="4267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CD2A7-0752-43A2-A71F-33DD2CAB651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2605485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52600" y="2819400"/>
            <a:ext cx="7086600" cy="3124200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DA5182F-1609-4C87-A463-EBAA1A9F651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8053816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81000"/>
            <a:ext cx="6324600" cy="1470025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1981200"/>
            <a:ext cx="6324600" cy="685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sz="1000"/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9/5/2013 1:44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000"/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000"/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F4D067-4ADC-4E44-A8E1-EC6D134DA828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7F96F-1D34-4AD8-A324-DDD9B7126D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72840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9/5/2013 1:44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854581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9/5/2013 1:44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708470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9/5/2013 1:44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26527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9/5/2013 1:44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211191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F4D067-4ADC-4E44-A8E1-EC6D134DA828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7F96F-1D34-4AD8-A324-DDD9B7126D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541034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9/5/2013 1:44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15635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9/5/2013 1:44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801366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F4D067-4ADC-4E44-A8E1-EC6D134DA828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7F96F-1D34-4AD8-A324-DDD9B7126D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788461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1350" y="1676400"/>
            <a:ext cx="1695450" cy="44497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1676400"/>
            <a:ext cx="4933950" cy="44497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F4D067-4ADC-4E44-A8E1-EC6D134DA828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7F96F-1D34-4AD8-A324-DDD9B7126D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0498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1920x1080_dark_hd_wallpapers_(11)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" y="0"/>
            <a:ext cx="3576741" cy="292494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1B2B7-6513-4B99-9087-F0873FBE453C}" type="slidenum">
              <a:rPr lang="ko-KR" altLang="en-US"/>
              <a:pPr/>
              <a:t>‹#›</a:t>
            </a:fld>
            <a:endParaRPr lang="en-US" altLang="ko-KR"/>
          </a:p>
        </p:txBody>
      </p:sp>
      <p:cxnSp>
        <p:nvCxnSpPr>
          <p:cNvPr id="18" name="직선 연결선 17"/>
          <p:cNvCxnSpPr/>
          <p:nvPr userDrawn="1"/>
        </p:nvCxnSpPr>
        <p:spPr bwMode="auto">
          <a:xfrm>
            <a:off x="0" y="3140968"/>
            <a:ext cx="8676456" cy="0"/>
          </a:xfrm>
          <a:prstGeom prst="line">
            <a:avLst/>
          </a:prstGeom>
          <a:solidFill>
            <a:schemeClr val="accent1"/>
          </a:solidFill>
          <a:ln w="25400" cap="rnd" cmpd="sng" algn="ctr">
            <a:gradFill flip="none" rotWithShape="1"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10800000" scaled="1"/>
              <a:tileRect/>
            </a:gradFill>
            <a:prstDash val="solid"/>
            <a:round/>
            <a:headEnd type="none" w="sm" len="sm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2" name="그림 21" descr="abstract-cool-41654_12323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733256"/>
            <a:ext cx="9144000" cy="1124744"/>
          </a:xfrm>
          <a:prstGeom prst="rect">
            <a:avLst/>
          </a:prstGeom>
        </p:spPr>
      </p:pic>
      <p:sp>
        <p:nvSpPr>
          <p:cNvPr id="26" name="Rectangle 3"/>
          <p:cNvSpPr>
            <a:spLocks noGrp="1" noChangeArrowheads="1"/>
          </p:cNvSpPr>
          <p:nvPr userDrawn="1">
            <p:ph type="subTitle" idx="4294967295"/>
          </p:nvPr>
        </p:nvSpPr>
        <p:spPr>
          <a:xfrm>
            <a:off x="3929063" y="3929063"/>
            <a:ext cx="4643437" cy="2214562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algn="r"/>
            <a:endParaRPr lang="ko-KR" altLang="en-US" dirty="0" smtClean="0">
              <a:latin typeface="Meiryo UI" pitchFamily="34" charset="-128"/>
              <a:cs typeface="Meiryo UI" pitchFamily="34" charset="-128"/>
            </a:endParaRPr>
          </a:p>
        </p:txBody>
      </p:sp>
      <p:sp>
        <p:nvSpPr>
          <p:cNvPr id="27" name="Rectangle 2"/>
          <p:cNvSpPr>
            <a:spLocks noGrp="1" noChangeArrowheads="1"/>
          </p:cNvSpPr>
          <p:nvPr userDrawn="1">
            <p:ph type="ctrTitle" idx="4294967295"/>
          </p:nvPr>
        </p:nvSpPr>
        <p:spPr>
          <a:xfrm>
            <a:off x="684213" y="1340768"/>
            <a:ext cx="7704137" cy="1928826"/>
          </a:xfrm>
        </p:spPr>
        <p:txBody>
          <a:bodyPr/>
          <a:lstStyle/>
          <a:p>
            <a:pPr algn="r">
              <a:defRPr/>
            </a:pPr>
            <a:endParaRPr lang="ko-KR" altLang="en-US" i="1" dirty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028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3" presetClass="entr" presetSubtype="10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1920x1080_dark_hd_wallpapers_(11)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3576741" cy="2924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직선 연결선 17"/>
          <p:cNvCxnSpPr/>
          <p:nvPr userDrawn="1"/>
        </p:nvCxnSpPr>
        <p:spPr bwMode="auto">
          <a:xfrm>
            <a:off x="0" y="3861048"/>
            <a:ext cx="8676456" cy="0"/>
          </a:xfrm>
          <a:prstGeom prst="line">
            <a:avLst/>
          </a:prstGeom>
          <a:solidFill>
            <a:schemeClr val="accent1"/>
          </a:solidFill>
          <a:ln w="25400" cap="rnd" cmpd="sng" algn="ctr">
            <a:gradFill flip="none" rotWithShape="1"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10800000" scaled="1"/>
              <a:tileRect/>
            </a:gradFill>
            <a:prstDash val="solid"/>
            <a:round/>
            <a:headEnd type="none" w="sm" len="sm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" name="그림 7" descr="abstract-cool-41654_12323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733256"/>
            <a:ext cx="9144000" cy="1124744"/>
          </a:xfrm>
          <a:prstGeom prst="rect">
            <a:avLst/>
          </a:prstGeom>
        </p:spPr>
      </p:pic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5B9F7E-E134-48E0-848A-4B4DDE1A2E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49028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 userDrawn="1"/>
        </p:nvCxnSpPr>
        <p:spPr bwMode="auto">
          <a:xfrm>
            <a:off x="0" y="1196752"/>
            <a:ext cx="8676456" cy="0"/>
          </a:xfrm>
          <a:prstGeom prst="line">
            <a:avLst/>
          </a:prstGeom>
          <a:solidFill>
            <a:schemeClr val="accent1"/>
          </a:solidFill>
          <a:ln w="25400" cap="rnd" cmpd="sng" algn="ctr">
            <a:gradFill flip="none" rotWithShape="1"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10800000" scaled="1"/>
              <a:tileRect/>
            </a:gradFill>
            <a:prstDash val="solid"/>
            <a:round/>
            <a:headEnd type="none" w="sm" len="sm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" name="그림 7" descr="abstract-cool-41654_1232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733256"/>
            <a:ext cx="9144000" cy="1124744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 userDrawn="1"/>
        </p:nvSpPr>
        <p:spPr bwMode="auto">
          <a:xfrm>
            <a:off x="210292" y="329031"/>
            <a:ext cx="666596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0" hangingPunct="0">
              <a:defRPr/>
            </a:pP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028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47CCD-423B-4E87-B88F-893669D1F725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7" name="그림 6" descr="abstract-cool-41654_1232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80528" y="1052736"/>
            <a:ext cx="9144000" cy="6480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756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71D39-02D8-4377-A71E-EA207A5EC81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89231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B8D8E8-FC2B-40AC-A927-4F59BB41FD0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943289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75BE74-7182-4BF4-A8A7-D923C672C7C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05439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C5CEF-9D0A-4871-B6F7-570AEEBEB988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6" name="그림 5" descr="abstract-cool-41654_1232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80528" y="1052736"/>
            <a:ext cx="9144000" cy="6480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34359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8C4F00-C996-4941-A3AB-9C6388B2989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56347783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77539-3807-4A96-9E1E-3D25894D138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36598314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039F22-DEA3-4349-A5DA-0A9CDA4654F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75506994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2BB32-2D37-4450-A41F-056CB373EFB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4596166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550" y="1676400"/>
            <a:ext cx="1771650" cy="4267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1676400"/>
            <a:ext cx="5162550" cy="4267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CD2A7-0752-43A2-A71F-33DD2CAB651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26054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81000"/>
            <a:ext cx="6324600" cy="1470025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1981200"/>
            <a:ext cx="6324600" cy="685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sz="1000"/>
            </a:lvl1pPr>
          </a:lstStyle>
          <a:p>
            <a:fld id="{E637BB6B-EE1B-48FB-8575-0D55C373DE88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000"/>
            </a:lvl1pPr>
          </a:lstStyle>
          <a:p>
            <a:endParaRPr kumimoji="0"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000"/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auto">
          <a:xfrm>
            <a:off x="1187450" y="3406775"/>
            <a:ext cx="67691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52600" y="2819400"/>
            <a:ext cx="7086600" cy="3124200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DA5182F-1609-4C87-A463-EBAA1A9F651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780538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abstract-cool-41654_1232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80528" y="3789040"/>
            <a:ext cx="9144000" cy="6480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37BB6B-EE1B-48FB-8575-0D55C373DE88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4197284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37BB6B-EE1B-48FB-8575-0D55C373DE88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578545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37BB6B-EE1B-48FB-8575-0D55C373DE88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2617084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37BB6B-EE1B-48FB-8575-0D55C373DE88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37726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 userDrawn="1"/>
        </p:nvSpPr>
        <p:spPr bwMode="auto">
          <a:xfrm>
            <a:off x="1187450" y="3406775"/>
            <a:ext cx="67691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704137" cy="1470025"/>
          </a:xfrm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>
            <a:lvl1pPr algn="ctr">
              <a:defRPr sz="5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3549650"/>
            <a:ext cx="6911975" cy="479425"/>
          </a:xfrm>
        </p:spPr>
        <p:txBody>
          <a:bodyPr/>
          <a:lstStyle>
            <a:lvl1pPr marL="0" indent="0" algn="ctr">
              <a:buFontTx/>
              <a:buNone/>
              <a:defRPr sz="1800" b="1"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37BB6B-EE1B-48FB-8575-0D55C373DE88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24721119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37BB6B-EE1B-48FB-8575-0D55C373DE88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3845410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37BB6B-EE1B-48FB-8575-0D55C373DE88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12815635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37BB6B-EE1B-48FB-8575-0D55C373DE88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15880136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37BB6B-EE1B-48FB-8575-0D55C373DE88}" type="datetimeFigureOut">
              <a:rPr lang="en-US" smtClean="0"/>
              <a:pPr/>
              <a:t>9/5/2013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40978846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1350" y="1676400"/>
            <a:ext cx="1695450" cy="44497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1676400"/>
            <a:ext cx="4933950" cy="44497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37BB6B-EE1B-48FB-8575-0D55C373DE88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880498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1B2B7-6513-4B99-9087-F0873FBE453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902862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47CCD-423B-4E87-B88F-893669D1F72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562111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71D39-02D8-4377-A71E-EA207A5EC81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923188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B8D8E8-FC2B-40AC-A927-4F59BB41FD0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9432890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75BE74-7182-4BF4-A8A7-D923C672C7C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054399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C5CEF-9D0A-4871-B6F7-570AEEBEB98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35974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8C4F00-C996-4941-A3AB-9C6388B2989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56347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77539-3807-4A96-9E1E-3D25894D138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659831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039F22-DEA3-4349-A5DA-0A9CDA4654F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7550699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2BB32-2D37-4450-A41F-056CB373EFB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459616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550" y="1676400"/>
            <a:ext cx="1771650" cy="4267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1676400"/>
            <a:ext cx="5162550" cy="4267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CD2A7-0752-43A2-A71F-33DD2CAB651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260548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52600" y="2819400"/>
            <a:ext cx="7086600" cy="3124200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DA5182F-1609-4C87-A463-EBAA1A9F651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805381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81000"/>
            <a:ext cx="6324600" cy="1470025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1981200"/>
            <a:ext cx="6324600" cy="685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altLang="ko-KR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altLang="ko-KR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000"/>
            </a:lvl1pPr>
          </a:lstStyle>
          <a:p>
            <a:fld id="{5081B2B7-6513-4B99-9087-F0873FBE453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47CCD-423B-4E87-B88F-893669D1F725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972840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71D39-02D8-4377-A71E-EA207A5EC81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57854581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B8D8E8-FC2B-40AC-A927-4F59BB41FD0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1708470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75BE74-7182-4BF4-A8A7-D923C672C7C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7726527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C5CEF-9D0A-4871-B6F7-570AEEBEB98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7211191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8C4F00-C996-4941-A3AB-9C6388B2989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8454103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77539-3807-4A96-9E1E-3D25894D138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8156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039F22-DEA3-4349-A5DA-0A9CDA4654F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8801366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2BB32-2D37-4450-A41F-056CB373EFB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09788461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1350" y="1676400"/>
            <a:ext cx="1695450" cy="44497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1676400"/>
            <a:ext cx="4933950" cy="44497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CD2A7-0752-43A2-A71F-33DD2CAB651B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8049886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1B2B7-6513-4B99-9087-F0873FBE453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9028628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47CCD-423B-4E87-B88F-893669D1F72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5621119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71D39-02D8-4377-A71E-EA207A5EC81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9231881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B8D8E8-FC2B-40AC-A927-4F59BB41FD0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94328906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75BE74-7182-4BF4-A8A7-D923C672C7C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0543998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C5CEF-9D0A-4871-B6F7-570AEEBEB98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359745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8C4F00-C996-4941-A3AB-9C6388B2989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56347783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77539-3807-4A96-9E1E-3D25894D138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6598314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039F22-DEA3-4349-A5DA-0A9CDA4654F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75506994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2BB32-2D37-4450-A41F-056CB373EFB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4596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550" y="1676400"/>
            <a:ext cx="1771650" cy="4267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1676400"/>
            <a:ext cx="5162550" cy="4267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CD2A7-0752-43A2-A71F-33DD2CAB651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2605485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52600" y="2819400"/>
            <a:ext cx="7086600" cy="3124200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DA5182F-1609-4C87-A463-EBAA1A9F651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8053816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81000"/>
            <a:ext cx="6324600" cy="1470025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1981200"/>
            <a:ext cx="6324600" cy="685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altLang="ko-KR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altLang="ko-KR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000"/>
            </a:lvl1pPr>
          </a:lstStyle>
          <a:p>
            <a:fld id="{5081B2B7-6513-4B99-9087-F0873FBE453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47CCD-423B-4E87-B88F-893669D1F725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9728402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71D39-02D8-4377-A71E-EA207A5EC81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57854581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B8D8E8-FC2B-40AC-A927-4F59BB41FD0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1708470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75BE74-7182-4BF4-A8A7-D923C672C7C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7726527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C5CEF-9D0A-4871-B6F7-570AEEBEB98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7211191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8C4F00-C996-4941-A3AB-9C6388B2989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84541034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77539-3807-4A96-9E1E-3D25894D138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8156357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039F22-DEA3-4349-A5DA-0A9CDA4654F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8801366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2BB32-2D37-4450-A41F-056CB373EFB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0978846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1350" y="1676400"/>
            <a:ext cx="1695450" cy="44497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1676400"/>
            <a:ext cx="4933950" cy="44497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CD2A7-0752-43A2-A71F-33DD2CAB651B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8049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20" Type="http://schemas.openxmlformats.org/officeDocument/2006/relationships/theme" Target="../theme/theme5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88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slideLayout" Target="../slideLayouts/slideLayout101.xml"/><Relationship Id="rId18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17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90.xml"/><Relationship Id="rId16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98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slideLayout" Target="../slideLayouts/slideLayout10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13.xml"/><Relationship Id="rId12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16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1.xml"/><Relationship Id="rId18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25.xml"/><Relationship Id="rId12" Type="http://schemas.openxmlformats.org/officeDocument/2006/relationships/slideLayout" Target="../slideLayouts/slideLayout130.xml"/><Relationship Id="rId17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20.xml"/><Relationship Id="rId16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11" Type="http://schemas.openxmlformats.org/officeDocument/2006/relationships/slideLayout" Target="../slideLayouts/slideLayout129.xml"/><Relationship Id="rId5" Type="http://schemas.openxmlformats.org/officeDocument/2006/relationships/slideLayout" Target="../slideLayouts/slideLayout123.xml"/><Relationship Id="rId15" Type="http://schemas.openxmlformats.org/officeDocument/2006/relationships/slideLayout" Target="../slideLayouts/slideLayout133.xml"/><Relationship Id="rId10" Type="http://schemas.openxmlformats.org/officeDocument/2006/relationships/slideLayout" Target="../slideLayouts/slideLayout128.xml"/><Relationship Id="rId19" Type="http://schemas.openxmlformats.org/officeDocument/2006/relationships/theme" Target="../theme/theme8.x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Relationship Id="rId14" Type="http://schemas.openxmlformats.org/officeDocument/2006/relationships/slideLayout" Target="../slideLayouts/slideLayout13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4.xml"/><Relationship Id="rId13" Type="http://schemas.openxmlformats.org/officeDocument/2006/relationships/slideLayout" Target="../slideLayouts/slideLayout149.xml"/><Relationship Id="rId18" Type="http://schemas.openxmlformats.org/officeDocument/2006/relationships/slideLayout" Target="../slideLayouts/slideLayout154.xml"/><Relationship Id="rId3" Type="http://schemas.openxmlformats.org/officeDocument/2006/relationships/slideLayout" Target="../slideLayouts/slideLayout139.xml"/><Relationship Id="rId21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8.xml"/><Relationship Id="rId17" Type="http://schemas.openxmlformats.org/officeDocument/2006/relationships/slideLayout" Target="../slideLayouts/slideLayout153.xml"/><Relationship Id="rId2" Type="http://schemas.openxmlformats.org/officeDocument/2006/relationships/slideLayout" Target="../slideLayouts/slideLayout138.xml"/><Relationship Id="rId16" Type="http://schemas.openxmlformats.org/officeDocument/2006/relationships/slideLayout" Target="../slideLayouts/slideLayout152.xml"/><Relationship Id="rId20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1.xml"/><Relationship Id="rId15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46.xml"/><Relationship Id="rId19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5.xml"/><Relationship Id="rId14" Type="http://schemas.openxmlformats.org/officeDocument/2006/relationships/slideLayout" Target="../slideLayouts/slideLayout150.xml"/><Relationship Id="rId22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  <p:sldLayoutId id="2147483686" r:id="rId4"/>
    <p:sldLayoutId id="2147483687" r:id="rId5"/>
    <p:sldLayoutId id="2147483698" r:id="rId6"/>
    <p:sldLayoutId id="2147483699" r:id="rId7"/>
    <p:sldLayoutId id="2147483848" r:id="rId8"/>
    <p:sldLayoutId id="2147483849" r:id="rId9"/>
    <p:sldLayoutId id="2147483850" r:id="rId10"/>
    <p:sldLayoutId id="2147483851" r:id="rId11"/>
    <p:sldLayoutId id="2147483841" r:id="rId12"/>
    <p:sldLayoutId id="2147483842" r:id="rId13"/>
    <p:sldLayoutId id="2147483843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676400"/>
            <a:ext cx="6781800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2819400"/>
            <a:ext cx="6781800" cy="330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+mn-lt"/>
              </a:defRPr>
            </a:lvl1pPr>
          </a:lstStyle>
          <a:p>
            <a:fld id="{9CFBA7BE-40B3-4037-98F3-1FA45101E80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  <p:sldLayoutId id="2147483907" r:id="rId17"/>
    <p:sldLayoutId id="2147483908" r:id="rId18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676400"/>
            <a:ext cx="70866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2819400"/>
            <a:ext cx="7086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+mn-lt"/>
              </a:defRPr>
            </a:lvl1pPr>
          </a:lstStyle>
          <a:p>
            <a:fld id="{5C5B9F7E-E134-48E0-848A-4B4DDE1A2E3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  <p:sldLayoutId id="2147483926" r:id="rId17"/>
    <p:sldLayoutId id="2147483927" r:id="rId18"/>
    <p:sldLayoutId id="2147483928" r:id="rId19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676400"/>
            <a:ext cx="6781800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2819400"/>
            <a:ext cx="6781800" cy="330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+mn-lt"/>
              </a:defRPr>
            </a:lvl1pPr>
          </a:lstStyle>
          <a:p>
            <a:fld id="{9CFBA7BE-40B3-4037-98F3-1FA45101E80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  <p:sldLayoutId id="2147483946" r:id="rId17"/>
    <p:sldLayoutId id="2147483947" r:id="rId18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676400"/>
            <a:ext cx="70866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2819400"/>
            <a:ext cx="7086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+mn-lt"/>
              </a:defRPr>
            </a:lvl1pPr>
          </a:lstStyle>
          <a:p>
            <a:fld id="{5C5B9F7E-E134-48E0-848A-4B4DDE1A2E3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  <p:sldLayoutId id="2147483966" r:id="rId18"/>
    <p:sldLayoutId id="2147483967" r:id="rId19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676400"/>
            <a:ext cx="6781800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2819400"/>
            <a:ext cx="6781800" cy="330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+mn-lt"/>
              </a:defRPr>
            </a:lvl1pPr>
          </a:lstStyle>
          <a:p>
            <a:fld id="{9CFBA7BE-40B3-4037-98F3-1FA45101E80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  <p:sldLayoutId id="2147483981" r:id="rId13"/>
    <p:sldLayoutId id="2147483982" r:id="rId14"/>
    <p:sldLayoutId id="2147483983" r:id="rId15"/>
    <p:sldLayoutId id="2147483984" r:id="rId16"/>
    <p:sldLayoutId id="2147483985" r:id="rId17"/>
    <p:sldLayoutId id="2147483986" r:id="rId18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676400"/>
            <a:ext cx="70866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2819400"/>
            <a:ext cx="7086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+mn-lt"/>
              </a:defRPr>
            </a:lvl1pPr>
          </a:lstStyle>
          <a:p>
            <a:fld id="{5C5B9F7E-E134-48E0-848A-4B4DDE1A2E3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676400"/>
            <a:ext cx="6781800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2819400"/>
            <a:ext cx="6781800" cy="330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+mn-lt"/>
              </a:defRPr>
            </a:lvl1pPr>
          </a:lstStyle>
          <a:p>
            <a:fld id="{9CFBA7BE-40B3-4037-98F3-1FA45101E80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  <p:sldLayoutId id="2147484189" r:id="rId2"/>
    <p:sldLayoutId id="2147484190" r:id="rId3"/>
    <p:sldLayoutId id="2147484191" r:id="rId4"/>
    <p:sldLayoutId id="2147484192" r:id="rId5"/>
    <p:sldLayoutId id="2147484193" r:id="rId6"/>
    <p:sldLayoutId id="2147484194" r:id="rId7"/>
    <p:sldLayoutId id="2147484195" r:id="rId8"/>
    <p:sldLayoutId id="2147484196" r:id="rId9"/>
    <p:sldLayoutId id="2147484197" r:id="rId10"/>
    <p:sldLayoutId id="2147484198" r:id="rId11"/>
    <p:sldLayoutId id="2147484199" r:id="rId12"/>
    <p:sldLayoutId id="2147484200" r:id="rId13"/>
    <p:sldLayoutId id="2147484201" r:id="rId14"/>
    <p:sldLayoutId id="2147484202" r:id="rId15"/>
    <p:sldLayoutId id="2147484203" r:id="rId16"/>
    <p:sldLayoutId id="2147484204" r:id="rId17"/>
    <p:sldLayoutId id="2147484205" r:id="rId18"/>
  </p:sldLayoutIdLst>
  <p:transition spd="slow">
    <p:wipe dir="r"/>
  </p:transition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676400"/>
            <a:ext cx="70866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2819400"/>
            <a:ext cx="7086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+mn-lt"/>
              </a:defRPr>
            </a:lvl1pPr>
          </a:lstStyle>
          <a:p>
            <a:fld id="{5C5B9F7E-E134-48E0-848A-4B4DDE1A2E3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07" r:id="rId1"/>
    <p:sldLayoutId id="2147484227" r:id="rId2"/>
    <p:sldLayoutId id="2147484226" r:id="rId3"/>
    <p:sldLayoutId id="2147484208" r:id="rId4"/>
    <p:sldLayoutId id="2147484209" r:id="rId5"/>
    <p:sldLayoutId id="2147484210" r:id="rId6"/>
    <p:sldLayoutId id="2147484211" r:id="rId7"/>
    <p:sldLayoutId id="2147484212" r:id="rId8"/>
    <p:sldLayoutId id="2147484213" r:id="rId9"/>
    <p:sldLayoutId id="2147484214" r:id="rId10"/>
    <p:sldLayoutId id="2147484215" r:id="rId11"/>
    <p:sldLayoutId id="2147484216" r:id="rId12"/>
    <p:sldLayoutId id="2147484217" r:id="rId13"/>
    <p:sldLayoutId id="2147484218" r:id="rId14"/>
    <p:sldLayoutId id="2147484219" r:id="rId15"/>
    <p:sldLayoutId id="2147484220" r:id="rId16"/>
    <p:sldLayoutId id="2147484221" r:id="rId17"/>
    <p:sldLayoutId id="2147484222" r:id="rId18"/>
    <p:sldLayoutId id="2147484223" r:id="rId19"/>
    <p:sldLayoutId id="2147484224" r:id="rId20"/>
    <p:sldLayoutId id="2147484225" r:id="rId2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9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9.xml"/><Relationship Id="rId4" Type="http://schemas.openxmlformats.org/officeDocument/2006/relationships/image" Target="../media/image17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9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9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9.xml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9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9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9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1340768"/>
            <a:ext cx="7704137" cy="1928826"/>
          </a:xfrm>
        </p:spPr>
        <p:txBody>
          <a:bodyPr/>
          <a:lstStyle/>
          <a:p>
            <a:pPr>
              <a:defRPr/>
            </a:pPr>
            <a:r>
              <a:rPr kumimoji="1" lang="en-US" altLang="ko-KR" sz="72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  <a:cs typeface="+mn-cs"/>
              </a:rPr>
              <a:t>       U.S.C</a:t>
            </a:r>
            <a:r>
              <a:rPr kumimoji="1" lang="en-US" altLang="ko-KR" sz="48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  <a:cs typeface="+mn-cs"/>
              </a:rPr>
              <a:t>            </a:t>
            </a:r>
            <a:br>
              <a:rPr kumimoji="1" lang="en-US" altLang="ko-KR" sz="48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  <a:cs typeface="+mn-cs"/>
              </a:rPr>
            </a:br>
            <a:r>
              <a:rPr kumimoji="1" lang="en-US" altLang="ko-KR" sz="24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</a:rPr>
              <a:t> </a:t>
            </a:r>
            <a:r>
              <a:rPr kumimoji="1" lang="en-US" altLang="ko-KR" sz="24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</a:rPr>
              <a:t>                                 (</a:t>
            </a:r>
            <a:r>
              <a:rPr kumimoji="1" lang="en-US" altLang="ko-KR" sz="24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  <a:cs typeface="+mn-cs"/>
              </a:rPr>
              <a:t>USB</a:t>
            </a:r>
            <a:r>
              <a:rPr kumimoji="1" lang="ko-KR" altLang="en-US" sz="24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  <a:cs typeface="+mn-cs"/>
              </a:rPr>
              <a:t>를 이용한 </a:t>
            </a:r>
            <a:r>
              <a:rPr kumimoji="1" lang="en-US" altLang="ko-KR" sz="24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  <a:cs typeface="+mn-cs"/>
              </a:rPr>
              <a:t>Smart Class)</a:t>
            </a:r>
            <a:endParaRPr lang="ko-KR" altLang="en-US" sz="2400" i="1" dirty="0">
              <a:latin typeface="Lucida Sans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929063" y="3929063"/>
            <a:ext cx="4643437" cy="2214562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kumimoji="1" lang="ko-KR" altLang="en-US" sz="3000" b="1" i="1" kern="1200" dirty="0" smtClean="0">
                <a:solidFill>
                  <a:srgbClr val="FFFFFF"/>
                </a:solidFill>
                <a:latin typeface="Meiryo UI" pitchFamily="34" charset="-128"/>
                <a:ea typeface="맑은 고딕" pitchFamily="50" charset="-127"/>
                <a:cs typeface="Meiryo UI" pitchFamily="34" charset="-128"/>
              </a:rPr>
              <a:t> </a:t>
            </a:r>
            <a:r>
              <a:rPr kumimoji="1" lang="ko-KR" altLang="en-US" b="1" i="1" kern="1200" dirty="0" smtClean="0">
                <a:solidFill>
                  <a:srgbClr val="FFFFFF"/>
                </a:solidFill>
                <a:latin typeface="Meiryo UI" pitchFamily="34" charset="-128"/>
                <a:ea typeface="맑은 고딕" pitchFamily="50" charset="-127"/>
                <a:cs typeface="Meiryo UI" pitchFamily="34" charset="-128"/>
              </a:rPr>
              <a:t>조명 </a:t>
            </a:r>
            <a:r>
              <a:rPr kumimoji="1" lang="en-US" altLang="ko-KR" b="1" i="1" kern="1200" dirty="0" smtClean="0">
                <a:solidFill>
                  <a:srgbClr val="FFFFFF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: </a:t>
            </a:r>
            <a:r>
              <a:rPr kumimoji="1" lang="en-US" altLang="ko-KR" b="1" i="1" kern="1200" dirty="0" smtClean="0">
                <a:solidFill>
                  <a:srgbClr val="FFFFFF"/>
                </a:solidFill>
                <a:latin typeface="Lucida Sans" pitchFamily="34" charset="0"/>
                <a:ea typeface="맑은 고딕" pitchFamily="50" charset="-127"/>
                <a:cs typeface="+mj-cs"/>
              </a:rPr>
              <a:t>Code Breakers</a:t>
            </a:r>
          </a:p>
          <a:p>
            <a:pPr algn="r">
              <a:buNone/>
            </a:pPr>
            <a:r>
              <a:rPr kumimoji="1" lang="ko-KR" altLang="en-US" b="1" i="1" kern="1200" dirty="0" smtClean="0">
                <a:solidFill>
                  <a:srgbClr val="FFFFFF"/>
                </a:solidFill>
                <a:latin typeface="Meiryo UI" pitchFamily="34" charset="-128"/>
                <a:ea typeface="맑은 고딕" pitchFamily="50" charset="-127"/>
                <a:cs typeface="Meiryo UI" pitchFamily="34" charset="-128"/>
              </a:rPr>
              <a:t>조장 </a:t>
            </a:r>
            <a:r>
              <a:rPr kumimoji="1" lang="en-US" altLang="ko-KR" b="1" i="1" kern="1200" dirty="0" smtClean="0">
                <a:solidFill>
                  <a:srgbClr val="FFFFFF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: </a:t>
            </a:r>
            <a:r>
              <a:rPr kumimoji="1" lang="ko-KR" altLang="en-US" b="1" i="1" kern="1200" dirty="0" smtClean="0">
                <a:solidFill>
                  <a:srgbClr val="FFFFFF"/>
                </a:solidFill>
                <a:latin typeface="Meiryo UI" pitchFamily="34" charset="-128"/>
                <a:ea typeface="맑은 고딕" pitchFamily="50" charset="-127"/>
                <a:cs typeface="Meiryo UI" pitchFamily="34" charset="-128"/>
              </a:rPr>
              <a:t>최    영</a:t>
            </a:r>
          </a:p>
          <a:p>
            <a:pPr algn="r">
              <a:buNone/>
            </a:pPr>
            <a:r>
              <a:rPr kumimoji="1" lang="ko-KR" altLang="en-US" b="1" i="1" kern="1200" dirty="0" smtClean="0">
                <a:solidFill>
                  <a:srgbClr val="FFFFFF"/>
                </a:solidFill>
                <a:latin typeface="Meiryo UI" pitchFamily="34" charset="-128"/>
                <a:ea typeface="맑은 고딕" pitchFamily="50" charset="-127"/>
                <a:cs typeface="Meiryo UI" pitchFamily="34" charset="-128"/>
              </a:rPr>
              <a:t> 조원 </a:t>
            </a:r>
            <a:r>
              <a:rPr kumimoji="1" lang="en-US" altLang="ko-KR" b="1" i="1" kern="1200" dirty="0" smtClean="0">
                <a:solidFill>
                  <a:srgbClr val="FFFFFF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: </a:t>
            </a:r>
            <a:r>
              <a:rPr kumimoji="1" lang="ko-KR" altLang="en-US" b="1" i="1" kern="1200" dirty="0" smtClean="0">
                <a:solidFill>
                  <a:srgbClr val="FFFFFF"/>
                </a:solidFill>
                <a:latin typeface="Meiryo UI" pitchFamily="34" charset="-128"/>
                <a:ea typeface="맑은 고딕" pitchFamily="50" charset="-127"/>
                <a:cs typeface="Meiryo UI" pitchFamily="34" charset="-128"/>
              </a:rPr>
              <a:t>박광열</a:t>
            </a:r>
          </a:p>
          <a:p>
            <a:pPr algn="r">
              <a:buNone/>
            </a:pPr>
            <a:r>
              <a:rPr kumimoji="1" lang="ko-KR" altLang="en-US" b="1" i="1" kern="1200" dirty="0" smtClean="0">
                <a:solidFill>
                  <a:srgbClr val="FFFFFF"/>
                </a:solidFill>
                <a:latin typeface="Meiryo UI" pitchFamily="34" charset="-128"/>
                <a:ea typeface="맑은 고딕" pitchFamily="50" charset="-127"/>
                <a:cs typeface="Meiryo UI" pitchFamily="34" charset="-128"/>
              </a:rPr>
              <a:t>정우창</a:t>
            </a:r>
          </a:p>
          <a:p>
            <a:pPr algn="r">
              <a:buNone/>
            </a:pPr>
            <a:r>
              <a:rPr kumimoji="1" lang="ko-KR" altLang="en-US" b="1" i="1" kern="1200" dirty="0" err="1" smtClean="0">
                <a:solidFill>
                  <a:srgbClr val="FFFFFF"/>
                </a:solidFill>
                <a:latin typeface="Meiryo UI" pitchFamily="34" charset="-128"/>
                <a:ea typeface="맑은 고딕" pitchFamily="50" charset="-127"/>
                <a:cs typeface="Meiryo UI" pitchFamily="34" charset="-128"/>
              </a:rPr>
              <a:t>성연상</a:t>
            </a:r>
            <a:endParaRPr lang="ko-KR" altLang="en-US" dirty="0" smtClean="0">
              <a:latin typeface="Meiryo UI" pitchFamily="34" charset="-128"/>
              <a:cs typeface="Meiryo UI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39932" y="285728"/>
            <a:ext cx="7572428" cy="93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n-US" altLang="ko-KR" sz="4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</a:rPr>
              <a:t>Our Solution</a:t>
            </a:r>
            <a:endParaRPr kumimoji="1" lang="ko-KR" altLang="en-US" sz="4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051720" y="1988840"/>
            <a:ext cx="5112568" cy="3240360"/>
            <a:chOff x="2051720" y="1988840"/>
            <a:chExt cx="5112568" cy="3240360"/>
          </a:xfrm>
        </p:grpSpPr>
        <p:sp>
          <p:nvSpPr>
            <p:cNvPr id="32" name="타원 31"/>
            <p:cNvSpPr/>
            <p:nvPr/>
          </p:nvSpPr>
          <p:spPr bwMode="auto">
            <a:xfrm>
              <a:off x="2987824" y="1988840"/>
              <a:ext cx="3240360" cy="3240360"/>
            </a:xfrm>
            <a:prstGeom prst="ellipse">
              <a:avLst/>
            </a:prstGeom>
            <a:noFill/>
            <a:ln w="25400" cap="flat" cmpd="sng" algn="ctr">
              <a:gradFill>
                <a:gsLst>
                  <a:gs pos="15000">
                    <a:schemeClr val="bg2">
                      <a:lumMod val="75000"/>
                    </a:schemeClr>
                  </a:gs>
                  <a:gs pos="30000">
                    <a:schemeClr val="bg2">
                      <a:lumMod val="40000"/>
                      <a:lumOff val="60000"/>
                    </a:schemeClr>
                  </a:gs>
                  <a:gs pos="45000">
                    <a:schemeClr val="bg2">
                      <a:lumMod val="75000"/>
                    </a:schemeClr>
                  </a:gs>
                  <a:gs pos="95000">
                    <a:schemeClr val="bg2">
                      <a:lumMod val="50000"/>
                    </a:schemeClr>
                  </a:gs>
                  <a:gs pos="100000">
                    <a:schemeClr val="bg2">
                      <a:lumMod val="40000"/>
                      <a:lumOff val="60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2051720" y="3645024"/>
              <a:ext cx="1862683" cy="1195562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gradFill>
                <a:gsLst>
                  <a:gs pos="0">
                    <a:schemeClr val="bg2">
                      <a:lumMod val="75000"/>
                    </a:schemeClr>
                  </a:gs>
                  <a:gs pos="50000">
                    <a:schemeClr val="bg2">
                      <a:lumMod val="40000"/>
                      <a:lumOff val="6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4000" dirty="0" smtClean="0">
                  <a:latin typeface="Arial" charset="0"/>
                  <a:ea typeface="굴림" pitchFamily="50" charset="-127"/>
                </a:rPr>
                <a:t>편의성</a:t>
              </a:r>
              <a:endParaRPr kumimoji="0" lang="ko-KR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5301605" y="3645024"/>
              <a:ext cx="1862683" cy="1195562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gradFill>
                <a:gsLst>
                  <a:gs pos="0">
                    <a:schemeClr val="bg2">
                      <a:lumMod val="75000"/>
                    </a:schemeClr>
                  </a:gs>
                  <a:gs pos="50000">
                    <a:schemeClr val="bg2">
                      <a:lumMod val="40000"/>
                      <a:lumOff val="6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4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휴대성</a:t>
              </a:r>
              <a:endParaRPr kumimoji="0" lang="ko-KR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41" name="직사각형 40"/>
          <p:cNvSpPr/>
          <p:nvPr/>
        </p:nvSpPr>
        <p:spPr bwMode="auto">
          <a:xfrm>
            <a:off x="3635896" y="1700808"/>
            <a:ext cx="1862683" cy="1195562"/>
          </a:xfrm>
          <a:prstGeom prst="rect">
            <a:avLst/>
          </a:prstGeom>
          <a:solidFill>
            <a:srgbClr val="000000"/>
          </a:solidFill>
          <a:ln w="25400" cap="flat" cmpd="sng" algn="ctr">
            <a:gradFill>
              <a:gsLst>
                <a:gs pos="0">
                  <a:schemeClr val="bg2">
                    <a:lumMod val="75000"/>
                  </a:schemeClr>
                </a:gs>
                <a:gs pos="50000">
                  <a:schemeClr val="bg2">
                    <a:lumMod val="40000"/>
                    <a:lumOff val="6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dirty="0" err="1" smtClean="0">
                <a:latin typeface="Arial" charset="0"/>
                <a:ea typeface="굴림" pitchFamily="50" charset="-127"/>
              </a:rPr>
              <a:t>절감성</a:t>
            </a:r>
            <a:endParaRPr kumimoji="0" lang="ko-KR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8.33333E-7 0.1965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\Desktop\PPT 0902\다운로드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2880320" cy="3189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9" name="Picture 5" descr="C:\Users\m\Desktop\PPT 0902\tablet2.1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5" y="3356992"/>
            <a:ext cx="3024337" cy="2880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39932" y="285728"/>
            <a:ext cx="7572428" cy="93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n-US" altLang="ko-KR" sz="4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</a:rPr>
              <a:t>Our Solution</a:t>
            </a:r>
            <a:endParaRPr kumimoji="1" lang="ko-KR" altLang="en-US" sz="4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pic>
        <p:nvPicPr>
          <p:cNvPr id="1028" name="Picture 4" descr="C:\Users\m\Desktop\PPT 0902\그림_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1268760"/>
            <a:ext cx="3312368" cy="26617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C:\Users\BT-79\Desktop\PPT 0902\2041476065_lVEf5RSU_iwb-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3356992"/>
            <a:ext cx="3288522" cy="27089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39932" y="285728"/>
            <a:ext cx="7572428" cy="93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n-US" altLang="ko-KR" sz="4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</a:rPr>
              <a:t>Our Solution</a:t>
            </a:r>
            <a:endParaRPr kumimoji="1" lang="ko-KR" altLang="en-US" sz="4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pic>
        <p:nvPicPr>
          <p:cNvPr id="2050" name="Picture 2" descr="C:\Users\m\Desktop\PPT 0902\다운로드 (3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2428868"/>
            <a:ext cx="2466975" cy="21522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1" name="Picture 3" descr="C:\Users\m\Desktop\PPT 0902\images (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7972" y="2420888"/>
            <a:ext cx="214312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2" descr="C:\Users\BT-79\Desktop\PPT 0902\xm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420888"/>
            <a:ext cx="2448272" cy="2160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39932" y="285728"/>
            <a:ext cx="7572428" cy="93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n-US" altLang="ko-KR" sz="4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</a:rPr>
              <a:t>Our Solution</a:t>
            </a:r>
            <a:endParaRPr kumimoji="1" lang="ko-KR" altLang="en-US" sz="4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987824" y="1700808"/>
            <a:ext cx="4176464" cy="3528392"/>
            <a:chOff x="2987824" y="1700808"/>
            <a:chExt cx="4176464" cy="3528392"/>
          </a:xfrm>
        </p:grpSpPr>
        <p:sp>
          <p:nvSpPr>
            <p:cNvPr id="32" name="타원 31"/>
            <p:cNvSpPr/>
            <p:nvPr/>
          </p:nvSpPr>
          <p:spPr bwMode="auto">
            <a:xfrm>
              <a:off x="2987824" y="1988840"/>
              <a:ext cx="3240360" cy="3240360"/>
            </a:xfrm>
            <a:prstGeom prst="ellipse">
              <a:avLst/>
            </a:prstGeom>
            <a:noFill/>
            <a:ln w="25400" cap="flat" cmpd="sng" algn="ctr">
              <a:gradFill>
                <a:gsLst>
                  <a:gs pos="15000">
                    <a:schemeClr val="bg2">
                      <a:lumMod val="75000"/>
                    </a:schemeClr>
                  </a:gs>
                  <a:gs pos="30000">
                    <a:schemeClr val="bg2">
                      <a:lumMod val="40000"/>
                      <a:lumOff val="60000"/>
                    </a:schemeClr>
                  </a:gs>
                  <a:gs pos="45000">
                    <a:schemeClr val="bg2">
                      <a:lumMod val="75000"/>
                    </a:schemeClr>
                  </a:gs>
                  <a:gs pos="95000">
                    <a:schemeClr val="bg2">
                      <a:lumMod val="50000"/>
                    </a:schemeClr>
                  </a:gs>
                  <a:gs pos="100000">
                    <a:schemeClr val="bg2">
                      <a:lumMod val="40000"/>
                      <a:lumOff val="60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5301605" y="3645024"/>
              <a:ext cx="1862683" cy="1195562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gradFill>
                <a:gsLst>
                  <a:gs pos="0">
                    <a:schemeClr val="bg2">
                      <a:lumMod val="75000"/>
                    </a:schemeClr>
                  </a:gs>
                  <a:gs pos="50000">
                    <a:schemeClr val="bg2">
                      <a:lumMod val="40000"/>
                      <a:lumOff val="6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4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휴대성</a:t>
              </a:r>
              <a:endParaRPr kumimoji="0" lang="ko-KR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3635896" y="1700808"/>
              <a:ext cx="1862683" cy="1195562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gradFill>
                <a:gsLst>
                  <a:gs pos="0">
                    <a:schemeClr val="bg2">
                      <a:lumMod val="75000"/>
                    </a:schemeClr>
                  </a:gs>
                  <a:gs pos="50000">
                    <a:schemeClr val="bg2">
                      <a:lumMod val="40000"/>
                      <a:lumOff val="6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4000" dirty="0" err="1" smtClean="0">
                  <a:latin typeface="Arial" charset="0"/>
                  <a:ea typeface="굴림" pitchFamily="50" charset="-127"/>
                </a:rPr>
                <a:t>절감성</a:t>
              </a:r>
              <a:endParaRPr kumimoji="0" lang="ko-KR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 bwMode="auto">
          <a:xfrm>
            <a:off x="2051720" y="3645024"/>
            <a:ext cx="1862683" cy="1195562"/>
          </a:xfrm>
          <a:prstGeom prst="rect">
            <a:avLst/>
          </a:prstGeom>
          <a:solidFill>
            <a:srgbClr val="000000"/>
          </a:solidFill>
          <a:ln w="25400" cap="flat" cmpd="sng" algn="ctr">
            <a:gradFill>
              <a:gsLst>
                <a:gs pos="0">
                  <a:schemeClr val="bg2">
                    <a:lumMod val="75000"/>
                  </a:schemeClr>
                </a:gs>
                <a:gs pos="50000">
                  <a:schemeClr val="bg2">
                    <a:lumMod val="40000"/>
                    <a:lumOff val="6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dirty="0" smtClean="0">
                <a:latin typeface="Arial" charset="0"/>
                <a:ea typeface="굴림" pitchFamily="50" charset="-127"/>
              </a:rPr>
              <a:t>편의성</a:t>
            </a:r>
            <a:endParaRPr kumimoji="0" lang="ko-KR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48148E-6 L 0.17378 -0.08704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T-79\Desktop\PPT 0902\asd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2420888"/>
            <a:ext cx="2808312" cy="1754160"/>
          </a:xfrm>
          <a:prstGeom prst="rect">
            <a:avLst/>
          </a:prstGeom>
          <a:noFill/>
        </p:spPr>
      </p:pic>
      <p:pic>
        <p:nvPicPr>
          <p:cNvPr id="31" name="그림 30" descr="images (4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7904" y="1340768"/>
            <a:ext cx="2068170" cy="1656184"/>
          </a:xfrm>
          <a:prstGeom prst="rect">
            <a:avLst/>
          </a:prstGeom>
        </p:spPr>
      </p:pic>
      <p:sp>
        <p:nvSpPr>
          <p:cNvPr id="32" name="덧셈 기호 31"/>
          <p:cNvSpPr/>
          <p:nvPr/>
        </p:nvSpPr>
        <p:spPr bwMode="auto">
          <a:xfrm>
            <a:off x="2915816" y="1700808"/>
            <a:ext cx="720080" cy="720080"/>
          </a:xfrm>
          <a:prstGeom prst="mathPlus">
            <a:avLst/>
          </a:prstGeom>
          <a:solidFill>
            <a:schemeClr val="tx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1331640" y="3068960"/>
            <a:ext cx="6408712" cy="1080120"/>
            <a:chOff x="1331640" y="3068960"/>
            <a:chExt cx="6408712" cy="1080120"/>
          </a:xfrm>
          <a:solidFill>
            <a:schemeClr val="tx1">
              <a:lumMod val="65000"/>
            </a:schemeClr>
          </a:solidFill>
        </p:grpSpPr>
        <p:sp>
          <p:nvSpPr>
            <p:cNvPr id="83" name="위로 굽은 화살표 82"/>
            <p:cNvSpPr/>
            <p:nvPr/>
          </p:nvSpPr>
          <p:spPr bwMode="auto">
            <a:xfrm rot="10800000">
              <a:off x="1331640" y="3501008"/>
              <a:ext cx="3168352" cy="648072"/>
            </a:xfrm>
            <a:prstGeom prst="bentUp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84" name="위로 굽은 화살표 83"/>
            <p:cNvSpPr/>
            <p:nvPr/>
          </p:nvSpPr>
          <p:spPr bwMode="auto">
            <a:xfrm rot="10800000" flipH="1">
              <a:off x="4572000" y="3501008"/>
              <a:ext cx="3168352" cy="648072"/>
            </a:xfrm>
            <a:prstGeom prst="bentUp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85" name="아래쪽 화살표 84"/>
            <p:cNvSpPr/>
            <p:nvPr/>
          </p:nvSpPr>
          <p:spPr bwMode="auto">
            <a:xfrm>
              <a:off x="4355976" y="3068960"/>
              <a:ext cx="360040" cy="108012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39932" y="285728"/>
            <a:ext cx="7572428" cy="93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n-US" altLang="ko-KR" sz="4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</a:rPr>
              <a:t>Our Solution</a:t>
            </a:r>
            <a:endParaRPr kumimoji="1" lang="ko-KR" altLang="en-US" sz="4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pic>
        <p:nvPicPr>
          <p:cNvPr id="1027" name="Picture 3" descr="C:\Users\BT-79\Desktop\PPT 0904-2\ppt user\user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4221088"/>
            <a:ext cx="2765107" cy="1728192"/>
          </a:xfrm>
          <a:prstGeom prst="rect">
            <a:avLst/>
          </a:prstGeom>
          <a:noFill/>
        </p:spPr>
      </p:pic>
      <p:pic>
        <p:nvPicPr>
          <p:cNvPr id="1028" name="Picture 4" descr="C:\Users\BT-79\Desktop\PPT 0904-2\ppt user\user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55579" y="4221088"/>
            <a:ext cx="2765107" cy="1728192"/>
          </a:xfrm>
          <a:prstGeom prst="rect">
            <a:avLst/>
          </a:prstGeom>
          <a:noFill/>
        </p:spPr>
      </p:pic>
      <p:pic>
        <p:nvPicPr>
          <p:cNvPr id="1029" name="Picture 5" descr="C:\Users\BT-79\Desktop\PPT 0904-2\ppt user\user3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56176" y="4221088"/>
            <a:ext cx="2765108" cy="172819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96296E-6 L -0.33455 -0.1592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" y="-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BT-79\Desktop\PPT 0902\pp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484784"/>
            <a:ext cx="2143125" cy="2143125"/>
          </a:xfrm>
          <a:prstGeom prst="rect">
            <a:avLst/>
          </a:prstGeom>
          <a:noFill/>
        </p:spPr>
      </p:pic>
      <p:pic>
        <p:nvPicPr>
          <p:cNvPr id="1028" name="Picture 4" descr="C:\Users\BT-79\Desktop\PPT 0902\wor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933056"/>
            <a:ext cx="2143125" cy="2143125"/>
          </a:xfrm>
          <a:prstGeom prst="rect">
            <a:avLst/>
          </a:prstGeom>
          <a:noFill/>
        </p:spPr>
      </p:pic>
      <p:grpSp>
        <p:nvGrpSpPr>
          <p:cNvPr id="44" name="그룹 43"/>
          <p:cNvGrpSpPr/>
          <p:nvPr/>
        </p:nvGrpSpPr>
        <p:grpSpPr>
          <a:xfrm>
            <a:off x="2491388" y="2204864"/>
            <a:ext cx="6169828" cy="3034336"/>
            <a:chOff x="2483768" y="2204864"/>
            <a:chExt cx="6169828" cy="3034336"/>
          </a:xfrm>
        </p:grpSpPr>
        <p:pic>
          <p:nvPicPr>
            <p:cNvPr id="3789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701268" y="2204864"/>
              <a:ext cx="2952328" cy="3034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3" name="그룹 42"/>
            <p:cNvGrpSpPr/>
            <p:nvPr/>
          </p:nvGrpSpPr>
          <p:grpSpPr>
            <a:xfrm>
              <a:off x="2483768" y="2420888"/>
              <a:ext cx="2618167" cy="2700068"/>
              <a:chOff x="2483768" y="2420888"/>
              <a:chExt cx="2618167" cy="2700068"/>
            </a:xfrm>
          </p:grpSpPr>
          <p:pic>
            <p:nvPicPr>
              <p:cNvPr id="37893" name="Picture 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730765" y="3053720"/>
                <a:ext cx="1371170" cy="1440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1" name="그룹 40"/>
              <p:cNvGrpSpPr/>
              <p:nvPr/>
            </p:nvGrpSpPr>
            <p:grpSpPr>
              <a:xfrm>
                <a:off x="2483768" y="2420888"/>
                <a:ext cx="1224136" cy="2700068"/>
                <a:chOff x="2483768" y="2420888"/>
                <a:chExt cx="1224136" cy="2700068"/>
              </a:xfrm>
            </p:grpSpPr>
            <p:sp>
              <p:nvSpPr>
                <p:cNvPr id="35" name="위로 굽은 화살표 34"/>
                <p:cNvSpPr/>
                <p:nvPr/>
              </p:nvSpPr>
              <p:spPr bwMode="auto">
                <a:xfrm rot="5400000">
                  <a:off x="2627784" y="2852936"/>
                  <a:ext cx="1512168" cy="648072"/>
                </a:xfrm>
                <a:prstGeom prst="bentUpArrow">
                  <a:avLst/>
                </a:prstGeom>
                <a:solidFill>
                  <a:schemeClr val="tx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8" name="위로 굽은 화살표 37"/>
                <p:cNvSpPr/>
                <p:nvPr/>
              </p:nvSpPr>
              <p:spPr bwMode="auto">
                <a:xfrm rot="16200000" flipV="1">
                  <a:off x="2627784" y="4040232"/>
                  <a:ext cx="1512168" cy="648072"/>
                </a:xfrm>
                <a:prstGeom prst="bentUpArrow">
                  <a:avLst/>
                </a:prstGeom>
                <a:solidFill>
                  <a:schemeClr val="tx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9" name="직사각형 38"/>
                <p:cNvSpPr/>
                <p:nvPr/>
              </p:nvSpPr>
              <p:spPr bwMode="auto">
                <a:xfrm>
                  <a:off x="2483768" y="2420888"/>
                  <a:ext cx="671001" cy="156928"/>
                </a:xfrm>
                <a:prstGeom prst="rect">
                  <a:avLst/>
                </a:prstGeom>
                <a:solidFill>
                  <a:schemeClr val="tx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0" name="직사각형 39"/>
                <p:cNvSpPr/>
                <p:nvPr/>
              </p:nvSpPr>
              <p:spPr bwMode="auto">
                <a:xfrm>
                  <a:off x="2483768" y="4964028"/>
                  <a:ext cx="671001" cy="156928"/>
                </a:xfrm>
                <a:prstGeom prst="rect">
                  <a:avLst/>
                </a:prstGeom>
                <a:solidFill>
                  <a:schemeClr val="tx1">
                    <a:lumMod val="6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</p:grpSp>
        </p:grpSp>
        <p:sp>
          <p:nvSpPr>
            <p:cNvPr id="42" name="오른쪽 화살표 41"/>
            <p:cNvSpPr/>
            <p:nvPr/>
          </p:nvSpPr>
          <p:spPr bwMode="auto">
            <a:xfrm>
              <a:off x="5125204" y="3573016"/>
              <a:ext cx="559316" cy="360040"/>
            </a:xfrm>
            <a:prstGeom prst="rightArrow">
              <a:avLst/>
            </a:prstGeom>
            <a:solidFill>
              <a:schemeClr val="tx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39932" y="285728"/>
            <a:ext cx="7572428" cy="93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n-US" altLang="ko-KR" sz="4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</a:rPr>
              <a:t>Our Solution</a:t>
            </a:r>
            <a:endParaRPr kumimoji="1" lang="ko-KR" altLang="en-US" sz="4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39932" y="285728"/>
            <a:ext cx="7572428" cy="93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n-US" altLang="ko-KR" sz="4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</a:rPr>
              <a:t>Our Solution</a:t>
            </a:r>
            <a:endParaRPr kumimoji="1" lang="ko-KR" altLang="en-US" sz="4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226708" y="2420888"/>
            <a:ext cx="2713217" cy="2471812"/>
            <a:chOff x="6000760" y="1428736"/>
            <a:chExt cx="2713217" cy="247181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00760" y="1428736"/>
              <a:ext cx="2713217" cy="1857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TextBox 20"/>
            <p:cNvSpPr txBox="1"/>
            <p:nvPr/>
          </p:nvSpPr>
          <p:spPr>
            <a:xfrm>
              <a:off x="6630344" y="3500438"/>
              <a:ext cx="15135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b="1" dirty="0" smtClean="0">
                  <a:latin typeface="+mn-ea"/>
                </a:rPr>
                <a:t>데이터 공유</a:t>
              </a:r>
              <a:endParaRPr lang="ko-KR" altLang="en-US" sz="2000" b="1" dirty="0">
                <a:latin typeface="+mn-ea"/>
              </a:endParaRPr>
            </a:p>
          </p:txBody>
        </p:sp>
      </p:grpSp>
      <p:pic>
        <p:nvPicPr>
          <p:cNvPr id="13" name="그림 12" descr="computer-33094_64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9672" y="2564904"/>
            <a:ext cx="883899" cy="1152128"/>
          </a:xfrm>
          <a:prstGeom prst="rect">
            <a:avLst/>
          </a:prstGeom>
        </p:spPr>
      </p:pic>
      <p:sp>
        <p:nvSpPr>
          <p:cNvPr id="15" name="TextBox 20"/>
          <p:cNvSpPr txBox="1"/>
          <p:nvPr/>
        </p:nvSpPr>
        <p:spPr>
          <a:xfrm>
            <a:off x="1723751" y="3717032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latin typeface="+mn-ea"/>
              </a:rPr>
              <a:t>학생</a:t>
            </a:r>
            <a:endParaRPr lang="ko-KR" altLang="en-US" sz="2000" b="1" dirty="0">
              <a:latin typeface="+mn-ea"/>
            </a:endParaRPr>
          </a:p>
        </p:txBody>
      </p:sp>
      <p:pic>
        <p:nvPicPr>
          <p:cNvPr id="16" name="그림 15" descr="computer-33094_64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40429" y="1732746"/>
            <a:ext cx="883899" cy="1152128"/>
          </a:xfrm>
          <a:prstGeom prst="rect">
            <a:avLst/>
          </a:prstGeom>
        </p:spPr>
      </p:pic>
      <p:sp>
        <p:nvSpPr>
          <p:cNvPr id="17" name="TextBox 20"/>
          <p:cNvSpPr txBox="1"/>
          <p:nvPr/>
        </p:nvSpPr>
        <p:spPr>
          <a:xfrm>
            <a:off x="6744508" y="2884874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latin typeface="+mn-ea"/>
              </a:rPr>
              <a:t>강사</a:t>
            </a:r>
            <a:endParaRPr lang="ko-KR" altLang="en-US" sz="2000" b="1" dirty="0">
              <a:latin typeface="+mn-ea"/>
            </a:endParaRPr>
          </a:p>
        </p:txBody>
      </p:sp>
      <p:pic>
        <p:nvPicPr>
          <p:cNvPr id="18" name="그림 17" descr="computer-33094_64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40429" y="3573016"/>
            <a:ext cx="883899" cy="1152128"/>
          </a:xfrm>
          <a:prstGeom prst="rect">
            <a:avLst/>
          </a:prstGeom>
        </p:spPr>
      </p:pic>
      <p:sp>
        <p:nvSpPr>
          <p:cNvPr id="28" name="TextBox 20"/>
          <p:cNvSpPr txBox="1"/>
          <p:nvPr/>
        </p:nvSpPr>
        <p:spPr>
          <a:xfrm>
            <a:off x="6744508" y="4725144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smtClean="0">
                <a:latin typeface="+mn-ea"/>
              </a:rPr>
              <a:t>학생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9" name="왼쪽/오른쪽 화살표 28"/>
          <p:cNvSpPr/>
          <p:nvPr/>
        </p:nvSpPr>
        <p:spPr bwMode="auto">
          <a:xfrm>
            <a:off x="2604924" y="3212976"/>
            <a:ext cx="504056" cy="216024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0" name="왼쪽/오른쪽 화살표 29"/>
          <p:cNvSpPr/>
          <p:nvPr/>
        </p:nvSpPr>
        <p:spPr bwMode="auto">
          <a:xfrm rot="20700000">
            <a:off x="6064365" y="2564904"/>
            <a:ext cx="504056" cy="216024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1" name="왼쪽/오른쪽 화살표 30"/>
          <p:cNvSpPr/>
          <p:nvPr/>
        </p:nvSpPr>
        <p:spPr bwMode="auto">
          <a:xfrm rot="900000">
            <a:off x="6064365" y="3933056"/>
            <a:ext cx="504056" cy="216024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39932" y="285728"/>
            <a:ext cx="7572428" cy="93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n-US" altLang="ko-KR" sz="4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</a:rPr>
              <a:t>Our Solution</a:t>
            </a:r>
            <a:endParaRPr kumimoji="1" lang="ko-KR" altLang="en-US" sz="4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051720" y="1700808"/>
            <a:ext cx="4176464" cy="3528392"/>
            <a:chOff x="2051720" y="1700808"/>
            <a:chExt cx="4176464" cy="3528392"/>
          </a:xfrm>
        </p:grpSpPr>
        <p:sp>
          <p:nvSpPr>
            <p:cNvPr id="32" name="타원 31"/>
            <p:cNvSpPr/>
            <p:nvPr/>
          </p:nvSpPr>
          <p:spPr bwMode="auto">
            <a:xfrm>
              <a:off x="2987824" y="1988840"/>
              <a:ext cx="3240360" cy="3240360"/>
            </a:xfrm>
            <a:prstGeom prst="ellipse">
              <a:avLst/>
            </a:prstGeom>
            <a:noFill/>
            <a:ln w="25400" cap="flat" cmpd="sng" algn="ctr">
              <a:gradFill>
                <a:gsLst>
                  <a:gs pos="15000">
                    <a:schemeClr val="bg2">
                      <a:lumMod val="75000"/>
                    </a:schemeClr>
                  </a:gs>
                  <a:gs pos="30000">
                    <a:schemeClr val="bg2">
                      <a:lumMod val="40000"/>
                      <a:lumOff val="60000"/>
                    </a:schemeClr>
                  </a:gs>
                  <a:gs pos="45000">
                    <a:schemeClr val="bg2">
                      <a:lumMod val="75000"/>
                    </a:schemeClr>
                  </a:gs>
                  <a:gs pos="95000">
                    <a:schemeClr val="bg2">
                      <a:lumMod val="50000"/>
                    </a:schemeClr>
                  </a:gs>
                  <a:gs pos="100000">
                    <a:schemeClr val="bg2">
                      <a:lumMod val="40000"/>
                      <a:lumOff val="60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3635896" y="1700808"/>
              <a:ext cx="1862683" cy="1195562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gradFill>
                <a:gsLst>
                  <a:gs pos="0">
                    <a:schemeClr val="bg2">
                      <a:lumMod val="75000"/>
                    </a:schemeClr>
                  </a:gs>
                  <a:gs pos="50000">
                    <a:schemeClr val="bg2">
                      <a:lumMod val="40000"/>
                      <a:lumOff val="6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4000" dirty="0" err="1" smtClean="0">
                  <a:latin typeface="Arial" charset="0"/>
                  <a:ea typeface="굴림" pitchFamily="50" charset="-127"/>
                </a:rPr>
                <a:t>절감성</a:t>
              </a:r>
              <a:endParaRPr kumimoji="0" lang="ko-KR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2051720" y="3645024"/>
              <a:ext cx="1862683" cy="1195562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gradFill>
                <a:gsLst>
                  <a:gs pos="0">
                    <a:schemeClr val="bg2">
                      <a:lumMod val="75000"/>
                    </a:schemeClr>
                  </a:gs>
                  <a:gs pos="50000">
                    <a:schemeClr val="bg2">
                      <a:lumMod val="40000"/>
                      <a:lumOff val="6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4000" dirty="0" smtClean="0">
                  <a:latin typeface="Arial" charset="0"/>
                  <a:ea typeface="굴림" pitchFamily="50" charset="-127"/>
                </a:rPr>
                <a:t>편의성</a:t>
              </a:r>
              <a:endParaRPr kumimoji="0" lang="ko-KR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 bwMode="auto">
          <a:xfrm>
            <a:off x="5301605" y="3645024"/>
            <a:ext cx="1862683" cy="1195562"/>
          </a:xfrm>
          <a:prstGeom prst="rect">
            <a:avLst/>
          </a:prstGeom>
          <a:solidFill>
            <a:srgbClr val="000000"/>
          </a:solidFill>
          <a:ln w="25400" cap="flat" cmpd="sng" algn="ctr">
            <a:gradFill>
              <a:gsLst>
                <a:gs pos="0">
                  <a:schemeClr val="bg2">
                    <a:lumMod val="75000"/>
                  </a:schemeClr>
                </a:gs>
                <a:gs pos="50000">
                  <a:schemeClr val="bg2">
                    <a:lumMod val="40000"/>
                    <a:lumOff val="6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휴대성</a:t>
            </a:r>
            <a:endParaRPr kumimoji="0" lang="ko-KR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-0.17379 -0.08704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39932" y="285728"/>
            <a:ext cx="7572428" cy="93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n-US" altLang="ko-KR" sz="4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</a:rPr>
              <a:t>Our Solution</a:t>
            </a:r>
            <a:endParaRPr kumimoji="1" lang="ko-KR" altLang="en-US" sz="4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pic>
        <p:nvPicPr>
          <p:cNvPr id="4098" name="Picture 2" descr="C:\Users\m\Desktop\PPT 0902\tablet2.1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71612"/>
            <a:ext cx="2914359" cy="2181216"/>
          </a:xfrm>
          <a:prstGeom prst="rect">
            <a:avLst/>
          </a:prstGeom>
          <a:noFill/>
        </p:spPr>
      </p:pic>
      <p:pic>
        <p:nvPicPr>
          <p:cNvPr id="4099" name="Picture 3" descr="C:\Users\m\Desktop\PPT 0902\a1_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3357562"/>
            <a:ext cx="3071834" cy="2056139"/>
          </a:xfrm>
          <a:prstGeom prst="rect">
            <a:avLst/>
          </a:prstGeom>
          <a:noFill/>
        </p:spPr>
      </p:pic>
      <p:pic>
        <p:nvPicPr>
          <p:cNvPr id="4100" name="Picture 4" descr="C:\Users\m\Desktop\PPT 0902\다운로드 (3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5074" y="2357430"/>
            <a:ext cx="2466975" cy="1847850"/>
          </a:xfrm>
          <a:prstGeom prst="rect">
            <a:avLst/>
          </a:prstGeom>
          <a:noFill/>
        </p:spPr>
      </p:pic>
      <p:sp>
        <p:nvSpPr>
          <p:cNvPr id="8" name="오른쪽 화살표 7"/>
          <p:cNvSpPr/>
          <p:nvPr/>
        </p:nvSpPr>
        <p:spPr bwMode="auto">
          <a:xfrm>
            <a:off x="4572000" y="3286124"/>
            <a:ext cx="1285884" cy="42862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2571744"/>
            <a:ext cx="81439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</a:rPr>
              <a:t>Architecture</a:t>
            </a:r>
            <a:endParaRPr lang="ko-KR" altLang="en-US" sz="8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itchFamily="34" charset="0"/>
              <a:ea typeface="HY동녘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357188"/>
            <a:ext cx="6346825" cy="857250"/>
          </a:xfrm>
        </p:spPr>
        <p:txBody>
          <a:bodyPr>
            <a:normAutofit/>
          </a:bodyPr>
          <a:lstStyle/>
          <a:p>
            <a:r>
              <a:rPr kumimoji="1" lang="en-US" altLang="ko-KR" sz="48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  <a:cs typeface="+mn-cs"/>
              </a:rPr>
              <a:t>Contents</a:t>
            </a:r>
            <a:endParaRPr lang="en-US" altLang="ko-KR" sz="4800" b="1" i="1" dirty="0" smtClean="0">
              <a:solidFill>
                <a:schemeClr val="bg1">
                  <a:lumMod val="95000"/>
                </a:schemeClr>
              </a:solidFill>
              <a:latin typeface="Lucida Sans" pitchFamily="34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942202" y="1447040"/>
            <a:ext cx="7286675" cy="747717"/>
          </a:xfrm>
          <a:prstGeom prst="roundRect">
            <a:avLst/>
          </a:prstGeom>
          <a:solidFill>
            <a:srgbClr val="552579"/>
          </a:solidFill>
          <a:ln>
            <a:solidFill>
              <a:srgbClr val="7030A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ea typeface="HY동녘M" pitchFamily="18" charset="-127"/>
              </a:rPr>
              <a:t>Introduction</a:t>
            </a:r>
            <a:endParaRPr lang="ko-KR" altLang="en-US" sz="4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itchFamily="34" charset="0"/>
              <a:ea typeface="HY동녘M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42201" y="2324093"/>
            <a:ext cx="7286676" cy="747717"/>
          </a:xfrm>
          <a:prstGeom prst="roundRect">
            <a:avLst/>
          </a:prstGeom>
          <a:solidFill>
            <a:srgbClr val="552579"/>
          </a:solidFill>
          <a:ln>
            <a:solidFill>
              <a:srgbClr val="7030A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ea typeface="HY동녘M" pitchFamily="18" charset="-127"/>
              </a:rPr>
              <a:t>Related Solution</a:t>
            </a:r>
            <a:endParaRPr lang="ko-KR" altLang="en-US" sz="4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itchFamily="34" charset="0"/>
              <a:ea typeface="HY동녘M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42202" y="3195636"/>
            <a:ext cx="7286676" cy="747717"/>
          </a:xfrm>
          <a:prstGeom prst="roundRect">
            <a:avLst/>
          </a:prstGeom>
          <a:solidFill>
            <a:srgbClr val="552579"/>
          </a:solidFill>
          <a:ln>
            <a:solidFill>
              <a:srgbClr val="7030A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ea typeface="HY동녘M" pitchFamily="18" charset="-127"/>
              </a:rPr>
              <a:t>Our Solution</a:t>
            </a:r>
            <a:endParaRPr lang="ko-KR" altLang="en-US" sz="4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itchFamily="34" charset="0"/>
              <a:ea typeface="HY동녘M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52475" y="4071942"/>
            <a:ext cx="7286676" cy="747717"/>
          </a:xfrm>
          <a:prstGeom prst="roundRect">
            <a:avLst/>
          </a:prstGeom>
          <a:solidFill>
            <a:srgbClr val="552579"/>
          </a:solidFill>
          <a:ln>
            <a:solidFill>
              <a:srgbClr val="7030A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ea typeface="HY동녘M" pitchFamily="18" charset="-127"/>
              </a:rPr>
              <a:t>Architecture</a:t>
            </a:r>
            <a:endParaRPr lang="ko-KR" altLang="en-US" sz="4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itchFamily="34" charset="0"/>
              <a:ea typeface="HY동녘M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42201" y="4948248"/>
            <a:ext cx="7286676" cy="747717"/>
          </a:xfrm>
          <a:prstGeom prst="roundRect">
            <a:avLst/>
          </a:prstGeom>
          <a:solidFill>
            <a:srgbClr val="552579"/>
          </a:solidFill>
          <a:ln>
            <a:solidFill>
              <a:srgbClr val="7030A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ea typeface="HY동녘M" pitchFamily="18" charset="-127"/>
              </a:rPr>
              <a:t>Conclusion</a:t>
            </a:r>
            <a:endParaRPr lang="ko-KR" altLang="en-US" sz="4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itchFamily="34" charset="0"/>
              <a:ea typeface="HY동녘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제목 1"/>
          <p:cNvSpPr txBox="1">
            <a:spLocks/>
          </p:cNvSpPr>
          <p:nvPr/>
        </p:nvSpPr>
        <p:spPr bwMode="auto">
          <a:xfrm>
            <a:off x="241399" y="285728"/>
            <a:ext cx="6346825" cy="857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n-US" altLang="ko-KR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/>
            </a:r>
            <a:br>
              <a:rPr kumimoji="0" lang="en-US" altLang="ko-KR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</a:br>
            <a:r>
              <a:rPr lang="en-US" altLang="ko-KR" sz="4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</a:rPr>
              <a:t> Architecture</a:t>
            </a:r>
            <a:r>
              <a:rPr kumimoji="0" lang="ko-KR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/>
            </a:r>
            <a:br>
              <a:rPr kumimoji="0" lang="ko-KR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</a:br>
            <a:endParaRPr kumimoji="0" lang="ko-KR" alt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8" name="Picture 2" descr="C:\Users\77\Desktop\SIU 시나리오\PPT 0902\Computer-aj_aj_ashton_01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1124744"/>
            <a:ext cx="1389688" cy="1073850"/>
          </a:xfrm>
          <a:prstGeom prst="rect">
            <a:avLst/>
          </a:prstGeom>
          <a:noFill/>
        </p:spPr>
      </p:pic>
      <p:pic>
        <p:nvPicPr>
          <p:cNvPr id="39" name="Picture 2" descr="C:\Users\77\Desktop\SIU 시나리오\PPT 0902\Computer-aj_aj_ashton_01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3501008"/>
            <a:ext cx="1389688" cy="1073850"/>
          </a:xfrm>
          <a:prstGeom prst="rect">
            <a:avLst/>
          </a:prstGeom>
          <a:noFill/>
        </p:spPr>
      </p:pic>
      <p:pic>
        <p:nvPicPr>
          <p:cNvPr id="40" name="Picture 2" descr="C:\Users\77\Desktop\SIU 시나리오\PPT 0902\Computer-aj_aj_ashton_01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276872"/>
            <a:ext cx="1389688" cy="1073850"/>
          </a:xfrm>
          <a:prstGeom prst="rect">
            <a:avLst/>
          </a:prstGeom>
          <a:noFill/>
        </p:spPr>
      </p:pic>
      <p:sp>
        <p:nvSpPr>
          <p:cNvPr id="43" name="TextBox 42"/>
          <p:cNvSpPr txBox="1"/>
          <p:nvPr/>
        </p:nvSpPr>
        <p:spPr>
          <a:xfrm>
            <a:off x="6587084" y="2060848"/>
            <a:ext cx="94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학</a:t>
            </a:r>
            <a:r>
              <a:rPr lang="ko-KR" altLang="en-US" dirty="0"/>
              <a:t>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87084" y="3212976"/>
            <a:ext cx="94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학</a:t>
            </a:r>
            <a:r>
              <a:rPr lang="ko-KR" altLang="en-US" dirty="0"/>
              <a:t>생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87084" y="4437112"/>
            <a:ext cx="94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학</a:t>
            </a:r>
            <a:r>
              <a:rPr lang="ko-KR" altLang="en-US" dirty="0"/>
              <a:t>생</a:t>
            </a:r>
          </a:p>
        </p:txBody>
      </p:sp>
      <p:pic>
        <p:nvPicPr>
          <p:cNvPr id="51" name="Picture 2" descr="C:\Users\77\Desktop\SIU 시나리오\PPT 0902\Computer-aj_aj_ashton_01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6088" y="2131544"/>
            <a:ext cx="1389688" cy="1073850"/>
          </a:xfrm>
          <a:prstGeom prst="rect">
            <a:avLst/>
          </a:prstGeom>
          <a:noFill/>
        </p:spPr>
      </p:pic>
      <p:sp>
        <p:nvSpPr>
          <p:cNvPr id="52" name="TextBox 51"/>
          <p:cNvSpPr txBox="1"/>
          <p:nvPr/>
        </p:nvSpPr>
        <p:spPr>
          <a:xfrm>
            <a:off x="1392236" y="3068960"/>
            <a:ext cx="94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강</a:t>
            </a:r>
            <a:r>
              <a:rPr lang="ko-KR" altLang="en-US" dirty="0"/>
              <a:t>사</a:t>
            </a:r>
          </a:p>
        </p:txBody>
      </p:sp>
      <p:pic>
        <p:nvPicPr>
          <p:cNvPr id="53" name="Picture 3" descr="C:\Users\77\Desktop\SIU 시나리오\PPT 0902\다운로드 (8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2060848"/>
            <a:ext cx="1161012" cy="1355143"/>
          </a:xfrm>
          <a:prstGeom prst="rect">
            <a:avLst/>
          </a:prstGeom>
          <a:noFill/>
        </p:spPr>
      </p:pic>
      <p:sp>
        <p:nvSpPr>
          <p:cNvPr id="55" name="TextBox 54"/>
          <p:cNvSpPr txBox="1"/>
          <p:nvPr/>
        </p:nvSpPr>
        <p:spPr>
          <a:xfrm>
            <a:off x="3707904" y="3359223"/>
            <a:ext cx="88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</a:p>
        </p:txBody>
      </p:sp>
      <p:sp>
        <p:nvSpPr>
          <p:cNvPr id="56" name="왼쪽/오른쪽 화살표 55"/>
          <p:cNvSpPr/>
          <p:nvPr/>
        </p:nvSpPr>
        <p:spPr>
          <a:xfrm>
            <a:off x="2544365" y="2636912"/>
            <a:ext cx="947515" cy="379006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왼쪽/오른쪽 화살표 56"/>
          <p:cNvSpPr/>
          <p:nvPr/>
        </p:nvSpPr>
        <p:spPr>
          <a:xfrm>
            <a:off x="4788024" y="2564904"/>
            <a:ext cx="1608534" cy="438888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5436096" y="1419615"/>
            <a:ext cx="953204" cy="2758719"/>
            <a:chOff x="857224" y="2928934"/>
            <a:chExt cx="1143008" cy="3143272"/>
          </a:xfrm>
        </p:grpSpPr>
        <p:sp>
          <p:nvSpPr>
            <p:cNvPr id="60" name="오른쪽 화살표 59"/>
            <p:cNvSpPr/>
            <p:nvPr/>
          </p:nvSpPr>
          <p:spPr>
            <a:xfrm>
              <a:off x="857224" y="2928934"/>
              <a:ext cx="1143008" cy="50006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오른쪽 화살표 61"/>
            <p:cNvSpPr/>
            <p:nvPr/>
          </p:nvSpPr>
          <p:spPr>
            <a:xfrm>
              <a:off x="857224" y="5554888"/>
              <a:ext cx="1143008" cy="51731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857224" y="3071810"/>
              <a:ext cx="285752" cy="2857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4" name="Picture 4" descr="C:\Users\77\Desktop\SIU 시나리오\PPT 0902\다운로드 (9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6870" y="4653136"/>
            <a:ext cx="1005050" cy="1023316"/>
          </a:xfrm>
          <a:prstGeom prst="rect">
            <a:avLst/>
          </a:prstGeom>
          <a:noFill/>
        </p:spPr>
      </p:pic>
      <p:pic>
        <p:nvPicPr>
          <p:cNvPr id="65" name="Picture 5" descr="C:\Users\77\Desktop\SIU 시나리오\PPT 0902\images (5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62246" y="4653136"/>
            <a:ext cx="1073850" cy="1008112"/>
          </a:xfrm>
          <a:prstGeom prst="rect">
            <a:avLst/>
          </a:prstGeom>
          <a:noFill/>
        </p:spPr>
      </p:pic>
      <p:sp>
        <p:nvSpPr>
          <p:cNvPr id="66" name="TextBox 65"/>
          <p:cNvSpPr txBox="1"/>
          <p:nvPr/>
        </p:nvSpPr>
        <p:spPr>
          <a:xfrm>
            <a:off x="2848368" y="5661248"/>
            <a:ext cx="107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XML(DB)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427984" y="5661248"/>
            <a:ext cx="94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Files</a:t>
            </a:r>
            <a:endParaRPr lang="ko-KR" altLang="en-US" dirty="0"/>
          </a:p>
        </p:txBody>
      </p:sp>
      <p:grpSp>
        <p:nvGrpSpPr>
          <p:cNvPr id="68" name="그룹 67"/>
          <p:cNvGrpSpPr/>
          <p:nvPr/>
        </p:nvGrpSpPr>
        <p:grpSpPr>
          <a:xfrm>
            <a:off x="3131840" y="4077072"/>
            <a:ext cx="1958197" cy="497380"/>
            <a:chOff x="3123144" y="3429000"/>
            <a:chExt cx="2214578" cy="920069"/>
          </a:xfrm>
        </p:grpSpPr>
        <p:sp>
          <p:nvSpPr>
            <p:cNvPr id="69" name="오른쪽 화살표 68"/>
            <p:cNvSpPr/>
            <p:nvPr/>
          </p:nvSpPr>
          <p:spPr>
            <a:xfrm rot="5400000">
              <a:off x="4627655" y="3639002"/>
              <a:ext cx="920068" cy="50006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오른쪽 화살표 69"/>
            <p:cNvSpPr/>
            <p:nvPr/>
          </p:nvSpPr>
          <p:spPr>
            <a:xfrm rot="5400000">
              <a:off x="2913143" y="3639002"/>
              <a:ext cx="920068" cy="50006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5400000">
              <a:off x="4114045" y="2601072"/>
              <a:ext cx="230017" cy="18858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위쪽 화살표 72"/>
          <p:cNvSpPr/>
          <p:nvPr/>
        </p:nvSpPr>
        <p:spPr>
          <a:xfrm>
            <a:off x="3923929" y="3717032"/>
            <a:ext cx="432048" cy="43204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64" descr="https://encrypted-tbn3.gstatic.com/images?q=tbn:ANd9GcS-XakOUkl4CtthbqY988IB5ytLELzQQ5V2t4FZpdQMQXpnAhi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8260" y="3140968"/>
            <a:ext cx="719364" cy="576064"/>
          </a:xfrm>
          <a:prstGeom prst="rect">
            <a:avLst/>
          </a:prstGeom>
          <a:noFill/>
        </p:spPr>
      </p:pic>
      <p:sp>
        <p:nvSpPr>
          <p:cNvPr id="29" name="십자형 28"/>
          <p:cNvSpPr/>
          <p:nvPr/>
        </p:nvSpPr>
        <p:spPr>
          <a:xfrm>
            <a:off x="646362" y="2574024"/>
            <a:ext cx="357190" cy="357190"/>
          </a:xfrm>
          <a:prstGeom prst="plus">
            <a:avLst>
              <a:gd name="adj" fmla="val 3732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64" descr="https://encrypted-tbn3.gstatic.com/images?q=tbn:ANd9GcS-XakOUkl4CtthbqY988IB5ytLELzQQ5V2t4FZpdQMQXpnAhi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36004" y="3789040"/>
            <a:ext cx="719364" cy="576064"/>
          </a:xfrm>
          <a:prstGeom prst="rect">
            <a:avLst/>
          </a:prstGeom>
          <a:noFill/>
        </p:spPr>
      </p:pic>
      <p:sp>
        <p:nvSpPr>
          <p:cNvPr id="31" name="십자형 30"/>
          <p:cNvSpPr/>
          <p:nvPr/>
        </p:nvSpPr>
        <p:spPr>
          <a:xfrm>
            <a:off x="7812360" y="3892197"/>
            <a:ext cx="357190" cy="357190"/>
          </a:xfrm>
          <a:prstGeom prst="plus">
            <a:avLst>
              <a:gd name="adj" fmla="val 3732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64" descr="https://encrypted-tbn3.gstatic.com/images?q=tbn:ANd9GcS-XakOUkl4CtthbqY988IB5ytLELzQQ5V2t4FZpdQMQXpnAhi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36004" y="2549514"/>
            <a:ext cx="719364" cy="576064"/>
          </a:xfrm>
          <a:prstGeom prst="rect">
            <a:avLst/>
          </a:prstGeom>
          <a:noFill/>
        </p:spPr>
      </p:pic>
      <p:sp>
        <p:nvSpPr>
          <p:cNvPr id="33" name="십자형 32"/>
          <p:cNvSpPr/>
          <p:nvPr/>
        </p:nvSpPr>
        <p:spPr>
          <a:xfrm>
            <a:off x="7812360" y="2652671"/>
            <a:ext cx="357190" cy="357190"/>
          </a:xfrm>
          <a:prstGeom prst="plus">
            <a:avLst>
              <a:gd name="adj" fmla="val 3732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64" descr="https://encrypted-tbn3.gstatic.com/images?q=tbn:ANd9GcS-XakOUkl4CtthbqY988IB5ytLELzQQ5V2t4FZpdQMQXpnAhi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36004" y="1340768"/>
            <a:ext cx="719364" cy="576064"/>
          </a:xfrm>
          <a:prstGeom prst="rect">
            <a:avLst/>
          </a:prstGeom>
          <a:noFill/>
        </p:spPr>
      </p:pic>
      <p:sp>
        <p:nvSpPr>
          <p:cNvPr id="35" name="십자형 34"/>
          <p:cNvSpPr/>
          <p:nvPr/>
        </p:nvSpPr>
        <p:spPr>
          <a:xfrm>
            <a:off x="7812360" y="1443925"/>
            <a:ext cx="357190" cy="357190"/>
          </a:xfrm>
          <a:prstGeom prst="plus">
            <a:avLst>
              <a:gd name="adj" fmla="val 3732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제목 1"/>
          <p:cNvSpPr txBox="1">
            <a:spLocks/>
          </p:cNvSpPr>
          <p:nvPr/>
        </p:nvSpPr>
        <p:spPr bwMode="auto">
          <a:xfrm>
            <a:off x="241399" y="285728"/>
            <a:ext cx="6346825" cy="857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n-US" altLang="ko-KR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/>
            </a:r>
            <a:br>
              <a:rPr kumimoji="0" lang="en-US" altLang="ko-KR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</a:br>
            <a:r>
              <a:rPr lang="en-US" altLang="ko-KR" sz="4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</a:rPr>
              <a:t> Architecture</a:t>
            </a:r>
            <a:r>
              <a:rPr kumimoji="0" lang="ko-KR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/>
            </a:r>
            <a:br>
              <a:rPr kumimoji="0" lang="ko-KR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</a:br>
            <a:endParaRPr kumimoji="0" lang="ko-KR" alt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78146" y="1500174"/>
            <a:ext cx="3643338" cy="576064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UI Module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80324" y="2482354"/>
            <a:ext cx="1085250" cy="504056"/>
          </a:xfrm>
          <a:prstGeom prst="rect">
            <a:avLst/>
          </a:prstGeom>
          <a:solidFill>
            <a:srgbClr val="5C0000"/>
          </a:solidFill>
          <a:ln>
            <a:solidFill>
              <a:srgbClr val="5C0000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/>
              <a:t>Member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962398" y="2482844"/>
            <a:ext cx="1085250" cy="504056"/>
          </a:xfrm>
          <a:prstGeom prst="rect">
            <a:avLst/>
          </a:prstGeom>
          <a:solidFill>
            <a:srgbClr val="5C0000"/>
          </a:solidFill>
          <a:ln>
            <a:solidFill>
              <a:srgbClr val="5C0000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err="1" smtClean="0"/>
              <a:t>WallPaper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5237777" y="2484431"/>
            <a:ext cx="1085250" cy="504056"/>
          </a:xfrm>
          <a:prstGeom prst="rect">
            <a:avLst/>
          </a:prstGeom>
          <a:solidFill>
            <a:srgbClr val="5C0000"/>
          </a:solidFill>
          <a:ln>
            <a:solidFill>
              <a:srgbClr val="5C0000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/>
              <a:t>Viewer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2680324" y="3357562"/>
            <a:ext cx="3643338" cy="720080"/>
          </a:xfrm>
          <a:prstGeom prst="rect">
            <a:avLst/>
          </a:prstGeom>
          <a:solidFill>
            <a:srgbClr val="5C0000"/>
          </a:solidFill>
          <a:ln>
            <a:solidFill>
              <a:srgbClr val="5C0000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Manager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52424" y="4572008"/>
            <a:ext cx="2214578" cy="432048"/>
          </a:xfrm>
          <a:prstGeom prst="rect">
            <a:avLst/>
          </a:prstGeom>
          <a:solidFill>
            <a:srgbClr val="00008E"/>
          </a:solidFill>
          <a:ln>
            <a:solidFill>
              <a:srgbClr val="000042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err="1" smtClean="0"/>
              <a:t>CMember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52424" y="5357826"/>
            <a:ext cx="1034834" cy="576064"/>
          </a:xfrm>
          <a:prstGeom prst="rect">
            <a:avLst/>
          </a:prstGeom>
          <a:solidFill>
            <a:srgbClr val="00008E"/>
          </a:solidFill>
          <a:ln>
            <a:solidFill>
              <a:srgbClr val="000042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/>
              <a:t>Member</a:t>
            </a:r>
          </a:p>
          <a:p>
            <a:pPr algn="ctr"/>
            <a:r>
              <a:rPr lang="en-US" altLang="ko-KR" sz="1200" dirty="0" smtClean="0"/>
              <a:t>Add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1733536" y="5357826"/>
            <a:ext cx="1034834" cy="576064"/>
          </a:xfrm>
          <a:prstGeom prst="rect">
            <a:avLst/>
          </a:prstGeom>
          <a:solidFill>
            <a:srgbClr val="00008E"/>
          </a:solidFill>
          <a:ln>
            <a:solidFill>
              <a:srgbClr val="000042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/>
              <a:t>Member</a:t>
            </a:r>
          </a:p>
          <a:p>
            <a:pPr algn="ctr"/>
            <a:r>
              <a:rPr lang="en-US" altLang="ko-KR" sz="1200" dirty="0" smtClean="0"/>
              <a:t>Login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3267068" y="4572008"/>
            <a:ext cx="2445971" cy="432048"/>
          </a:xfrm>
          <a:prstGeom prst="rect">
            <a:avLst/>
          </a:prstGeom>
          <a:solidFill>
            <a:srgbClr val="00008E"/>
          </a:solidFill>
          <a:ln>
            <a:solidFill>
              <a:srgbClr val="000042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err="1" smtClean="0"/>
              <a:t>CWallPaper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267068" y="5353266"/>
            <a:ext cx="1143007" cy="576064"/>
          </a:xfrm>
          <a:prstGeom prst="rect">
            <a:avLst/>
          </a:prstGeom>
          <a:solidFill>
            <a:srgbClr val="00008E"/>
          </a:solidFill>
          <a:ln>
            <a:solidFill>
              <a:srgbClr val="000042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/>
              <a:t>Wallpaper</a:t>
            </a:r>
          </a:p>
          <a:p>
            <a:pPr algn="ctr"/>
            <a:r>
              <a:rPr lang="en-US" altLang="ko-KR" sz="1200" dirty="0" smtClean="0"/>
              <a:t>Info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4576771" y="5353064"/>
            <a:ext cx="1143007" cy="576064"/>
          </a:xfrm>
          <a:prstGeom prst="rect">
            <a:avLst/>
          </a:prstGeom>
          <a:solidFill>
            <a:srgbClr val="00008E"/>
          </a:solidFill>
          <a:ln>
            <a:solidFill>
              <a:srgbClr val="000042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/>
              <a:t>Wallpaper</a:t>
            </a:r>
          </a:p>
          <a:p>
            <a:pPr algn="ctr"/>
            <a:r>
              <a:rPr lang="en-US" altLang="ko-KR" sz="1200" dirty="0" smtClean="0"/>
              <a:t>Change</a:t>
            </a:r>
            <a:endParaRPr lang="en-US" altLang="ko-KR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6196026" y="4572008"/>
            <a:ext cx="2445971" cy="432048"/>
          </a:xfrm>
          <a:prstGeom prst="rect">
            <a:avLst/>
          </a:prstGeom>
          <a:solidFill>
            <a:srgbClr val="00008E"/>
          </a:solidFill>
          <a:ln>
            <a:solidFill>
              <a:srgbClr val="000042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err="1" smtClean="0"/>
              <a:t>CViewer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196026" y="5353266"/>
            <a:ext cx="685804" cy="576064"/>
          </a:xfrm>
          <a:prstGeom prst="rect">
            <a:avLst/>
          </a:prstGeom>
          <a:solidFill>
            <a:srgbClr val="00008E"/>
          </a:solidFill>
          <a:ln>
            <a:solidFill>
              <a:srgbClr val="000042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/>
              <a:t>Edit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7786710" y="5353266"/>
            <a:ext cx="857256" cy="576064"/>
          </a:xfrm>
          <a:prstGeom prst="rect">
            <a:avLst/>
          </a:prstGeom>
          <a:solidFill>
            <a:srgbClr val="00008E"/>
          </a:solidFill>
          <a:ln>
            <a:solidFill>
              <a:srgbClr val="000042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/>
              <a:t>Upload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6950891" y="5353266"/>
            <a:ext cx="771530" cy="576064"/>
          </a:xfrm>
          <a:prstGeom prst="rect">
            <a:avLst/>
          </a:prstGeom>
          <a:solidFill>
            <a:srgbClr val="00008E"/>
          </a:solidFill>
          <a:ln>
            <a:solidFill>
              <a:srgbClr val="000042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/>
              <a:t>Auto</a:t>
            </a:r>
          </a:p>
          <a:p>
            <a:pPr algn="ctr"/>
            <a:r>
              <a:rPr lang="en-US" altLang="ko-KR" sz="1200" dirty="0" smtClean="0"/>
              <a:t>Save</a:t>
            </a:r>
            <a:endParaRPr lang="ko-KR" altLang="en-US" sz="12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214282" y="1357298"/>
            <a:ext cx="1224136" cy="576064"/>
          </a:xfrm>
          <a:prstGeom prst="round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Client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723849" y="3402873"/>
            <a:ext cx="2071702" cy="642942"/>
          </a:xfrm>
          <a:prstGeom prst="rect">
            <a:avLst/>
          </a:prstGeom>
          <a:solidFill>
            <a:srgbClr val="164F09"/>
          </a:solidFill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pc="-100" dirty="0" smtClean="0">
                <a:solidFill>
                  <a:schemeClr val="tx1"/>
                </a:solidFill>
              </a:rPr>
              <a:t>Communication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2597374" y="2383068"/>
            <a:ext cx="3760576" cy="1760312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457304" y="4500570"/>
            <a:ext cx="2383092" cy="1500198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214678" y="4500570"/>
            <a:ext cx="2571768" cy="1500198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6123474" y="4500570"/>
            <a:ext cx="2571768" cy="1500198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54" name="꺾인 연결선 53"/>
          <p:cNvCxnSpPr>
            <a:stCxn id="18" idx="0"/>
            <a:endCxn id="19" idx="0"/>
          </p:cNvCxnSpPr>
          <p:nvPr/>
        </p:nvCxnSpPr>
        <p:spPr bwMode="auto">
          <a:xfrm rot="5400000" flipH="1" flipV="1">
            <a:off x="1660397" y="4767270"/>
            <a:ext cx="12700" cy="1181112"/>
          </a:xfrm>
          <a:prstGeom prst="bentConnector3">
            <a:avLst>
              <a:gd name="adj1" fmla="val 1598126"/>
            </a:avLst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꺾인 연결선 57"/>
          <p:cNvCxnSpPr>
            <a:stCxn id="24" idx="0"/>
            <a:endCxn id="25" idx="0"/>
          </p:cNvCxnSpPr>
          <p:nvPr/>
        </p:nvCxnSpPr>
        <p:spPr bwMode="auto">
          <a:xfrm rot="5400000" flipH="1" flipV="1">
            <a:off x="4493322" y="4698314"/>
            <a:ext cx="202" cy="1309703"/>
          </a:xfrm>
          <a:prstGeom prst="bentConnector3">
            <a:avLst>
              <a:gd name="adj1" fmla="val 92114385"/>
            </a:avLst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꺾인 연결선 60"/>
          <p:cNvCxnSpPr>
            <a:stCxn id="30" idx="0"/>
            <a:endCxn id="31" idx="0"/>
          </p:cNvCxnSpPr>
          <p:nvPr/>
        </p:nvCxnSpPr>
        <p:spPr bwMode="auto">
          <a:xfrm rot="5400000" flipH="1" flipV="1">
            <a:off x="7377133" y="4515061"/>
            <a:ext cx="12700" cy="1676410"/>
          </a:xfrm>
          <a:prstGeom prst="bentConnector3">
            <a:avLst>
              <a:gd name="adj1" fmla="val 1463552"/>
            </a:avLst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직선 화살표 연결선 71"/>
          <p:cNvCxnSpPr/>
          <p:nvPr/>
        </p:nvCxnSpPr>
        <p:spPr bwMode="auto">
          <a:xfrm>
            <a:off x="7319982" y="5000636"/>
            <a:ext cx="0" cy="35719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직선 연결선 77"/>
          <p:cNvCxnSpPr/>
          <p:nvPr/>
        </p:nvCxnSpPr>
        <p:spPr bwMode="auto">
          <a:xfrm>
            <a:off x="1643042" y="5000636"/>
            <a:ext cx="0" cy="1595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직선 연결선 81"/>
          <p:cNvCxnSpPr/>
          <p:nvPr/>
        </p:nvCxnSpPr>
        <p:spPr bwMode="auto">
          <a:xfrm>
            <a:off x="4500562" y="5000636"/>
            <a:ext cx="0" cy="1595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꺾인 연결선 85"/>
          <p:cNvCxnSpPr>
            <a:stCxn id="48" idx="0"/>
            <a:endCxn id="50" idx="0"/>
          </p:cNvCxnSpPr>
          <p:nvPr/>
        </p:nvCxnSpPr>
        <p:spPr bwMode="auto">
          <a:xfrm rot="5400000" flipH="1" flipV="1">
            <a:off x="4529104" y="1620316"/>
            <a:ext cx="12700" cy="5760508"/>
          </a:xfrm>
          <a:prstGeom prst="bentConnector3">
            <a:avLst>
              <a:gd name="adj1" fmla="val 1450000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직선 화살표 연결선 88"/>
          <p:cNvCxnSpPr/>
          <p:nvPr/>
        </p:nvCxnSpPr>
        <p:spPr bwMode="auto">
          <a:xfrm flipV="1">
            <a:off x="4500562" y="4143380"/>
            <a:ext cx="0" cy="35719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직선 화살표 연결선 92"/>
          <p:cNvCxnSpPr>
            <a:stCxn id="7" idx="0"/>
          </p:cNvCxnSpPr>
          <p:nvPr/>
        </p:nvCxnSpPr>
        <p:spPr bwMode="auto">
          <a:xfrm flipH="1" flipV="1">
            <a:off x="4500562" y="2071678"/>
            <a:ext cx="4461" cy="41116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직선 화살표 연결선 97"/>
          <p:cNvCxnSpPr/>
          <p:nvPr/>
        </p:nvCxnSpPr>
        <p:spPr bwMode="auto">
          <a:xfrm>
            <a:off x="3214678" y="3000372"/>
            <a:ext cx="0" cy="35719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직선 화살표 연결선 98"/>
          <p:cNvCxnSpPr/>
          <p:nvPr/>
        </p:nvCxnSpPr>
        <p:spPr bwMode="auto">
          <a:xfrm>
            <a:off x="4500562" y="3000372"/>
            <a:ext cx="0" cy="35719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직선 화살표 연결선 99"/>
          <p:cNvCxnSpPr/>
          <p:nvPr/>
        </p:nvCxnSpPr>
        <p:spPr bwMode="auto">
          <a:xfrm>
            <a:off x="5786446" y="3000372"/>
            <a:ext cx="0" cy="35719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직선 화살표 연결선 101"/>
          <p:cNvCxnSpPr>
            <a:stCxn id="9" idx="3"/>
          </p:cNvCxnSpPr>
          <p:nvPr/>
        </p:nvCxnSpPr>
        <p:spPr bwMode="auto">
          <a:xfrm flipV="1">
            <a:off x="6323662" y="3714752"/>
            <a:ext cx="391478" cy="28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꺾인 연결선 90"/>
          <p:cNvCxnSpPr>
            <a:stCxn id="6" idx="0"/>
            <a:endCxn id="8" idx="0"/>
          </p:cNvCxnSpPr>
          <p:nvPr/>
        </p:nvCxnSpPr>
        <p:spPr bwMode="auto">
          <a:xfrm rot="16200000" flipH="1">
            <a:off x="4500636" y="1204666"/>
            <a:ext cx="2077" cy="2557453"/>
          </a:xfrm>
          <a:prstGeom prst="bentConnector3">
            <a:avLst>
              <a:gd name="adj1" fmla="val -11006259"/>
            </a:avLst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/>
          <p:cNvSpPr/>
          <p:nvPr/>
        </p:nvSpPr>
        <p:spPr bwMode="auto">
          <a:xfrm>
            <a:off x="3500430" y="2357430"/>
            <a:ext cx="4857784" cy="2071702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1" name="제목 1"/>
          <p:cNvSpPr txBox="1">
            <a:spLocks/>
          </p:cNvSpPr>
          <p:nvPr/>
        </p:nvSpPr>
        <p:spPr bwMode="auto">
          <a:xfrm>
            <a:off x="241399" y="285728"/>
            <a:ext cx="6346825" cy="857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n-US" altLang="ko-KR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/>
            </a:r>
            <a:br>
              <a:rPr kumimoji="0" lang="en-US" altLang="ko-KR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</a:br>
            <a:r>
              <a:rPr lang="en-US" altLang="ko-KR" sz="4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</a:rPr>
              <a:t> Architecture</a:t>
            </a:r>
            <a:r>
              <a:rPr kumimoji="0" lang="ko-KR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/>
            </a:r>
            <a:br>
              <a:rPr kumimoji="0" lang="ko-KR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</a:br>
            <a:endParaRPr kumimoji="0" lang="ko-KR" alt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572709" y="3823904"/>
            <a:ext cx="1399596" cy="504056"/>
          </a:xfrm>
          <a:prstGeom prst="rect">
            <a:avLst/>
          </a:prstGeom>
          <a:solidFill>
            <a:srgbClr val="5C0000"/>
          </a:solidFill>
          <a:ln>
            <a:solidFill>
              <a:srgbClr val="920000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Member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5234833" y="3823904"/>
            <a:ext cx="1399596" cy="504056"/>
          </a:xfrm>
          <a:prstGeom prst="rect">
            <a:avLst/>
          </a:prstGeom>
          <a:solidFill>
            <a:srgbClr val="5C0000"/>
          </a:solidFill>
          <a:ln>
            <a:solidFill>
              <a:srgbClr val="920000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err="1" smtClean="0"/>
              <a:t>WallPaper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877667" y="3823904"/>
            <a:ext cx="1399596" cy="504056"/>
          </a:xfrm>
          <a:prstGeom prst="rect">
            <a:avLst/>
          </a:prstGeom>
          <a:solidFill>
            <a:srgbClr val="5C0000"/>
          </a:solidFill>
          <a:ln>
            <a:solidFill>
              <a:srgbClr val="920000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Viewer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3578619" y="2455752"/>
            <a:ext cx="4698644" cy="720080"/>
          </a:xfrm>
          <a:prstGeom prst="rect">
            <a:avLst/>
          </a:prstGeom>
          <a:solidFill>
            <a:srgbClr val="5C0000"/>
          </a:solidFill>
          <a:ln>
            <a:solidFill>
              <a:srgbClr val="920000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Manager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857224" y="2495543"/>
            <a:ext cx="2071702" cy="642942"/>
          </a:xfrm>
          <a:prstGeom prst="rect">
            <a:avLst/>
          </a:prstGeom>
          <a:solidFill>
            <a:srgbClr val="164F09"/>
          </a:solidFill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pc="-100" dirty="0" smtClean="0">
                <a:solidFill>
                  <a:schemeClr val="tx1"/>
                </a:solidFill>
              </a:rPr>
              <a:t>Communication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3500430" y="4857760"/>
            <a:ext cx="1999423" cy="642942"/>
          </a:xfrm>
          <a:prstGeom prst="rect">
            <a:avLst/>
          </a:prstGeom>
          <a:solidFill>
            <a:srgbClr val="00006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XML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6358791" y="4857760"/>
            <a:ext cx="1999423" cy="642942"/>
          </a:xfrm>
          <a:prstGeom prst="rect">
            <a:avLst/>
          </a:prstGeom>
          <a:solidFill>
            <a:srgbClr val="00006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Server Folder</a:t>
            </a:r>
            <a:endParaRPr lang="ko-KR" altLang="en-US" dirty="0"/>
          </a:p>
        </p:txBody>
      </p:sp>
      <p:cxnSp>
        <p:nvCxnSpPr>
          <p:cNvPr id="86" name="꺾인 연결선 85"/>
          <p:cNvCxnSpPr>
            <a:stCxn id="50" idx="0"/>
            <a:endCxn id="52" idx="0"/>
          </p:cNvCxnSpPr>
          <p:nvPr/>
        </p:nvCxnSpPr>
        <p:spPr bwMode="auto">
          <a:xfrm rot="5400000" flipH="1" flipV="1">
            <a:off x="5924986" y="2171425"/>
            <a:ext cx="12700" cy="3304958"/>
          </a:xfrm>
          <a:prstGeom prst="bentConnector3">
            <a:avLst>
              <a:gd name="adj1" fmla="val 2475001"/>
            </a:avLst>
          </a:prstGeom>
          <a:solidFill>
            <a:schemeClr val="accent1"/>
          </a:solidFill>
          <a:ln w="25400" cap="flat" cmpd="sng" algn="ctr">
            <a:solidFill>
              <a:srgbClr val="92D05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직선 화살표 연결선 91"/>
          <p:cNvCxnSpPr>
            <a:stCxn id="53" idx="2"/>
            <a:endCxn id="51" idx="0"/>
          </p:cNvCxnSpPr>
          <p:nvPr/>
        </p:nvCxnSpPr>
        <p:spPr bwMode="auto">
          <a:xfrm>
            <a:off x="5927941" y="3175832"/>
            <a:ext cx="6690" cy="6480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2D05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꺾인 연결선 93"/>
          <p:cNvCxnSpPr>
            <a:stCxn id="59" idx="0"/>
            <a:endCxn id="60" idx="0"/>
          </p:cNvCxnSpPr>
          <p:nvPr/>
        </p:nvCxnSpPr>
        <p:spPr bwMode="auto">
          <a:xfrm rot="5400000" flipH="1" flipV="1">
            <a:off x="5929322" y="3428580"/>
            <a:ext cx="12700" cy="2858361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254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직선 연결선 95"/>
          <p:cNvCxnSpPr>
            <a:stCxn id="76" idx="2"/>
          </p:cNvCxnSpPr>
          <p:nvPr/>
        </p:nvCxnSpPr>
        <p:spPr bwMode="auto">
          <a:xfrm>
            <a:off x="5929322" y="4429132"/>
            <a:ext cx="0" cy="21431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직선 화살표 연결선 97"/>
          <p:cNvCxnSpPr>
            <a:stCxn id="55" idx="3"/>
            <a:endCxn id="53" idx="1"/>
          </p:cNvCxnSpPr>
          <p:nvPr/>
        </p:nvCxnSpPr>
        <p:spPr bwMode="auto">
          <a:xfrm flipV="1">
            <a:off x="2928926" y="2815792"/>
            <a:ext cx="649693" cy="122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모서리가 둥근 직사각형 100"/>
          <p:cNvSpPr/>
          <p:nvPr/>
        </p:nvSpPr>
        <p:spPr>
          <a:xfrm>
            <a:off x="214282" y="1357298"/>
            <a:ext cx="1357322" cy="642942"/>
          </a:xfrm>
          <a:prstGeom prst="round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Server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2571744"/>
            <a:ext cx="81439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</a:rPr>
              <a:t>Conclusion</a:t>
            </a:r>
            <a:endParaRPr lang="ko-KR" altLang="en-US" sz="8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itchFamily="34" charset="0"/>
              <a:ea typeface="HY동녘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241399" y="285728"/>
            <a:ext cx="6346825" cy="857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n-US" altLang="ko-KR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/>
            </a:r>
            <a:br>
              <a:rPr kumimoji="0" lang="en-US" altLang="ko-KR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</a:br>
            <a:r>
              <a:rPr lang="en-US" altLang="ko-KR" sz="4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</a:rPr>
              <a:t>Conclusion</a:t>
            </a:r>
            <a:r>
              <a:rPr kumimoji="0" lang="ko-KR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/>
            </a:r>
            <a:br>
              <a:rPr kumimoji="0" lang="ko-KR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</a:br>
            <a:endParaRPr kumimoji="0" lang="ko-KR" alt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1214414" y="2428868"/>
            <a:ext cx="7286676" cy="2143140"/>
          </a:xfrm>
          <a:prstGeom prst="roundRect">
            <a:avLst/>
          </a:prstGeom>
          <a:noFill/>
          <a:ln w="16510" cap="flat" cmpd="sng" algn="ctr">
            <a:gradFill>
              <a:gsLst>
                <a:gs pos="0">
                  <a:schemeClr val="bg2">
                    <a:lumMod val="75000"/>
                  </a:schemeClr>
                </a:gs>
                <a:gs pos="50000">
                  <a:schemeClr val="bg2">
                    <a:lumMod val="40000"/>
                    <a:lumOff val="6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1670" y="2357430"/>
            <a:ext cx="7000924" cy="23544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0" latinLnBrk="0" hangingPunct="0">
              <a:buFontTx/>
              <a:buChar char="-"/>
            </a:pPr>
            <a:endParaRPr kumimoji="0" lang="en-US" altLang="ko-KR" sz="1500" dirty="0" smtClean="0">
              <a:latin typeface="Arial" charset="0"/>
              <a:ea typeface="굴림" pitchFamily="50" charset="-127"/>
            </a:endParaRPr>
          </a:p>
          <a:p>
            <a:pPr marL="342900" indent="-342900" latinLnBrk="0"/>
            <a:r>
              <a:rPr lang="en-US" altLang="ko-KR" sz="2800" dirty="0" smtClean="0"/>
              <a:t>1. </a:t>
            </a:r>
            <a:r>
              <a:rPr lang="ko-KR" altLang="en-US" sz="2800" dirty="0" smtClean="0"/>
              <a:t>개인별 바탕화면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편리성 증대</a:t>
            </a:r>
            <a:r>
              <a:rPr lang="en-US" altLang="ko-KR" sz="2800" dirty="0" smtClean="0"/>
              <a:t>)</a:t>
            </a:r>
            <a:endParaRPr lang="ko-KR" altLang="ko-KR" sz="2800" dirty="0" smtClean="0"/>
          </a:p>
          <a:p>
            <a:pPr latinLnBrk="0"/>
            <a:r>
              <a:rPr lang="en-US" altLang="ko-KR" sz="2800" dirty="0" smtClean="0"/>
              <a:t>2. </a:t>
            </a:r>
            <a:r>
              <a:rPr lang="ko-KR" altLang="en-US" sz="2800" dirty="0" smtClean="0"/>
              <a:t>강사와 학생간 데이터 공유</a:t>
            </a:r>
            <a:endParaRPr lang="ko-KR" altLang="ko-KR" sz="2800" dirty="0" smtClean="0"/>
          </a:p>
          <a:p>
            <a:pPr latinLnBrk="0"/>
            <a:r>
              <a:rPr lang="en-US" altLang="ko-KR" sz="2800" dirty="0" smtClean="0"/>
              <a:t>3. </a:t>
            </a:r>
            <a:r>
              <a:rPr lang="ko-KR" altLang="ko-KR" sz="2800" dirty="0" smtClean="0"/>
              <a:t>편리</a:t>
            </a:r>
            <a:r>
              <a:rPr lang="ko-KR" altLang="en-US" sz="2800" dirty="0" smtClean="0"/>
              <a:t>하게</a:t>
            </a:r>
            <a:r>
              <a:rPr lang="ko-KR" altLang="ko-KR" sz="2800" dirty="0" smtClean="0"/>
              <a:t> 문서</a:t>
            </a:r>
            <a:r>
              <a:rPr lang="ko-KR" altLang="en-US" sz="2800" dirty="0" smtClean="0"/>
              <a:t>를</a:t>
            </a:r>
            <a:r>
              <a:rPr lang="ko-KR" altLang="ko-KR" sz="2800" dirty="0" smtClean="0"/>
              <a:t> </a:t>
            </a:r>
            <a:r>
              <a:rPr lang="ko-KR" altLang="en-US" sz="2800" dirty="0" smtClean="0"/>
              <a:t>볼 수 있는 </a:t>
            </a:r>
            <a:r>
              <a:rPr lang="ko-KR" altLang="en-US" sz="2800" dirty="0" err="1" smtClean="0"/>
              <a:t>뷰어</a:t>
            </a:r>
            <a:endParaRPr lang="en-US" altLang="ko-KR" sz="2800" dirty="0" smtClean="0"/>
          </a:p>
          <a:p>
            <a:pPr latinLnBrk="0"/>
            <a:r>
              <a:rPr lang="en-US" altLang="ko-KR" sz="2800" dirty="0" smtClean="0"/>
              <a:t>4. USB</a:t>
            </a:r>
            <a:r>
              <a:rPr lang="ko-KR" altLang="ko-KR" sz="2800" dirty="0" smtClean="0"/>
              <a:t>를 활용한 데이터 저장 및 백업</a:t>
            </a:r>
          </a:p>
          <a:p>
            <a:endParaRPr lang="ko-KR" altLang="en-US" sz="2000" b="1" i="1" dirty="0">
              <a:solidFill>
                <a:schemeClr val="bg1"/>
              </a:solidFill>
              <a:latin typeface="Lucida Sans" pitchFamily="34" charset="0"/>
            </a:endParaRPr>
          </a:p>
        </p:txBody>
      </p:sp>
      <p:sp>
        <p:nvSpPr>
          <p:cNvPr id="11" name="사다리꼴 10"/>
          <p:cNvSpPr/>
          <p:nvPr/>
        </p:nvSpPr>
        <p:spPr bwMode="auto">
          <a:xfrm rot="21096965">
            <a:off x="554218" y="2021534"/>
            <a:ext cx="1333630" cy="840973"/>
          </a:xfrm>
          <a:prstGeom prst="trapezoid">
            <a:avLst>
              <a:gd name="adj" fmla="val 11667"/>
            </a:avLst>
          </a:prstGeom>
          <a:solidFill>
            <a:srgbClr val="000000"/>
          </a:solidFill>
          <a:ln w="25400" cap="flat" cmpd="sng" algn="ctr">
            <a:gradFill>
              <a:gsLst>
                <a:gs pos="0">
                  <a:schemeClr val="bg2">
                    <a:lumMod val="75000"/>
                  </a:schemeClr>
                </a:gs>
                <a:gs pos="50000">
                  <a:schemeClr val="bg2">
                    <a:lumMod val="40000"/>
                    <a:lumOff val="6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2910" y="2078172"/>
            <a:ext cx="128588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atin typeface="굴림체" pitchFamily="49" charset="-127"/>
                <a:ea typeface="굴림체" pitchFamily="49" charset="-127"/>
              </a:rPr>
              <a:t>결론</a:t>
            </a:r>
            <a:endParaRPr lang="ko-KR" altLang="en-US" sz="4000" b="1" dirty="0"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241399" y="285728"/>
            <a:ext cx="6346825" cy="857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n-US" altLang="ko-KR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/>
            </a:r>
            <a:br>
              <a:rPr kumimoji="0" lang="en-US" altLang="ko-KR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</a:br>
            <a:r>
              <a:rPr lang="en-US" altLang="ko-KR" sz="4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</a:rPr>
              <a:t>Conclusion</a:t>
            </a:r>
            <a:r>
              <a:rPr kumimoji="0" lang="ko-KR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/>
            </a:r>
            <a:br>
              <a:rPr kumimoji="0" lang="ko-KR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</a:br>
            <a:endParaRPr kumimoji="0" lang="ko-KR" alt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1214414" y="2428868"/>
            <a:ext cx="7286676" cy="2143140"/>
          </a:xfrm>
          <a:prstGeom prst="roundRect">
            <a:avLst/>
          </a:prstGeom>
          <a:noFill/>
          <a:ln w="16510" cap="flat" cmpd="sng" algn="ctr">
            <a:gradFill>
              <a:gsLst>
                <a:gs pos="0">
                  <a:schemeClr val="bg2">
                    <a:lumMod val="75000"/>
                  </a:schemeClr>
                </a:gs>
                <a:gs pos="50000">
                  <a:schemeClr val="bg2">
                    <a:lumMod val="40000"/>
                    <a:lumOff val="6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2357430"/>
            <a:ext cx="7000924" cy="23544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0" latinLnBrk="0" hangingPunct="0">
              <a:buFontTx/>
              <a:buChar char="-"/>
            </a:pPr>
            <a:endParaRPr kumimoji="0" lang="en-US" altLang="ko-KR" sz="1500" dirty="0" smtClean="0">
              <a:latin typeface="Arial" charset="0"/>
              <a:ea typeface="굴림" pitchFamily="50" charset="-127"/>
            </a:endParaRPr>
          </a:p>
          <a:p>
            <a:pPr marL="514350" indent="-514350" latinLnBrk="0">
              <a:buAutoNum type="arabicPeriod"/>
            </a:pPr>
            <a:r>
              <a:rPr kumimoji="0" lang="ko-KR" altLang="en-US" sz="2800" dirty="0" smtClean="0">
                <a:latin typeface="Arial" charset="0"/>
                <a:ea typeface="굴림" pitchFamily="50" charset="-127"/>
              </a:rPr>
              <a:t>다양한 문서를 출력할 수 있는 </a:t>
            </a:r>
            <a:r>
              <a:rPr kumimoji="0" lang="ko-KR" altLang="en-US" sz="2800" dirty="0" err="1" smtClean="0">
                <a:latin typeface="Arial" charset="0"/>
                <a:ea typeface="굴림" pitchFamily="50" charset="-127"/>
              </a:rPr>
              <a:t>뷰어</a:t>
            </a:r>
            <a:endParaRPr kumimoji="0" lang="en-US" altLang="ko-KR" sz="2800" dirty="0" smtClean="0">
              <a:latin typeface="Arial" charset="0"/>
              <a:ea typeface="굴림" pitchFamily="50" charset="-127"/>
            </a:endParaRPr>
          </a:p>
          <a:p>
            <a:pPr marL="514350" indent="-514350" latinLnBrk="0">
              <a:buAutoNum type="arabicPeriod"/>
            </a:pPr>
            <a:r>
              <a:rPr kumimoji="0" lang="ko-KR" altLang="en-US" sz="2800" dirty="0" smtClean="0">
                <a:latin typeface="Arial" charset="0"/>
                <a:ea typeface="굴림" pitchFamily="50" charset="-127"/>
              </a:rPr>
              <a:t>강사의 화면 녹화 및 전송</a:t>
            </a:r>
            <a:endParaRPr kumimoji="0" lang="en-US" altLang="ko-KR" sz="2800" dirty="0" smtClean="0">
              <a:latin typeface="Arial" charset="0"/>
              <a:ea typeface="굴림" pitchFamily="50" charset="-127"/>
            </a:endParaRPr>
          </a:p>
          <a:p>
            <a:pPr marL="514350" indent="-514350" latinLnBrk="0">
              <a:buAutoNum type="arabicPeriod"/>
            </a:pPr>
            <a:r>
              <a:rPr kumimoji="0" lang="en-US" altLang="ko-KR" sz="2800" dirty="0" smtClean="0">
                <a:latin typeface="Arial" charset="0"/>
                <a:ea typeface="굴림" pitchFamily="50" charset="-127"/>
              </a:rPr>
              <a:t>UI Design </a:t>
            </a:r>
            <a:r>
              <a:rPr kumimoji="0" lang="ko-KR" altLang="en-US" sz="2800" dirty="0" smtClean="0">
                <a:latin typeface="Arial" charset="0"/>
                <a:ea typeface="굴림" pitchFamily="50" charset="-127"/>
              </a:rPr>
              <a:t>개선</a:t>
            </a:r>
            <a:endParaRPr kumimoji="0" lang="en-US" altLang="ko-KR" sz="2800" dirty="0" smtClean="0">
              <a:latin typeface="Arial" charset="0"/>
              <a:ea typeface="굴림" pitchFamily="50" charset="-127"/>
            </a:endParaRPr>
          </a:p>
          <a:p>
            <a:pPr marL="514350" indent="-514350" latinLnBrk="0">
              <a:buAutoNum type="arabicPeriod"/>
            </a:pPr>
            <a:r>
              <a:rPr kumimoji="0" lang="ko-KR" altLang="en-US" sz="2800" dirty="0" smtClean="0">
                <a:latin typeface="Arial" charset="0"/>
                <a:ea typeface="굴림" pitchFamily="50" charset="-127"/>
              </a:rPr>
              <a:t>바탕화면 기능 개선 및 추가</a:t>
            </a:r>
            <a:endParaRPr kumimoji="0" lang="en-US" altLang="ko-KR" sz="2800" dirty="0" smtClean="0">
              <a:latin typeface="Arial" charset="0"/>
              <a:ea typeface="굴림" pitchFamily="50" charset="-127"/>
            </a:endParaRPr>
          </a:p>
          <a:p>
            <a:endParaRPr lang="ko-KR" altLang="en-US" sz="2000" b="1" i="1" dirty="0">
              <a:solidFill>
                <a:schemeClr val="bg1"/>
              </a:solidFill>
              <a:latin typeface="Lucida Sans" pitchFamily="34" charset="0"/>
            </a:endParaRPr>
          </a:p>
        </p:txBody>
      </p:sp>
      <p:sp>
        <p:nvSpPr>
          <p:cNvPr id="12" name="사다리꼴 11"/>
          <p:cNvSpPr/>
          <p:nvPr/>
        </p:nvSpPr>
        <p:spPr bwMode="auto">
          <a:xfrm rot="21096965">
            <a:off x="192637" y="1963835"/>
            <a:ext cx="1972117" cy="827542"/>
          </a:xfrm>
          <a:prstGeom prst="trapezoid">
            <a:avLst>
              <a:gd name="adj" fmla="val 11667"/>
            </a:avLst>
          </a:prstGeom>
          <a:solidFill>
            <a:srgbClr val="000000"/>
          </a:solidFill>
          <a:ln w="25400" cap="flat" cmpd="sng" algn="ctr">
            <a:gradFill>
              <a:gsLst>
                <a:gs pos="0">
                  <a:schemeClr val="bg2">
                    <a:lumMod val="75000"/>
                  </a:schemeClr>
                </a:gs>
                <a:gs pos="50000">
                  <a:schemeClr val="bg2">
                    <a:lumMod val="40000"/>
                    <a:lumOff val="6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4282" y="2071678"/>
            <a:ext cx="2214578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atin typeface="굴림체" pitchFamily="49" charset="-127"/>
                <a:ea typeface="굴림체" pitchFamily="49" charset="-127"/>
              </a:rPr>
              <a:t>개선 방향</a:t>
            </a:r>
            <a:endParaRPr lang="ko-KR" altLang="en-US" sz="3000" b="1" dirty="0"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600076" y="1428736"/>
            <a:ext cx="8329642" cy="51435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241399" y="285728"/>
            <a:ext cx="6346825" cy="857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n-US" altLang="ko-KR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/>
            </a:r>
            <a:br>
              <a:rPr kumimoji="0" lang="en-US" altLang="ko-KR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</a:br>
            <a:r>
              <a:rPr lang="en-US" altLang="ko-KR" sz="4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</a:rPr>
              <a:t>References</a:t>
            </a:r>
            <a:r>
              <a:rPr kumimoji="0" lang="ko-KR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/>
            </a:r>
            <a:br>
              <a:rPr kumimoji="0" lang="ko-KR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</a:br>
            <a:endParaRPr kumimoji="0" lang="ko-KR" alt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1428728" y="2176999"/>
            <a:ext cx="6500858" cy="1143008"/>
          </a:xfrm>
          <a:prstGeom prst="roundRect">
            <a:avLst/>
          </a:prstGeom>
          <a:noFill/>
          <a:ln w="16510" cap="flat" cmpd="sng" algn="ctr">
            <a:gradFill>
              <a:gsLst>
                <a:gs pos="0">
                  <a:schemeClr val="bg2">
                    <a:lumMod val="75000"/>
                  </a:schemeClr>
                </a:gs>
                <a:gs pos="50000">
                  <a:schemeClr val="bg2">
                    <a:lumMod val="40000"/>
                    <a:lumOff val="6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3174" y="1882210"/>
            <a:ext cx="4071966" cy="17235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0" latinLnBrk="0" hangingPunct="0">
              <a:buFontTx/>
              <a:buChar char="-"/>
            </a:pPr>
            <a:endParaRPr kumimoji="0" lang="en-US" altLang="ko-KR" sz="2000" dirty="0" smtClean="0">
              <a:latin typeface="Arial" charset="0"/>
              <a:ea typeface="굴림" pitchFamily="50" charset="-127"/>
            </a:endParaRPr>
          </a:p>
          <a:p>
            <a:pPr marL="114300" lvl="1" indent="-114300" defTabSz="622300">
              <a:lnSpc>
                <a:spcPct val="90000"/>
              </a:lnSpc>
              <a:spcAft>
                <a:spcPct val="20000"/>
              </a:spcAft>
              <a:buChar char="••"/>
            </a:pPr>
            <a:r>
              <a:rPr lang="en-US" altLang="en-US" sz="2000" dirty="0" smtClean="0"/>
              <a:t>http://</a:t>
            </a:r>
            <a:r>
              <a:rPr lang="en-US" altLang="ko-KR" sz="2000" dirty="0" smtClean="0"/>
              <a:t>www. codeproject.com/ </a:t>
            </a:r>
          </a:p>
          <a:p>
            <a:pPr marL="114300" lvl="1" indent="-114300" defTabSz="622300">
              <a:lnSpc>
                <a:spcPct val="90000"/>
              </a:lnSpc>
              <a:spcAft>
                <a:spcPct val="20000"/>
              </a:spcAft>
              <a:buChar char="••"/>
            </a:pPr>
            <a:r>
              <a:rPr lang="en-US" altLang="en-US" sz="2000" dirty="0" smtClean="0"/>
              <a:t>http://</a:t>
            </a:r>
            <a:r>
              <a:rPr lang="en-US" altLang="ko-KR" sz="2000" dirty="0" smtClean="0"/>
              <a:t>www.stackoverflow.com/</a:t>
            </a:r>
            <a:endParaRPr lang="ko-KR" altLang="en-US" sz="2000" dirty="0" smtClean="0"/>
          </a:p>
          <a:p>
            <a:pPr marL="114300" lvl="1" indent="-114300" defTabSz="622300">
              <a:lnSpc>
                <a:spcPct val="90000"/>
              </a:lnSpc>
              <a:spcAft>
                <a:spcPct val="20000"/>
              </a:spcAft>
              <a:buChar char="••"/>
            </a:pPr>
            <a:r>
              <a:rPr lang="en-US" altLang="ko-KR" sz="2000" dirty="0" smtClean="0"/>
              <a:t>http://www.hoons.kr/</a:t>
            </a:r>
            <a:endParaRPr lang="ko-KR" altLang="en-US" sz="2000" dirty="0" smtClean="0"/>
          </a:p>
          <a:p>
            <a:endParaRPr lang="ko-KR" altLang="en-US" sz="2000" b="1" i="1" dirty="0">
              <a:solidFill>
                <a:schemeClr val="bg1"/>
              </a:solidFill>
              <a:latin typeface="Lucida Sans" pitchFamily="34" charset="0"/>
            </a:endParaRPr>
          </a:p>
        </p:txBody>
      </p:sp>
      <p:sp>
        <p:nvSpPr>
          <p:cNvPr id="16" name="사다리꼴 15"/>
          <p:cNvSpPr/>
          <p:nvPr/>
        </p:nvSpPr>
        <p:spPr bwMode="auto">
          <a:xfrm rot="21096965">
            <a:off x="1111769" y="2042618"/>
            <a:ext cx="1143008" cy="635615"/>
          </a:xfrm>
          <a:prstGeom prst="trapezoid">
            <a:avLst>
              <a:gd name="adj" fmla="val 11667"/>
            </a:avLst>
          </a:prstGeom>
          <a:solidFill>
            <a:srgbClr val="000000"/>
          </a:solidFill>
          <a:ln w="25400" cap="flat" cmpd="sng" algn="ctr">
            <a:gradFill>
              <a:gsLst>
                <a:gs pos="0">
                  <a:schemeClr val="bg2">
                    <a:lumMod val="75000"/>
                  </a:schemeClr>
                </a:gs>
                <a:gs pos="50000">
                  <a:schemeClr val="bg2">
                    <a:lumMod val="40000"/>
                    <a:lumOff val="6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9615" y="2111357"/>
            <a:ext cx="113636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사이트</a:t>
            </a:r>
            <a:endParaRPr lang="ko-KR" altLang="en-US" sz="2400" b="1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1428728" y="3857628"/>
            <a:ext cx="6500858" cy="1143008"/>
          </a:xfrm>
          <a:prstGeom prst="roundRect">
            <a:avLst/>
          </a:prstGeom>
          <a:noFill/>
          <a:ln w="16510" cap="flat" cmpd="sng" algn="ctr">
            <a:gradFill>
              <a:gsLst>
                <a:gs pos="0">
                  <a:schemeClr val="bg2">
                    <a:lumMod val="75000"/>
                  </a:schemeClr>
                </a:gs>
                <a:gs pos="50000">
                  <a:schemeClr val="bg2">
                    <a:lumMod val="40000"/>
                    <a:lumOff val="6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52667" y="3664406"/>
            <a:ext cx="5857916" cy="16219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0" latinLnBrk="0" hangingPunct="0">
              <a:buFontTx/>
              <a:buChar char="-"/>
            </a:pPr>
            <a:endParaRPr kumimoji="0" lang="en-US" altLang="ko-KR" sz="2000" dirty="0" smtClean="0">
              <a:latin typeface="Arial" charset="0"/>
              <a:ea typeface="굴림" pitchFamily="50" charset="-127"/>
            </a:endParaRPr>
          </a:p>
          <a:p>
            <a:pPr marL="114300" lvl="1" indent="-114300" defTabSz="622300">
              <a:lnSpc>
                <a:spcPct val="90000"/>
              </a:lnSpc>
              <a:spcAft>
                <a:spcPct val="20000"/>
              </a:spcAft>
              <a:buChar char="••"/>
            </a:pPr>
            <a:r>
              <a:rPr lang="en-US" altLang="ko-KR" dirty="0" smtClean="0"/>
              <a:t>OS : Windows 7 / NET FrameWork4.0</a:t>
            </a:r>
            <a:endParaRPr lang="ko-KR" altLang="en-US" dirty="0" smtClean="0"/>
          </a:p>
          <a:p>
            <a:pPr marL="114300" lvl="1" indent="-114300" defTabSz="622300">
              <a:lnSpc>
                <a:spcPct val="90000"/>
              </a:lnSpc>
              <a:spcAft>
                <a:spcPct val="20000"/>
              </a:spcAft>
              <a:buChar char="••"/>
            </a:pPr>
            <a:r>
              <a:rPr lang="en-US" altLang="ko-KR" dirty="0" smtClean="0"/>
              <a:t>Language </a:t>
            </a:r>
            <a:r>
              <a:rPr lang="en-US" altLang="ko-KR" dirty="0" smtClean="0">
                <a:latin typeface="Times New Roman" pitchFamily="18" charset="0"/>
              </a:rPr>
              <a:t>: </a:t>
            </a:r>
            <a:r>
              <a:rPr lang="en-US" altLang="ko-KR" dirty="0" smtClean="0"/>
              <a:t>C#</a:t>
            </a:r>
          </a:p>
          <a:p>
            <a:pPr marL="114300" lvl="1" indent="-114300" defTabSz="622300">
              <a:lnSpc>
                <a:spcPct val="90000"/>
              </a:lnSpc>
              <a:spcAft>
                <a:spcPct val="20000"/>
              </a:spcAft>
              <a:buChar char="••"/>
            </a:pPr>
            <a:r>
              <a:rPr lang="en-US" altLang="ko-KR" dirty="0" smtClean="0"/>
              <a:t>Tool : Microsoft Visual Studio 2012, WPF,WCF</a:t>
            </a:r>
          </a:p>
          <a:p>
            <a:endParaRPr lang="ko-KR" altLang="en-US" sz="2000" b="1" i="1" dirty="0">
              <a:solidFill>
                <a:schemeClr val="bg1"/>
              </a:solidFill>
              <a:latin typeface="Lucida Sans" pitchFamily="34" charset="0"/>
            </a:endParaRPr>
          </a:p>
        </p:txBody>
      </p:sp>
      <p:sp>
        <p:nvSpPr>
          <p:cNvPr id="20" name="사다리꼴 19"/>
          <p:cNvSpPr/>
          <p:nvPr/>
        </p:nvSpPr>
        <p:spPr bwMode="auto">
          <a:xfrm rot="21096965">
            <a:off x="1038979" y="3704794"/>
            <a:ext cx="1396126" cy="635615"/>
          </a:xfrm>
          <a:prstGeom prst="trapezoid">
            <a:avLst>
              <a:gd name="adj" fmla="val 11667"/>
            </a:avLst>
          </a:prstGeom>
          <a:solidFill>
            <a:srgbClr val="000000"/>
          </a:solidFill>
          <a:ln w="25400" cap="flat" cmpd="sng" algn="ctr">
            <a:gradFill>
              <a:gsLst>
                <a:gs pos="0">
                  <a:schemeClr val="bg2">
                    <a:lumMod val="75000"/>
                  </a:schemeClr>
                </a:gs>
                <a:gs pos="50000">
                  <a:schemeClr val="bg2">
                    <a:lumMod val="40000"/>
                    <a:lumOff val="6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0555" y="3791986"/>
            <a:ext cx="149355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개발환경</a:t>
            </a:r>
            <a:endParaRPr lang="ko-KR" altLang="en-US" sz="2400" b="1" dirty="0"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2571744"/>
            <a:ext cx="81439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</a:rPr>
              <a:t>Thank You.</a:t>
            </a:r>
            <a:endParaRPr lang="ko-KR" altLang="en-US" sz="8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itchFamily="34" charset="0"/>
              <a:ea typeface="HY동녘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2571744"/>
            <a:ext cx="81439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</a:rPr>
              <a:t>Introduction</a:t>
            </a:r>
            <a:endParaRPr lang="ko-KR" altLang="en-US" sz="8000" b="1" i="1" dirty="0">
              <a:solidFill>
                <a:schemeClr val="bg1"/>
              </a:solidFill>
              <a:latin typeface="Lucida Sans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012160" y="2276872"/>
            <a:ext cx="2880320" cy="2160240"/>
            <a:chOff x="5580112" y="2996952"/>
            <a:chExt cx="3168352" cy="2664296"/>
          </a:xfrm>
        </p:grpSpPr>
        <p:sp>
          <p:nvSpPr>
            <p:cNvPr id="14" name="직사각형 13"/>
            <p:cNvSpPr/>
            <p:nvPr/>
          </p:nvSpPr>
          <p:spPr bwMode="auto">
            <a:xfrm>
              <a:off x="5580112" y="2996952"/>
              <a:ext cx="3168352" cy="2664296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652120" y="3068960"/>
              <a:ext cx="3022583" cy="2550470"/>
              <a:chOff x="5564750" y="3669727"/>
              <a:chExt cx="3022583" cy="2550470"/>
            </a:xfrm>
            <a:solidFill>
              <a:schemeClr val="bg1">
                <a:lumMod val="20000"/>
                <a:lumOff val="80000"/>
              </a:schemeClr>
            </a:solidFill>
          </p:grpSpPr>
          <p:pic>
            <p:nvPicPr>
              <p:cNvPr id="8" name="Picture 4" descr="C:\Users\77\Desktop\SIU 시나리오\PPT 0902\word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564750" y="3669727"/>
                <a:ext cx="2143125" cy="2143125"/>
              </a:xfrm>
              <a:prstGeom prst="rect">
                <a:avLst/>
              </a:prstGeom>
              <a:grpFill/>
            </p:spPr>
          </p:pic>
          <p:pic>
            <p:nvPicPr>
              <p:cNvPr id="9" name="Picture 5" descr="C:\Users\77\Desktop\SIU 시나리오\PPT 0902\ppt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444208" y="4077072"/>
                <a:ext cx="2143125" cy="2143125"/>
              </a:xfrm>
              <a:prstGeom prst="rect">
                <a:avLst/>
              </a:prstGeom>
              <a:grpFill/>
            </p:spPr>
          </p:pic>
        </p:grpSp>
      </p:grpSp>
      <p:pic>
        <p:nvPicPr>
          <p:cNvPr id="6" name="Picture 2" descr="C:\Users\77\Desktop\SIU 시나리오\PPT 0902\cs_00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2276872"/>
            <a:ext cx="2736304" cy="216024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59832" y="2276872"/>
            <a:ext cx="288032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0" name="그룹 19"/>
          <p:cNvGrpSpPr/>
          <p:nvPr/>
        </p:nvGrpSpPr>
        <p:grpSpPr>
          <a:xfrm>
            <a:off x="899592" y="1412776"/>
            <a:ext cx="7272808" cy="4680520"/>
            <a:chOff x="5580112" y="2996952"/>
            <a:chExt cx="3168352" cy="2664296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5580112" y="2996952"/>
              <a:ext cx="3168352" cy="2664296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grpSp>
          <p:nvGrpSpPr>
            <p:cNvPr id="22" name="그룹 12"/>
            <p:cNvGrpSpPr/>
            <p:nvPr/>
          </p:nvGrpSpPr>
          <p:grpSpPr>
            <a:xfrm>
              <a:off x="5652120" y="3068960"/>
              <a:ext cx="3022583" cy="2550470"/>
              <a:chOff x="5564750" y="3669727"/>
              <a:chExt cx="3022583" cy="2550470"/>
            </a:xfrm>
            <a:solidFill>
              <a:schemeClr val="bg1">
                <a:lumMod val="20000"/>
                <a:lumOff val="80000"/>
              </a:schemeClr>
            </a:solidFill>
          </p:grpSpPr>
          <p:pic>
            <p:nvPicPr>
              <p:cNvPr id="23" name="Picture 4" descr="C:\Users\77\Desktop\SIU 시나리오\PPT 0902\word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564750" y="3669727"/>
                <a:ext cx="2143125" cy="2143125"/>
              </a:xfrm>
              <a:prstGeom prst="rect">
                <a:avLst/>
              </a:prstGeom>
              <a:grpFill/>
            </p:spPr>
          </p:pic>
          <p:pic>
            <p:nvPicPr>
              <p:cNvPr id="24" name="Picture 5" descr="C:\Users\77\Desktop\SIU 시나리오\PPT 0902\ppt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444208" y="4077072"/>
                <a:ext cx="2143125" cy="2143125"/>
              </a:xfrm>
              <a:prstGeom prst="rect">
                <a:avLst/>
              </a:prstGeom>
              <a:grpFill/>
            </p:spPr>
          </p:pic>
        </p:grpSp>
      </p:grp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971600" y="1412776"/>
            <a:ext cx="7165043" cy="468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2" descr="C:\Users\77\Desktop\SIU 시나리오\PPT 0902\cs_009.jp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1043608" y="1412776"/>
            <a:ext cx="7048400" cy="46871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17132" y="274638"/>
            <a:ext cx="4714908" cy="93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altLang="ko-KR" sz="4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</a:rPr>
              <a:t>Introduction</a:t>
            </a: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571744"/>
            <a:ext cx="8929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</a:rPr>
              <a:t>Related Solution</a:t>
            </a:r>
            <a:endParaRPr lang="ko-KR" altLang="en-US" sz="8000" b="1" i="1" dirty="0">
              <a:solidFill>
                <a:schemeClr val="bg1"/>
              </a:solidFill>
              <a:latin typeface="Lucida Sans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10292" y="274638"/>
            <a:ext cx="6665964" cy="93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altLang="ko-KR" sz="4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</a:rPr>
              <a:t>Related Solution</a:t>
            </a: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9" y="1643050"/>
            <a:ext cx="4429155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모서리가 둥근 직사각형 4"/>
          <p:cNvSpPr/>
          <p:nvPr/>
        </p:nvSpPr>
        <p:spPr bwMode="auto">
          <a:xfrm>
            <a:off x="3929058" y="4357694"/>
            <a:ext cx="4929222" cy="1000132"/>
          </a:xfrm>
          <a:prstGeom prst="roundRect">
            <a:avLst/>
          </a:prstGeom>
          <a:noFill/>
          <a:ln w="16510" cap="flat" cmpd="sng" algn="ctr">
            <a:gradFill>
              <a:gsLst>
                <a:gs pos="0">
                  <a:schemeClr val="bg2">
                    <a:lumMod val="75000"/>
                  </a:schemeClr>
                </a:gs>
                <a:gs pos="50000">
                  <a:schemeClr val="bg2">
                    <a:lumMod val="40000"/>
                    <a:lumOff val="6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9256" y="4202534"/>
            <a:ext cx="3357586" cy="13696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0" latinLnBrk="0" hangingPunct="0">
              <a:buFontTx/>
              <a:buChar char="-"/>
            </a:pPr>
            <a:endParaRPr kumimoji="0" lang="en-US" altLang="ko-KR" sz="1500" dirty="0" smtClean="0">
              <a:latin typeface="Arial" charset="0"/>
              <a:ea typeface="굴림" pitchFamily="50" charset="-127"/>
            </a:endParaRPr>
          </a:p>
          <a:p>
            <a:pPr eaLnBrk="0" latinLnBrk="0" hangingPunct="0">
              <a:buFontTx/>
              <a:buChar char="-"/>
            </a:pPr>
            <a:r>
              <a:rPr kumimoji="0" lang="ko-KR" altLang="en-US" sz="1600" dirty="0" smtClean="0">
                <a:latin typeface="Arial" charset="0"/>
                <a:ea typeface="굴림" pitchFamily="50" charset="-127"/>
              </a:rPr>
              <a:t> </a:t>
            </a:r>
            <a:r>
              <a:rPr kumimoji="0" lang="ko-KR" altLang="en-US" sz="1600" dirty="0" err="1" smtClean="0">
                <a:latin typeface="Arial" charset="0"/>
                <a:ea typeface="굴림" pitchFamily="50" charset="-127"/>
              </a:rPr>
              <a:t>태블릿</a:t>
            </a:r>
            <a:r>
              <a:rPr kumimoji="0" lang="ko-KR" altLang="en-US" sz="1600" dirty="0" smtClean="0">
                <a:latin typeface="Arial" charset="0"/>
                <a:ea typeface="굴림" pitchFamily="50" charset="-127"/>
              </a:rPr>
              <a:t> </a:t>
            </a:r>
            <a:r>
              <a:rPr kumimoji="0" lang="en-US" altLang="ko-KR" sz="1600" dirty="0" smtClean="0">
                <a:latin typeface="Arial" charset="0"/>
                <a:ea typeface="굴림" pitchFamily="50" charset="-127"/>
              </a:rPr>
              <a:t>pc</a:t>
            </a:r>
            <a:r>
              <a:rPr kumimoji="0" lang="ko-KR" altLang="en-US" sz="1600" dirty="0" smtClean="0">
                <a:latin typeface="Arial" charset="0"/>
                <a:ea typeface="굴림" pitchFamily="50" charset="-127"/>
              </a:rPr>
              <a:t>를 통한 수업진행</a:t>
            </a:r>
            <a:endParaRPr kumimoji="0" lang="en-US" altLang="ko-KR" sz="1600" dirty="0" smtClean="0">
              <a:latin typeface="Arial" charset="0"/>
              <a:ea typeface="굴림" pitchFamily="50" charset="-127"/>
            </a:endParaRPr>
          </a:p>
          <a:p>
            <a:pPr eaLnBrk="0" latinLnBrk="0" hangingPunct="0">
              <a:buFontTx/>
              <a:buChar char="-"/>
            </a:pPr>
            <a:r>
              <a:rPr kumimoji="0" lang="en-US" altLang="ko-KR" sz="1600" dirty="0" smtClean="0">
                <a:latin typeface="Arial" charset="0"/>
                <a:ea typeface="굴림" pitchFamily="50" charset="-127"/>
              </a:rPr>
              <a:t> </a:t>
            </a:r>
            <a:r>
              <a:rPr kumimoji="0" lang="ko-KR" altLang="en-US" sz="1600" dirty="0" smtClean="0">
                <a:latin typeface="Arial" charset="0"/>
                <a:ea typeface="굴림" pitchFamily="50" charset="-127"/>
              </a:rPr>
              <a:t>문서 동기화</a:t>
            </a:r>
            <a:endParaRPr kumimoji="0" lang="en-US" altLang="ko-KR" sz="1600" dirty="0" smtClean="0">
              <a:latin typeface="Arial" charset="0"/>
              <a:ea typeface="굴림" pitchFamily="50" charset="-127"/>
            </a:endParaRPr>
          </a:p>
          <a:p>
            <a:pPr eaLnBrk="0" latinLnBrk="0" hangingPunct="0">
              <a:buFontTx/>
              <a:buChar char="-"/>
            </a:pPr>
            <a:r>
              <a:rPr kumimoji="0" lang="ko-KR" altLang="en-US" sz="1600" dirty="0" smtClean="0">
                <a:latin typeface="Arial" charset="0"/>
                <a:ea typeface="굴림" pitchFamily="50" charset="-127"/>
              </a:rPr>
              <a:t> 실시간 학생 평가 기능</a:t>
            </a:r>
            <a:endParaRPr kumimoji="0" lang="en-US" altLang="ko-KR" sz="1600" dirty="0" smtClean="0">
              <a:latin typeface="Arial" charset="0"/>
              <a:ea typeface="굴림" pitchFamily="50" charset="-127"/>
            </a:endParaRPr>
          </a:p>
          <a:p>
            <a:endParaRPr lang="ko-KR" altLang="en-US" sz="2000" b="1" i="1" dirty="0">
              <a:solidFill>
                <a:schemeClr val="bg1"/>
              </a:solidFill>
              <a:latin typeface="Lucida Sans" pitchFamily="34" charset="0"/>
            </a:endParaRPr>
          </a:p>
        </p:txBody>
      </p:sp>
      <p:sp>
        <p:nvSpPr>
          <p:cNvPr id="8" name="사다리꼴 7"/>
          <p:cNvSpPr/>
          <p:nvPr/>
        </p:nvSpPr>
        <p:spPr bwMode="auto">
          <a:xfrm rot="21096965">
            <a:off x="3557633" y="4253405"/>
            <a:ext cx="1558307" cy="898861"/>
          </a:xfrm>
          <a:prstGeom prst="trapezoid">
            <a:avLst>
              <a:gd name="adj" fmla="val 11667"/>
            </a:avLst>
          </a:prstGeom>
          <a:solidFill>
            <a:srgbClr val="000000"/>
          </a:solidFill>
          <a:ln w="25400" cap="flat" cmpd="sng" algn="ctr">
            <a:gradFill>
              <a:gsLst>
                <a:gs pos="0">
                  <a:schemeClr val="bg2">
                    <a:lumMod val="75000"/>
                  </a:schemeClr>
                </a:gs>
                <a:gs pos="50000">
                  <a:schemeClr val="bg2">
                    <a:lumMod val="40000"/>
                    <a:lumOff val="6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9945" y="4292052"/>
            <a:ext cx="156499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0" latinLnBrk="0" hangingPunct="0"/>
            <a:r>
              <a:rPr kumimoji="0" lang="ko-KR" altLang="en-US" sz="2400" b="1" dirty="0" smtClean="0">
                <a:latin typeface="Arial" charset="0"/>
                <a:ea typeface="굴림" pitchFamily="50" charset="-127"/>
              </a:rPr>
              <a:t>성균관대 </a:t>
            </a:r>
            <a:r>
              <a:rPr kumimoji="0" lang="en-US" altLang="ko-KR" sz="2400" b="1" dirty="0" smtClean="0">
                <a:latin typeface="Arial" charset="0"/>
                <a:ea typeface="굴림" pitchFamily="50" charset="-127"/>
              </a:rPr>
              <a:t>S-Note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10292" y="274638"/>
            <a:ext cx="6665964" cy="93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altLang="ko-KR" sz="4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</a:rPr>
              <a:t>Related Solution</a:t>
            </a: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571612"/>
            <a:ext cx="4071966" cy="2546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모서리가 둥근 직사각형 4"/>
          <p:cNvSpPr/>
          <p:nvPr/>
        </p:nvSpPr>
        <p:spPr bwMode="auto">
          <a:xfrm>
            <a:off x="3929058" y="4499347"/>
            <a:ext cx="5072098" cy="1214446"/>
          </a:xfrm>
          <a:prstGeom prst="roundRect">
            <a:avLst/>
          </a:prstGeom>
          <a:noFill/>
          <a:ln w="16510" cap="flat" cmpd="sng" algn="ctr">
            <a:gradFill>
              <a:gsLst>
                <a:gs pos="0">
                  <a:schemeClr val="bg2">
                    <a:lumMod val="75000"/>
                  </a:schemeClr>
                </a:gs>
                <a:gs pos="50000">
                  <a:schemeClr val="bg2">
                    <a:lumMod val="40000"/>
                    <a:lumOff val="6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4942" y="4356471"/>
            <a:ext cx="4357718" cy="16158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0" latinLnBrk="0" hangingPunct="0">
              <a:buFontTx/>
              <a:buChar char="-"/>
            </a:pPr>
            <a:endParaRPr kumimoji="0" lang="en-US" altLang="ko-KR" sz="1500" dirty="0" smtClean="0">
              <a:latin typeface="Arial" charset="0"/>
              <a:ea typeface="굴림" pitchFamily="50" charset="-127"/>
            </a:endParaRPr>
          </a:p>
          <a:p>
            <a:pPr eaLnBrk="0" latinLnBrk="0" hangingPunct="0">
              <a:buFontTx/>
              <a:buChar char="-"/>
            </a:pPr>
            <a:r>
              <a:rPr kumimoji="0" lang="ko-KR" altLang="en-US" sz="1600" dirty="0" smtClean="0">
                <a:latin typeface="Arial" charset="0"/>
                <a:ea typeface="굴림" pitchFamily="50" charset="-127"/>
              </a:rPr>
              <a:t> 전자 칠판과 </a:t>
            </a:r>
            <a:r>
              <a:rPr kumimoji="0" lang="ko-KR" altLang="en-US" sz="1600" dirty="0" err="1" smtClean="0">
                <a:latin typeface="Arial" charset="0"/>
                <a:ea typeface="굴림" pitchFamily="50" charset="-127"/>
              </a:rPr>
              <a:t>태블릿</a:t>
            </a:r>
            <a:r>
              <a:rPr kumimoji="0" lang="ko-KR" altLang="en-US" sz="1600" dirty="0" smtClean="0">
                <a:latin typeface="Arial" charset="0"/>
                <a:ea typeface="굴림" pitchFamily="50" charset="-127"/>
              </a:rPr>
              <a:t> </a:t>
            </a:r>
            <a:r>
              <a:rPr kumimoji="0" lang="en-US" altLang="ko-KR" sz="1600" dirty="0" smtClean="0">
                <a:latin typeface="Arial" charset="0"/>
                <a:ea typeface="굴림" pitchFamily="50" charset="-127"/>
              </a:rPr>
              <a:t>pc </a:t>
            </a:r>
            <a:r>
              <a:rPr kumimoji="0" lang="ko-KR" altLang="en-US" sz="1600" dirty="0" smtClean="0">
                <a:latin typeface="Arial" charset="0"/>
                <a:ea typeface="굴림" pitchFamily="50" charset="-127"/>
              </a:rPr>
              <a:t>그리고 스마트 </a:t>
            </a:r>
            <a:endParaRPr kumimoji="0" lang="en-US" altLang="ko-KR" sz="1600" dirty="0" smtClean="0">
              <a:latin typeface="Arial" charset="0"/>
              <a:ea typeface="굴림" pitchFamily="50" charset="-127"/>
            </a:endParaRPr>
          </a:p>
          <a:p>
            <a:pPr eaLnBrk="0" latinLnBrk="0" hangingPunct="0"/>
            <a:r>
              <a:rPr kumimoji="0" lang="en-US" altLang="ko-KR" sz="1600" dirty="0" smtClean="0">
                <a:latin typeface="Arial" charset="0"/>
                <a:ea typeface="굴림" pitchFamily="50" charset="-127"/>
              </a:rPr>
              <a:t>  TV</a:t>
            </a:r>
            <a:r>
              <a:rPr kumimoji="0" lang="ko-KR" altLang="en-US" sz="1600" dirty="0" smtClean="0">
                <a:latin typeface="Arial" charset="0"/>
                <a:ea typeface="굴림" pitchFamily="50" charset="-127"/>
              </a:rPr>
              <a:t>를</a:t>
            </a:r>
            <a:r>
              <a:rPr kumimoji="0" lang="en-US" altLang="ko-KR" sz="1600" dirty="0" smtClean="0">
                <a:latin typeface="Arial" charset="0"/>
                <a:ea typeface="굴림" pitchFamily="50" charset="-127"/>
              </a:rPr>
              <a:t> </a:t>
            </a:r>
            <a:r>
              <a:rPr kumimoji="0" lang="ko-KR" altLang="en-US" sz="1600" dirty="0" smtClean="0">
                <a:latin typeface="Arial" charset="0"/>
                <a:ea typeface="굴림" pitchFamily="50" charset="-127"/>
              </a:rPr>
              <a:t>통한 수업진행</a:t>
            </a:r>
            <a:endParaRPr kumimoji="0" lang="en-US" altLang="ko-KR" sz="1600" dirty="0" smtClean="0">
              <a:latin typeface="Arial" charset="0"/>
              <a:ea typeface="굴림" pitchFamily="50" charset="-127"/>
            </a:endParaRPr>
          </a:p>
          <a:p>
            <a:pPr eaLnBrk="0" latinLnBrk="0" hangingPunct="0">
              <a:buFontTx/>
              <a:buChar char="-"/>
            </a:pPr>
            <a:r>
              <a:rPr kumimoji="0" lang="en-US" altLang="ko-KR" sz="1600" dirty="0" smtClean="0">
                <a:latin typeface="Arial" charset="0"/>
                <a:ea typeface="굴림" pitchFamily="50" charset="-127"/>
              </a:rPr>
              <a:t> </a:t>
            </a:r>
            <a:r>
              <a:rPr kumimoji="0" lang="ko-KR" altLang="en-US" sz="1600" dirty="0" smtClean="0">
                <a:latin typeface="Arial" charset="0"/>
                <a:ea typeface="굴림" pitchFamily="50" charset="-127"/>
              </a:rPr>
              <a:t>화면 공유</a:t>
            </a:r>
            <a:endParaRPr kumimoji="0" lang="en-US" altLang="ko-KR" sz="1600" dirty="0" smtClean="0">
              <a:latin typeface="Arial" charset="0"/>
              <a:ea typeface="굴림" pitchFamily="50" charset="-127"/>
            </a:endParaRPr>
          </a:p>
          <a:p>
            <a:pPr eaLnBrk="0" latinLnBrk="0" hangingPunct="0">
              <a:buFontTx/>
              <a:buChar char="-"/>
            </a:pPr>
            <a:r>
              <a:rPr kumimoji="0" lang="ko-KR" altLang="en-US" sz="1600" dirty="0" smtClean="0">
                <a:latin typeface="Arial" charset="0"/>
                <a:ea typeface="굴림" pitchFamily="50" charset="-127"/>
              </a:rPr>
              <a:t> 학생관리 가능</a:t>
            </a:r>
            <a:endParaRPr kumimoji="0" lang="en-US" altLang="ko-KR" sz="1600" dirty="0" smtClean="0">
              <a:latin typeface="Arial" charset="0"/>
              <a:ea typeface="굴림" pitchFamily="50" charset="-127"/>
            </a:endParaRPr>
          </a:p>
          <a:p>
            <a:endParaRPr lang="ko-KR" altLang="en-US" sz="2000" b="1" i="1" dirty="0">
              <a:solidFill>
                <a:schemeClr val="bg1"/>
              </a:solidFill>
              <a:latin typeface="Lucida Sans" pitchFamily="34" charset="0"/>
            </a:endParaRPr>
          </a:p>
        </p:txBody>
      </p:sp>
      <p:sp>
        <p:nvSpPr>
          <p:cNvPr id="7" name="사다리꼴 6"/>
          <p:cNvSpPr/>
          <p:nvPr/>
        </p:nvSpPr>
        <p:spPr bwMode="auto">
          <a:xfrm rot="21096965">
            <a:off x="3557633" y="4395058"/>
            <a:ext cx="1558307" cy="898861"/>
          </a:xfrm>
          <a:prstGeom prst="trapezoid">
            <a:avLst>
              <a:gd name="adj" fmla="val 11667"/>
            </a:avLst>
          </a:prstGeom>
          <a:solidFill>
            <a:srgbClr val="000000"/>
          </a:solidFill>
          <a:ln w="25400" cap="flat" cmpd="sng" algn="ctr">
            <a:gradFill>
              <a:gsLst>
                <a:gs pos="0">
                  <a:schemeClr val="bg2">
                    <a:lumMod val="75000"/>
                  </a:schemeClr>
                </a:gs>
                <a:gs pos="50000">
                  <a:schemeClr val="bg2">
                    <a:lumMod val="40000"/>
                    <a:lumOff val="6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40420" y="4498519"/>
            <a:ext cx="170787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0" latinLnBrk="0" hangingPunct="0"/>
            <a:r>
              <a:rPr kumimoji="0" lang="ko-KR" altLang="en-US" sz="1900" b="1" dirty="0" smtClean="0">
                <a:latin typeface="Arial" charset="0"/>
                <a:ea typeface="굴림" pitchFamily="50" charset="-127"/>
              </a:rPr>
              <a:t>삼성 </a:t>
            </a:r>
            <a:endParaRPr kumimoji="0" lang="en-US" altLang="ko-KR" sz="1900" b="1" dirty="0" smtClean="0">
              <a:latin typeface="Arial" charset="0"/>
              <a:ea typeface="굴림" pitchFamily="50" charset="-127"/>
            </a:endParaRPr>
          </a:p>
          <a:p>
            <a:pPr eaLnBrk="0" latinLnBrk="0" hangingPunct="0"/>
            <a:r>
              <a:rPr kumimoji="0" lang="ko-KR" altLang="en-US" sz="1900" b="1" dirty="0" smtClean="0">
                <a:latin typeface="Arial" charset="0"/>
                <a:ea typeface="굴림" pitchFamily="50" charset="-127"/>
              </a:rPr>
              <a:t>스마트 스쿨</a:t>
            </a:r>
            <a:endParaRPr kumimoji="0" lang="en-US" altLang="ko-KR" sz="1900" b="1" dirty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qweqwe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08104" y="1628800"/>
            <a:ext cx="2429108" cy="1872208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10292" y="274638"/>
            <a:ext cx="6665964" cy="93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altLang="ko-KR" sz="4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</a:rPr>
              <a:t>Related Solution</a:t>
            </a: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</a:p>
        </p:txBody>
      </p:sp>
      <p:pic>
        <p:nvPicPr>
          <p:cNvPr id="6" name="그림 5" descr="imagesCA2YM4L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11760" y="2924944"/>
            <a:ext cx="3816424" cy="2448272"/>
          </a:xfrm>
          <a:prstGeom prst="rect">
            <a:avLst/>
          </a:prstGeom>
        </p:spPr>
      </p:pic>
      <p:sp>
        <p:nvSpPr>
          <p:cNvPr id="5" name="폭발 1 4"/>
          <p:cNvSpPr/>
          <p:nvPr/>
        </p:nvSpPr>
        <p:spPr bwMode="auto">
          <a:xfrm>
            <a:off x="827584" y="1556792"/>
            <a:ext cx="2088232" cy="144016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백송B" pitchFamily="18" charset="-127"/>
                <a:ea typeface="HY백송B" pitchFamily="18" charset="-127"/>
                <a:cs typeface="Arial Unicode MS" pitchFamily="50" charset="-127"/>
              </a:rPr>
              <a:t>But</a:t>
            </a:r>
            <a:endParaRPr kumimoji="0" lang="ko-KR" altLang="en-US" sz="4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백송B" pitchFamily="18" charset="-127"/>
              <a:ea typeface="HY백송B" pitchFamily="18" charset="-127"/>
              <a:cs typeface="Arial Unicode MS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2571744"/>
            <a:ext cx="814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</a:rPr>
              <a:t>Our Solution</a:t>
            </a:r>
            <a:endParaRPr lang="ko-KR" altLang="en-US" sz="7200" b="1" i="1" dirty="0">
              <a:solidFill>
                <a:schemeClr val="bg1"/>
              </a:solidFill>
              <a:latin typeface="Lucida Sans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테마4">
  <a:themeElements>
    <a:clrScheme name="Blue Strands Design Template 3">
      <a:dk1>
        <a:srgbClr val="5F5F5F"/>
      </a:dk1>
      <a:lt1>
        <a:srgbClr val="DEF6F1"/>
      </a:lt1>
      <a:dk2>
        <a:srgbClr val="B2B2B2"/>
      </a:dk2>
      <a:lt2>
        <a:srgbClr val="969696"/>
      </a:lt2>
      <a:accent1>
        <a:srgbClr val="E6E6E6"/>
      </a:accent1>
      <a:accent2>
        <a:srgbClr val="8DC6FF"/>
      </a:accent2>
      <a:accent3>
        <a:srgbClr val="ECFAF7"/>
      </a:accent3>
      <a:accent4>
        <a:srgbClr val="505050"/>
      </a:accent4>
      <a:accent5>
        <a:srgbClr val="F0F0F0"/>
      </a:accent5>
      <a:accent6>
        <a:srgbClr val="7FB3E7"/>
      </a:accent6>
      <a:hlink>
        <a:srgbClr val="0066CC"/>
      </a:hlink>
      <a:folHlink>
        <a:srgbClr val="0000FF"/>
      </a:folHlink>
    </a:clrScheme>
    <a:fontScheme name="Blue Strand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Blue Strands Design Template 1">
        <a:dk1>
          <a:srgbClr val="0099FF"/>
        </a:dk1>
        <a:lt1>
          <a:srgbClr val="FFFFFF"/>
        </a:lt1>
        <a:dk2>
          <a:srgbClr val="0099FF"/>
        </a:dk2>
        <a:lt2>
          <a:srgbClr val="808080"/>
        </a:lt2>
        <a:accent1>
          <a:srgbClr val="B9D6E5"/>
        </a:accent1>
        <a:accent2>
          <a:srgbClr val="333399"/>
        </a:accent2>
        <a:accent3>
          <a:srgbClr val="FFFFFF"/>
        </a:accent3>
        <a:accent4>
          <a:srgbClr val="0082DA"/>
        </a:accent4>
        <a:accent5>
          <a:srgbClr val="D9E8F0"/>
        </a:accent5>
        <a:accent6>
          <a:srgbClr val="2D2D8A"/>
        </a:accent6>
        <a:hlink>
          <a:srgbClr val="3366CC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2">
        <a:dk1>
          <a:srgbClr val="808080"/>
        </a:dk1>
        <a:lt1>
          <a:srgbClr val="FFFFFF"/>
        </a:lt1>
        <a:dk2>
          <a:srgbClr val="0066CC"/>
        </a:dk2>
        <a:lt2>
          <a:srgbClr val="969696"/>
        </a:lt2>
        <a:accent1>
          <a:srgbClr val="DDDDDD"/>
        </a:accent1>
        <a:accent2>
          <a:srgbClr val="33CCFF"/>
        </a:accent2>
        <a:accent3>
          <a:srgbClr val="FFFFFF"/>
        </a:accent3>
        <a:accent4>
          <a:srgbClr val="6C6C6C"/>
        </a:accent4>
        <a:accent5>
          <a:srgbClr val="EBEBEB"/>
        </a:accent5>
        <a:accent6>
          <a:srgbClr val="2DB9E7"/>
        </a:accent6>
        <a:hlink>
          <a:srgbClr val="CC3300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3">
        <a:dk1>
          <a:srgbClr val="5F5F5F"/>
        </a:dk1>
        <a:lt1>
          <a:srgbClr val="DEF6F1"/>
        </a:lt1>
        <a:dk2>
          <a:srgbClr val="B2B2B2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50505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4">
        <a:dk1>
          <a:srgbClr val="3366CC"/>
        </a:dk1>
        <a:lt1>
          <a:srgbClr val="FFFFFF"/>
        </a:lt1>
        <a:dk2>
          <a:srgbClr val="66CCFF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2A56AE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5">
        <a:dk1>
          <a:srgbClr val="808080"/>
        </a:dk1>
        <a:lt1>
          <a:srgbClr val="FFFFD9"/>
        </a:lt1>
        <a:dk2>
          <a:srgbClr val="3366CC"/>
        </a:dk2>
        <a:lt2>
          <a:srgbClr val="777777"/>
        </a:lt2>
        <a:accent1>
          <a:srgbClr val="EBEECA"/>
        </a:accent1>
        <a:accent2>
          <a:srgbClr val="99CCFF"/>
        </a:accent2>
        <a:accent3>
          <a:srgbClr val="FFFFE9"/>
        </a:accent3>
        <a:accent4>
          <a:srgbClr val="6C6C6C"/>
        </a:accent4>
        <a:accent5>
          <a:srgbClr val="F3F5E1"/>
        </a:accent5>
        <a:accent6>
          <a:srgbClr val="8AB9E7"/>
        </a:accent6>
        <a:hlink>
          <a:srgbClr val="2901BB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6">
        <a:dk1>
          <a:srgbClr val="3366CC"/>
        </a:dk1>
        <a:lt1>
          <a:srgbClr val="008080"/>
        </a:lt1>
        <a:dk2>
          <a:srgbClr val="3399FF"/>
        </a:dk2>
        <a:lt2>
          <a:srgbClr val="005A58"/>
        </a:lt2>
        <a:accent1>
          <a:srgbClr val="8BC2FF"/>
        </a:accent1>
        <a:accent2>
          <a:srgbClr val="FFFFCC"/>
        </a:accent2>
        <a:accent3>
          <a:srgbClr val="AAC0C0"/>
        </a:accent3>
        <a:accent4>
          <a:srgbClr val="2A56AE"/>
        </a:accent4>
        <a:accent5>
          <a:srgbClr val="C4DDFF"/>
        </a:accent5>
        <a:accent6>
          <a:srgbClr val="E7E7B9"/>
        </a:accent6>
        <a:hlink>
          <a:srgbClr val="990000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7">
        <a:dk1>
          <a:srgbClr val="666666"/>
        </a:dk1>
        <a:lt1>
          <a:srgbClr val="666699"/>
        </a:lt1>
        <a:dk2>
          <a:srgbClr val="99CCFF"/>
        </a:dk2>
        <a:lt2>
          <a:srgbClr val="3E3E5C"/>
        </a:lt2>
        <a:accent1>
          <a:srgbClr val="D2D2D2"/>
        </a:accent1>
        <a:accent2>
          <a:srgbClr val="8DC6FF"/>
        </a:accent2>
        <a:accent3>
          <a:srgbClr val="B8B8CA"/>
        </a:accent3>
        <a:accent4>
          <a:srgbClr val="565656"/>
        </a:accent4>
        <a:accent5>
          <a:srgbClr val="E5E5E5"/>
        </a:accent5>
        <a:accent6>
          <a:srgbClr val="7FB3E7"/>
        </a:accent6>
        <a:hlink>
          <a:srgbClr val="0066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8">
        <a:dk1>
          <a:srgbClr val="5C1F00"/>
        </a:dk1>
        <a:lt1>
          <a:srgbClr val="9C3408"/>
        </a:lt1>
        <a:dk2>
          <a:srgbClr val="800000"/>
        </a:dk2>
        <a:lt2>
          <a:srgbClr val="73BCFF"/>
        </a:lt2>
        <a:accent1>
          <a:srgbClr val="D99965"/>
        </a:accent1>
        <a:accent2>
          <a:srgbClr val="3366CC"/>
        </a:accent2>
        <a:accent3>
          <a:srgbClr val="C0AAAA"/>
        </a:accent3>
        <a:accent4>
          <a:srgbClr val="852B06"/>
        </a:accent4>
        <a:accent5>
          <a:srgbClr val="E9CAB8"/>
        </a:accent5>
        <a:accent6>
          <a:srgbClr val="2D5CB9"/>
        </a:accent6>
        <a:hlink>
          <a:srgbClr val="D3EBFF"/>
        </a:hlink>
        <a:folHlink>
          <a:srgbClr val="FED3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Strands Design Template 9">
        <a:dk1>
          <a:srgbClr val="336699"/>
        </a:dk1>
        <a:lt1>
          <a:srgbClr val="1270AA"/>
        </a:lt1>
        <a:dk2>
          <a:srgbClr val="000000"/>
        </a:dk2>
        <a:lt2>
          <a:srgbClr val="66CCFF"/>
        </a:lt2>
        <a:accent1>
          <a:srgbClr val="AAE1FA"/>
        </a:accent1>
        <a:accent2>
          <a:srgbClr val="0033CC"/>
        </a:accent2>
        <a:accent3>
          <a:srgbClr val="AAAAAA"/>
        </a:accent3>
        <a:accent4>
          <a:srgbClr val="0E5F91"/>
        </a:accent4>
        <a:accent5>
          <a:srgbClr val="D2EEFC"/>
        </a:accent5>
        <a:accent6>
          <a:srgbClr val="002DB9"/>
        </a:accent6>
        <a:hlink>
          <a:srgbClr val="FF7500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Strands Design Template 10">
        <a:dk1>
          <a:srgbClr val="003366"/>
        </a:dk1>
        <a:lt1>
          <a:srgbClr val="A9A9A9"/>
        </a:lt1>
        <a:dk2>
          <a:srgbClr val="000099"/>
        </a:dk2>
        <a:lt2>
          <a:srgbClr val="66CCFF"/>
        </a:lt2>
        <a:accent1>
          <a:srgbClr val="336699"/>
        </a:accent1>
        <a:accent2>
          <a:srgbClr val="3333FF"/>
        </a:accent2>
        <a:accent3>
          <a:srgbClr val="AAAACA"/>
        </a:accent3>
        <a:accent4>
          <a:srgbClr val="909090"/>
        </a:accent4>
        <a:accent5>
          <a:srgbClr val="ADB8CA"/>
        </a:accent5>
        <a:accent6>
          <a:srgbClr val="2D2DE7"/>
        </a:accent6>
        <a:hlink>
          <a:srgbClr val="66CC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ustom Design">
  <a:themeElements>
    <a:clrScheme name="1_Custom Design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1_Custom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EBEECA"/>
        </a:accent1>
        <a:accent2>
          <a:srgbClr val="DBFF75"/>
        </a:accent2>
        <a:accent3>
          <a:srgbClr val="FFFFE9"/>
        </a:accent3>
        <a:accent4>
          <a:srgbClr val="000000"/>
        </a:accent4>
        <a:accent5>
          <a:srgbClr val="F3F5E1"/>
        </a:accent5>
        <a:accent6>
          <a:srgbClr val="C6E769"/>
        </a:accent6>
        <a:hlink>
          <a:srgbClr val="8FA418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6">
        <a:dk1>
          <a:srgbClr val="58572B"/>
        </a:dk1>
        <a:lt1>
          <a:srgbClr val="008080"/>
        </a:lt1>
        <a:dk2>
          <a:srgbClr val="FFFF99"/>
        </a:dk2>
        <a:lt2>
          <a:srgbClr val="005A58"/>
        </a:lt2>
        <a:accent1>
          <a:srgbClr val="CCCC99"/>
        </a:accent1>
        <a:accent2>
          <a:srgbClr val="FFFFCC"/>
        </a:accent2>
        <a:accent3>
          <a:srgbClr val="AAC0C0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테마4">
  <a:themeElements>
    <a:clrScheme name="Blue Strands Design Template 3">
      <a:dk1>
        <a:srgbClr val="5F5F5F"/>
      </a:dk1>
      <a:lt1>
        <a:srgbClr val="DEF6F1"/>
      </a:lt1>
      <a:dk2>
        <a:srgbClr val="B2B2B2"/>
      </a:dk2>
      <a:lt2>
        <a:srgbClr val="969696"/>
      </a:lt2>
      <a:accent1>
        <a:srgbClr val="E6E6E6"/>
      </a:accent1>
      <a:accent2>
        <a:srgbClr val="8DC6FF"/>
      </a:accent2>
      <a:accent3>
        <a:srgbClr val="ECFAF7"/>
      </a:accent3>
      <a:accent4>
        <a:srgbClr val="505050"/>
      </a:accent4>
      <a:accent5>
        <a:srgbClr val="F0F0F0"/>
      </a:accent5>
      <a:accent6>
        <a:srgbClr val="7FB3E7"/>
      </a:accent6>
      <a:hlink>
        <a:srgbClr val="0066CC"/>
      </a:hlink>
      <a:folHlink>
        <a:srgbClr val="0000FF"/>
      </a:folHlink>
    </a:clrScheme>
    <a:fontScheme name="Blue Strand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Blue Strands Design Template 1">
        <a:dk1>
          <a:srgbClr val="0099FF"/>
        </a:dk1>
        <a:lt1>
          <a:srgbClr val="FFFFFF"/>
        </a:lt1>
        <a:dk2>
          <a:srgbClr val="0099FF"/>
        </a:dk2>
        <a:lt2>
          <a:srgbClr val="808080"/>
        </a:lt2>
        <a:accent1>
          <a:srgbClr val="B9D6E5"/>
        </a:accent1>
        <a:accent2>
          <a:srgbClr val="333399"/>
        </a:accent2>
        <a:accent3>
          <a:srgbClr val="FFFFFF"/>
        </a:accent3>
        <a:accent4>
          <a:srgbClr val="0082DA"/>
        </a:accent4>
        <a:accent5>
          <a:srgbClr val="D9E8F0"/>
        </a:accent5>
        <a:accent6>
          <a:srgbClr val="2D2D8A"/>
        </a:accent6>
        <a:hlink>
          <a:srgbClr val="3366CC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2">
        <a:dk1>
          <a:srgbClr val="808080"/>
        </a:dk1>
        <a:lt1>
          <a:srgbClr val="FFFFFF"/>
        </a:lt1>
        <a:dk2>
          <a:srgbClr val="0066CC"/>
        </a:dk2>
        <a:lt2>
          <a:srgbClr val="969696"/>
        </a:lt2>
        <a:accent1>
          <a:srgbClr val="DDDDDD"/>
        </a:accent1>
        <a:accent2>
          <a:srgbClr val="33CCFF"/>
        </a:accent2>
        <a:accent3>
          <a:srgbClr val="FFFFFF"/>
        </a:accent3>
        <a:accent4>
          <a:srgbClr val="6C6C6C"/>
        </a:accent4>
        <a:accent5>
          <a:srgbClr val="EBEBEB"/>
        </a:accent5>
        <a:accent6>
          <a:srgbClr val="2DB9E7"/>
        </a:accent6>
        <a:hlink>
          <a:srgbClr val="CC3300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3">
        <a:dk1>
          <a:srgbClr val="5F5F5F"/>
        </a:dk1>
        <a:lt1>
          <a:srgbClr val="DEF6F1"/>
        </a:lt1>
        <a:dk2>
          <a:srgbClr val="B2B2B2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50505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4">
        <a:dk1>
          <a:srgbClr val="3366CC"/>
        </a:dk1>
        <a:lt1>
          <a:srgbClr val="FFFFFF"/>
        </a:lt1>
        <a:dk2>
          <a:srgbClr val="66CCFF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2A56AE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5">
        <a:dk1>
          <a:srgbClr val="808080"/>
        </a:dk1>
        <a:lt1>
          <a:srgbClr val="FFFFD9"/>
        </a:lt1>
        <a:dk2>
          <a:srgbClr val="3366CC"/>
        </a:dk2>
        <a:lt2>
          <a:srgbClr val="777777"/>
        </a:lt2>
        <a:accent1>
          <a:srgbClr val="EBEECA"/>
        </a:accent1>
        <a:accent2>
          <a:srgbClr val="99CCFF"/>
        </a:accent2>
        <a:accent3>
          <a:srgbClr val="FFFFE9"/>
        </a:accent3>
        <a:accent4>
          <a:srgbClr val="6C6C6C"/>
        </a:accent4>
        <a:accent5>
          <a:srgbClr val="F3F5E1"/>
        </a:accent5>
        <a:accent6>
          <a:srgbClr val="8AB9E7"/>
        </a:accent6>
        <a:hlink>
          <a:srgbClr val="2901BB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6">
        <a:dk1>
          <a:srgbClr val="3366CC"/>
        </a:dk1>
        <a:lt1>
          <a:srgbClr val="008080"/>
        </a:lt1>
        <a:dk2>
          <a:srgbClr val="3399FF"/>
        </a:dk2>
        <a:lt2>
          <a:srgbClr val="005A58"/>
        </a:lt2>
        <a:accent1>
          <a:srgbClr val="8BC2FF"/>
        </a:accent1>
        <a:accent2>
          <a:srgbClr val="FFFFCC"/>
        </a:accent2>
        <a:accent3>
          <a:srgbClr val="AAC0C0"/>
        </a:accent3>
        <a:accent4>
          <a:srgbClr val="2A56AE"/>
        </a:accent4>
        <a:accent5>
          <a:srgbClr val="C4DDFF"/>
        </a:accent5>
        <a:accent6>
          <a:srgbClr val="E7E7B9"/>
        </a:accent6>
        <a:hlink>
          <a:srgbClr val="990000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7">
        <a:dk1>
          <a:srgbClr val="666666"/>
        </a:dk1>
        <a:lt1>
          <a:srgbClr val="666699"/>
        </a:lt1>
        <a:dk2>
          <a:srgbClr val="99CCFF"/>
        </a:dk2>
        <a:lt2>
          <a:srgbClr val="3E3E5C"/>
        </a:lt2>
        <a:accent1>
          <a:srgbClr val="D2D2D2"/>
        </a:accent1>
        <a:accent2>
          <a:srgbClr val="8DC6FF"/>
        </a:accent2>
        <a:accent3>
          <a:srgbClr val="B8B8CA"/>
        </a:accent3>
        <a:accent4>
          <a:srgbClr val="565656"/>
        </a:accent4>
        <a:accent5>
          <a:srgbClr val="E5E5E5"/>
        </a:accent5>
        <a:accent6>
          <a:srgbClr val="7FB3E7"/>
        </a:accent6>
        <a:hlink>
          <a:srgbClr val="0066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8">
        <a:dk1>
          <a:srgbClr val="5C1F00"/>
        </a:dk1>
        <a:lt1>
          <a:srgbClr val="9C3408"/>
        </a:lt1>
        <a:dk2>
          <a:srgbClr val="800000"/>
        </a:dk2>
        <a:lt2>
          <a:srgbClr val="73BCFF"/>
        </a:lt2>
        <a:accent1>
          <a:srgbClr val="D99965"/>
        </a:accent1>
        <a:accent2>
          <a:srgbClr val="3366CC"/>
        </a:accent2>
        <a:accent3>
          <a:srgbClr val="C0AAAA"/>
        </a:accent3>
        <a:accent4>
          <a:srgbClr val="852B06"/>
        </a:accent4>
        <a:accent5>
          <a:srgbClr val="E9CAB8"/>
        </a:accent5>
        <a:accent6>
          <a:srgbClr val="2D5CB9"/>
        </a:accent6>
        <a:hlink>
          <a:srgbClr val="D3EBFF"/>
        </a:hlink>
        <a:folHlink>
          <a:srgbClr val="FED3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Strands Design Template 9">
        <a:dk1>
          <a:srgbClr val="336699"/>
        </a:dk1>
        <a:lt1>
          <a:srgbClr val="1270AA"/>
        </a:lt1>
        <a:dk2>
          <a:srgbClr val="000000"/>
        </a:dk2>
        <a:lt2>
          <a:srgbClr val="66CCFF"/>
        </a:lt2>
        <a:accent1>
          <a:srgbClr val="AAE1FA"/>
        </a:accent1>
        <a:accent2>
          <a:srgbClr val="0033CC"/>
        </a:accent2>
        <a:accent3>
          <a:srgbClr val="AAAAAA"/>
        </a:accent3>
        <a:accent4>
          <a:srgbClr val="0E5F91"/>
        </a:accent4>
        <a:accent5>
          <a:srgbClr val="D2EEFC"/>
        </a:accent5>
        <a:accent6>
          <a:srgbClr val="002DB9"/>
        </a:accent6>
        <a:hlink>
          <a:srgbClr val="FF7500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Strands Design Template 10">
        <a:dk1>
          <a:srgbClr val="003366"/>
        </a:dk1>
        <a:lt1>
          <a:srgbClr val="A9A9A9"/>
        </a:lt1>
        <a:dk2>
          <a:srgbClr val="000099"/>
        </a:dk2>
        <a:lt2>
          <a:srgbClr val="66CCFF"/>
        </a:lt2>
        <a:accent1>
          <a:srgbClr val="336699"/>
        </a:accent1>
        <a:accent2>
          <a:srgbClr val="3333FF"/>
        </a:accent2>
        <a:accent3>
          <a:srgbClr val="AAAACA"/>
        </a:accent3>
        <a:accent4>
          <a:srgbClr val="909090"/>
        </a:accent4>
        <a:accent5>
          <a:srgbClr val="ADB8CA"/>
        </a:accent5>
        <a:accent6>
          <a:srgbClr val="2D2DE7"/>
        </a:accent6>
        <a:hlink>
          <a:srgbClr val="66CC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Custom Design">
  <a:themeElements>
    <a:clrScheme name="1_Custom Design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1_Custom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EBEECA"/>
        </a:accent1>
        <a:accent2>
          <a:srgbClr val="DBFF75"/>
        </a:accent2>
        <a:accent3>
          <a:srgbClr val="FFFFE9"/>
        </a:accent3>
        <a:accent4>
          <a:srgbClr val="000000"/>
        </a:accent4>
        <a:accent5>
          <a:srgbClr val="F3F5E1"/>
        </a:accent5>
        <a:accent6>
          <a:srgbClr val="C6E769"/>
        </a:accent6>
        <a:hlink>
          <a:srgbClr val="8FA418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6">
        <a:dk1>
          <a:srgbClr val="58572B"/>
        </a:dk1>
        <a:lt1>
          <a:srgbClr val="008080"/>
        </a:lt1>
        <a:dk2>
          <a:srgbClr val="FFFF99"/>
        </a:dk2>
        <a:lt2>
          <a:srgbClr val="005A58"/>
        </a:lt2>
        <a:accent1>
          <a:srgbClr val="CCCC99"/>
        </a:accent1>
        <a:accent2>
          <a:srgbClr val="FFFFCC"/>
        </a:accent2>
        <a:accent3>
          <a:srgbClr val="AAC0C0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테마4">
  <a:themeElements>
    <a:clrScheme name="Blue Strands Design Template 3">
      <a:dk1>
        <a:srgbClr val="5F5F5F"/>
      </a:dk1>
      <a:lt1>
        <a:srgbClr val="DEF6F1"/>
      </a:lt1>
      <a:dk2>
        <a:srgbClr val="B2B2B2"/>
      </a:dk2>
      <a:lt2>
        <a:srgbClr val="969696"/>
      </a:lt2>
      <a:accent1>
        <a:srgbClr val="E6E6E6"/>
      </a:accent1>
      <a:accent2>
        <a:srgbClr val="8DC6FF"/>
      </a:accent2>
      <a:accent3>
        <a:srgbClr val="ECFAF7"/>
      </a:accent3>
      <a:accent4>
        <a:srgbClr val="505050"/>
      </a:accent4>
      <a:accent5>
        <a:srgbClr val="F0F0F0"/>
      </a:accent5>
      <a:accent6>
        <a:srgbClr val="7FB3E7"/>
      </a:accent6>
      <a:hlink>
        <a:srgbClr val="0066CC"/>
      </a:hlink>
      <a:folHlink>
        <a:srgbClr val="0000FF"/>
      </a:folHlink>
    </a:clrScheme>
    <a:fontScheme name="Blue Strand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Blue Strands Design Template 1">
        <a:dk1>
          <a:srgbClr val="0099FF"/>
        </a:dk1>
        <a:lt1>
          <a:srgbClr val="FFFFFF"/>
        </a:lt1>
        <a:dk2>
          <a:srgbClr val="0099FF"/>
        </a:dk2>
        <a:lt2>
          <a:srgbClr val="808080"/>
        </a:lt2>
        <a:accent1>
          <a:srgbClr val="B9D6E5"/>
        </a:accent1>
        <a:accent2>
          <a:srgbClr val="333399"/>
        </a:accent2>
        <a:accent3>
          <a:srgbClr val="FFFFFF"/>
        </a:accent3>
        <a:accent4>
          <a:srgbClr val="0082DA"/>
        </a:accent4>
        <a:accent5>
          <a:srgbClr val="D9E8F0"/>
        </a:accent5>
        <a:accent6>
          <a:srgbClr val="2D2D8A"/>
        </a:accent6>
        <a:hlink>
          <a:srgbClr val="3366CC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2">
        <a:dk1>
          <a:srgbClr val="808080"/>
        </a:dk1>
        <a:lt1>
          <a:srgbClr val="FFFFFF"/>
        </a:lt1>
        <a:dk2>
          <a:srgbClr val="0066CC"/>
        </a:dk2>
        <a:lt2>
          <a:srgbClr val="969696"/>
        </a:lt2>
        <a:accent1>
          <a:srgbClr val="DDDDDD"/>
        </a:accent1>
        <a:accent2>
          <a:srgbClr val="33CCFF"/>
        </a:accent2>
        <a:accent3>
          <a:srgbClr val="FFFFFF"/>
        </a:accent3>
        <a:accent4>
          <a:srgbClr val="6C6C6C"/>
        </a:accent4>
        <a:accent5>
          <a:srgbClr val="EBEBEB"/>
        </a:accent5>
        <a:accent6>
          <a:srgbClr val="2DB9E7"/>
        </a:accent6>
        <a:hlink>
          <a:srgbClr val="CC3300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3">
        <a:dk1>
          <a:srgbClr val="5F5F5F"/>
        </a:dk1>
        <a:lt1>
          <a:srgbClr val="DEF6F1"/>
        </a:lt1>
        <a:dk2>
          <a:srgbClr val="B2B2B2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50505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4">
        <a:dk1>
          <a:srgbClr val="3366CC"/>
        </a:dk1>
        <a:lt1>
          <a:srgbClr val="FFFFFF"/>
        </a:lt1>
        <a:dk2>
          <a:srgbClr val="66CCFF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2A56AE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5">
        <a:dk1>
          <a:srgbClr val="808080"/>
        </a:dk1>
        <a:lt1>
          <a:srgbClr val="FFFFD9"/>
        </a:lt1>
        <a:dk2>
          <a:srgbClr val="3366CC"/>
        </a:dk2>
        <a:lt2>
          <a:srgbClr val="777777"/>
        </a:lt2>
        <a:accent1>
          <a:srgbClr val="EBEECA"/>
        </a:accent1>
        <a:accent2>
          <a:srgbClr val="99CCFF"/>
        </a:accent2>
        <a:accent3>
          <a:srgbClr val="FFFFE9"/>
        </a:accent3>
        <a:accent4>
          <a:srgbClr val="6C6C6C"/>
        </a:accent4>
        <a:accent5>
          <a:srgbClr val="F3F5E1"/>
        </a:accent5>
        <a:accent6>
          <a:srgbClr val="8AB9E7"/>
        </a:accent6>
        <a:hlink>
          <a:srgbClr val="2901BB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6">
        <a:dk1>
          <a:srgbClr val="3366CC"/>
        </a:dk1>
        <a:lt1>
          <a:srgbClr val="008080"/>
        </a:lt1>
        <a:dk2>
          <a:srgbClr val="3399FF"/>
        </a:dk2>
        <a:lt2>
          <a:srgbClr val="005A58"/>
        </a:lt2>
        <a:accent1>
          <a:srgbClr val="8BC2FF"/>
        </a:accent1>
        <a:accent2>
          <a:srgbClr val="FFFFCC"/>
        </a:accent2>
        <a:accent3>
          <a:srgbClr val="AAC0C0"/>
        </a:accent3>
        <a:accent4>
          <a:srgbClr val="2A56AE"/>
        </a:accent4>
        <a:accent5>
          <a:srgbClr val="C4DDFF"/>
        </a:accent5>
        <a:accent6>
          <a:srgbClr val="E7E7B9"/>
        </a:accent6>
        <a:hlink>
          <a:srgbClr val="990000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7">
        <a:dk1>
          <a:srgbClr val="666666"/>
        </a:dk1>
        <a:lt1>
          <a:srgbClr val="666699"/>
        </a:lt1>
        <a:dk2>
          <a:srgbClr val="99CCFF"/>
        </a:dk2>
        <a:lt2>
          <a:srgbClr val="3E3E5C"/>
        </a:lt2>
        <a:accent1>
          <a:srgbClr val="D2D2D2"/>
        </a:accent1>
        <a:accent2>
          <a:srgbClr val="8DC6FF"/>
        </a:accent2>
        <a:accent3>
          <a:srgbClr val="B8B8CA"/>
        </a:accent3>
        <a:accent4>
          <a:srgbClr val="565656"/>
        </a:accent4>
        <a:accent5>
          <a:srgbClr val="E5E5E5"/>
        </a:accent5>
        <a:accent6>
          <a:srgbClr val="7FB3E7"/>
        </a:accent6>
        <a:hlink>
          <a:srgbClr val="0066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8">
        <a:dk1>
          <a:srgbClr val="5C1F00"/>
        </a:dk1>
        <a:lt1>
          <a:srgbClr val="9C3408"/>
        </a:lt1>
        <a:dk2>
          <a:srgbClr val="800000"/>
        </a:dk2>
        <a:lt2>
          <a:srgbClr val="73BCFF"/>
        </a:lt2>
        <a:accent1>
          <a:srgbClr val="D99965"/>
        </a:accent1>
        <a:accent2>
          <a:srgbClr val="3366CC"/>
        </a:accent2>
        <a:accent3>
          <a:srgbClr val="C0AAAA"/>
        </a:accent3>
        <a:accent4>
          <a:srgbClr val="852B06"/>
        </a:accent4>
        <a:accent5>
          <a:srgbClr val="E9CAB8"/>
        </a:accent5>
        <a:accent6>
          <a:srgbClr val="2D5CB9"/>
        </a:accent6>
        <a:hlink>
          <a:srgbClr val="D3EBFF"/>
        </a:hlink>
        <a:folHlink>
          <a:srgbClr val="FED3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Strands Design Template 9">
        <a:dk1>
          <a:srgbClr val="336699"/>
        </a:dk1>
        <a:lt1>
          <a:srgbClr val="1270AA"/>
        </a:lt1>
        <a:dk2>
          <a:srgbClr val="000000"/>
        </a:dk2>
        <a:lt2>
          <a:srgbClr val="66CCFF"/>
        </a:lt2>
        <a:accent1>
          <a:srgbClr val="AAE1FA"/>
        </a:accent1>
        <a:accent2>
          <a:srgbClr val="0033CC"/>
        </a:accent2>
        <a:accent3>
          <a:srgbClr val="AAAAAA"/>
        </a:accent3>
        <a:accent4>
          <a:srgbClr val="0E5F91"/>
        </a:accent4>
        <a:accent5>
          <a:srgbClr val="D2EEFC"/>
        </a:accent5>
        <a:accent6>
          <a:srgbClr val="002DB9"/>
        </a:accent6>
        <a:hlink>
          <a:srgbClr val="FF7500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Strands Design Template 10">
        <a:dk1>
          <a:srgbClr val="003366"/>
        </a:dk1>
        <a:lt1>
          <a:srgbClr val="A9A9A9"/>
        </a:lt1>
        <a:dk2>
          <a:srgbClr val="000099"/>
        </a:dk2>
        <a:lt2>
          <a:srgbClr val="66CCFF"/>
        </a:lt2>
        <a:accent1>
          <a:srgbClr val="336699"/>
        </a:accent1>
        <a:accent2>
          <a:srgbClr val="3333FF"/>
        </a:accent2>
        <a:accent3>
          <a:srgbClr val="AAAACA"/>
        </a:accent3>
        <a:accent4>
          <a:srgbClr val="909090"/>
        </a:accent4>
        <a:accent5>
          <a:srgbClr val="ADB8CA"/>
        </a:accent5>
        <a:accent6>
          <a:srgbClr val="2D2DE7"/>
        </a:accent6>
        <a:hlink>
          <a:srgbClr val="66CC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Custom Design">
  <a:themeElements>
    <a:clrScheme name="1_Custom Design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1_Custom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EBEECA"/>
        </a:accent1>
        <a:accent2>
          <a:srgbClr val="DBFF75"/>
        </a:accent2>
        <a:accent3>
          <a:srgbClr val="FFFFE9"/>
        </a:accent3>
        <a:accent4>
          <a:srgbClr val="000000"/>
        </a:accent4>
        <a:accent5>
          <a:srgbClr val="F3F5E1"/>
        </a:accent5>
        <a:accent6>
          <a:srgbClr val="C6E769"/>
        </a:accent6>
        <a:hlink>
          <a:srgbClr val="8FA418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6">
        <a:dk1>
          <a:srgbClr val="58572B"/>
        </a:dk1>
        <a:lt1>
          <a:srgbClr val="008080"/>
        </a:lt1>
        <a:dk2>
          <a:srgbClr val="FFFF99"/>
        </a:dk2>
        <a:lt2>
          <a:srgbClr val="005A58"/>
        </a:lt2>
        <a:accent1>
          <a:srgbClr val="CCCC99"/>
        </a:accent1>
        <a:accent2>
          <a:srgbClr val="FFFFCC"/>
        </a:accent2>
        <a:accent3>
          <a:srgbClr val="AAC0C0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테마4">
  <a:themeElements>
    <a:clrScheme name="Blue Strands Design Template 3">
      <a:dk1>
        <a:srgbClr val="5F5F5F"/>
      </a:dk1>
      <a:lt1>
        <a:srgbClr val="DEF6F1"/>
      </a:lt1>
      <a:dk2>
        <a:srgbClr val="B2B2B2"/>
      </a:dk2>
      <a:lt2>
        <a:srgbClr val="969696"/>
      </a:lt2>
      <a:accent1>
        <a:srgbClr val="E6E6E6"/>
      </a:accent1>
      <a:accent2>
        <a:srgbClr val="8DC6FF"/>
      </a:accent2>
      <a:accent3>
        <a:srgbClr val="ECFAF7"/>
      </a:accent3>
      <a:accent4>
        <a:srgbClr val="505050"/>
      </a:accent4>
      <a:accent5>
        <a:srgbClr val="F0F0F0"/>
      </a:accent5>
      <a:accent6>
        <a:srgbClr val="7FB3E7"/>
      </a:accent6>
      <a:hlink>
        <a:srgbClr val="0066CC"/>
      </a:hlink>
      <a:folHlink>
        <a:srgbClr val="0000FF"/>
      </a:folHlink>
    </a:clrScheme>
    <a:fontScheme name="Blue Strand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Blue Strands Design Template 1">
        <a:dk1>
          <a:srgbClr val="0099FF"/>
        </a:dk1>
        <a:lt1>
          <a:srgbClr val="FFFFFF"/>
        </a:lt1>
        <a:dk2>
          <a:srgbClr val="0099FF"/>
        </a:dk2>
        <a:lt2>
          <a:srgbClr val="808080"/>
        </a:lt2>
        <a:accent1>
          <a:srgbClr val="B9D6E5"/>
        </a:accent1>
        <a:accent2>
          <a:srgbClr val="333399"/>
        </a:accent2>
        <a:accent3>
          <a:srgbClr val="FFFFFF"/>
        </a:accent3>
        <a:accent4>
          <a:srgbClr val="0082DA"/>
        </a:accent4>
        <a:accent5>
          <a:srgbClr val="D9E8F0"/>
        </a:accent5>
        <a:accent6>
          <a:srgbClr val="2D2D8A"/>
        </a:accent6>
        <a:hlink>
          <a:srgbClr val="3366CC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2">
        <a:dk1>
          <a:srgbClr val="808080"/>
        </a:dk1>
        <a:lt1>
          <a:srgbClr val="FFFFFF"/>
        </a:lt1>
        <a:dk2>
          <a:srgbClr val="0066CC"/>
        </a:dk2>
        <a:lt2>
          <a:srgbClr val="969696"/>
        </a:lt2>
        <a:accent1>
          <a:srgbClr val="DDDDDD"/>
        </a:accent1>
        <a:accent2>
          <a:srgbClr val="33CCFF"/>
        </a:accent2>
        <a:accent3>
          <a:srgbClr val="FFFFFF"/>
        </a:accent3>
        <a:accent4>
          <a:srgbClr val="6C6C6C"/>
        </a:accent4>
        <a:accent5>
          <a:srgbClr val="EBEBEB"/>
        </a:accent5>
        <a:accent6>
          <a:srgbClr val="2DB9E7"/>
        </a:accent6>
        <a:hlink>
          <a:srgbClr val="CC3300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3">
        <a:dk1>
          <a:srgbClr val="5F5F5F"/>
        </a:dk1>
        <a:lt1>
          <a:srgbClr val="DEF6F1"/>
        </a:lt1>
        <a:dk2>
          <a:srgbClr val="B2B2B2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50505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4">
        <a:dk1>
          <a:srgbClr val="3366CC"/>
        </a:dk1>
        <a:lt1>
          <a:srgbClr val="FFFFFF"/>
        </a:lt1>
        <a:dk2>
          <a:srgbClr val="66CCFF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2A56AE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5">
        <a:dk1>
          <a:srgbClr val="808080"/>
        </a:dk1>
        <a:lt1>
          <a:srgbClr val="FFFFD9"/>
        </a:lt1>
        <a:dk2>
          <a:srgbClr val="3366CC"/>
        </a:dk2>
        <a:lt2>
          <a:srgbClr val="777777"/>
        </a:lt2>
        <a:accent1>
          <a:srgbClr val="EBEECA"/>
        </a:accent1>
        <a:accent2>
          <a:srgbClr val="99CCFF"/>
        </a:accent2>
        <a:accent3>
          <a:srgbClr val="FFFFE9"/>
        </a:accent3>
        <a:accent4>
          <a:srgbClr val="6C6C6C"/>
        </a:accent4>
        <a:accent5>
          <a:srgbClr val="F3F5E1"/>
        </a:accent5>
        <a:accent6>
          <a:srgbClr val="8AB9E7"/>
        </a:accent6>
        <a:hlink>
          <a:srgbClr val="2901BB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6">
        <a:dk1>
          <a:srgbClr val="3366CC"/>
        </a:dk1>
        <a:lt1>
          <a:srgbClr val="008080"/>
        </a:lt1>
        <a:dk2>
          <a:srgbClr val="3399FF"/>
        </a:dk2>
        <a:lt2>
          <a:srgbClr val="005A58"/>
        </a:lt2>
        <a:accent1>
          <a:srgbClr val="8BC2FF"/>
        </a:accent1>
        <a:accent2>
          <a:srgbClr val="FFFFCC"/>
        </a:accent2>
        <a:accent3>
          <a:srgbClr val="AAC0C0"/>
        </a:accent3>
        <a:accent4>
          <a:srgbClr val="2A56AE"/>
        </a:accent4>
        <a:accent5>
          <a:srgbClr val="C4DDFF"/>
        </a:accent5>
        <a:accent6>
          <a:srgbClr val="E7E7B9"/>
        </a:accent6>
        <a:hlink>
          <a:srgbClr val="990000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7">
        <a:dk1>
          <a:srgbClr val="666666"/>
        </a:dk1>
        <a:lt1>
          <a:srgbClr val="666699"/>
        </a:lt1>
        <a:dk2>
          <a:srgbClr val="99CCFF"/>
        </a:dk2>
        <a:lt2>
          <a:srgbClr val="3E3E5C"/>
        </a:lt2>
        <a:accent1>
          <a:srgbClr val="D2D2D2"/>
        </a:accent1>
        <a:accent2>
          <a:srgbClr val="8DC6FF"/>
        </a:accent2>
        <a:accent3>
          <a:srgbClr val="B8B8CA"/>
        </a:accent3>
        <a:accent4>
          <a:srgbClr val="565656"/>
        </a:accent4>
        <a:accent5>
          <a:srgbClr val="E5E5E5"/>
        </a:accent5>
        <a:accent6>
          <a:srgbClr val="7FB3E7"/>
        </a:accent6>
        <a:hlink>
          <a:srgbClr val="0066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8">
        <a:dk1>
          <a:srgbClr val="5C1F00"/>
        </a:dk1>
        <a:lt1>
          <a:srgbClr val="9C3408"/>
        </a:lt1>
        <a:dk2>
          <a:srgbClr val="800000"/>
        </a:dk2>
        <a:lt2>
          <a:srgbClr val="73BCFF"/>
        </a:lt2>
        <a:accent1>
          <a:srgbClr val="D99965"/>
        </a:accent1>
        <a:accent2>
          <a:srgbClr val="3366CC"/>
        </a:accent2>
        <a:accent3>
          <a:srgbClr val="C0AAAA"/>
        </a:accent3>
        <a:accent4>
          <a:srgbClr val="852B06"/>
        </a:accent4>
        <a:accent5>
          <a:srgbClr val="E9CAB8"/>
        </a:accent5>
        <a:accent6>
          <a:srgbClr val="2D5CB9"/>
        </a:accent6>
        <a:hlink>
          <a:srgbClr val="D3EBFF"/>
        </a:hlink>
        <a:folHlink>
          <a:srgbClr val="FED3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Strands Design Template 9">
        <a:dk1>
          <a:srgbClr val="336699"/>
        </a:dk1>
        <a:lt1>
          <a:srgbClr val="1270AA"/>
        </a:lt1>
        <a:dk2>
          <a:srgbClr val="000000"/>
        </a:dk2>
        <a:lt2>
          <a:srgbClr val="66CCFF"/>
        </a:lt2>
        <a:accent1>
          <a:srgbClr val="AAE1FA"/>
        </a:accent1>
        <a:accent2>
          <a:srgbClr val="0033CC"/>
        </a:accent2>
        <a:accent3>
          <a:srgbClr val="AAAAAA"/>
        </a:accent3>
        <a:accent4>
          <a:srgbClr val="0E5F91"/>
        </a:accent4>
        <a:accent5>
          <a:srgbClr val="D2EEFC"/>
        </a:accent5>
        <a:accent6>
          <a:srgbClr val="002DB9"/>
        </a:accent6>
        <a:hlink>
          <a:srgbClr val="FF7500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Strands Design Template 10">
        <a:dk1>
          <a:srgbClr val="003366"/>
        </a:dk1>
        <a:lt1>
          <a:srgbClr val="A9A9A9"/>
        </a:lt1>
        <a:dk2>
          <a:srgbClr val="000099"/>
        </a:dk2>
        <a:lt2>
          <a:srgbClr val="66CCFF"/>
        </a:lt2>
        <a:accent1>
          <a:srgbClr val="336699"/>
        </a:accent1>
        <a:accent2>
          <a:srgbClr val="3333FF"/>
        </a:accent2>
        <a:accent3>
          <a:srgbClr val="AAAACA"/>
        </a:accent3>
        <a:accent4>
          <a:srgbClr val="909090"/>
        </a:accent4>
        <a:accent5>
          <a:srgbClr val="ADB8CA"/>
        </a:accent5>
        <a:accent6>
          <a:srgbClr val="2D2DE7"/>
        </a:accent6>
        <a:hlink>
          <a:srgbClr val="66CC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4_Custom Design">
  <a:themeElements>
    <a:clrScheme name="1_Custom Design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1_Custom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8000" b="1" i="1" dirty="0">
            <a:solidFill>
              <a:schemeClr val="bg1"/>
            </a:solidFill>
            <a:latin typeface="Lucida Sans" pitchFamily="34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EBEECA"/>
        </a:accent1>
        <a:accent2>
          <a:srgbClr val="DBFF75"/>
        </a:accent2>
        <a:accent3>
          <a:srgbClr val="FFFFE9"/>
        </a:accent3>
        <a:accent4>
          <a:srgbClr val="000000"/>
        </a:accent4>
        <a:accent5>
          <a:srgbClr val="F3F5E1"/>
        </a:accent5>
        <a:accent6>
          <a:srgbClr val="C6E769"/>
        </a:accent6>
        <a:hlink>
          <a:srgbClr val="8FA418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6">
        <a:dk1>
          <a:srgbClr val="58572B"/>
        </a:dk1>
        <a:lt1>
          <a:srgbClr val="008080"/>
        </a:lt1>
        <a:dk2>
          <a:srgbClr val="FFFF99"/>
        </a:dk2>
        <a:lt2>
          <a:srgbClr val="005A58"/>
        </a:lt2>
        <a:accent1>
          <a:srgbClr val="CCCC99"/>
        </a:accent1>
        <a:accent2>
          <a:srgbClr val="FFFFCC"/>
        </a:accent2>
        <a:accent3>
          <a:srgbClr val="AAC0C0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4191</TotalTime>
  <Words>264</Words>
  <Application>Microsoft Office PowerPoint</Application>
  <PresentationFormat>화면 슬라이드 쇼(4:3)</PresentationFormat>
  <Paragraphs>146</Paragraphs>
  <Slides>27</Slides>
  <Notes>24</Notes>
  <HiddenSlides>0</HiddenSlides>
  <MMClips>0</MMClips>
  <ScaleCrop>false</ScaleCrop>
  <HeadingPairs>
    <vt:vector size="4" baseType="variant">
      <vt:variant>
        <vt:lpstr>테마</vt:lpstr>
      </vt:variant>
      <vt:variant>
        <vt:i4>9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디자인 사용자 지정</vt:lpstr>
      <vt:lpstr>테마4</vt:lpstr>
      <vt:lpstr>1_Custom Design</vt:lpstr>
      <vt:lpstr>1_테마4</vt:lpstr>
      <vt:lpstr>2_Custom Design</vt:lpstr>
      <vt:lpstr>2_테마4</vt:lpstr>
      <vt:lpstr>3_Custom Design</vt:lpstr>
      <vt:lpstr>3_테마4</vt:lpstr>
      <vt:lpstr>4_Custom Design</vt:lpstr>
      <vt:lpstr>       U.S.C                                               (USB를 이용한 Smart Class)</vt:lpstr>
      <vt:lpstr>Contents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</vt:vector>
  </TitlesOfParts>
  <Company>RTcorp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jinhee</dc:creator>
  <cp:lastModifiedBy>m</cp:lastModifiedBy>
  <cp:revision>403</cp:revision>
  <dcterms:created xsi:type="dcterms:W3CDTF">2007-08-31T11:39:16Z</dcterms:created>
  <dcterms:modified xsi:type="dcterms:W3CDTF">2013-09-05T09:57:35Z</dcterms:modified>
</cp:coreProperties>
</file>