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01-215C-4CEC-BDA2-11F0F989AC14}" type="doc">
      <dgm:prSet loTypeId="urn:microsoft.com/office/officeart/2009/3/layout/StepUpProcess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E3909C55-C837-49B4-9A0D-A3424C74433B}">
      <dgm:prSet phldrT="[テキスト]" custT="1"/>
      <dgm:spPr/>
      <dgm:t>
        <a:bodyPr/>
        <a:lstStyle/>
        <a:p>
          <a:r>
            <a:rPr kumimoji="1" lang="ja-JP" altLang="en-US" sz="2000" dirty="0"/>
            <a:t>メッシュ作成</a:t>
          </a:r>
        </a:p>
      </dgm:t>
    </dgm:pt>
    <dgm:pt modelId="{0A214BE9-2ADA-4330-9F72-0FE15443EC6F}" type="parTrans" cxnId="{A989D255-5A4D-4094-8B18-A1A37CDF65A0}">
      <dgm:prSet/>
      <dgm:spPr/>
      <dgm:t>
        <a:bodyPr/>
        <a:lstStyle/>
        <a:p>
          <a:endParaRPr kumimoji="1" lang="ja-JP" altLang="en-US"/>
        </a:p>
      </dgm:t>
    </dgm:pt>
    <dgm:pt modelId="{1F05ED2C-F4EE-491E-996B-0406AF0E0F97}" type="sibTrans" cxnId="{A989D255-5A4D-4094-8B18-A1A37CDF65A0}">
      <dgm:prSet/>
      <dgm:spPr/>
      <dgm:t>
        <a:bodyPr/>
        <a:lstStyle/>
        <a:p>
          <a:endParaRPr kumimoji="1" lang="ja-JP" altLang="en-US"/>
        </a:p>
      </dgm:t>
    </dgm:pt>
    <dgm:pt modelId="{24690FB4-035F-4C68-8B82-9758DB0ED81C}">
      <dgm:prSet phldrT="[テキスト]" custT="1"/>
      <dgm:spPr/>
      <dgm:t>
        <a:bodyPr/>
        <a:lstStyle/>
        <a:p>
          <a:r>
            <a:rPr kumimoji="1" lang="ja-JP" altLang="en-US" sz="2000" dirty="0"/>
            <a:t>計算条件設定</a:t>
          </a:r>
        </a:p>
      </dgm:t>
    </dgm:pt>
    <dgm:pt modelId="{940799EB-8CD5-41C6-9078-049BAC17C930}" type="parTrans" cxnId="{4C16CA3A-24EA-4823-A914-63D1CF2E08E6}">
      <dgm:prSet/>
      <dgm:spPr/>
      <dgm:t>
        <a:bodyPr/>
        <a:lstStyle/>
        <a:p>
          <a:endParaRPr kumimoji="1" lang="ja-JP" altLang="en-US"/>
        </a:p>
      </dgm:t>
    </dgm:pt>
    <dgm:pt modelId="{FBFB3F3E-A96A-4C9B-B4AB-08930A59D67E}" type="sibTrans" cxnId="{4C16CA3A-24EA-4823-A914-63D1CF2E08E6}">
      <dgm:prSet/>
      <dgm:spPr/>
      <dgm:t>
        <a:bodyPr/>
        <a:lstStyle/>
        <a:p>
          <a:endParaRPr kumimoji="1" lang="ja-JP" altLang="en-US"/>
        </a:p>
      </dgm:t>
    </dgm:pt>
    <dgm:pt modelId="{F6570A59-D308-4929-A94C-C28C86279D34}">
      <dgm:prSet phldrT="[テキスト]" custT="1"/>
      <dgm:spPr/>
      <dgm:t>
        <a:bodyPr/>
        <a:lstStyle/>
        <a:p>
          <a:r>
            <a:rPr kumimoji="1" lang="ja-JP" altLang="en-US" sz="2000" dirty="0"/>
            <a:t>計算実行</a:t>
          </a:r>
        </a:p>
      </dgm:t>
    </dgm:pt>
    <dgm:pt modelId="{CEA5B35E-0670-4CDF-9A1F-5B627F633AF2}" type="parTrans" cxnId="{3A8AF206-17DB-42E4-8EC9-9D3D095C05DB}">
      <dgm:prSet/>
      <dgm:spPr/>
      <dgm:t>
        <a:bodyPr/>
        <a:lstStyle/>
        <a:p>
          <a:endParaRPr kumimoji="1" lang="ja-JP" altLang="en-US"/>
        </a:p>
      </dgm:t>
    </dgm:pt>
    <dgm:pt modelId="{38106565-40E7-4400-ABA7-DE17762DDB66}" type="sibTrans" cxnId="{3A8AF206-17DB-42E4-8EC9-9D3D095C05DB}">
      <dgm:prSet/>
      <dgm:spPr/>
      <dgm:t>
        <a:bodyPr/>
        <a:lstStyle/>
        <a:p>
          <a:endParaRPr kumimoji="1" lang="ja-JP" altLang="en-US"/>
        </a:p>
      </dgm:t>
    </dgm:pt>
    <dgm:pt modelId="{B03F0009-C2C7-4150-95BB-FBFDB74666EC}">
      <dgm:prSet phldrT="[テキスト]" custT="1"/>
      <dgm:spPr/>
      <dgm:t>
        <a:bodyPr/>
        <a:lstStyle/>
        <a:p>
          <a:r>
            <a:rPr kumimoji="1" lang="ja-JP" altLang="en-US" sz="2000" dirty="0"/>
            <a:t>結果評価</a:t>
          </a:r>
        </a:p>
      </dgm:t>
    </dgm:pt>
    <dgm:pt modelId="{081FC6C5-F5C4-40A8-9C00-D77F22A2972A}" type="parTrans" cxnId="{258E0342-E181-498E-AE23-D58ACB22EA0C}">
      <dgm:prSet/>
      <dgm:spPr/>
      <dgm:t>
        <a:bodyPr/>
        <a:lstStyle/>
        <a:p>
          <a:endParaRPr kumimoji="1" lang="ja-JP" altLang="en-US"/>
        </a:p>
      </dgm:t>
    </dgm:pt>
    <dgm:pt modelId="{A5F48347-21D1-4F7C-9ADE-16DCC143ADD8}" type="sibTrans" cxnId="{258E0342-E181-498E-AE23-D58ACB22EA0C}">
      <dgm:prSet/>
      <dgm:spPr/>
      <dgm:t>
        <a:bodyPr/>
        <a:lstStyle/>
        <a:p>
          <a:endParaRPr kumimoji="1" lang="ja-JP" altLang="en-US"/>
        </a:p>
      </dgm:t>
    </dgm:pt>
    <dgm:pt modelId="{AD5CE525-7084-4DBC-9895-FFC95FF82C5A}" type="pres">
      <dgm:prSet presAssocID="{98CED701-215C-4CEC-BDA2-11F0F989AC14}" presName="rootnode" presStyleCnt="0">
        <dgm:presLayoutVars>
          <dgm:chMax/>
          <dgm:chPref/>
          <dgm:dir/>
          <dgm:animLvl val="lvl"/>
        </dgm:presLayoutVars>
      </dgm:prSet>
      <dgm:spPr/>
    </dgm:pt>
    <dgm:pt modelId="{300D9D5B-F7C0-4502-AB7C-F47693A179EB}" type="pres">
      <dgm:prSet presAssocID="{E3909C55-C837-49B4-9A0D-A3424C74433B}" presName="composite" presStyleCnt="0"/>
      <dgm:spPr/>
    </dgm:pt>
    <dgm:pt modelId="{994149FD-EB92-4C2C-A6D9-34F5872A6E5B}" type="pres">
      <dgm:prSet presAssocID="{E3909C55-C837-49B4-9A0D-A3424C74433B}" presName="LShape" presStyleLbl="alignNode1" presStyleIdx="0" presStyleCnt="7"/>
      <dgm:spPr/>
    </dgm:pt>
    <dgm:pt modelId="{3DEEE6AE-8F25-4C6C-AA0E-AA82508929E9}" type="pres">
      <dgm:prSet presAssocID="{E3909C55-C837-49B4-9A0D-A3424C74433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AB6631B-7E2D-48E3-B2FF-E79EAC5D0B23}" type="pres">
      <dgm:prSet presAssocID="{E3909C55-C837-49B4-9A0D-A3424C74433B}" presName="Triangle" presStyleLbl="alignNode1" presStyleIdx="1" presStyleCnt="7"/>
      <dgm:spPr/>
    </dgm:pt>
    <dgm:pt modelId="{CFA68ECF-9EF4-4A3F-AF78-96F4C664D83D}" type="pres">
      <dgm:prSet presAssocID="{1F05ED2C-F4EE-491E-996B-0406AF0E0F97}" presName="sibTrans" presStyleCnt="0"/>
      <dgm:spPr/>
    </dgm:pt>
    <dgm:pt modelId="{F9D8669B-613A-4D93-A5F3-018C2947A0E1}" type="pres">
      <dgm:prSet presAssocID="{1F05ED2C-F4EE-491E-996B-0406AF0E0F97}" presName="space" presStyleCnt="0"/>
      <dgm:spPr/>
    </dgm:pt>
    <dgm:pt modelId="{43AF8E8E-725E-4943-9D0C-7A18A6211D69}" type="pres">
      <dgm:prSet presAssocID="{24690FB4-035F-4C68-8B82-9758DB0ED81C}" presName="composite" presStyleCnt="0"/>
      <dgm:spPr/>
    </dgm:pt>
    <dgm:pt modelId="{AA6CF9B7-5089-4F3F-8CD1-B1C4F8174C1D}" type="pres">
      <dgm:prSet presAssocID="{24690FB4-035F-4C68-8B82-9758DB0ED81C}" presName="LShape" presStyleLbl="alignNode1" presStyleIdx="2" presStyleCnt="7"/>
      <dgm:spPr/>
    </dgm:pt>
    <dgm:pt modelId="{A358CEDF-0391-4366-9450-1B766F98A89F}" type="pres">
      <dgm:prSet presAssocID="{24690FB4-035F-4C68-8B82-9758DB0ED81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74E106C-B80C-4BA1-824D-DCDE159B060A}" type="pres">
      <dgm:prSet presAssocID="{24690FB4-035F-4C68-8B82-9758DB0ED81C}" presName="Triangle" presStyleLbl="alignNode1" presStyleIdx="3" presStyleCnt="7"/>
      <dgm:spPr/>
    </dgm:pt>
    <dgm:pt modelId="{AE00D78B-9652-4A09-B84F-263990D9CD33}" type="pres">
      <dgm:prSet presAssocID="{FBFB3F3E-A96A-4C9B-B4AB-08930A59D67E}" presName="sibTrans" presStyleCnt="0"/>
      <dgm:spPr/>
    </dgm:pt>
    <dgm:pt modelId="{104BAE17-A02A-4255-AC29-70D9C8880E87}" type="pres">
      <dgm:prSet presAssocID="{FBFB3F3E-A96A-4C9B-B4AB-08930A59D67E}" presName="space" presStyleCnt="0"/>
      <dgm:spPr/>
    </dgm:pt>
    <dgm:pt modelId="{A27DD36A-57ED-4C02-A2E6-BA45218E5CE5}" type="pres">
      <dgm:prSet presAssocID="{F6570A59-D308-4929-A94C-C28C86279D34}" presName="composite" presStyleCnt="0"/>
      <dgm:spPr/>
    </dgm:pt>
    <dgm:pt modelId="{05829C8E-2D13-4748-89F1-ECF1F3F5C31E}" type="pres">
      <dgm:prSet presAssocID="{F6570A59-D308-4929-A94C-C28C86279D34}" presName="LShape" presStyleLbl="alignNode1" presStyleIdx="4" presStyleCnt="7"/>
      <dgm:spPr/>
    </dgm:pt>
    <dgm:pt modelId="{9A9B2644-F1B5-4E8B-B400-C1B013C092B5}" type="pres">
      <dgm:prSet presAssocID="{F6570A59-D308-4929-A94C-C28C86279D3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591A875-345B-49D6-9C97-8AB19967CE74}" type="pres">
      <dgm:prSet presAssocID="{F6570A59-D308-4929-A94C-C28C86279D34}" presName="Triangle" presStyleLbl="alignNode1" presStyleIdx="5" presStyleCnt="7"/>
      <dgm:spPr/>
    </dgm:pt>
    <dgm:pt modelId="{0659149F-2267-4A9A-ABEE-C2D4C0D5CBA8}" type="pres">
      <dgm:prSet presAssocID="{38106565-40E7-4400-ABA7-DE17762DDB66}" presName="sibTrans" presStyleCnt="0"/>
      <dgm:spPr/>
    </dgm:pt>
    <dgm:pt modelId="{CAE625C9-8772-42BA-AADE-BAB10464C8A3}" type="pres">
      <dgm:prSet presAssocID="{38106565-40E7-4400-ABA7-DE17762DDB66}" presName="space" presStyleCnt="0"/>
      <dgm:spPr/>
    </dgm:pt>
    <dgm:pt modelId="{E4028699-B91B-4648-835C-BB38DB7DE019}" type="pres">
      <dgm:prSet presAssocID="{B03F0009-C2C7-4150-95BB-FBFDB74666EC}" presName="composite" presStyleCnt="0"/>
      <dgm:spPr/>
    </dgm:pt>
    <dgm:pt modelId="{1A7D7092-2B04-4D11-A4DB-5C898FD7DB42}" type="pres">
      <dgm:prSet presAssocID="{B03F0009-C2C7-4150-95BB-FBFDB74666EC}" presName="LShape" presStyleLbl="alignNode1" presStyleIdx="6" presStyleCnt="7"/>
      <dgm:spPr/>
    </dgm:pt>
    <dgm:pt modelId="{5A7081D1-06DA-498F-A0F2-1F0634D9F496}" type="pres">
      <dgm:prSet presAssocID="{B03F0009-C2C7-4150-95BB-FBFDB74666E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8AF206-17DB-42E4-8EC9-9D3D095C05DB}" srcId="{98CED701-215C-4CEC-BDA2-11F0F989AC14}" destId="{F6570A59-D308-4929-A94C-C28C86279D34}" srcOrd="2" destOrd="0" parTransId="{CEA5B35E-0670-4CDF-9A1F-5B627F633AF2}" sibTransId="{38106565-40E7-4400-ABA7-DE17762DDB66}"/>
    <dgm:cxn modelId="{4C16CA3A-24EA-4823-A914-63D1CF2E08E6}" srcId="{98CED701-215C-4CEC-BDA2-11F0F989AC14}" destId="{24690FB4-035F-4C68-8B82-9758DB0ED81C}" srcOrd="1" destOrd="0" parTransId="{940799EB-8CD5-41C6-9078-049BAC17C930}" sibTransId="{FBFB3F3E-A96A-4C9B-B4AB-08930A59D67E}"/>
    <dgm:cxn modelId="{E8884B5C-29A8-4D11-B81A-8DED31C8F63A}" type="presOf" srcId="{E3909C55-C837-49B4-9A0D-A3424C74433B}" destId="{3DEEE6AE-8F25-4C6C-AA0E-AA82508929E9}" srcOrd="0" destOrd="0" presId="urn:microsoft.com/office/officeart/2009/3/layout/StepUpProcess"/>
    <dgm:cxn modelId="{258E0342-E181-498E-AE23-D58ACB22EA0C}" srcId="{98CED701-215C-4CEC-BDA2-11F0F989AC14}" destId="{B03F0009-C2C7-4150-95BB-FBFDB74666EC}" srcOrd="3" destOrd="0" parTransId="{081FC6C5-F5C4-40A8-9C00-D77F22A2972A}" sibTransId="{A5F48347-21D1-4F7C-9ADE-16DCC143ADD8}"/>
    <dgm:cxn modelId="{A989D255-5A4D-4094-8B18-A1A37CDF65A0}" srcId="{98CED701-215C-4CEC-BDA2-11F0F989AC14}" destId="{E3909C55-C837-49B4-9A0D-A3424C74433B}" srcOrd="0" destOrd="0" parTransId="{0A214BE9-2ADA-4330-9F72-0FE15443EC6F}" sibTransId="{1F05ED2C-F4EE-491E-996B-0406AF0E0F97}"/>
    <dgm:cxn modelId="{D4942B59-1AF7-454B-BE43-5AA30757A249}" type="presOf" srcId="{F6570A59-D308-4929-A94C-C28C86279D34}" destId="{9A9B2644-F1B5-4E8B-B400-C1B013C092B5}" srcOrd="0" destOrd="0" presId="urn:microsoft.com/office/officeart/2009/3/layout/StepUpProcess"/>
    <dgm:cxn modelId="{28E0DA7A-3262-43B6-B054-02B1C3E498F8}" type="presOf" srcId="{B03F0009-C2C7-4150-95BB-FBFDB74666EC}" destId="{5A7081D1-06DA-498F-A0F2-1F0634D9F496}" srcOrd="0" destOrd="0" presId="urn:microsoft.com/office/officeart/2009/3/layout/StepUpProcess"/>
    <dgm:cxn modelId="{0018BDAD-993D-4B26-BE8E-5D1221BC2C6F}" type="presOf" srcId="{98CED701-215C-4CEC-BDA2-11F0F989AC14}" destId="{AD5CE525-7084-4DBC-9895-FFC95FF82C5A}" srcOrd="0" destOrd="0" presId="urn:microsoft.com/office/officeart/2009/3/layout/StepUpProcess"/>
    <dgm:cxn modelId="{01598EE6-8866-4CDE-ADDD-E51482DB89BF}" type="presOf" srcId="{24690FB4-035F-4C68-8B82-9758DB0ED81C}" destId="{A358CEDF-0391-4366-9450-1B766F98A89F}" srcOrd="0" destOrd="0" presId="urn:microsoft.com/office/officeart/2009/3/layout/StepUpProcess"/>
    <dgm:cxn modelId="{877444DC-5474-486C-8B69-2000CCC4B947}" type="presParOf" srcId="{AD5CE525-7084-4DBC-9895-FFC95FF82C5A}" destId="{300D9D5B-F7C0-4502-AB7C-F47693A179EB}" srcOrd="0" destOrd="0" presId="urn:microsoft.com/office/officeart/2009/3/layout/StepUpProcess"/>
    <dgm:cxn modelId="{FE9CB250-32AC-4476-A778-45CC46005B2B}" type="presParOf" srcId="{300D9D5B-F7C0-4502-AB7C-F47693A179EB}" destId="{994149FD-EB92-4C2C-A6D9-34F5872A6E5B}" srcOrd="0" destOrd="0" presId="urn:microsoft.com/office/officeart/2009/3/layout/StepUpProcess"/>
    <dgm:cxn modelId="{4D9EC26C-F66B-4482-A02D-0E06183906B9}" type="presParOf" srcId="{300D9D5B-F7C0-4502-AB7C-F47693A179EB}" destId="{3DEEE6AE-8F25-4C6C-AA0E-AA82508929E9}" srcOrd="1" destOrd="0" presId="urn:microsoft.com/office/officeart/2009/3/layout/StepUpProcess"/>
    <dgm:cxn modelId="{3F249D77-7091-4FB0-B33A-A152BB0C8BFF}" type="presParOf" srcId="{300D9D5B-F7C0-4502-AB7C-F47693A179EB}" destId="{4AB6631B-7E2D-48E3-B2FF-E79EAC5D0B23}" srcOrd="2" destOrd="0" presId="urn:microsoft.com/office/officeart/2009/3/layout/StepUpProcess"/>
    <dgm:cxn modelId="{4CDF466E-E430-4B5E-9765-05317C2C4261}" type="presParOf" srcId="{AD5CE525-7084-4DBC-9895-FFC95FF82C5A}" destId="{CFA68ECF-9EF4-4A3F-AF78-96F4C664D83D}" srcOrd="1" destOrd="0" presId="urn:microsoft.com/office/officeart/2009/3/layout/StepUpProcess"/>
    <dgm:cxn modelId="{2E667741-7897-450C-8C93-73247229134B}" type="presParOf" srcId="{CFA68ECF-9EF4-4A3F-AF78-96F4C664D83D}" destId="{F9D8669B-613A-4D93-A5F3-018C2947A0E1}" srcOrd="0" destOrd="0" presId="urn:microsoft.com/office/officeart/2009/3/layout/StepUpProcess"/>
    <dgm:cxn modelId="{A7CD7261-9EE3-4C2D-9177-3EAE23FE9DDE}" type="presParOf" srcId="{AD5CE525-7084-4DBC-9895-FFC95FF82C5A}" destId="{43AF8E8E-725E-4943-9D0C-7A18A6211D69}" srcOrd="2" destOrd="0" presId="urn:microsoft.com/office/officeart/2009/3/layout/StepUpProcess"/>
    <dgm:cxn modelId="{CA7B249C-279C-4B4F-A733-888210F83B0C}" type="presParOf" srcId="{43AF8E8E-725E-4943-9D0C-7A18A6211D69}" destId="{AA6CF9B7-5089-4F3F-8CD1-B1C4F8174C1D}" srcOrd="0" destOrd="0" presId="urn:microsoft.com/office/officeart/2009/3/layout/StepUpProcess"/>
    <dgm:cxn modelId="{374457A0-C4E3-437C-8286-9BC3E4BF9871}" type="presParOf" srcId="{43AF8E8E-725E-4943-9D0C-7A18A6211D69}" destId="{A358CEDF-0391-4366-9450-1B766F98A89F}" srcOrd="1" destOrd="0" presId="urn:microsoft.com/office/officeart/2009/3/layout/StepUpProcess"/>
    <dgm:cxn modelId="{923A34D0-5636-4841-83C4-9822862F2083}" type="presParOf" srcId="{43AF8E8E-725E-4943-9D0C-7A18A6211D69}" destId="{E74E106C-B80C-4BA1-824D-DCDE159B060A}" srcOrd="2" destOrd="0" presId="urn:microsoft.com/office/officeart/2009/3/layout/StepUpProcess"/>
    <dgm:cxn modelId="{080CC02F-3B44-4E2A-94EB-EAC418819869}" type="presParOf" srcId="{AD5CE525-7084-4DBC-9895-FFC95FF82C5A}" destId="{AE00D78B-9652-4A09-B84F-263990D9CD33}" srcOrd="3" destOrd="0" presId="urn:microsoft.com/office/officeart/2009/3/layout/StepUpProcess"/>
    <dgm:cxn modelId="{6B050232-0D08-46A1-91A0-BB9F94758B73}" type="presParOf" srcId="{AE00D78B-9652-4A09-B84F-263990D9CD33}" destId="{104BAE17-A02A-4255-AC29-70D9C8880E87}" srcOrd="0" destOrd="0" presId="urn:microsoft.com/office/officeart/2009/3/layout/StepUpProcess"/>
    <dgm:cxn modelId="{01FB1627-7A38-4F78-B61B-723BDF079448}" type="presParOf" srcId="{AD5CE525-7084-4DBC-9895-FFC95FF82C5A}" destId="{A27DD36A-57ED-4C02-A2E6-BA45218E5CE5}" srcOrd="4" destOrd="0" presId="urn:microsoft.com/office/officeart/2009/3/layout/StepUpProcess"/>
    <dgm:cxn modelId="{B265DCD6-BD39-420F-9C59-5F0FCB75655F}" type="presParOf" srcId="{A27DD36A-57ED-4C02-A2E6-BA45218E5CE5}" destId="{05829C8E-2D13-4748-89F1-ECF1F3F5C31E}" srcOrd="0" destOrd="0" presId="urn:microsoft.com/office/officeart/2009/3/layout/StepUpProcess"/>
    <dgm:cxn modelId="{8C6138E1-1702-467F-9B46-0FF7B1780149}" type="presParOf" srcId="{A27DD36A-57ED-4C02-A2E6-BA45218E5CE5}" destId="{9A9B2644-F1B5-4E8B-B400-C1B013C092B5}" srcOrd="1" destOrd="0" presId="urn:microsoft.com/office/officeart/2009/3/layout/StepUpProcess"/>
    <dgm:cxn modelId="{0131C0DF-987F-4BD6-BF3E-2A4F491D2019}" type="presParOf" srcId="{A27DD36A-57ED-4C02-A2E6-BA45218E5CE5}" destId="{B591A875-345B-49D6-9C97-8AB19967CE74}" srcOrd="2" destOrd="0" presId="urn:microsoft.com/office/officeart/2009/3/layout/StepUpProcess"/>
    <dgm:cxn modelId="{6B6D0CEE-4AF6-4538-ACF3-E27561C2C0CC}" type="presParOf" srcId="{AD5CE525-7084-4DBC-9895-FFC95FF82C5A}" destId="{0659149F-2267-4A9A-ABEE-C2D4C0D5CBA8}" srcOrd="5" destOrd="0" presId="urn:microsoft.com/office/officeart/2009/3/layout/StepUpProcess"/>
    <dgm:cxn modelId="{7106AC16-893C-4653-8121-6EB09AECFB47}" type="presParOf" srcId="{0659149F-2267-4A9A-ABEE-C2D4C0D5CBA8}" destId="{CAE625C9-8772-42BA-AADE-BAB10464C8A3}" srcOrd="0" destOrd="0" presId="urn:microsoft.com/office/officeart/2009/3/layout/StepUpProcess"/>
    <dgm:cxn modelId="{F1C27D64-0D1D-4DE3-8C37-87A7F557CEA0}" type="presParOf" srcId="{AD5CE525-7084-4DBC-9895-FFC95FF82C5A}" destId="{E4028699-B91B-4648-835C-BB38DB7DE019}" srcOrd="6" destOrd="0" presId="urn:microsoft.com/office/officeart/2009/3/layout/StepUpProcess"/>
    <dgm:cxn modelId="{A22D1F4F-D03B-4EE3-9DBF-809339D8FB99}" type="presParOf" srcId="{E4028699-B91B-4648-835C-BB38DB7DE019}" destId="{1A7D7092-2B04-4D11-A4DB-5C898FD7DB42}" srcOrd="0" destOrd="0" presId="urn:microsoft.com/office/officeart/2009/3/layout/StepUpProcess"/>
    <dgm:cxn modelId="{1D5296E7-3313-4396-A612-C94588613F7A}" type="presParOf" srcId="{E4028699-B91B-4648-835C-BB38DB7DE019}" destId="{5A7081D1-06DA-498F-A0F2-1F0634D9F49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149FD-EB92-4C2C-A6D9-34F5872A6E5B}">
      <dsp:nvSpPr>
        <dsp:cNvPr id="0" name=""/>
        <dsp:cNvSpPr/>
      </dsp:nvSpPr>
      <dsp:spPr>
        <a:xfrm rot="5400000">
          <a:off x="722006" y="817272"/>
          <a:ext cx="790271" cy="131499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E6AE-8F25-4C6C-AA0E-AA82508929E9}">
      <dsp:nvSpPr>
        <dsp:cNvPr id="0" name=""/>
        <dsp:cNvSpPr/>
      </dsp:nvSpPr>
      <dsp:spPr>
        <a:xfrm>
          <a:off x="590090" y="1210172"/>
          <a:ext cx="1187184" cy="104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メッシュ作成</a:t>
          </a:r>
        </a:p>
      </dsp:txBody>
      <dsp:txXfrm>
        <a:off x="590090" y="1210172"/>
        <a:ext cx="1187184" cy="1040636"/>
      </dsp:txXfrm>
    </dsp:sp>
    <dsp:sp modelId="{4AB6631B-7E2D-48E3-B2FF-E79EAC5D0B23}">
      <dsp:nvSpPr>
        <dsp:cNvPr id="0" name=""/>
        <dsp:cNvSpPr/>
      </dsp:nvSpPr>
      <dsp:spPr>
        <a:xfrm>
          <a:off x="1553278" y="720460"/>
          <a:ext cx="223997" cy="22399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CF9B7-5089-4F3F-8CD1-B1C4F8174C1D}">
      <dsp:nvSpPr>
        <dsp:cNvPr id="0" name=""/>
        <dsp:cNvSpPr/>
      </dsp:nvSpPr>
      <dsp:spPr>
        <a:xfrm rot="5400000">
          <a:off x="2175352" y="457640"/>
          <a:ext cx="790271" cy="131499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8CEDF-0391-4366-9450-1B766F98A89F}">
      <dsp:nvSpPr>
        <dsp:cNvPr id="0" name=""/>
        <dsp:cNvSpPr/>
      </dsp:nvSpPr>
      <dsp:spPr>
        <a:xfrm>
          <a:off x="2043436" y="850540"/>
          <a:ext cx="1187184" cy="104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計算条件設定</a:t>
          </a:r>
        </a:p>
      </dsp:txBody>
      <dsp:txXfrm>
        <a:off x="2043436" y="850540"/>
        <a:ext cx="1187184" cy="1040636"/>
      </dsp:txXfrm>
    </dsp:sp>
    <dsp:sp modelId="{E74E106C-B80C-4BA1-824D-DCDE159B060A}">
      <dsp:nvSpPr>
        <dsp:cNvPr id="0" name=""/>
        <dsp:cNvSpPr/>
      </dsp:nvSpPr>
      <dsp:spPr>
        <a:xfrm>
          <a:off x="3006623" y="360828"/>
          <a:ext cx="223997" cy="22399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29C8E-2D13-4748-89F1-ECF1F3F5C31E}">
      <dsp:nvSpPr>
        <dsp:cNvPr id="0" name=""/>
        <dsp:cNvSpPr/>
      </dsp:nvSpPr>
      <dsp:spPr>
        <a:xfrm rot="5400000">
          <a:off x="3628698" y="98008"/>
          <a:ext cx="790271" cy="1314994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B2644-F1B5-4E8B-B400-C1B013C092B5}">
      <dsp:nvSpPr>
        <dsp:cNvPr id="0" name=""/>
        <dsp:cNvSpPr/>
      </dsp:nvSpPr>
      <dsp:spPr>
        <a:xfrm>
          <a:off x="3496782" y="490908"/>
          <a:ext cx="1187184" cy="104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計算実行</a:t>
          </a:r>
        </a:p>
      </dsp:txBody>
      <dsp:txXfrm>
        <a:off x="3496782" y="490908"/>
        <a:ext cx="1187184" cy="1040636"/>
      </dsp:txXfrm>
    </dsp:sp>
    <dsp:sp modelId="{B591A875-345B-49D6-9C97-8AB19967CE74}">
      <dsp:nvSpPr>
        <dsp:cNvPr id="0" name=""/>
        <dsp:cNvSpPr/>
      </dsp:nvSpPr>
      <dsp:spPr>
        <a:xfrm>
          <a:off x="4459969" y="1197"/>
          <a:ext cx="223997" cy="22399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7092-2B04-4D11-A4DB-5C898FD7DB42}">
      <dsp:nvSpPr>
        <dsp:cNvPr id="0" name=""/>
        <dsp:cNvSpPr/>
      </dsp:nvSpPr>
      <dsp:spPr>
        <a:xfrm rot="5400000">
          <a:off x="5082044" y="-261623"/>
          <a:ext cx="790271" cy="1314994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081D1-06DA-498F-A0F2-1F0634D9F496}">
      <dsp:nvSpPr>
        <dsp:cNvPr id="0" name=""/>
        <dsp:cNvSpPr/>
      </dsp:nvSpPr>
      <dsp:spPr>
        <a:xfrm>
          <a:off x="4950128" y="131276"/>
          <a:ext cx="1187184" cy="104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結果評価</a:t>
          </a:r>
        </a:p>
      </dsp:txBody>
      <dsp:txXfrm>
        <a:off x="4950128" y="131276"/>
        <a:ext cx="1187184" cy="104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6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6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7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5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775D-0DBF-4532-A423-DC35D41F7D9B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4BF2C6B-D42A-4D4E-8915-B635DB97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84" y="1052512"/>
            <a:ext cx="33813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79D03C6-0FDA-45B6-BADB-33104C17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1" y="1052511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B39EDE-1752-4D5B-B0BF-985236FFF130}"/>
              </a:ext>
            </a:extLst>
          </p:cNvPr>
          <p:cNvSpPr txBox="1"/>
          <p:nvPr/>
        </p:nvSpPr>
        <p:spPr>
          <a:xfrm>
            <a:off x="822875" y="5805486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入門書的立ち位置？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22839C5-0C19-4105-BED8-2F27D7E96A65}"/>
              </a:ext>
            </a:extLst>
          </p:cNvPr>
          <p:cNvSpPr txBox="1"/>
          <p:nvPr/>
        </p:nvSpPr>
        <p:spPr>
          <a:xfrm>
            <a:off x="4940469" y="5805485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細かな設定が記載されている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9388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4D99653-3AB2-47B9-8F74-9D959A23C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04146"/>
              </p:ext>
            </p:extLst>
          </p:nvPr>
        </p:nvGraphicFramePr>
        <p:xfrm>
          <a:off x="1273521" y="2257578"/>
          <a:ext cx="6596958" cy="2251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83E7887B-B739-4762-ACC5-D59723E456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294" r="20739" b="28179"/>
          <a:stretch/>
        </p:blipFill>
        <p:spPr>
          <a:xfrm>
            <a:off x="2254313" y="4733016"/>
            <a:ext cx="4635374" cy="14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 anchor="ctr" anchorCtr="0">
        <a:spAutoFit/>
      </a:bodyPr>
      <a:lstStyle>
        <a:defPPr algn="ctr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1" id="{649BF29E-840C-4D01-A351-C2FE14090EF2}" vid="{26548B17-BBC1-4708-BA99-5D2518CF1D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20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竹川尚希</dc:creator>
  <cp:lastModifiedBy>竹川尚希（産総研）</cp:lastModifiedBy>
  <cp:revision>15</cp:revision>
  <dcterms:created xsi:type="dcterms:W3CDTF">2021-11-09T06:21:41Z</dcterms:created>
  <dcterms:modified xsi:type="dcterms:W3CDTF">2022-01-18T08:43:23Z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2022-01-18T07:39:50Z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29a8616c-bf48-420c-b904-be999b3de9d8</vt:lpwstr>
  </property>
  <property fmtid="{D5CDD505-2E9C-101B-9397-08002B2CF9AE}" pid="8" name="MSIP_Label_ddc55989-3c9e-4466-8514-eac6f80f6373_ContentBits">
    <vt:lpwstr>0</vt:lpwstr>
  </property>
</Properties>
</file>